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8" r:id="rId2"/>
    <p:sldId id="259" r:id="rId3"/>
    <p:sldId id="276" r:id="rId4"/>
    <p:sldId id="277" r:id="rId5"/>
    <p:sldId id="278" r:id="rId6"/>
    <p:sldId id="279" r:id="rId7"/>
    <p:sldId id="268" r:id="rId8"/>
    <p:sldId id="261" r:id="rId9"/>
    <p:sldId id="280" r:id="rId10"/>
    <p:sldId id="269" r:id="rId11"/>
    <p:sldId id="270" r:id="rId12"/>
    <p:sldId id="263" r:id="rId13"/>
    <p:sldId id="271" r:id="rId14"/>
    <p:sldId id="264" r:id="rId15"/>
    <p:sldId id="281" r:id="rId1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9319"/>
    <a:srgbClr val="D8F2B2"/>
    <a:srgbClr val="448AD7"/>
    <a:srgbClr val="0F6FC6"/>
    <a:srgbClr val="862626"/>
    <a:srgbClr val="DAA41C"/>
    <a:srgbClr val="74AE1E"/>
    <a:srgbClr val="9148C8"/>
    <a:srgbClr val="D36363"/>
    <a:srgbClr val="621C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46" autoAdjust="0"/>
    <p:restoredTop sz="83314" autoAdjust="0"/>
  </p:normalViewPr>
  <p:slideViewPr>
    <p:cSldViewPr snapToGrid="0">
      <p:cViewPr varScale="1">
        <p:scale>
          <a:sx n="84" d="100"/>
          <a:sy n="84" d="100"/>
        </p:scale>
        <p:origin x="13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DA0070-53C9-43F2-9983-E9C8F0C1C718}" type="doc">
      <dgm:prSet loTypeId="urn:microsoft.com/office/officeart/2005/8/layout/equation1" loCatId="relationship" qsTypeId="urn:microsoft.com/office/officeart/2005/8/quickstyle/3d1" qsCatId="3D" csTypeId="urn:microsoft.com/office/officeart/2005/8/colors/accent1_2" csCatId="accent1" phldr="1"/>
      <dgm:spPr/>
      <dgm:t>
        <a:bodyPr/>
        <a:lstStyle/>
        <a:p>
          <a:endParaRPr lang="es-ES"/>
        </a:p>
      </dgm:t>
    </dgm:pt>
    <dgm:pt modelId="{879236F6-757E-469E-9872-90FD6CE02075}">
      <dgm:prSet/>
      <dgm:spPr>
        <a:solidFill>
          <a:srgbClr val="448AD7"/>
        </a:solidFill>
      </dgm:spPr>
      <dgm:t>
        <a:bodyPr/>
        <a:lstStyle/>
        <a:p>
          <a:r>
            <a:rPr lang="es-ES" b="1" dirty="0">
              <a:effectLst>
                <a:outerShdw blurRad="38100" dist="38100" dir="2700000" algn="tl">
                  <a:srgbClr val="000000">
                    <a:alpha val="43137"/>
                  </a:srgbClr>
                </a:outerShdw>
              </a:effectLst>
            </a:rPr>
            <a:t>TODOS SOMOS NECESARIOS</a:t>
          </a:r>
        </a:p>
      </dgm:t>
    </dgm:pt>
    <dgm:pt modelId="{CF06501E-DA04-417E-BE55-8B75116237AB}" type="parTrans" cxnId="{6A3EA67B-5199-48AA-A59A-465C498D365E}">
      <dgm:prSet/>
      <dgm:spPr/>
      <dgm:t>
        <a:bodyPr/>
        <a:lstStyle/>
        <a:p>
          <a:endParaRPr lang="es-ES" b="1">
            <a:effectLst>
              <a:outerShdw blurRad="38100" dist="38100" dir="2700000" algn="tl">
                <a:srgbClr val="000000">
                  <a:alpha val="43137"/>
                </a:srgbClr>
              </a:outerShdw>
            </a:effectLst>
          </a:endParaRPr>
        </a:p>
      </dgm:t>
    </dgm:pt>
    <dgm:pt modelId="{AA6C4BE6-E35D-4C47-8877-0C356F99C4AB}" type="sibTrans" cxnId="{6A3EA67B-5199-48AA-A59A-465C498D365E}">
      <dgm:prSet/>
      <dgm:spPr/>
      <dgm:t>
        <a:bodyPr/>
        <a:lstStyle/>
        <a:p>
          <a:endParaRPr lang="es-ES" b="1">
            <a:effectLst>
              <a:outerShdw blurRad="38100" dist="38100" dir="2700000" algn="tl">
                <a:srgbClr val="000000">
                  <a:alpha val="43137"/>
                </a:srgbClr>
              </a:outerShdw>
            </a:effectLst>
          </a:endParaRPr>
        </a:p>
      </dgm:t>
    </dgm:pt>
    <dgm:pt modelId="{F1445785-BC77-4CF8-B0D0-91CB98529354}">
      <dgm:prSet custT="1"/>
      <dgm:spPr>
        <a:solidFill>
          <a:srgbClr val="448AD7"/>
        </a:solidFill>
      </dgm:spPr>
      <dgm:t>
        <a:bodyPr/>
        <a:lstStyle/>
        <a:p>
          <a:r>
            <a:rPr lang="es-ES" sz="2400" b="1" dirty="0">
              <a:effectLst>
                <a:outerShdw blurRad="38100" dist="38100" dir="2700000" algn="tl">
                  <a:srgbClr val="000000">
                    <a:alpha val="43137"/>
                  </a:srgbClr>
                </a:outerShdw>
              </a:effectLst>
            </a:rPr>
            <a:t>UNIDAD</a:t>
          </a:r>
        </a:p>
      </dgm:t>
    </dgm:pt>
    <dgm:pt modelId="{C23CA99F-EFB8-4714-89D3-AFE07592CA20}" type="parTrans" cxnId="{7FBE107D-E1F3-4F7B-8483-E2B5744EF572}">
      <dgm:prSet/>
      <dgm:spPr/>
      <dgm:t>
        <a:bodyPr/>
        <a:lstStyle/>
        <a:p>
          <a:endParaRPr lang="es-ES" b="1">
            <a:effectLst>
              <a:outerShdw blurRad="38100" dist="38100" dir="2700000" algn="tl">
                <a:srgbClr val="000000">
                  <a:alpha val="43137"/>
                </a:srgbClr>
              </a:outerShdw>
            </a:effectLst>
          </a:endParaRPr>
        </a:p>
      </dgm:t>
    </dgm:pt>
    <dgm:pt modelId="{1F5F3863-0C2F-44C0-B738-EFA031477FDD}" type="sibTrans" cxnId="{7FBE107D-E1F3-4F7B-8483-E2B5744EF572}">
      <dgm:prSet/>
      <dgm:spPr/>
      <dgm:t>
        <a:bodyPr/>
        <a:lstStyle/>
        <a:p>
          <a:endParaRPr lang="es-ES" b="1">
            <a:effectLst>
              <a:outerShdw blurRad="38100" dist="38100" dir="2700000" algn="tl">
                <a:srgbClr val="000000">
                  <a:alpha val="43137"/>
                </a:srgbClr>
              </a:outerShdw>
            </a:effectLst>
          </a:endParaRPr>
        </a:p>
      </dgm:t>
    </dgm:pt>
    <dgm:pt modelId="{A6509186-B95D-4FE5-AAE9-93E1E077531E}">
      <dgm:prSet custT="1">
        <dgm:style>
          <a:lnRef idx="0">
            <a:schemeClr val="accent4"/>
          </a:lnRef>
          <a:fillRef idx="3">
            <a:schemeClr val="accent4"/>
          </a:fillRef>
          <a:effectRef idx="3">
            <a:schemeClr val="accent4"/>
          </a:effectRef>
          <a:fontRef idx="minor">
            <a:schemeClr val="lt1"/>
          </a:fontRef>
        </dgm:style>
      </dgm:prSet>
      <dgm:spPr/>
      <dgm:t>
        <a:bodyPr/>
        <a:lstStyle/>
        <a:p>
          <a:r>
            <a:rPr lang="es-ES" sz="2400" b="1" dirty="0">
              <a:effectLst>
                <a:outerShdw blurRad="38100" dist="38100" dir="2700000" algn="tl">
                  <a:srgbClr val="000000">
                    <a:alpha val="43137"/>
                  </a:srgbClr>
                </a:outerShdw>
              </a:effectLst>
            </a:rPr>
            <a:t>CUERPO</a:t>
          </a:r>
        </a:p>
      </dgm:t>
    </dgm:pt>
    <dgm:pt modelId="{09AA2367-D668-48E2-A7E7-6DB4750FA7D2}" type="parTrans" cxnId="{F9B6B676-3763-44D7-9899-97ADEB20DD37}">
      <dgm:prSet/>
      <dgm:spPr/>
      <dgm:t>
        <a:bodyPr/>
        <a:lstStyle/>
        <a:p>
          <a:endParaRPr lang="es-ES" b="1">
            <a:effectLst>
              <a:outerShdw blurRad="38100" dist="38100" dir="2700000" algn="tl">
                <a:srgbClr val="000000">
                  <a:alpha val="43137"/>
                </a:srgbClr>
              </a:outerShdw>
            </a:effectLst>
          </a:endParaRPr>
        </a:p>
      </dgm:t>
    </dgm:pt>
    <dgm:pt modelId="{FDFBF7E0-DE5A-45BC-93E7-AFCD549E553F}" type="sibTrans" cxnId="{F9B6B676-3763-44D7-9899-97ADEB20DD37}">
      <dgm:prSet/>
      <dgm:spPr/>
      <dgm:t>
        <a:bodyPr/>
        <a:lstStyle/>
        <a:p>
          <a:endParaRPr lang="es-ES" b="1">
            <a:effectLst>
              <a:outerShdw blurRad="38100" dist="38100" dir="2700000" algn="tl">
                <a:srgbClr val="000000">
                  <a:alpha val="43137"/>
                </a:srgbClr>
              </a:outerShdw>
            </a:effectLst>
          </a:endParaRPr>
        </a:p>
      </dgm:t>
    </dgm:pt>
    <dgm:pt modelId="{6C48F91E-BD85-40F6-94A2-9C68F03B7026}" type="pres">
      <dgm:prSet presAssocID="{BBDA0070-53C9-43F2-9983-E9C8F0C1C718}" presName="linearFlow" presStyleCnt="0">
        <dgm:presLayoutVars>
          <dgm:dir val="rev"/>
          <dgm:resizeHandles val="exact"/>
        </dgm:presLayoutVars>
      </dgm:prSet>
      <dgm:spPr/>
    </dgm:pt>
    <dgm:pt modelId="{7ACC0109-46E4-4608-9F13-E89EF1D66949}" type="pres">
      <dgm:prSet presAssocID="{879236F6-757E-469E-9872-90FD6CE02075}" presName="node" presStyleLbl="node1" presStyleIdx="0" presStyleCnt="3" custScaleX="310152">
        <dgm:presLayoutVars>
          <dgm:bulletEnabled val="1"/>
        </dgm:presLayoutVars>
      </dgm:prSet>
      <dgm:spPr>
        <a:prstGeom prst="roundRect">
          <a:avLst/>
        </a:prstGeom>
      </dgm:spPr>
    </dgm:pt>
    <dgm:pt modelId="{228AE322-28DB-4E69-8536-3855130FD0FB}" type="pres">
      <dgm:prSet presAssocID="{AA6C4BE6-E35D-4C47-8877-0C356F99C4AB}" presName="spacerL" presStyleCnt="0"/>
      <dgm:spPr/>
    </dgm:pt>
    <dgm:pt modelId="{34C6D88C-712B-4EA8-AA69-D0F50E27BDF1}" type="pres">
      <dgm:prSet presAssocID="{AA6C4BE6-E35D-4C47-8877-0C356F99C4AB}" presName="sibTrans" presStyleLbl="sibTrans2D1" presStyleIdx="0" presStyleCnt="2"/>
      <dgm:spPr/>
    </dgm:pt>
    <dgm:pt modelId="{68BF9E83-96A2-4C5D-8ED0-D444656253A0}" type="pres">
      <dgm:prSet presAssocID="{AA6C4BE6-E35D-4C47-8877-0C356F99C4AB}" presName="spacerR" presStyleCnt="0"/>
      <dgm:spPr/>
    </dgm:pt>
    <dgm:pt modelId="{2A9189F9-54D8-4F26-A7AF-57EB196BC82E}" type="pres">
      <dgm:prSet presAssocID="{F1445785-BC77-4CF8-B0D0-91CB98529354}" presName="node" presStyleLbl="node1" presStyleIdx="1" presStyleCnt="3" custScaleX="310152">
        <dgm:presLayoutVars>
          <dgm:bulletEnabled val="1"/>
        </dgm:presLayoutVars>
      </dgm:prSet>
      <dgm:spPr>
        <a:prstGeom prst="roundRect">
          <a:avLst/>
        </a:prstGeom>
      </dgm:spPr>
    </dgm:pt>
    <dgm:pt modelId="{192518A6-DC33-4801-8510-4B648DC4AAAF}" type="pres">
      <dgm:prSet presAssocID="{1F5F3863-0C2F-44C0-B738-EFA031477FDD}" presName="spacerL" presStyleCnt="0"/>
      <dgm:spPr/>
    </dgm:pt>
    <dgm:pt modelId="{4F4C2809-769F-455F-89D7-F43C0079FD6A}" type="pres">
      <dgm:prSet presAssocID="{1F5F3863-0C2F-44C0-B738-EFA031477FDD}" presName="sibTrans" presStyleLbl="sibTrans2D1" presStyleIdx="1" presStyleCnt="2"/>
      <dgm:spPr/>
    </dgm:pt>
    <dgm:pt modelId="{C1047331-8395-4733-95F8-31368FF51EAA}" type="pres">
      <dgm:prSet presAssocID="{1F5F3863-0C2F-44C0-B738-EFA031477FDD}" presName="spacerR" presStyleCnt="0"/>
      <dgm:spPr/>
    </dgm:pt>
    <dgm:pt modelId="{CC81A392-D777-452C-BBBC-C795ADC964BF}" type="pres">
      <dgm:prSet presAssocID="{A6509186-B95D-4FE5-AAE9-93E1E077531E}" presName="node" presStyleLbl="node1" presStyleIdx="2" presStyleCnt="3" custScaleX="310152">
        <dgm:presLayoutVars>
          <dgm:bulletEnabled val="1"/>
        </dgm:presLayoutVars>
      </dgm:prSet>
      <dgm:spPr>
        <a:prstGeom prst="roundRect">
          <a:avLst/>
        </a:prstGeom>
      </dgm:spPr>
    </dgm:pt>
  </dgm:ptLst>
  <dgm:cxnLst>
    <dgm:cxn modelId="{F9B6B676-3763-44D7-9899-97ADEB20DD37}" srcId="{BBDA0070-53C9-43F2-9983-E9C8F0C1C718}" destId="{A6509186-B95D-4FE5-AAE9-93E1E077531E}" srcOrd="2" destOrd="0" parTransId="{09AA2367-D668-48E2-A7E7-6DB4750FA7D2}" sibTransId="{FDFBF7E0-DE5A-45BC-93E7-AFCD549E553F}"/>
    <dgm:cxn modelId="{6A3EA67B-5199-48AA-A59A-465C498D365E}" srcId="{BBDA0070-53C9-43F2-9983-E9C8F0C1C718}" destId="{879236F6-757E-469E-9872-90FD6CE02075}" srcOrd="0" destOrd="0" parTransId="{CF06501E-DA04-417E-BE55-8B75116237AB}" sibTransId="{AA6C4BE6-E35D-4C47-8877-0C356F99C4AB}"/>
    <dgm:cxn modelId="{7FBE107D-E1F3-4F7B-8483-E2B5744EF572}" srcId="{BBDA0070-53C9-43F2-9983-E9C8F0C1C718}" destId="{F1445785-BC77-4CF8-B0D0-91CB98529354}" srcOrd="1" destOrd="0" parTransId="{C23CA99F-EFB8-4714-89D3-AFE07592CA20}" sibTransId="{1F5F3863-0C2F-44C0-B738-EFA031477FDD}"/>
    <dgm:cxn modelId="{11F5239C-C1B3-4A93-B744-AA507B241476}" type="presOf" srcId="{F1445785-BC77-4CF8-B0D0-91CB98529354}" destId="{2A9189F9-54D8-4F26-A7AF-57EB196BC82E}" srcOrd="0" destOrd="0" presId="urn:microsoft.com/office/officeart/2005/8/layout/equation1"/>
    <dgm:cxn modelId="{8223BA9C-4843-41A5-AA39-8C3C6DA4A79E}" type="presOf" srcId="{AA6C4BE6-E35D-4C47-8877-0C356F99C4AB}" destId="{34C6D88C-712B-4EA8-AA69-D0F50E27BDF1}" srcOrd="0" destOrd="0" presId="urn:microsoft.com/office/officeart/2005/8/layout/equation1"/>
    <dgm:cxn modelId="{9E6F23A4-049F-49C7-8EEE-0FB56C596264}" type="presOf" srcId="{1F5F3863-0C2F-44C0-B738-EFA031477FDD}" destId="{4F4C2809-769F-455F-89D7-F43C0079FD6A}" srcOrd="0" destOrd="0" presId="urn:microsoft.com/office/officeart/2005/8/layout/equation1"/>
    <dgm:cxn modelId="{E89000AF-DCF0-44E7-9524-C0CBAB20EC87}" type="presOf" srcId="{BBDA0070-53C9-43F2-9983-E9C8F0C1C718}" destId="{6C48F91E-BD85-40F6-94A2-9C68F03B7026}" srcOrd="0" destOrd="0" presId="urn:microsoft.com/office/officeart/2005/8/layout/equation1"/>
    <dgm:cxn modelId="{972EA7EE-6100-4E0A-9BA0-1697524F4F3B}" type="presOf" srcId="{A6509186-B95D-4FE5-AAE9-93E1E077531E}" destId="{CC81A392-D777-452C-BBBC-C795ADC964BF}" srcOrd="0" destOrd="0" presId="urn:microsoft.com/office/officeart/2005/8/layout/equation1"/>
    <dgm:cxn modelId="{EFE02BFA-789F-4F56-BCCE-A10F13447EAC}" type="presOf" srcId="{879236F6-757E-469E-9872-90FD6CE02075}" destId="{7ACC0109-46E4-4608-9F13-E89EF1D66949}" srcOrd="0" destOrd="0" presId="urn:microsoft.com/office/officeart/2005/8/layout/equation1"/>
    <dgm:cxn modelId="{3AEABDCB-9EA1-41EB-A977-A2F8B7D5AEE0}" type="presParOf" srcId="{6C48F91E-BD85-40F6-94A2-9C68F03B7026}" destId="{7ACC0109-46E4-4608-9F13-E89EF1D66949}" srcOrd="0" destOrd="0" presId="urn:microsoft.com/office/officeart/2005/8/layout/equation1"/>
    <dgm:cxn modelId="{CC32C61F-F22E-4223-9054-5ED54F106A02}" type="presParOf" srcId="{6C48F91E-BD85-40F6-94A2-9C68F03B7026}" destId="{228AE322-28DB-4E69-8536-3855130FD0FB}" srcOrd="1" destOrd="0" presId="urn:microsoft.com/office/officeart/2005/8/layout/equation1"/>
    <dgm:cxn modelId="{6E070042-37B1-4C28-BDEA-2A5B81A2CA0B}" type="presParOf" srcId="{6C48F91E-BD85-40F6-94A2-9C68F03B7026}" destId="{34C6D88C-712B-4EA8-AA69-D0F50E27BDF1}" srcOrd="2" destOrd="0" presId="urn:microsoft.com/office/officeart/2005/8/layout/equation1"/>
    <dgm:cxn modelId="{A15DBD16-4007-4587-BAE4-95C432814E44}" type="presParOf" srcId="{6C48F91E-BD85-40F6-94A2-9C68F03B7026}" destId="{68BF9E83-96A2-4C5D-8ED0-D444656253A0}" srcOrd="3" destOrd="0" presId="urn:microsoft.com/office/officeart/2005/8/layout/equation1"/>
    <dgm:cxn modelId="{77ED358F-287B-4C23-AD19-9322CC109240}" type="presParOf" srcId="{6C48F91E-BD85-40F6-94A2-9C68F03B7026}" destId="{2A9189F9-54D8-4F26-A7AF-57EB196BC82E}" srcOrd="4" destOrd="0" presId="urn:microsoft.com/office/officeart/2005/8/layout/equation1"/>
    <dgm:cxn modelId="{4088A96C-98B1-4A42-8119-4DA0194B3A60}" type="presParOf" srcId="{6C48F91E-BD85-40F6-94A2-9C68F03B7026}" destId="{192518A6-DC33-4801-8510-4B648DC4AAAF}" srcOrd="5" destOrd="0" presId="urn:microsoft.com/office/officeart/2005/8/layout/equation1"/>
    <dgm:cxn modelId="{FB674E39-70F2-4F4C-94ED-18A473650A01}" type="presParOf" srcId="{6C48F91E-BD85-40F6-94A2-9C68F03B7026}" destId="{4F4C2809-769F-455F-89D7-F43C0079FD6A}" srcOrd="6" destOrd="0" presId="urn:microsoft.com/office/officeart/2005/8/layout/equation1"/>
    <dgm:cxn modelId="{296AC4D4-454E-488B-A29E-F8846D0A4470}" type="presParOf" srcId="{6C48F91E-BD85-40F6-94A2-9C68F03B7026}" destId="{C1047331-8395-4733-95F8-31368FF51EAA}" srcOrd="7" destOrd="0" presId="urn:microsoft.com/office/officeart/2005/8/layout/equation1"/>
    <dgm:cxn modelId="{5B4E9FAA-4FBD-466B-8A54-10BB1E065907}" type="presParOf" srcId="{6C48F91E-BD85-40F6-94A2-9C68F03B7026}" destId="{CC81A392-D777-452C-BBBC-C795ADC964BF}"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1186E3-8CDB-4BED-AD0E-0C60DE0F4EFC}" type="doc">
      <dgm:prSet loTypeId="urn:microsoft.com/office/officeart/2008/layout/VerticalCurvedList" loCatId="list" qsTypeId="urn:microsoft.com/office/officeart/2005/8/quickstyle/3d3" qsCatId="3D" csTypeId="urn:microsoft.com/office/officeart/2005/8/colors/colorful3" csCatId="colorful" phldr="1"/>
      <dgm:spPr/>
      <dgm:t>
        <a:bodyPr/>
        <a:lstStyle/>
        <a:p>
          <a:endParaRPr lang="es-ES"/>
        </a:p>
      </dgm:t>
    </dgm:pt>
    <dgm:pt modelId="{463D3A5A-3314-4146-89A0-09428FC0F2DD}">
      <dgm:prSet custT="1"/>
      <dgm:spPr>
        <a:xfrm>
          <a:off x="481088" y="311764"/>
          <a:ext cx="8353643" cy="623255"/>
        </a:xfrm>
        <a:prstGeom prst="rect">
          <a:avLst/>
        </a:prstGeom>
        <a:solidFill>
          <a:srgbClr val="E7BC29">
            <a:hueOff val="0"/>
            <a:satOff val="0"/>
            <a:lumOff val="0"/>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es-ES" sz="1800" b="1" dirty="0">
              <a:solidFill>
                <a:sysClr val="windowText" lastClr="000000"/>
              </a:solidFill>
              <a:latin typeface="Calibri" panose="020F0502020204030204"/>
              <a:ea typeface="+mn-ea"/>
              <a:cs typeface="+mn-cs"/>
            </a:rPr>
            <a:t>La iglesia es el cuerpo de Cristo,  y Cristo su cabeza (ver 1 </a:t>
          </a:r>
          <a:r>
            <a:rPr lang="es-ES" sz="1800" b="1" dirty="0" err="1">
              <a:solidFill>
                <a:sysClr val="windowText" lastClr="000000"/>
              </a:solidFill>
              <a:latin typeface="Calibri" panose="020F0502020204030204"/>
              <a:ea typeface="+mn-ea"/>
              <a:cs typeface="+mn-cs"/>
            </a:rPr>
            <a:t>Cor</a:t>
          </a:r>
          <a:r>
            <a:rPr lang="es-ES" sz="1800" b="1" dirty="0">
              <a:solidFill>
                <a:sysClr val="windowText" lastClr="000000"/>
              </a:solidFill>
              <a:latin typeface="Calibri" panose="020F0502020204030204"/>
              <a:ea typeface="+mn-ea"/>
              <a:cs typeface="+mn-cs"/>
            </a:rPr>
            <a:t>. 12: 27; Efe. 1: 22-23; Col. 1: 18-24).</a:t>
          </a:r>
        </a:p>
      </dgm:t>
    </dgm:pt>
    <dgm:pt modelId="{E57D95CF-5B66-494D-90C1-660B2CCEB253}" type="parTrans" cxnId="{A9A2F188-A1DC-404F-B027-7F2C216E0EB3}">
      <dgm:prSet/>
      <dgm:spPr/>
      <dgm:t>
        <a:bodyPr/>
        <a:lstStyle/>
        <a:p>
          <a:endParaRPr lang="es-ES" sz="1800" b="1">
            <a:solidFill>
              <a:schemeClr val="tx1"/>
            </a:solidFill>
          </a:endParaRPr>
        </a:p>
      </dgm:t>
    </dgm:pt>
    <dgm:pt modelId="{4A07CD15-2BC5-4A80-9671-9D410AE7211B}" type="sibTrans" cxnId="{A9A2F188-A1DC-404F-B027-7F2C216E0EB3}">
      <dgm:prSet/>
      <dgm:spPr>
        <a:xfrm>
          <a:off x="-7747655" y="-1184975"/>
          <a:ext cx="9227952" cy="9227952"/>
        </a:xfrm>
        <a:prstGeom prst="blockArc">
          <a:avLst>
            <a:gd name="adj1" fmla="val 18900000"/>
            <a:gd name="adj2" fmla="val 2700000"/>
            <a:gd name="adj3" fmla="val 234"/>
          </a:avLst>
        </a:prstGeom>
        <a:noFill/>
        <a:ln w="25400" cap="flat" cmpd="sng" algn="ctr">
          <a:solidFill>
            <a:srgbClr val="D092A7">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es-ES" sz="1800" b="1">
            <a:solidFill>
              <a:schemeClr val="tx1"/>
            </a:solidFill>
          </a:endParaRPr>
        </a:p>
      </dgm:t>
    </dgm:pt>
    <dgm:pt modelId="{310FA89A-42CE-4A10-BE3C-344FD4B8C5EC}">
      <dgm:prSet custT="1"/>
      <dgm:spPr>
        <a:xfrm>
          <a:off x="1045502" y="984045"/>
          <a:ext cx="7789229" cy="1149556"/>
        </a:xfrm>
        <a:prstGeom prst="rect">
          <a:avLst/>
        </a:prstGeom>
        <a:solidFill>
          <a:srgbClr val="E7BC29">
            <a:hueOff val="2932557"/>
            <a:satOff val="-6681"/>
            <a:lumOff val="2680"/>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es-ES" sz="1800" b="1" dirty="0">
              <a:solidFill>
                <a:sysClr val="windowText" lastClr="000000"/>
              </a:solidFill>
              <a:latin typeface="Calibri" panose="020F0502020204030204"/>
              <a:ea typeface="+mn-ea"/>
              <a:cs typeface="+mn-cs"/>
            </a:rPr>
            <a:t>Todos los miembros de la iglesia son unidades separadas que tienen cargos diversos y diferentes responsabilidades en la iglesia. Reciben dones de Dios para esas funciones, dones apropiados para sus necesidades individuales; pero todos tienen que responder ante Cristo, y están unidos en él.</a:t>
          </a:r>
        </a:p>
      </dgm:t>
    </dgm:pt>
    <dgm:pt modelId="{C6B32660-BE55-4448-856A-F51D06F75452}" type="parTrans" cxnId="{4BE002F0-C977-4E6B-8EA0-61C53D20107C}">
      <dgm:prSet/>
      <dgm:spPr/>
      <dgm:t>
        <a:bodyPr/>
        <a:lstStyle/>
        <a:p>
          <a:endParaRPr lang="es-ES" sz="1800" b="1">
            <a:solidFill>
              <a:schemeClr val="tx1"/>
            </a:solidFill>
          </a:endParaRPr>
        </a:p>
      </dgm:t>
    </dgm:pt>
    <dgm:pt modelId="{721B2406-3DF5-496B-BA51-4B3F3B3312B5}" type="sibTrans" cxnId="{4BE002F0-C977-4E6B-8EA0-61C53D20107C}">
      <dgm:prSet/>
      <dgm:spPr/>
      <dgm:t>
        <a:bodyPr/>
        <a:lstStyle/>
        <a:p>
          <a:endParaRPr lang="es-ES" sz="1800" b="1">
            <a:solidFill>
              <a:schemeClr val="tx1"/>
            </a:solidFill>
          </a:endParaRPr>
        </a:p>
      </dgm:t>
    </dgm:pt>
    <dgm:pt modelId="{07FAB12B-32A9-4E0A-BD78-CB39B84486D8}">
      <dgm:prSet custT="1"/>
      <dgm:spPr>
        <a:xfrm>
          <a:off x="1354797" y="2286423"/>
          <a:ext cx="7479933" cy="623255"/>
        </a:xfrm>
        <a:prstGeom prst="rect">
          <a:avLst/>
        </a:prstGeom>
        <a:solidFill>
          <a:srgbClr val="E7BC29">
            <a:hueOff val="5865114"/>
            <a:satOff val="-13363"/>
            <a:lumOff val="5360"/>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es-ES" sz="1800" b="1">
              <a:solidFill>
                <a:sysClr val="windowText" lastClr="000000"/>
              </a:solidFill>
              <a:latin typeface="Calibri" panose="020F0502020204030204"/>
              <a:ea typeface="+mn-ea"/>
              <a:cs typeface="+mn-cs"/>
            </a:rPr>
            <a:t>No se puede prescindir de ninguna parte del cuerpo si se quiere que continúe funcionando eficientemente.</a:t>
          </a:r>
        </a:p>
      </dgm:t>
    </dgm:pt>
    <dgm:pt modelId="{BB95FBAA-1DF4-4A82-92E9-F82AB07809D9}" type="parTrans" cxnId="{25874F52-D208-4A7E-9F70-1E5C93F8BAEC}">
      <dgm:prSet/>
      <dgm:spPr/>
      <dgm:t>
        <a:bodyPr/>
        <a:lstStyle/>
        <a:p>
          <a:endParaRPr lang="es-ES" sz="1800" b="1">
            <a:solidFill>
              <a:schemeClr val="tx1"/>
            </a:solidFill>
          </a:endParaRPr>
        </a:p>
      </dgm:t>
    </dgm:pt>
    <dgm:pt modelId="{68C720E0-CF72-4958-B58E-445CBA3F5D60}" type="sibTrans" cxnId="{25874F52-D208-4A7E-9F70-1E5C93F8BAEC}">
      <dgm:prSet/>
      <dgm:spPr/>
      <dgm:t>
        <a:bodyPr/>
        <a:lstStyle/>
        <a:p>
          <a:endParaRPr lang="es-ES" sz="1800" b="1">
            <a:solidFill>
              <a:schemeClr val="tx1"/>
            </a:solidFill>
          </a:endParaRPr>
        </a:p>
      </dgm:t>
    </dgm:pt>
    <dgm:pt modelId="{B88FD1AD-D733-4249-AEAE-210AAEE6AF71}">
      <dgm:prSet custT="1"/>
      <dgm:spPr>
        <a:xfrm>
          <a:off x="1453553" y="3117372"/>
          <a:ext cx="7381178" cy="623255"/>
        </a:xfrm>
        <a:prstGeom prst="rect">
          <a:avLst/>
        </a:prstGeom>
        <a:solidFill>
          <a:srgbClr val="E7BC29">
            <a:hueOff val="8797671"/>
            <a:satOff val="-20044"/>
            <a:lumOff val="8040"/>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es-ES" sz="1800" b="1">
              <a:solidFill>
                <a:sysClr val="windowText" lastClr="000000"/>
              </a:solidFill>
              <a:latin typeface="Calibri" panose="020F0502020204030204"/>
              <a:ea typeface="+mn-ea"/>
              <a:cs typeface="+mn-cs"/>
            </a:rPr>
            <a:t>Se necesita que los miembros se complementen plenamente para que unidos cumplan todas las funciones necesarias para el bien del todo.</a:t>
          </a:r>
        </a:p>
      </dgm:t>
    </dgm:pt>
    <dgm:pt modelId="{14DB4E2B-E5CF-430C-86A3-EE424D0F602E}" type="parTrans" cxnId="{6C16360B-A1DB-46AE-9FCF-33A93836315E}">
      <dgm:prSet/>
      <dgm:spPr/>
      <dgm:t>
        <a:bodyPr/>
        <a:lstStyle/>
        <a:p>
          <a:endParaRPr lang="es-ES" sz="1800" b="1">
            <a:solidFill>
              <a:schemeClr val="tx1"/>
            </a:solidFill>
          </a:endParaRPr>
        </a:p>
      </dgm:t>
    </dgm:pt>
    <dgm:pt modelId="{6C351983-D8D2-43BC-98CB-AF91A7757680}" type="sibTrans" cxnId="{6C16360B-A1DB-46AE-9FCF-33A93836315E}">
      <dgm:prSet/>
      <dgm:spPr/>
      <dgm:t>
        <a:bodyPr/>
        <a:lstStyle/>
        <a:p>
          <a:endParaRPr lang="es-ES" sz="1800" b="1">
            <a:solidFill>
              <a:schemeClr val="tx1"/>
            </a:solidFill>
          </a:endParaRPr>
        </a:p>
      </dgm:t>
    </dgm:pt>
    <dgm:pt modelId="{D6BBF02B-D781-4A88-B077-42474DF9A078}">
      <dgm:prSet custT="1"/>
      <dgm:spPr>
        <a:xfrm>
          <a:off x="1354797" y="3936273"/>
          <a:ext cx="7479933" cy="856315"/>
        </a:xfrm>
        <a:prstGeom prst="rect">
          <a:avLst/>
        </a:prstGeom>
        <a:solidFill>
          <a:srgbClr val="A08BC3"/>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es-ES" sz="1800" b="1" dirty="0">
              <a:solidFill>
                <a:sysClr val="windowText" lastClr="000000"/>
              </a:solidFill>
              <a:latin typeface="Calibri" panose="020F0502020204030204"/>
              <a:ea typeface="+mn-ea"/>
              <a:cs typeface="+mn-cs"/>
            </a:rPr>
            <a:t>La iglesia necesita miembros consagrados y activos que contribuyan continuamente a la completa realización de la obra de la iglesia en la ganancia de almas para el reino de Dios.</a:t>
          </a:r>
        </a:p>
      </dgm:t>
    </dgm:pt>
    <dgm:pt modelId="{ED886483-5CA6-4A15-A21C-5D3B30B1B7F6}" type="parTrans" cxnId="{77F47476-4A07-4F84-B707-4AA50CA514A4}">
      <dgm:prSet/>
      <dgm:spPr/>
      <dgm:t>
        <a:bodyPr/>
        <a:lstStyle/>
        <a:p>
          <a:endParaRPr lang="es-ES" sz="1800" b="1">
            <a:solidFill>
              <a:schemeClr val="tx1"/>
            </a:solidFill>
          </a:endParaRPr>
        </a:p>
      </dgm:t>
    </dgm:pt>
    <dgm:pt modelId="{944AD7C1-1E64-443A-9261-8DCE82D8F5A2}" type="sibTrans" cxnId="{77F47476-4A07-4F84-B707-4AA50CA514A4}">
      <dgm:prSet/>
      <dgm:spPr/>
      <dgm:t>
        <a:bodyPr/>
        <a:lstStyle/>
        <a:p>
          <a:endParaRPr lang="es-ES" sz="1800" b="1">
            <a:solidFill>
              <a:schemeClr val="tx1"/>
            </a:solidFill>
          </a:endParaRPr>
        </a:p>
      </dgm:t>
    </dgm:pt>
    <dgm:pt modelId="{109D2090-DE0D-4D51-88DD-ABDD8ECFD8B8}">
      <dgm:prSet custT="1"/>
      <dgm:spPr>
        <a:xfrm>
          <a:off x="1045502" y="4876799"/>
          <a:ext cx="7789229" cy="844753"/>
        </a:xfrm>
        <a:prstGeom prst="rect">
          <a:avLst/>
        </a:prstGeom>
        <a:solidFill>
          <a:srgbClr val="E7BC29">
            <a:hueOff val="14662785"/>
            <a:satOff val="-33407"/>
            <a:lumOff val="13400"/>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es-ES" sz="1800" b="1" dirty="0">
              <a:solidFill>
                <a:sysClr val="windowText" lastClr="000000"/>
              </a:solidFill>
              <a:latin typeface="Calibri" panose="020F0502020204030204"/>
              <a:ea typeface="+mn-ea"/>
              <a:cs typeface="+mn-cs"/>
            </a:rPr>
            <a:t>Ningún miembro, no importa cuán débil, ignorante o pequeño sea, debe ser considerado como innecesario o sin valor. Cristo ama a todos los miembros. Dio su vida por todos, y hubiera muerto por una sola alma.</a:t>
          </a:r>
        </a:p>
      </dgm:t>
    </dgm:pt>
    <dgm:pt modelId="{9A97BBBC-E56F-40A9-BC63-4ACB94042AC1}" type="parTrans" cxnId="{E55C493A-EA8F-4037-87C3-8549A6ED0BF6}">
      <dgm:prSet/>
      <dgm:spPr/>
      <dgm:t>
        <a:bodyPr/>
        <a:lstStyle/>
        <a:p>
          <a:endParaRPr lang="es-ES" sz="1800" b="1">
            <a:solidFill>
              <a:schemeClr val="tx1"/>
            </a:solidFill>
          </a:endParaRPr>
        </a:p>
      </dgm:t>
    </dgm:pt>
    <dgm:pt modelId="{F073EA15-BCB4-4C4A-BEBC-31F5641F1FEF}" type="sibTrans" cxnId="{E55C493A-EA8F-4037-87C3-8549A6ED0BF6}">
      <dgm:prSet/>
      <dgm:spPr/>
      <dgm:t>
        <a:bodyPr/>
        <a:lstStyle/>
        <a:p>
          <a:endParaRPr lang="es-ES" sz="1800" b="1">
            <a:solidFill>
              <a:schemeClr val="tx1"/>
            </a:solidFill>
          </a:endParaRPr>
        </a:p>
      </dgm:t>
    </dgm:pt>
    <dgm:pt modelId="{CF451F3C-3A75-4FBD-B275-CF986C45047F}">
      <dgm:prSet custT="1"/>
      <dgm:spPr>
        <a:xfrm>
          <a:off x="481088" y="5922980"/>
          <a:ext cx="8353643" cy="623255"/>
        </a:xfrm>
        <a:prstGeom prst="rect">
          <a:avLst/>
        </a:prstGeom>
        <a:solidFill>
          <a:srgbClr val="E7BC29">
            <a:hueOff val="17595342"/>
            <a:satOff val="-40088"/>
            <a:lumOff val="16080"/>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es-ES" sz="1800" b="1">
              <a:solidFill>
                <a:sysClr val="windowText" lastClr="000000"/>
              </a:solidFill>
              <a:latin typeface="Calibri" panose="020F0502020204030204"/>
              <a:ea typeface="+mn-ea"/>
              <a:cs typeface="+mn-cs"/>
            </a:rPr>
            <a:t>Cada uno tiene su lugar, y no es correcto pensar que los miembros pertenecen a diferentes cuerpos y que, por lo tanto, no pueden relacionarse entre sí.</a:t>
          </a:r>
        </a:p>
      </dgm:t>
    </dgm:pt>
    <dgm:pt modelId="{80733025-EFCE-42E1-A3CA-A9CC329B8646}" type="parTrans" cxnId="{C0337221-4275-4CDC-83C9-A59DA27C115D}">
      <dgm:prSet/>
      <dgm:spPr/>
      <dgm:t>
        <a:bodyPr/>
        <a:lstStyle/>
        <a:p>
          <a:endParaRPr lang="es-ES" sz="1800" b="1">
            <a:solidFill>
              <a:schemeClr val="tx1"/>
            </a:solidFill>
          </a:endParaRPr>
        </a:p>
      </dgm:t>
    </dgm:pt>
    <dgm:pt modelId="{34025D34-CD2D-43BC-8043-AF9DB3EFCF62}" type="sibTrans" cxnId="{C0337221-4275-4CDC-83C9-A59DA27C115D}">
      <dgm:prSet/>
      <dgm:spPr/>
      <dgm:t>
        <a:bodyPr/>
        <a:lstStyle/>
        <a:p>
          <a:endParaRPr lang="es-ES" sz="1800" b="1">
            <a:solidFill>
              <a:schemeClr val="tx1"/>
            </a:solidFill>
          </a:endParaRPr>
        </a:p>
      </dgm:t>
    </dgm:pt>
    <dgm:pt modelId="{92DA6A9F-79AD-49F6-BD51-8623DF7BB3C4}">
      <dgm:prSet/>
      <dgm:spPr/>
      <dgm:t>
        <a:bodyPr/>
        <a:lstStyle/>
        <a:p>
          <a:endParaRPr lang="es-ES"/>
        </a:p>
      </dgm:t>
    </dgm:pt>
    <dgm:pt modelId="{370DB9B3-3385-421E-A1BA-7E92C4186BF9}" type="parTrans" cxnId="{B475A4A9-2FBC-489C-8F3B-B1AF9E29E46B}">
      <dgm:prSet/>
      <dgm:spPr/>
      <dgm:t>
        <a:bodyPr/>
        <a:lstStyle/>
        <a:p>
          <a:endParaRPr lang="es-ES" sz="1800" b="1">
            <a:solidFill>
              <a:schemeClr val="tx1"/>
            </a:solidFill>
          </a:endParaRPr>
        </a:p>
      </dgm:t>
    </dgm:pt>
    <dgm:pt modelId="{0D2CF5CA-0E6F-41F5-B214-58E6D349BF55}" type="sibTrans" cxnId="{B475A4A9-2FBC-489C-8F3B-B1AF9E29E46B}">
      <dgm:prSet/>
      <dgm:spPr/>
      <dgm:t>
        <a:bodyPr/>
        <a:lstStyle/>
        <a:p>
          <a:endParaRPr lang="es-ES" sz="1800" b="1">
            <a:solidFill>
              <a:schemeClr val="tx1"/>
            </a:solidFill>
          </a:endParaRPr>
        </a:p>
      </dgm:t>
    </dgm:pt>
    <dgm:pt modelId="{C05478C2-9028-457C-B3A8-C38BB1130593}">
      <dgm:prSet/>
      <dgm:spPr/>
      <dgm:t>
        <a:bodyPr/>
        <a:lstStyle/>
        <a:p>
          <a:endParaRPr lang="es-ES"/>
        </a:p>
      </dgm:t>
    </dgm:pt>
    <dgm:pt modelId="{01ED4353-B739-4CC9-B205-0E36D9553CCA}" type="parTrans" cxnId="{A185745C-0B9F-4B6E-B580-6C71F4AE39AA}">
      <dgm:prSet/>
      <dgm:spPr/>
      <dgm:t>
        <a:bodyPr/>
        <a:lstStyle/>
        <a:p>
          <a:endParaRPr lang="es-ES" sz="1800" b="1">
            <a:solidFill>
              <a:schemeClr val="tx1"/>
            </a:solidFill>
          </a:endParaRPr>
        </a:p>
      </dgm:t>
    </dgm:pt>
    <dgm:pt modelId="{9A0EAD6E-8576-4308-A704-7F1E8B66FC38}" type="sibTrans" cxnId="{A185745C-0B9F-4B6E-B580-6C71F4AE39AA}">
      <dgm:prSet/>
      <dgm:spPr/>
      <dgm:t>
        <a:bodyPr/>
        <a:lstStyle/>
        <a:p>
          <a:endParaRPr lang="es-ES" sz="1800" b="1">
            <a:solidFill>
              <a:schemeClr val="tx1"/>
            </a:solidFill>
          </a:endParaRPr>
        </a:p>
      </dgm:t>
    </dgm:pt>
    <dgm:pt modelId="{4105109B-5804-4A99-A596-845598234B89}" type="pres">
      <dgm:prSet presAssocID="{271186E3-8CDB-4BED-AD0E-0C60DE0F4EFC}" presName="Name0" presStyleCnt="0">
        <dgm:presLayoutVars>
          <dgm:chMax val="7"/>
          <dgm:chPref val="7"/>
          <dgm:dir/>
        </dgm:presLayoutVars>
      </dgm:prSet>
      <dgm:spPr/>
    </dgm:pt>
    <dgm:pt modelId="{158CBCE2-704B-4FB7-A12F-688AF871A44D}" type="pres">
      <dgm:prSet presAssocID="{271186E3-8CDB-4BED-AD0E-0C60DE0F4EFC}" presName="Name1" presStyleCnt="0"/>
      <dgm:spPr/>
    </dgm:pt>
    <dgm:pt modelId="{E414C575-BA22-448E-B1D5-69EE8EABEC1E}" type="pres">
      <dgm:prSet presAssocID="{271186E3-8CDB-4BED-AD0E-0C60DE0F4EFC}" presName="cycle" presStyleCnt="0"/>
      <dgm:spPr/>
    </dgm:pt>
    <dgm:pt modelId="{721DAA3A-F678-4738-B17A-CB5E2FEE61E5}" type="pres">
      <dgm:prSet presAssocID="{271186E3-8CDB-4BED-AD0E-0C60DE0F4EFC}" presName="srcNode" presStyleLbl="node1" presStyleIdx="0" presStyleCnt="7"/>
      <dgm:spPr/>
    </dgm:pt>
    <dgm:pt modelId="{A01F71C3-6B9C-4CAD-9C44-9194BDCBA39C}" type="pres">
      <dgm:prSet presAssocID="{271186E3-8CDB-4BED-AD0E-0C60DE0F4EFC}" presName="conn" presStyleLbl="parChTrans1D2" presStyleIdx="0" presStyleCnt="1"/>
      <dgm:spPr/>
    </dgm:pt>
    <dgm:pt modelId="{F50033A8-434B-4AE9-8E4C-16461DB09D36}" type="pres">
      <dgm:prSet presAssocID="{271186E3-8CDB-4BED-AD0E-0C60DE0F4EFC}" presName="extraNode" presStyleLbl="node1" presStyleIdx="0" presStyleCnt="7"/>
      <dgm:spPr/>
    </dgm:pt>
    <dgm:pt modelId="{48A8D3DC-A6D0-4FC6-9580-208D4F437000}" type="pres">
      <dgm:prSet presAssocID="{271186E3-8CDB-4BED-AD0E-0C60DE0F4EFC}" presName="dstNode" presStyleLbl="node1" presStyleIdx="0" presStyleCnt="7"/>
      <dgm:spPr/>
    </dgm:pt>
    <dgm:pt modelId="{674EA52C-307A-46C8-A98B-26A59E0444A0}" type="pres">
      <dgm:prSet presAssocID="{463D3A5A-3314-4146-89A0-09428FC0F2DD}" presName="text_1" presStyleLbl="node1" presStyleIdx="0" presStyleCnt="7">
        <dgm:presLayoutVars>
          <dgm:bulletEnabled val="1"/>
        </dgm:presLayoutVars>
      </dgm:prSet>
      <dgm:spPr/>
    </dgm:pt>
    <dgm:pt modelId="{EE396BA7-D4DD-4A3F-80EB-9B6331FF2698}" type="pres">
      <dgm:prSet presAssocID="{463D3A5A-3314-4146-89A0-09428FC0F2DD}" presName="accent_1" presStyleCnt="0"/>
      <dgm:spPr/>
    </dgm:pt>
    <dgm:pt modelId="{8A1419BC-7EE6-4025-B972-BDD9F040415C}" type="pres">
      <dgm:prSet presAssocID="{463D3A5A-3314-4146-89A0-09428FC0F2DD}" presName="accentRepeatNode" presStyleLbl="solidFgAcc1" presStyleIdx="0" presStyleCnt="7"/>
      <dgm:spPr>
        <a:xfrm>
          <a:off x="91554" y="233857"/>
          <a:ext cx="779068" cy="779068"/>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gm:spPr>
    </dgm:pt>
    <dgm:pt modelId="{D7687C40-EA56-4034-9F17-E39087B90C4C}" type="pres">
      <dgm:prSet presAssocID="{310FA89A-42CE-4A10-BE3C-344FD4B8C5EC}" presName="text_2" presStyleLbl="node1" presStyleIdx="1" presStyleCnt="7" custScaleY="184444">
        <dgm:presLayoutVars>
          <dgm:bulletEnabled val="1"/>
        </dgm:presLayoutVars>
      </dgm:prSet>
      <dgm:spPr/>
    </dgm:pt>
    <dgm:pt modelId="{E128ABE2-B176-404A-8C24-7197B10C1AD9}" type="pres">
      <dgm:prSet presAssocID="{310FA89A-42CE-4A10-BE3C-344FD4B8C5EC}" presName="accent_2" presStyleCnt="0"/>
      <dgm:spPr/>
    </dgm:pt>
    <dgm:pt modelId="{E3FFFAEB-0B99-4353-8B78-E479F6E3E6B6}" type="pres">
      <dgm:prSet presAssocID="{310FA89A-42CE-4A10-BE3C-344FD4B8C5EC}" presName="accentRepeatNode" presStyleLbl="solidFgAcc1" presStyleIdx="1" presStyleCnt="7"/>
      <dgm:spPr>
        <a:xfrm>
          <a:off x="655967" y="1169289"/>
          <a:ext cx="779068" cy="779068"/>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gm:spPr>
    </dgm:pt>
    <dgm:pt modelId="{5C664842-C266-4879-BF28-EAED0A43E943}" type="pres">
      <dgm:prSet presAssocID="{07FAB12B-32A9-4E0A-BD78-CB39B84486D8}" presName="text_3" presStyleLbl="node1" presStyleIdx="2" presStyleCnt="7" custLinFactNeighborY="16764">
        <dgm:presLayoutVars>
          <dgm:bulletEnabled val="1"/>
        </dgm:presLayoutVars>
      </dgm:prSet>
      <dgm:spPr/>
    </dgm:pt>
    <dgm:pt modelId="{A3ECB05A-48F5-474F-B48B-B81B69884A0F}" type="pres">
      <dgm:prSet presAssocID="{07FAB12B-32A9-4E0A-BD78-CB39B84486D8}" presName="accent_3" presStyleCnt="0"/>
      <dgm:spPr/>
    </dgm:pt>
    <dgm:pt modelId="{1D2F4E5D-C4EB-405D-8095-0FF3BD4A1279}" type="pres">
      <dgm:prSet presAssocID="{07FAB12B-32A9-4E0A-BD78-CB39B84486D8}" presName="accentRepeatNode" presStyleLbl="solidFgAcc1" presStyleIdx="2" presStyleCnt="7" custLinFactNeighborY="12298"/>
      <dgm:spPr>
        <a:xfrm>
          <a:off x="965263" y="2199844"/>
          <a:ext cx="779068" cy="779068"/>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gm:spPr>
    </dgm:pt>
    <dgm:pt modelId="{CF4A6ABE-949B-4B24-AFB3-7DFA68447F1A}" type="pres">
      <dgm:prSet presAssocID="{B88FD1AD-D733-4249-AEAE-210AAEE6AF71}" presName="text_4" presStyleLbl="node1" presStyleIdx="3" presStyleCnt="7">
        <dgm:presLayoutVars>
          <dgm:bulletEnabled val="1"/>
        </dgm:presLayoutVars>
      </dgm:prSet>
      <dgm:spPr/>
    </dgm:pt>
    <dgm:pt modelId="{FA221B13-115A-420E-BB54-C975E32FB3E3}" type="pres">
      <dgm:prSet presAssocID="{B88FD1AD-D733-4249-AEAE-210AAEE6AF71}" presName="accent_4" presStyleCnt="0"/>
      <dgm:spPr/>
    </dgm:pt>
    <dgm:pt modelId="{1948BED3-1821-4643-B9F3-DF7FD7E7E246}" type="pres">
      <dgm:prSet presAssocID="{B88FD1AD-D733-4249-AEAE-210AAEE6AF71}" presName="accentRepeatNode" presStyleLbl="solidFgAcc1" presStyleIdx="3" presStyleCnt="7"/>
      <dgm:spPr>
        <a:xfrm>
          <a:off x="1064018" y="3039465"/>
          <a:ext cx="779068" cy="779068"/>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gm:spPr>
    </dgm:pt>
    <dgm:pt modelId="{6C0262EF-E6EC-44B2-8013-C1CC5D358917}" type="pres">
      <dgm:prSet presAssocID="{D6BBF02B-D781-4A88-B077-42474DF9A078}" presName="text_5" presStyleLbl="node1" presStyleIdx="4" presStyleCnt="7" custScaleY="137394">
        <dgm:presLayoutVars>
          <dgm:bulletEnabled val="1"/>
        </dgm:presLayoutVars>
      </dgm:prSet>
      <dgm:spPr/>
    </dgm:pt>
    <dgm:pt modelId="{63880555-A4EC-4FAF-A192-B9FAC02274F1}" type="pres">
      <dgm:prSet presAssocID="{D6BBF02B-D781-4A88-B077-42474DF9A078}" presName="accent_5" presStyleCnt="0"/>
      <dgm:spPr/>
    </dgm:pt>
    <dgm:pt modelId="{6EED8C03-9598-4A7A-89B3-6B9EF14399FF}" type="pres">
      <dgm:prSet presAssocID="{D6BBF02B-D781-4A88-B077-42474DF9A078}" presName="accentRepeatNode" presStyleLbl="solidFgAcc1" presStyleIdx="4" presStyleCnt="7"/>
      <dgm:spPr>
        <a:xfrm>
          <a:off x="965263" y="3974896"/>
          <a:ext cx="779068" cy="779068"/>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gm:spPr>
    </dgm:pt>
    <dgm:pt modelId="{BB827E63-9E07-47A3-8E8B-96C524BBB41A}" type="pres">
      <dgm:prSet presAssocID="{109D2090-DE0D-4D51-88DD-ABDD8ECFD8B8}" presName="text_6" presStyleLbl="node1" presStyleIdx="5" presStyleCnt="7" custScaleY="135539">
        <dgm:presLayoutVars>
          <dgm:bulletEnabled val="1"/>
        </dgm:presLayoutVars>
      </dgm:prSet>
      <dgm:spPr/>
    </dgm:pt>
    <dgm:pt modelId="{D4995A1D-A5DE-4DDC-8690-8A9351FCC10D}" type="pres">
      <dgm:prSet presAssocID="{109D2090-DE0D-4D51-88DD-ABDD8ECFD8B8}" presName="accent_6" presStyleCnt="0"/>
      <dgm:spPr/>
    </dgm:pt>
    <dgm:pt modelId="{55F60430-15C6-44C0-B16E-670CD1E9CD81}" type="pres">
      <dgm:prSet presAssocID="{109D2090-DE0D-4D51-88DD-ABDD8ECFD8B8}" presName="accentRepeatNode" presStyleLbl="solidFgAcc1" presStyleIdx="5" presStyleCnt="7"/>
      <dgm:spPr>
        <a:xfrm>
          <a:off x="655967" y="4909642"/>
          <a:ext cx="779068" cy="779068"/>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gm:spPr>
    </dgm:pt>
    <dgm:pt modelId="{B8097690-BAAE-4F91-A204-2689E25BF0BC}" type="pres">
      <dgm:prSet presAssocID="{CF451F3C-3A75-4FBD-B275-CF986C45047F}" presName="text_7" presStyleLbl="node1" presStyleIdx="6" presStyleCnt="7">
        <dgm:presLayoutVars>
          <dgm:bulletEnabled val="1"/>
        </dgm:presLayoutVars>
      </dgm:prSet>
      <dgm:spPr/>
    </dgm:pt>
    <dgm:pt modelId="{7CFEAA3B-65EE-4A68-9683-1340DCA14D44}" type="pres">
      <dgm:prSet presAssocID="{CF451F3C-3A75-4FBD-B275-CF986C45047F}" presName="accent_7" presStyleCnt="0"/>
      <dgm:spPr/>
    </dgm:pt>
    <dgm:pt modelId="{47456031-EBB4-4D94-8183-E14738570BD8}" type="pres">
      <dgm:prSet presAssocID="{CF451F3C-3A75-4FBD-B275-CF986C45047F}" presName="accentRepeatNode" presStyleLbl="solidFgAcc1" presStyleIdx="6" presStyleCnt="7"/>
      <dgm:spPr>
        <a:xfrm>
          <a:off x="91554" y="5845073"/>
          <a:ext cx="779068" cy="779068"/>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gm:spPr>
    </dgm:pt>
  </dgm:ptLst>
  <dgm:cxnLst>
    <dgm:cxn modelId="{6C16360B-A1DB-46AE-9FCF-33A93836315E}" srcId="{271186E3-8CDB-4BED-AD0E-0C60DE0F4EFC}" destId="{B88FD1AD-D733-4249-AEAE-210AAEE6AF71}" srcOrd="3" destOrd="0" parTransId="{14DB4E2B-E5CF-430C-86A3-EE424D0F602E}" sibTransId="{6C351983-D8D2-43BC-98CB-AF91A7757680}"/>
    <dgm:cxn modelId="{BEE45A18-59A3-4146-8232-CF20EE7DAF4E}" type="presOf" srcId="{07FAB12B-32A9-4E0A-BD78-CB39B84486D8}" destId="{5C664842-C266-4879-BF28-EAED0A43E943}" srcOrd="0" destOrd="0" presId="urn:microsoft.com/office/officeart/2008/layout/VerticalCurvedList"/>
    <dgm:cxn modelId="{C0337221-4275-4CDC-83C9-A59DA27C115D}" srcId="{271186E3-8CDB-4BED-AD0E-0C60DE0F4EFC}" destId="{CF451F3C-3A75-4FBD-B275-CF986C45047F}" srcOrd="6" destOrd="0" parTransId="{80733025-EFCE-42E1-A3CA-A9CC329B8646}" sibTransId="{34025D34-CD2D-43BC-8043-AF9DB3EFCF62}"/>
    <dgm:cxn modelId="{05CA7F2F-A3FB-4D1E-A663-0B72BDC69F8B}" type="presOf" srcId="{4A07CD15-2BC5-4A80-9671-9D410AE7211B}" destId="{A01F71C3-6B9C-4CAD-9C44-9194BDCBA39C}" srcOrd="0" destOrd="0" presId="urn:microsoft.com/office/officeart/2008/layout/VerticalCurvedList"/>
    <dgm:cxn modelId="{E55C493A-EA8F-4037-87C3-8549A6ED0BF6}" srcId="{271186E3-8CDB-4BED-AD0E-0C60DE0F4EFC}" destId="{109D2090-DE0D-4D51-88DD-ABDD8ECFD8B8}" srcOrd="5" destOrd="0" parTransId="{9A97BBBC-E56F-40A9-BC63-4ACB94042AC1}" sibTransId="{F073EA15-BCB4-4C4A-BEBC-31F5641F1FEF}"/>
    <dgm:cxn modelId="{A185745C-0B9F-4B6E-B580-6C71F4AE39AA}" srcId="{271186E3-8CDB-4BED-AD0E-0C60DE0F4EFC}" destId="{C05478C2-9028-457C-B3A8-C38BB1130593}" srcOrd="8" destOrd="0" parTransId="{01ED4353-B739-4CC9-B205-0E36D9553CCA}" sibTransId="{9A0EAD6E-8576-4308-A704-7F1E8B66FC38}"/>
    <dgm:cxn modelId="{839BC45F-3C77-4557-8B3B-7DBCA66ACC15}" type="presOf" srcId="{CF451F3C-3A75-4FBD-B275-CF986C45047F}" destId="{B8097690-BAAE-4F91-A204-2689E25BF0BC}" srcOrd="0" destOrd="0" presId="urn:microsoft.com/office/officeart/2008/layout/VerticalCurvedList"/>
    <dgm:cxn modelId="{E35C8644-A7AF-4857-B983-63B13E0A0D72}" type="presOf" srcId="{463D3A5A-3314-4146-89A0-09428FC0F2DD}" destId="{674EA52C-307A-46C8-A98B-26A59E0444A0}" srcOrd="0" destOrd="0" presId="urn:microsoft.com/office/officeart/2008/layout/VerticalCurvedList"/>
    <dgm:cxn modelId="{25874F52-D208-4A7E-9F70-1E5C93F8BAEC}" srcId="{271186E3-8CDB-4BED-AD0E-0C60DE0F4EFC}" destId="{07FAB12B-32A9-4E0A-BD78-CB39B84486D8}" srcOrd="2" destOrd="0" parTransId="{BB95FBAA-1DF4-4A82-92E9-F82AB07809D9}" sibTransId="{68C720E0-CF72-4958-B58E-445CBA3F5D60}"/>
    <dgm:cxn modelId="{77F47476-4A07-4F84-B707-4AA50CA514A4}" srcId="{271186E3-8CDB-4BED-AD0E-0C60DE0F4EFC}" destId="{D6BBF02B-D781-4A88-B077-42474DF9A078}" srcOrd="4" destOrd="0" parTransId="{ED886483-5CA6-4A15-A21C-5D3B30B1B7F6}" sibTransId="{944AD7C1-1E64-443A-9261-8DCE82D8F5A2}"/>
    <dgm:cxn modelId="{C0E36382-C7DE-4691-80E1-9AF5A51BDEAC}" type="presOf" srcId="{D6BBF02B-D781-4A88-B077-42474DF9A078}" destId="{6C0262EF-E6EC-44B2-8013-C1CC5D358917}" srcOrd="0" destOrd="0" presId="urn:microsoft.com/office/officeart/2008/layout/VerticalCurvedList"/>
    <dgm:cxn modelId="{A9A2F188-A1DC-404F-B027-7F2C216E0EB3}" srcId="{271186E3-8CDB-4BED-AD0E-0C60DE0F4EFC}" destId="{463D3A5A-3314-4146-89A0-09428FC0F2DD}" srcOrd="0" destOrd="0" parTransId="{E57D95CF-5B66-494D-90C1-660B2CCEB253}" sibTransId="{4A07CD15-2BC5-4A80-9671-9D410AE7211B}"/>
    <dgm:cxn modelId="{AAF65DA0-F4E6-4735-BE63-8BD268218C44}" type="presOf" srcId="{B88FD1AD-D733-4249-AEAE-210AAEE6AF71}" destId="{CF4A6ABE-949B-4B24-AFB3-7DFA68447F1A}" srcOrd="0" destOrd="0" presId="urn:microsoft.com/office/officeart/2008/layout/VerticalCurvedList"/>
    <dgm:cxn modelId="{B475A4A9-2FBC-489C-8F3B-B1AF9E29E46B}" srcId="{271186E3-8CDB-4BED-AD0E-0C60DE0F4EFC}" destId="{92DA6A9F-79AD-49F6-BD51-8623DF7BB3C4}" srcOrd="7" destOrd="0" parTransId="{370DB9B3-3385-421E-A1BA-7E92C4186BF9}" sibTransId="{0D2CF5CA-0E6F-41F5-B214-58E6D349BF55}"/>
    <dgm:cxn modelId="{5D5B14B5-BE84-4FF1-8AE9-F909068CF1B7}" type="presOf" srcId="{310FA89A-42CE-4A10-BE3C-344FD4B8C5EC}" destId="{D7687C40-EA56-4034-9F17-E39087B90C4C}" srcOrd="0" destOrd="0" presId="urn:microsoft.com/office/officeart/2008/layout/VerticalCurvedList"/>
    <dgm:cxn modelId="{89AEF4B9-B637-4596-9318-6F67F9E4B5E4}" type="presOf" srcId="{271186E3-8CDB-4BED-AD0E-0C60DE0F4EFC}" destId="{4105109B-5804-4A99-A596-845598234B89}" srcOrd="0" destOrd="0" presId="urn:microsoft.com/office/officeart/2008/layout/VerticalCurvedList"/>
    <dgm:cxn modelId="{52ACF7E4-0928-42D8-9D2A-66DE0BF2DB53}" type="presOf" srcId="{109D2090-DE0D-4D51-88DD-ABDD8ECFD8B8}" destId="{BB827E63-9E07-47A3-8E8B-96C524BBB41A}" srcOrd="0" destOrd="0" presId="urn:microsoft.com/office/officeart/2008/layout/VerticalCurvedList"/>
    <dgm:cxn modelId="{4BE002F0-C977-4E6B-8EA0-61C53D20107C}" srcId="{271186E3-8CDB-4BED-AD0E-0C60DE0F4EFC}" destId="{310FA89A-42CE-4A10-BE3C-344FD4B8C5EC}" srcOrd="1" destOrd="0" parTransId="{C6B32660-BE55-4448-856A-F51D06F75452}" sibTransId="{721B2406-3DF5-496B-BA51-4B3F3B3312B5}"/>
    <dgm:cxn modelId="{2D4E3B6C-17C1-471D-B2F5-1F7FDC23C691}" type="presParOf" srcId="{4105109B-5804-4A99-A596-845598234B89}" destId="{158CBCE2-704B-4FB7-A12F-688AF871A44D}" srcOrd="0" destOrd="0" presId="urn:microsoft.com/office/officeart/2008/layout/VerticalCurvedList"/>
    <dgm:cxn modelId="{E4515626-D346-41FD-8A33-32C42D8F8094}" type="presParOf" srcId="{158CBCE2-704B-4FB7-A12F-688AF871A44D}" destId="{E414C575-BA22-448E-B1D5-69EE8EABEC1E}" srcOrd="0" destOrd="0" presId="urn:microsoft.com/office/officeart/2008/layout/VerticalCurvedList"/>
    <dgm:cxn modelId="{30E56073-800B-4020-956B-322150487B0C}" type="presParOf" srcId="{E414C575-BA22-448E-B1D5-69EE8EABEC1E}" destId="{721DAA3A-F678-4738-B17A-CB5E2FEE61E5}" srcOrd="0" destOrd="0" presId="urn:microsoft.com/office/officeart/2008/layout/VerticalCurvedList"/>
    <dgm:cxn modelId="{FA16D65B-4C80-4A8D-8D76-93F278FAE901}" type="presParOf" srcId="{E414C575-BA22-448E-B1D5-69EE8EABEC1E}" destId="{A01F71C3-6B9C-4CAD-9C44-9194BDCBA39C}" srcOrd="1" destOrd="0" presId="urn:microsoft.com/office/officeart/2008/layout/VerticalCurvedList"/>
    <dgm:cxn modelId="{BC263203-3A07-4BCA-97FB-8AC19E989070}" type="presParOf" srcId="{E414C575-BA22-448E-B1D5-69EE8EABEC1E}" destId="{F50033A8-434B-4AE9-8E4C-16461DB09D36}" srcOrd="2" destOrd="0" presId="urn:microsoft.com/office/officeart/2008/layout/VerticalCurvedList"/>
    <dgm:cxn modelId="{764C09E4-12D3-4F0C-A937-432BEA7932D9}" type="presParOf" srcId="{E414C575-BA22-448E-B1D5-69EE8EABEC1E}" destId="{48A8D3DC-A6D0-4FC6-9580-208D4F437000}" srcOrd="3" destOrd="0" presId="urn:microsoft.com/office/officeart/2008/layout/VerticalCurvedList"/>
    <dgm:cxn modelId="{0772E7F8-B1EA-472E-B260-08D98E1FDD2D}" type="presParOf" srcId="{158CBCE2-704B-4FB7-A12F-688AF871A44D}" destId="{674EA52C-307A-46C8-A98B-26A59E0444A0}" srcOrd="1" destOrd="0" presId="urn:microsoft.com/office/officeart/2008/layout/VerticalCurvedList"/>
    <dgm:cxn modelId="{AB479466-81B3-469A-9C23-AD0857F46977}" type="presParOf" srcId="{158CBCE2-704B-4FB7-A12F-688AF871A44D}" destId="{EE396BA7-D4DD-4A3F-80EB-9B6331FF2698}" srcOrd="2" destOrd="0" presId="urn:microsoft.com/office/officeart/2008/layout/VerticalCurvedList"/>
    <dgm:cxn modelId="{124B02EC-3F1A-4A16-AE22-14ADEDFA62D7}" type="presParOf" srcId="{EE396BA7-D4DD-4A3F-80EB-9B6331FF2698}" destId="{8A1419BC-7EE6-4025-B972-BDD9F040415C}" srcOrd="0" destOrd="0" presId="urn:microsoft.com/office/officeart/2008/layout/VerticalCurvedList"/>
    <dgm:cxn modelId="{366B4D20-4E2B-4B22-9016-2226EEDE8CDF}" type="presParOf" srcId="{158CBCE2-704B-4FB7-A12F-688AF871A44D}" destId="{D7687C40-EA56-4034-9F17-E39087B90C4C}" srcOrd="3" destOrd="0" presId="urn:microsoft.com/office/officeart/2008/layout/VerticalCurvedList"/>
    <dgm:cxn modelId="{A08BD9AF-374B-4334-9DA6-8FDE1D4E3E17}" type="presParOf" srcId="{158CBCE2-704B-4FB7-A12F-688AF871A44D}" destId="{E128ABE2-B176-404A-8C24-7197B10C1AD9}" srcOrd="4" destOrd="0" presId="urn:microsoft.com/office/officeart/2008/layout/VerticalCurvedList"/>
    <dgm:cxn modelId="{400AB6FF-6E57-4FC9-9B4F-E199EA9000B2}" type="presParOf" srcId="{E128ABE2-B176-404A-8C24-7197B10C1AD9}" destId="{E3FFFAEB-0B99-4353-8B78-E479F6E3E6B6}" srcOrd="0" destOrd="0" presId="urn:microsoft.com/office/officeart/2008/layout/VerticalCurvedList"/>
    <dgm:cxn modelId="{068C230D-D67D-4BFD-916D-DCCA3BF8F7F1}" type="presParOf" srcId="{158CBCE2-704B-4FB7-A12F-688AF871A44D}" destId="{5C664842-C266-4879-BF28-EAED0A43E943}" srcOrd="5" destOrd="0" presId="urn:microsoft.com/office/officeart/2008/layout/VerticalCurvedList"/>
    <dgm:cxn modelId="{7C707A1A-4C14-4846-9F30-143AF63B4EC1}" type="presParOf" srcId="{158CBCE2-704B-4FB7-A12F-688AF871A44D}" destId="{A3ECB05A-48F5-474F-B48B-B81B69884A0F}" srcOrd="6" destOrd="0" presId="urn:microsoft.com/office/officeart/2008/layout/VerticalCurvedList"/>
    <dgm:cxn modelId="{3399CC0D-EA7F-4F4C-A1E0-0FE9B01C35C0}" type="presParOf" srcId="{A3ECB05A-48F5-474F-B48B-B81B69884A0F}" destId="{1D2F4E5D-C4EB-405D-8095-0FF3BD4A1279}" srcOrd="0" destOrd="0" presId="urn:microsoft.com/office/officeart/2008/layout/VerticalCurvedList"/>
    <dgm:cxn modelId="{44D15D27-97E0-4951-97F8-E125F9270B7B}" type="presParOf" srcId="{158CBCE2-704B-4FB7-A12F-688AF871A44D}" destId="{CF4A6ABE-949B-4B24-AFB3-7DFA68447F1A}" srcOrd="7" destOrd="0" presId="urn:microsoft.com/office/officeart/2008/layout/VerticalCurvedList"/>
    <dgm:cxn modelId="{B7633C5F-23EB-481E-B095-C7FCA99D5573}" type="presParOf" srcId="{158CBCE2-704B-4FB7-A12F-688AF871A44D}" destId="{FA221B13-115A-420E-BB54-C975E32FB3E3}" srcOrd="8" destOrd="0" presId="urn:microsoft.com/office/officeart/2008/layout/VerticalCurvedList"/>
    <dgm:cxn modelId="{46799F01-4ED9-4386-A724-1C7B25C39BBF}" type="presParOf" srcId="{FA221B13-115A-420E-BB54-C975E32FB3E3}" destId="{1948BED3-1821-4643-B9F3-DF7FD7E7E246}" srcOrd="0" destOrd="0" presId="urn:microsoft.com/office/officeart/2008/layout/VerticalCurvedList"/>
    <dgm:cxn modelId="{FD9CFDC5-4DF0-4373-8E35-D637AE6D91DB}" type="presParOf" srcId="{158CBCE2-704B-4FB7-A12F-688AF871A44D}" destId="{6C0262EF-E6EC-44B2-8013-C1CC5D358917}" srcOrd="9" destOrd="0" presId="urn:microsoft.com/office/officeart/2008/layout/VerticalCurvedList"/>
    <dgm:cxn modelId="{57F65A2B-BC98-46CF-8348-F1390E2AD824}" type="presParOf" srcId="{158CBCE2-704B-4FB7-A12F-688AF871A44D}" destId="{63880555-A4EC-4FAF-A192-B9FAC02274F1}" srcOrd="10" destOrd="0" presId="urn:microsoft.com/office/officeart/2008/layout/VerticalCurvedList"/>
    <dgm:cxn modelId="{CF05E686-0B7B-4C29-A490-61D6C931EE3B}" type="presParOf" srcId="{63880555-A4EC-4FAF-A192-B9FAC02274F1}" destId="{6EED8C03-9598-4A7A-89B3-6B9EF14399FF}" srcOrd="0" destOrd="0" presId="urn:microsoft.com/office/officeart/2008/layout/VerticalCurvedList"/>
    <dgm:cxn modelId="{72DB3918-01D4-4E5A-9939-C9BA7BA828AB}" type="presParOf" srcId="{158CBCE2-704B-4FB7-A12F-688AF871A44D}" destId="{BB827E63-9E07-47A3-8E8B-96C524BBB41A}" srcOrd="11" destOrd="0" presId="urn:microsoft.com/office/officeart/2008/layout/VerticalCurvedList"/>
    <dgm:cxn modelId="{8E769340-39F8-4D4A-A93A-FF94818658D8}" type="presParOf" srcId="{158CBCE2-704B-4FB7-A12F-688AF871A44D}" destId="{D4995A1D-A5DE-4DDC-8690-8A9351FCC10D}" srcOrd="12" destOrd="0" presId="urn:microsoft.com/office/officeart/2008/layout/VerticalCurvedList"/>
    <dgm:cxn modelId="{27441668-D1AE-42CE-8992-47A62687980D}" type="presParOf" srcId="{D4995A1D-A5DE-4DDC-8690-8A9351FCC10D}" destId="{55F60430-15C6-44C0-B16E-670CD1E9CD81}" srcOrd="0" destOrd="0" presId="urn:microsoft.com/office/officeart/2008/layout/VerticalCurvedList"/>
    <dgm:cxn modelId="{4108D918-0D2F-49CA-B22E-EDAD5FDAFE50}" type="presParOf" srcId="{158CBCE2-704B-4FB7-A12F-688AF871A44D}" destId="{B8097690-BAAE-4F91-A204-2689E25BF0BC}" srcOrd="13" destOrd="0" presId="urn:microsoft.com/office/officeart/2008/layout/VerticalCurvedList"/>
    <dgm:cxn modelId="{F9C88996-15E9-4EEF-887A-E090D449F3D5}" type="presParOf" srcId="{158CBCE2-704B-4FB7-A12F-688AF871A44D}" destId="{7CFEAA3B-65EE-4A68-9683-1340DCA14D44}" srcOrd="14" destOrd="0" presId="urn:microsoft.com/office/officeart/2008/layout/VerticalCurvedList"/>
    <dgm:cxn modelId="{763C0502-C3A8-409D-B1C3-D9B82CF1176B}" type="presParOf" srcId="{7CFEAA3B-65EE-4A68-9683-1340DCA14D44}" destId="{47456031-EBB4-4D94-8183-E14738570BD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DA0070-53C9-43F2-9983-E9C8F0C1C718}" type="doc">
      <dgm:prSet loTypeId="urn:microsoft.com/office/officeart/2005/8/layout/equation1" loCatId="relationship" qsTypeId="urn:microsoft.com/office/officeart/2005/8/quickstyle/3d1" qsCatId="3D" csTypeId="urn:microsoft.com/office/officeart/2005/8/colors/accent1_2" csCatId="accent1" phldr="1"/>
      <dgm:spPr/>
      <dgm:t>
        <a:bodyPr/>
        <a:lstStyle/>
        <a:p>
          <a:endParaRPr lang="es-ES"/>
        </a:p>
      </dgm:t>
    </dgm:pt>
    <dgm:pt modelId="{F1445785-BC77-4CF8-B0D0-91CB98529354}">
      <dgm:prSet custT="1"/>
      <dgm:spPr>
        <a:solidFill>
          <a:srgbClr val="9148C8"/>
        </a:solidFill>
      </dgm:spPr>
      <dgm:t>
        <a:bodyPr/>
        <a:lstStyle/>
        <a:p>
          <a:r>
            <a:rPr lang="es-ES" sz="1800" b="1" dirty="0">
              <a:effectLst>
                <a:outerShdw blurRad="38100" dist="38100" dir="2700000" algn="tl">
                  <a:srgbClr val="000000">
                    <a:alpha val="43137"/>
                  </a:srgbClr>
                </a:outerShdw>
              </a:effectLst>
            </a:rPr>
            <a:t>BUENA RELACIÓN</a:t>
          </a:r>
        </a:p>
      </dgm:t>
    </dgm:pt>
    <dgm:pt modelId="{C23CA99F-EFB8-4714-89D3-AFE07592CA20}" type="parTrans" cxnId="{7FBE107D-E1F3-4F7B-8483-E2B5744EF572}">
      <dgm:prSet/>
      <dgm:spPr/>
      <dgm:t>
        <a:bodyPr/>
        <a:lstStyle/>
        <a:p>
          <a:endParaRPr lang="es-ES" sz="1800" b="1">
            <a:effectLst>
              <a:outerShdw blurRad="38100" dist="38100" dir="2700000" algn="tl">
                <a:srgbClr val="000000">
                  <a:alpha val="43137"/>
                </a:srgbClr>
              </a:outerShdw>
            </a:effectLst>
          </a:endParaRPr>
        </a:p>
      </dgm:t>
    </dgm:pt>
    <dgm:pt modelId="{1F5F3863-0C2F-44C0-B738-EFA031477FDD}" type="sibTrans" cxnId="{7FBE107D-E1F3-4F7B-8483-E2B5744EF572}">
      <dgm:prSet custT="1"/>
      <dgm:spPr>
        <a:solidFill>
          <a:srgbClr val="D8BEEC"/>
        </a:solidFill>
      </dgm:spPr>
      <dgm:t>
        <a:bodyPr/>
        <a:lstStyle/>
        <a:p>
          <a:endParaRPr lang="es-ES" sz="1800" b="1">
            <a:effectLst>
              <a:outerShdw blurRad="38100" dist="38100" dir="2700000" algn="tl">
                <a:srgbClr val="000000">
                  <a:alpha val="43137"/>
                </a:srgbClr>
              </a:outerShdw>
            </a:effectLst>
          </a:endParaRPr>
        </a:p>
      </dgm:t>
    </dgm:pt>
    <dgm:pt modelId="{A6509186-B95D-4FE5-AAE9-93E1E077531E}">
      <dgm:prSet custT="1">
        <dgm:style>
          <a:lnRef idx="0">
            <a:schemeClr val="accent4"/>
          </a:lnRef>
          <a:fillRef idx="3">
            <a:schemeClr val="accent4"/>
          </a:fillRef>
          <a:effectRef idx="3">
            <a:schemeClr val="accent4"/>
          </a:effectRef>
          <a:fontRef idx="minor">
            <a:schemeClr val="lt1"/>
          </a:fontRef>
        </dgm:style>
      </dgm:prSet>
      <dgm:spPr>
        <a:ln/>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r>
            <a:rPr lang="es-ES"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MATRIMONIO</a:t>
          </a:r>
        </a:p>
      </dgm:t>
    </dgm:pt>
    <dgm:pt modelId="{09AA2367-D668-48E2-A7E7-6DB4750FA7D2}" type="parTrans" cxnId="{F9B6B676-3763-44D7-9899-97ADEB20DD37}">
      <dgm:prSet/>
      <dgm:spPr/>
      <dgm:t>
        <a:bodyPr/>
        <a:lstStyle/>
        <a:p>
          <a:endParaRPr lang="es-ES" sz="1800" b="1">
            <a:effectLst>
              <a:outerShdw blurRad="38100" dist="38100" dir="2700000" algn="tl">
                <a:srgbClr val="000000">
                  <a:alpha val="43137"/>
                </a:srgbClr>
              </a:outerShdw>
            </a:effectLst>
          </a:endParaRPr>
        </a:p>
      </dgm:t>
    </dgm:pt>
    <dgm:pt modelId="{FDFBF7E0-DE5A-45BC-93E7-AFCD549E553F}" type="sibTrans" cxnId="{F9B6B676-3763-44D7-9899-97ADEB20DD37}">
      <dgm:prSet/>
      <dgm:spPr/>
      <dgm:t>
        <a:bodyPr/>
        <a:lstStyle/>
        <a:p>
          <a:endParaRPr lang="es-ES" sz="1800" b="1">
            <a:effectLst>
              <a:outerShdw blurRad="38100" dist="38100" dir="2700000" algn="tl">
                <a:srgbClr val="000000">
                  <a:alpha val="43137"/>
                </a:srgbClr>
              </a:outerShdw>
            </a:effectLst>
          </a:endParaRPr>
        </a:p>
      </dgm:t>
    </dgm:pt>
    <dgm:pt modelId="{D6A8521E-DF61-4DF7-BD23-87742635F3FE}">
      <dgm:prSet custT="1"/>
      <dgm:spPr>
        <a:solidFill>
          <a:srgbClr val="9148C8"/>
        </a:solidFill>
      </dgm:spPr>
      <dgm:t>
        <a:bodyPr/>
        <a:lstStyle/>
        <a:p>
          <a:r>
            <a:rPr lang="es-ES" sz="1800" b="1" dirty="0">
              <a:effectLst>
                <a:outerShdw blurRad="38100" dist="38100" dir="2700000" algn="tl">
                  <a:srgbClr val="000000">
                    <a:alpha val="43137"/>
                  </a:srgbClr>
                </a:outerShdw>
              </a:effectLst>
            </a:rPr>
            <a:t>AMOR</a:t>
          </a:r>
        </a:p>
      </dgm:t>
    </dgm:pt>
    <dgm:pt modelId="{B941BED3-B09F-447B-BCEB-2D8228AD20EB}" type="parTrans" cxnId="{3FF4258E-90FB-4146-BF4A-488B7094B8D0}">
      <dgm:prSet/>
      <dgm:spPr/>
      <dgm:t>
        <a:bodyPr/>
        <a:lstStyle/>
        <a:p>
          <a:endParaRPr lang="es-ES" sz="1800" b="1">
            <a:effectLst>
              <a:outerShdw blurRad="38100" dist="38100" dir="2700000" algn="tl">
                <a:srgbClr val="000000">
                  <a:alpha val="43137"/>
                </a:srgbClr>
              </a:outerShdw>
            </a:effectLst>
          </a:endParaRPr>
        </a:p>
      </dgm:t>
    </dgm:pt>
    <dgm:pt modelId="{6CC8BE1F-F85F-4654-8511-C80C163E2726}" type="sibTrans" cxnId="{3FF4258E-90FB-4146-BF4A-488B7094B8D0}">
      <dgm:prSet custT="1"/>
      <dgm:spPr>
        <a:solidFill>
          <a:srgbClr val="D8BEEC"/>
        </a:solidFill>
      </dgm:spPr>
      <dgm:t>
        <a:bodyPr/>
        <a:lstStyle/>
        <a:p>
          <a:endParaRPr lang="es-ES" sz="1800" b="1">
            <a:effectLst>
              <a:outerShdw blurRad="38100" dist="38100" dir="2700000" algn="tl">
                <a:srgbClr val="000000">
                  <a:alpha val="43137"/>
                </a:srgbClr>
              </a:outerShdw>
            </a:effectLst>
          </a:endParaRPr>
        </a:p>
      </dgm:t>
    </dgm:pt>
    <dgm:pt modelId="{33ED21C7-3631-4CED-81BE-9D99133BF471}">
      <dgm:prSet custT="1"/>
      <dgm:spPr>
        <a:solidFill>
          <a:srgbClr val="9148C8"/>
        </a:solidFill>
      </dgm:spPr>
      <dgm:t>
        <a:bodyPr/>
        <a:lstStyle/>
        <a:p>
          <a:r>
            <a:rPr lang="es-ES" sz="1800" b="1" dirty="0">
              <a:effectLst>
                <a:outerShdw blurRad="38100" dist="38100" dir="2700000" algn="tl">
                  <a:srgbClr val="000000">
                    <a:alpha val="43137"/>
                  </a:srgbClr>
                </a:outerShdw>
              </a:effectLst>
            </a:rPr>
            <a:t>FIDELIDAD</a:t>
          </a:r>
        </a:p>
      </dgm:t>
    </dgm:pt>
    <dgm:pt modelId="{AB491561-B3F0-4D5A-BA49-1C97522174E7}" type="parTrans" cxnId="{7F7BADD5-D653-4493-9934-492815D7110A}">
      <dgm:prSet/>
      <dgm:spPr/>
      <dgm:t>
        <a:bodyPr/>
        <a:lstStyle/>
        <a:p>
          <a:endParaRPr lang="es-ES" sz="1800" b="1">
            <a:effectLst>
              <a:outerShdw blurRad="38100" dist="38100" dir="2700000" algn="tl">
                <a:srgbClr val="000000">
                  <a:alpha val="43137"/>
                </a:srgbClr>
              </a:outerShdw>
            </a:effectLst>
          </a:endParaRPr>
        </a:p>
      </dgm:t>
    </dgm:pt>
    <dgm:pt modelId="{5C2946BF-6489-4483-A26D-5AE055DAB6C6}" type="sibTrans" cxnId="{7F7BADD5-D653-4493-9934-492815D7110A}">
      <dgm:prSet custT="1"/>
      <dgm:spPr>
        <a:solidFill>
          <a:srgbClr val="D8BEEC"/>
        </a:solidFill>
      </dgm:spPr>
      <dgm:t>
        <a:bodyPr/>
        <a:lstStyle/>
        <a:p>
          <a:endParaRPr lang="es-ES" sz="1800" b="1">
            <a:effectLst>
              <a:outerShdw blurRad="38100" dist="38100" dir="2700000" algn="tl">
                <a:srgbClr val="000000">
                  <a:alpha val="43137"/>
                </a:srgbClr>
              </a:outerShdw>
            </a:effectLst>
          </a:endParaRPr>
        </a:p>
      </dgm:t>
    </dgm:pt>
    <dgm:pt modelId="{51F43ABB-8990-4569-87F9-94980E562F43}">
      <dgm:prSet custT="1"/>
      <dgm:spPr>
        <a:solidFill>
          <a:srgbClr val="9148C8"/>
        </a:solidFill>
      </dgm:spPr>
      <dgm:t>
        <a:bodyPr/>
        <a:lstStyle/>
        <a:p>
          <a:r>
            <a:rPr lang="es-ES" sz="1800" b="1">
              <a:effectLst>
                <a:outerShdw blurRad="38100" dist="38100" dir="2700000" algn="tl">
                  <a:srgbClr val="000000">
                    <a:alpha val="43137"/>
                  </a:srgbClr>
                </a:outerShdw>
              </a:effectLst>
            </a:rPr>
            <a:t>RESPETO</a:t>
          </a:r>
          <a:endParaRPr lang="es-ES" sz="1800" b="1" dirty="0">
            <a:effectLst>
              <a:outerShdw blurRad="38100" dist="38100" dir="2700000" algn="tl">
                <a:srgbClr val="000000">
                  <a:alpha val="43137"/>
                </a:srgbClr>
              </a:outerShdw>
            </a:effectLst>
          </a:endParaRPr>
        </a:p>
      </dgm:t>
    </dgm:pt>
    <dgm:pt modelId="{C869AA2D-5B7A-4554-8DAB-A7676057A989}" type="parTrans" cxnId="{9094F07E-49EF-4E50-B817-BE0DE1900009}">
      <dgm:prSet/>
      <dgm:spPr/>
      <dgm:t>
        <a:bodyPr/>
        <a:lstStyle/>
        <a:p>
          <a:endParaRPr lang="es-ES" sz="1800" b="1">
            <a:effectLst>
              <a:outerShdw blurRad="38100" dist="38100" dir="2700000" algn="tl">
                <a:srgbClr val="000000">
                  <a:alpha val="43137"/>
                </a:srgbClr>
              </a:outerShdw>
            </a:effectLst>
          </a:endParaRPr>
        </a:p>
      </dgm:t>
    </dgm:pt>
    <dgm:pt modelId="{DF76DD85-E928-4DD5-956D-1B7134C9A593}" type="sibTrans" cxnId="{9094F07E-49EF-4E50-B817-BE0DE1900009}">
      <dgm:prSet custT="1"/>
      <dgm:spPr>
        <a:solidFill>
          <a:srgbClr val="D8BEEC"/>
        </a:solidFill>
      </dgm:spPr>
      <dgm:t>
        <a:bodyPr/>
        <a:lstStyle/>
        <a:p>
          <a:endParaRPr lang="es-ES" sz="1800" b="1">
            <a:effectLst>
              <a:outerShdw blurRad="38100" dist="38100" dir="2700000" algn="tl">
                <a:srgbClr val="000000">
                  <a:alpha val="43137"/>
                </a:srgbClr>
              </a:outerShdw>
            </a:effectLst>
          </a:endParaRPr>
        </a:p>
      </dgm:t>
    </dgm:pt>
    <dgm:pt modelId="{6C48F91E-BD85-40F6-94A2-9C68F03B7026}" type="pres">
      <dgm:prSet presAssocID="{BBDA0070-53C9-43F2-9983-E9C8F0C1C718}" presName="linearFlow" presStyleCnt="0">
        <dgm:presLayoutVars>
          <dgm:dir val="rev"/>
          <dgm:resizeHandles val="exact"/>
        </dgm:presLayoutVars>
      </dgm:prSet>
      <dgm:spPr/>
    </dgm:pt>
    <dgm:pt modelId="{2A9189F9-54D8-4F26-A7AF-57EB196BC82E}" type="pres">
      <dgm:prSet presAssocID="{F1445785-BC77-4CF8-B0D0-91CB98529354}" presName="node" presStyleLbl="node1" presStyleIdx="0" presStyleCnt="5" custScaleX="310152">
        <dgm:presLayoutVars>
          <dgm:bulletEnabled val="1"/>
        </dgm:presLayoutVars>
      </dgm:prSet>
      <dgm:spPr>
        <a:prstGeom prst="roundRect">
          <a:avLst/>
        </a:prstGeom>
      </dgm:spPr>
    </dgm:pt>
    <dgm:pt modelId="{192518A6-DC33-4801-8510-4B648DC4AAAF}" type="pres">
      <dgm:prSet presAssocID="{1F5F3863-0C2F-44C0-B738-EFA031477FDD}" presName="spacerL" presStyleCnt="0"/>
      <dgm:spPr/>
    </dgm:pt>
    <dgm:pt modelId="{4F4C2809-769F-455F-89D7-F43C0079FD6A}" type="pres">
      <dgm:prSet presAssocID="{1F5F3863-0C2F-44C0-B738-EFA031477FDD}" presName="sibTrans" presStyleLbl="sibTrans2D1" presStyleIdx="0" presStyleCnt="4"/>
      <dgm:spPr/>
    </dgm:pt>
    <dgm:pt modelId="{C1047331-8395-4733-95F8-31368FF51EAA}" type="pres">
      <dgm:prSet presAssocID="{1F5F3863-0C2F-44C0-B738-EFA031477FDD}" presName="spacerR" presStyleCnt="0"/>
      <dgm:spPr/>
    </dgm:pt>
    <dgm:pt modelId="{CC11DBD0-E706-495A-8B0B-126BDE2CBA59}" type="pres">
      <dgm:prSet presAssocID="{33ED21C7-3631-4CED-81BE-9D99133BF471}" presName="node" presStyleLbl="node1" presStyleIdx="1" presStyleCnt="5" custScaleX="258144">
        <dgm:presLayoutVars>
          <dgm:bulletEnabled val="1"/>
        </dgm:presLayoutVars>
      </dgm:prSet>
      <dgm:spPr>
        <a:prstGeom prst="roundRect">
          <a:avLst/>
        </a:prstGeom>
      </dgm:spPr>
    </dgm:pt>
    <dgm:pt modelId="{B0572075-239D-4BD5-814F-9C7381E9FB4B}" type="pres">
      <dgm:prSet presAssocID="{5C2946BF-6489-4483-A26D-5AE055DAB6C6}" presName="spacerL" presStyleCnt="0"/>
      <dgm:spPr/>
    </dgm:pt>
    <dgm:pt modelId="{0B256657-68B7-46F7-8AD9-21BE48E3EA0A}" type="pres">
      <dgm:prSet presAssocID="{5C2946BF-6489-4483-A26D-5AE055DAB6C6}" presName="sibTrans" presStyleLbl="sibTrans2D1" presStyleIdx="1" presStyleCnt="4"/>
      <dgm:spPr/>
    </dgm:pt>
    <dgm:pt modelId="{205130BD-C47C-4588-AA83-3159269C2CE1}" type="pres">
      <dgm:prSet presAssocID="{5C2946BF-6489-4483-A26D-5AE055DAB6C6}" presName="spacerR" presStyleCnt="0"/>
      <dgm:spPr/>
    </dgm:pt>
    <dgm:pt modelId="{F0FC36E7-2CB1-433D-A54D-41045CD93559}" type="pres">
      <dgm:prSet presAssocID="{51F43ABB-8990-4569-87F9-94980E562F43}" presName="node" presStyleLbl="node1" presStyleIdx="2" presStyleCnt="5" custScaleX="258144">
        <dgm:presLayoutVars>
          <dgm:bulletEnabled val="1"/>
        </dgm:presLayoutVars>
      </dgm:prSet>
      <dgm:spPr>
        <a:prstGeom prst="roundRect">
          <a:avLst/>
        </a:prstGeom>
      </dgm:spPr>
    </dgm:pt>
    <dgm:pt modelId="{48E7E39D-82F8-4182-97A3-7FAF166138C6}" type="pres">
      <dgm:prSet presAssocID="{DF76DD85-E928-4DD5-956D-1B7134C9A593}" presName="spacerL" presStyleCnt="0"/>
      <dgm:spPr/>
    </dgm:pt>
    <dgm:pt modelId="{CE2165F4-3D63-4F12-92C6-0AC56BF1E7DA}" type="pres">
      <dgm:prSet presAssocID="{DF76DD85-E928-4DD5-956D-1B7134C9A593}" presName="sibTrans" presStyleLbl="sibTrans2D1" presStyleIdx="2" presStyleCnt="4"/>
      <dgm:spPr/>
    </dgm:pt>
    <dgm:pt modelId="{597FD5E0-50D4-4C29-BBE2-4106AA45B8A4}" type="pres">
      <dgm:prSet presAssocID="{DF76DD85-E928-4DD5-956D-1B7134C9A593}" presName="spacerR" presStyleCnt="0"/>
      <dgm:spPr/>
    </dgm:pt>
    <dgm:pt modelId="{B8F775C0-B2C5-462B-B7C8-51D5E117E44D}" type="pres">
      <dgm:prSet presAssocID="{D6A8521E-DF61-4DF7-BD23-87742635F3FE}" presName="node" presStyleLbl="node1" presStyleIdx="3" presStyleCnt="5" custScaleX="258144">
        <dgm:presLayoutVars>
          <dgm:bulletEnabled val="1"/>
        </dgm:presLayoutVars>
      </dgm:prSet>
      <dgm:spPr>
        <a:prstGeom prst="roundRect">
          <a:avLst/>
        </a:prstGeom>
      </dgm:spPr>
    </dgm:pt>
    <dgm:pt modelId="{1381B4D1-E784-40B5-966C-CDDE0F498040}" type="pres">
      <dgm:prSet presAssocID="{6CC8BE1F-F85F-4654-8511-C80C163E2726}" presName="spacerL" presStyleCnt="0"/>
      <dgm:spPr/>
    </dgm:pt>
    <dgm:pt modelId="{4F3499F7-EB11-4F6F-A343-4A77CB728A07}" type="pres">
      <dgm:prSet presAssocID="{6CC8BE1F-F85F-4654-8511-C80C163E2726}" presName="sibTrans" presStyleLbl="sibTrans2D1" presStyleIdx="3" presStyleCnt="4"/>
      <dgm:spPr/>
    </dgm:pt>
    <dgm:pt modelId="{57840E9D-3A9D-439C-AF7E-EC405EE8D467}" type="pres">
      <dgm:prSet presAssocID="{6CC8BE1F-F85F-4654-8511-C80C163E2726}" presName="spacerR" presStyleCnt="0"/>
      <dgm:spPr/>
    </dgm:pt>
    <dgm:pt modelId="{CC81A392-D777-452C-BBBC-C795ADC964BF}" type="pres">
      <dgm:prSet presAssocID="{A6509186-B95D-4FE5-AAE9-93E1E077531E}" presName="node" presStyleLbl="node1" presStyleIdx="4" presStyleCnt="5" custScaleX="310152">
        <dgm:presLayoutVars>
          <dgm:bulletEnabled val="1"/>
        </dgm:presLayoutVars>
      </dgm:prSet>
      <dgm:spPr>
        <a:xfrm>
          <a:off x="2250" y="163855"/>
          <a:ext cx="1611854" cy="519698"/>
        </a:xfrm>
        <a:prstGeom prst="roundRect">
          <a:avLst/>
        </a:prstGeom>
      </dgm:spPr>
    </dgm:pt>
  </dgm:ptLst>
  <dgm:cxnLst>
    <dgm:cxn modelId="{F4C70F07-A896-4446-AD4B-DB79C179BC25}" type="presOf" srcId="{33ED21C7-3631-4CED-81BE-9D99133BF471}" destId="{CC11DBD0-E706-495A-8B0B-126BDE2CBA59}" srcOrd="0" destOrd="0" presId="urn:microsoft.com/office/officeart/2005/8/layout/equation1"/>
    <dgm:cxn modelId="{B7A99746-AACA-466E-BEC6-DBA59864DCA7}" type="presOf" srcId="{5C2946BF-6489-4483-A26D-5AE055DAB6C6}" destId="{0B256657-68B7-46F7-8AD9-21BE48E3EA0A}" srcOrd="0" destOrd="0" presId="urn:microsoft.com/office/officeart/2005/8/layout/equation1"/>
    <dgm:cxn modelId="{F9B6B676-3763-44D7-9899-97ADEB20DD37}" srcId="{BBDA0070-53C9-43F2-9983-E9C8F0C1C718}" destId="{A6509186-B95D-4FE5-AAE9-93E1E077531E}" srcOrd="4" destOrd="0" parTransId="{09AA2367-D668-48E2-A7E7-6DB4750FA7D2}" sibTransId="{FDFBF7E0-DE5A-45BC-93E7-AFCD549E553F}"/>
    <dgm:cxn modelId="{7FBE107D-E1F3-4F7B-8483-E2B5744EF572}" srcId="{BBDA0070-53C9-43F2-9983-E9C8F0C1C718}" destId="{F1445785-BC77-4CF8-B0D0-91CB98529354}" srcOrd="0" destOrd="0" parTransId="{C23CA99F-EFB8-4714-89D3-AFE07592CA20}" sibTransId="{1F5F3863-0C2F-44C0-B738-EFA031477FDD}"/>
    <dgm:cxn modelId="{9094F07E-49EF-4E50-B817-BE0DE1900009}" srcId="{BBDA0070-53C9-43F2-9983-E9C8F0C1C718}" destId="{51F43ABB-8990-4569-87F9-94980E562F43}" srcOrd="2" destOrd="0" parTransId="{C869AA2D-5B7A-4554-8DAB-A7676057A989}" sibTransId="{DF76DD85-E928-4DD5-956D-1B7134C9A593}"/>
    <dgm:cxn modelId="{ED09FE80-7C2D-4220-A9CF-7F26DD0544BF}" type="presOf" srcId="{6CC8BE1F-F85F-4654-8511-C80C163E2726}" destId="{4F3499F7-EB11-4F6F-A343-4A77CB728A07}" srcOrd="0" destOrd="0" presId="urn:microsoft.com/office/officeart/2005/8/layout/equation1"/>
    <dgm:cxn modelId="{3FF4258E-90FB-4146-BF4A-488B7094B8D0}" srcId="{BBDA0070-53C9-43F2-9983-E9C8F0C1C718}" destId="{D6A8521E-DF61-4DF7-BD23-87742635F3FE}" srcOrd="3" destOrd="0" parTransId="{B941BED3-B09F-447B-BCEB-2D8228AD20EB}" sibTransId="{6CC8BE1F-F85F-4654-8511-C80C163E2726}"/>
    <dgm:cxn modelId="{11F5239C-C1B3-4A93-B744-AA507B241476}" type="presOf" srcId="{F1445785-BC77-4CF8-B0D0-91CB98529354}" destId="{2A9189F9-54D8-4F26-A7AF-57EB196BC82E}" srcOrd="0" destOrd="0" presId="urn:microsoft.com/office/officeart/2005/8/layout/equation1"/>
    <dgm:cxn modelId="{1CCA5C9D-C03D-455C-B935-28E43CD00409}" type="presOf" srcId="{51F43ABB-8990-4569-87F9-94980E562F43}" destId="{F0FC36E7-2CB1-433D-A54D-41045CD93559}" srcOrd="0" destOrd="0" presId="urn:microsoft.com/office/officeart/2005/8/layout/equation1"/>
    <dgm:cxn modelId="{9E6F23A4-049F-49C7-8EEE-0FB56C596264}" type="presOf" srcId="{1F5F3863-0C2F-44C0-B738-EFA031477FDD}" destId="{4F4C2809-769F-455F-89D7-F43C0079FD6A}" srcOrd="0" destOrd="0" presId="urn:microsoft.com/office/officeart/2005/8/layout/equation1"/>
    <dgm:cxn modelId="{E89000AF-DCF0-44E7-9524-C0CBAB20EC87}" type="presOf" srcId="{BBDA0070-53C9-43F2-9983-E9C8F0C1C718}" destId="{6C48F91E-BD85-40F6-94A2-9C68F03B7026}" srcOrd="0" destOrd="0" presId="urn:microsoft.com/office/officeart/2005/8/layout/equation1"/>
    <dgm:cxn modelId="{1C88F0BC-B7DA-43EF-B259-0E0834AF0F11}" type="presOf" srcId="{D6A8521E-DF61-4DF7-BD23-87742635F3FE}" destId="{B8F775C0-B2C5-462B-B7C8-51D5E117E44D}" srcOrd="0" destOrd="0" presId="urn:microsoft.com/office/officeart/2005/8/layout/equation1"/>
    <dgm:cxn modelId="{7F7BADD5-D653-4493-9934-492815D7110A}" srcId="{BBDA0070-53C9-43F2-9983-E9C8F0C1C718}" destId="{33ED21C7-3631-4CED-81BE-9D99133BF471}" srcOrd="1" destOrd="0" parTransId="{AB491561-B3F0-4D5A-BA49-1C97522174E7}" sibTransId="{5C2946BF-6489-4483-A26D-5AE055DAB6C6}"/>
    <dgm:cxn modelId="{E0C6CEDA-B8CA-42AE-B575-605590A09DBD}" type="presOf" srcId="{DF76DD85-E928-4DD5-956D-1B7134C9A593}" destId="{CE2165F4-3D63-4F12-92C6-0AC56BF1E7DA}" srcOrd="0" destOrd="0" presId="urn:microsoft.com/office/officeart/2005/8/layout/equation1"/>
    <dgm:cxn modelId="{972EA7EE-6100-4E0A-9BA0-1697524F4F3B}" type="presOf" srcId="{A6509186-B95D-4FE5-AAE9-93E1E077531E}" destId="{CC81A392-D777-452C-BBBC-C795ADC964BF}" srcOrd="0" destOrd="0" presId="urn:microsoft.com/office/officeart/2005/8/layout/equation1"/>
    <dgm:cxn modelId="{77ED358F-287B-4C23-AD19-9322CC109240}" type="presParOf" srcId="{6C48F91E-BD85-40F6-94A2-9C68F03B7026}" destId="{2A9189F9-54D8-4F26-A7AF-57EB196BC82E}" srcOrd="0" destOrd="0" presId="urn:microsoft.com/office/officeart/2005/8/layout/equation1"/>
    <dgm:cxn modelId="{4088A96C-98B1-4A42-8119-4DA0194B3A60}" type="presParOf" srcId="{6C48F91E-BD85-40F6-94A2-9C68F03B7026}" destId="{192518A6-DC33-4801-8510-4B648DC4AAAF}" srcOrd="1" destOrd="0" presId="urn:microsoft.com/office/officeart/2005/8/layout/equation1"/>
    <dgm:cxn modelId="{FB674E39-70F2-4F4C-94ED-18A473650A01}" type="presParOf" srcId="{6C48F91E-BD85-40F6-94A2-9C68F03B7026}" destId="{4F4C2809-769F-455F-89D7-F43C0079FD6A}" srcOrd="2" destOrd="0" presId="urn:microsoft.com/office/officeart/2005/8/layout/equation1"/>
    <dgm:cxn modelId="{296AC4D4-454E-488B-A29E-F8846D0A4470}" type="presParOf" srcId="{6C48F91E-BD85-40F6-94A2-9C68F03B7026}" destId="{C1047331-8395-4733-95F8-31368FF51EAA}" srcOrd="3" destOrd="0" presId="urn:microsoft.com/office/officeart/2005/8/layout/equation1"/>
    <dgm:cxn modelId="{04CB902C-E167-4A1C-BC3C-C2927AEF408C}" type="presParOf" srcId="{6C48F91E-BD85-40F6-94A2-9C68F03B7026}" destId="{CC11DBD0-E706-495A-8B0B-126BDE2CBA59}" srcOrd="4" destOrd="0" presId="urn:microsoft.com/office/officeart/2005/8/layout/equation1"/>
    <dgm:cxn modelId="{E49C25F7-3E8F-4A0F-96BF-A9E56EB361FF}" type="presParOf" srcId="{6C48F91E-BD85-40F6-94A2-9C68F03B7026}" destId="{B0572075-239D-4BD5-814F-9C7381E9FB4B}" srcOrd="5" destOrd="0" presId="urn:microsoft.com/office/officeart/2005/8/layout/equation1"/>
    <dgm:cxn modelId="{9E3BADD3-1D63-4A2C-B734-024243894ADA}" type="presParOf" srcId="{6C48F91E-BD85-40F6-94A2-9C68F03B7026}" destId="{0B256657-68B7-46F7-8AD9-21BE48E3EA0A}" srcOrd="6" destOrd="0" presId="urn:microsoft.com/office/officeart/2005/8/layout/equation1"/>
    <dgm:cxn modelId="{7466DC49-CB47-4DFD-ACFD-3539CCE694F9}" type="presParOf" srcId="{6C48F91E-BD85-40F6-94A2-9C68F03B7026}" destId="{205130BD-C47C-4588-AA83-3159269C2CE1}" srcOrd="7" destOrd="0" presId="urn:microsoft.com/office/officeart/2005/8/layout/equation1"/>
    <dgm:cxn modelId="{5B4B7EC2-0177-473C-9B72-FF73A0E229F6}" type="presParOf" srcId="{6C48F91E-BD85-40F6-94A2-9C68F03B7026}" destId="{F0FC36E7-2CB1-433D-A54D-41045CD93559}" srcOrd="8" destOrd="0" presId="urn:microsoft.com/office/officeart/2005/8/layout/equation1"/>
    <dgm:cxn modelId="{366177F1-F5CC-432F-81B9-16E8AF3D5336}" type="presParOf" srcId="{6C48F91E-BD85-40F6-94A2-9C68F03B7026}" destId="{48E7E39D-82F8-4182-97A3-7FAF166138C6}" srcOrd="9" destOrd="0" presId="urn:microsoft.com/office/officeart/2005/8/layout/equation1"/>
    <dgm:cxn modelId="{109741A7-60DF-46AE-A8B5-5E46331B53CD}" type="presParOf" srcId="{6C48F91E-BD85-40F6-94A2-9C68F03B7026}" destId="{CE2165F4-3D63-4F12-92C6-0AC56BF1E7DA}" srcOrd="10" destOrd="0" presId="urn:microsoft.com/office/officeart/2005/8/layout/equation1"/>
    <dgm:cxn modelId="{B2AC287C-F711-490A-AA6E-97E2280FCEF4}" type="presParOf" srcId="{6C48F91E-BD85-40F6-94A2-9C68F03B7026}" destId="{597FD5E0-50D4-4C29-BBE2-4106AA45B8A4}" srcOrd="11" destOrd="0" presId="urn:microsoft.com/office/officeart/2005/8/layout/equation1"/>
    <dgm:cxn modelId="{7A3880EE-88FF-4B9E-B002-FA57CBEBD6A1}" type="presParOf" srcId="{6C48F91E-BD85-40F6-94A2-9C68F03B7026}" destId="{B8F775C0-B2C5-462B-B7C8-51D5E117E44D}" srcOrd="12" destOrd="0" presId="urn:microsoft.com/office/officeart/2005/8/layout/equation1"/>
    <dgm:cxn modelId="{BC872B35-E9C4-48E6-9CA0-FC0D8DCC3446}" type="presParOf" srcId="{6C48F91E-BD85-40F6-94A2-9C68F03B7026}" destId="{1381B4D1-E784-40B5-966C-CDDE0F498040}" srcOrd="13" destOrd="0" presId="urn:microsoft.com/office/officeart/2005/8/layout/equation1"/>
    <dgm:cxn modelId="{3A111D43-4985-4D18-A280-1FA70262CA48}" type="presParOf" srcId="{6C48F91E-BD85-40F6-94A2-9C68F03B7026}" destId="{4F3499F7-EB11-4F6F-A343-4A77CB728A07}" srcOrd="14" destOrd="0" presId="urn:microsoft.com/office/officeart/2005/8/layout/equation1"/>
    <dgm:cxn modelId="{A99C048B-AE02-45A5-880D-E9E49C7DF585}" type="presParOf" srcId="{6C48F91E-BD85-40F6-94A2-9C68F03B7026}" destId="{57840E9D-3A9D-439C-AF7E-EC405EE8D467}" srcOrd="15" destOrd="0" presId="urn:microsoft.com/office/officeart/2005/8/layout/equation1"/>
    <dgm:cxn modelId="{5B4E9FAA-4FBD-466B-8A54-10BB1E065907}" type="presParOf" srcId="{6C48F91E-BD85-40F6-94A2-9C68F03B7026}" destId="{CC81A392-D777-452C-BBBC-C795ADC964BF}" srcOrd="16" destOrd="0" presId="urn:microsoft.com/office/officeart/2005/8/layout/equati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DA0070-53C9-43F2-9983-E9C8F0C1C718}" type="doc">
      <dgm:prSet loTypeId="urn:microsoft.com/office/officeart/2005/8/layout/equation1" loCatId="relationship" qsTypeId="urn:microsoft.com/office/officeart/2005/8/quickstyle/3d1" qsCatId="3D" csTypeId="urn:microsoft.com/office/officeart/2005/8/colors/accent1_2" csCatId="accent1" phldr="1"/>
      <dgm:spPr/>
      <dgm:t>
        <a:bodyPr/>
        <a:lstStyle/>
        <a:p>
          <a:endParaRPr lang="es-ES"/>
        </a:p>
      </dgm:t>
    </dgm:pt>
    <dgm:pt modelId="{879236F6-757E-469E-9872-90FD6CE02075}">
      <dgm:prSet custT="1"/>
      <dgm:spPr>
        <a:solidFill>
          <a:srgbClr val="74AE1E"/>
        </a:solidFill>
      </dgm:spPr>
      <dgm:t>
        <a:bodyPr/>
        <a:lstStyle/>
        <a:p>
          <a:r>
            <a:rPr lang="es-ES" sz="2600" b="1" dirty="0">
              <a:effectLst>
                <a:outerShdw blurRad="38100" dist="38100" dir="2700000" algn="tl">
                  <a:srgbClr val="000000">
                    <a:alpha val="43137"/>
                  </a:srgbClr>
                </a:outerShdw>
              </a:effectLst>
            </a:rPr>
            <a:t>EL FUNDAMENTO ES CRISTO</a:t>
          </a:r>
        </a:p>
      </dgm:t>
    </dgm:pt>
    <dgm:pt modelId="{CF06501E-DA04-417E-BE55-8B75116237AB}" type="parTrans" cxnId="{6A3EA67B-5199-48AA-A59A-465C498D365E}">
      <dgm:prSet/>
      <dgm:spPr/>
      <dgm:t>
        <a:bodyPr/>
        <a:lstStyle/>
        <a:p>
          <a:endParaRPr lang="es-ES">
            <a:effectLst>
              <a:outerShdw blurRad="38100" dist="38100" dir="2700000" algn="tl">
                <a:srgbClr val="000000">
                  <a:alpha val="43137"/>
                </a:srgbClr>
              </a:outerShdw>
            </a:effectLst>
          </a:endParaRPr>
        </a:p>
      </dgm:t>
    </dgm:pt>
    <dgm:pt modelId="{AA6C4BE6-E35D-4C47-8877-0C356F99C4AB}" type="sibTrans" cxnId="{6A3EA67B-5199-48AA-A59A-465C498D365E}">
      <dgm:prSet/>
      <dgm:spPr>
        <a:solidFill>
          <a:srgbClr val="9FDE42"/>
        </a:solidFill>
      </dgm:spPr>
      <dgm:t>
        <a:bodyPr/>
        <a:lstStyle/>
        <a:p>
          <a:endParaRPr lang="es-ES">
            <a:effectLst>
              <a:outerShdw blurRad="38100" dist="38100" dir="2700000" algn="tl">
                <a:srgbClr val="000000">
                  <a:alpha val="43137"/>
                </a:srgbClr>
              </a:outerShdw>
            </a:effectLst>
          </a:endParaRPr>
        </a:p>
      </dgm:t>
    </dgm:pt>
    <dgm:pt modelId="{F1445785-BC77-4CF8-B0D0-91CB98529354}">
      <dgm:prSet custT="1">
        <dgm:style>
          <a:lnRef idx="0">
            <a:schemeClr val="accent4"/>
          </a:lnRef>
          <a:fillRef idx="3">
            <a:schemeClr val="accent4"/>
          </a:fillRef>
          <a:effectRef idx="3">
            <a:schemeClr val="accent4"/>
          </a:effectRef>
          <a:fontRef idx="minor">
            <a:schemeClr val="lt1"/>
          </a:fontRef>
        </dgm:style>
      </dgm:prSet>
      <dgm:spPr>
        <a:ln/>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tabLst>
              <a:tab pos="1250950" algn="l"/>
            </a:tabLst>
          </a:pPr>
          <a:r>
            <a:rPr lang="es-ES" sz="3200" b="1" kern="1200">
              <a:solidFill>
                <a:prstClr val="white"/>
              </a:solidFill>
              <a:effectLst>
                <a:outerShdw blurRad="38100" dist="38100" dir="2700000" algn="tl">
                  <a:srgbClr val="000000">
                    <a:alpha val="43137"/>
                  </a:srgbClr>
                </a:outerShdw>
              </a:effectLst>
              <a:latin typeface="Calibri" panose="020F0502020204030204"/>
              <a:ea typeface="+mn-ea"/>
              <a:cs typeface="+mn-cs"/>
            </a:rPr>
            <a:t>EDIFICIO</a:t>
          </a:r>
          <a:endParaRPr lang="es-ES"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C23CA99F-EFB8-4714-89D3-AFE07592CA20}" type="parTrans" cxnId="{7FBE107D-E1F3-4F7B-8483-E2B5744EF572}">
      <dgm:prSet/>
      <dgm:spPr/>
      <dgm:t>
        <a:bodyPr/>
        <a:lstStyle/>
        <a:p>
          <a:endParaRPr lang="es-ES">
            <a:effectLst>
              <a:outerShdw blurRad="38100" dist="38100" dir="2700000" algn="tl">
                <a:srgbClr val="000000">
                  <a:alpha val="43137"/>
                </a:srgbClr>
              </a:outerShdw>
            </a:effectLst>
          </a:endParaRPr>
        </a:p>
      </dgm:t>
    </dgm:pt>
    <dgm:pt modelId="{1F5F3863-0C2F-44C0-B738-EFA031477FDD}" type="sibTrans" cxnId="{7FBE107D-E1F3-4F7B-8483-E2B5744EF572}">
      <dgm:prSet/>
      <dgm:spPr/>
      <dgm:t>
        <a:bodyPr/>
        <a:lstStyle/>
        <a:p>
          <a:endParaRPr lang="es-ES">
            <a:effectLst>
              <a:outerShdw blurRad="38100" dist="38100" dir="2700000" algn="tl">
                <a:srgbClr val="000000">
                  <a:alpha val="43137"/>
                </a:srgbClr>
              </a:outerShdw>
            </a:effectLst>
          </a:endParaRPr>
        </a:p>
      </dgm:t>
    </dgm:pt>
    <dgm:pt modelId="{6C48F91E-BD85-40F6-94A2-9C68F03B7026}" type="pres">
      <dgm:prSet presAssocID="{BBDA0070-53C9-43F2-9983-E9C8F0C1C718}" presName="linearFlow" presStyleCnt="0">
        <dgm:presLayoutVars>
          <dgm:dir val="rev"/>
          <dgm:resizeHandles val="exact"/>
        </dgm:presLayoutVars>
      </dgm:prSet>
      <dgm:spPr/>
    </dgm:pt>
    <dgm:pt modelId="{7ACC0109-46E4-4608-9F13-E89EF1D66949}" type="pres">
      <dgm:prSet presAssocID="{879236F6-757E-469E-9872-90FD6CE02075}" presName="node" presStyleLbl="node1" presStyleIdx="0" presStyleCnt="2" custScaleX="435520" custLinFactNeighborX="-15846" custLinFactNeighborY="-693">
        <dgm:presLayoutVars>
          <dgm:bulletEnabled val="1"/>
        </dgm:presLayoutVars>
      </dgm:prSet>
      <dgm:spPr>
        <a:prstGeom prst="roundRect">
          <a:avLst/>
        </a:prstGeom>
      </dgm:spPr>
    </dgm:pt>
    <dgm:pt modelId="{228AE322-28DB-4E69-8536-3855130FD0FB}" type="pres">
      <dgm:prSet presAssocID="{AA6C4BE6-E35D-4C47-8877-0C356F99C4AB}" presName="spacerL" presStyleCnt="0"/>
      <dgm:spPr/>
    </dgm:pt>
    <dgm:pt modelId="{34C6D88C-712B-4EA8-AA69-D0F50E27BDF1}" type="pres">
      <dgm:prSet presAssocID="{AA6C4BE6-E35D-4C47-8877-0C356F99C4AB}" presName="sibTrans" presStyleLbl="sibTrans2D1" presStyleIdx="0" presStyleCnt="1"/>
      <dgm:spPr/>
    </dgm:pt>
    <dgm:pt modelId="{68BF9E83-96A2-4C5D-8ED0-D444656253A0}" type="pres">
      <dgm:prSet presAssocID="{AA6C4BE6-E35D-4C47-8877-0C356F99C4AB}" presName="spacerR" presStyleCnt="0"/>
      <dgm:spPr/>
    </dgm:pt>
    <dgm:pt modelId="{2A9189F9-54D8-4F26-A7AF-57EB196BC82E}" type="pres">
      <dgm:prSet presAssocID="{F1445785-BC77-4CF8-B0D0-91CB98529354}" presName="node" presStyleLbl="node1" presStyleIdx="1" presStyleCnt="2" custScaleX="310152">
        <dgm:presLayoutVars>
          <dgm:bulletEnabled val="1"/>
        </dgm:presLayoutVars>
      </dgm:prSet>
      <dgm:spPr>
        <a:xfrm>
          <a:off x="441" y="5664"/>
          <a:ext cx="2533573" cy="816881"/>
        </a:xfrm>
        <a:prstGeom prst="roundRect">
          <a:avLst/>
        </a:prstGeom>
      </dgm:spPr>
    </dgm:pt>
  </dgm:ptLst>
  <dgm:cxnLst>
    <dgm:cxn modelId="{6A3EA67B-5199-48AA-A59A-465C498D365E}" srcId="{BBDA0070-53C9-43F2-9983-E9C8F0C1C718}" destId="{879236F6-757E-469E-9872-90FD6CE02075}" srcOrd="0" destOrd="0" parTransId="{CF06501E-DA04-417E-BE55-8B75116237AB}" sibTransId="{AA6C4BE6-E35D-4C47-8877-0C356F99C4AB}"/>
    <dgm:cxn modelId="{7FBE107D-E1F3-4F7B-8483-E2B5744EF572}" srcId="{BBDA0070-53C9-43F2-9983-E9C8F0C1C718}" destId="{F1445785-BC77-4CF8-B0D0-91CB98529354}" srcOrd="1" destOrd="0" parTransId="{C23CA99F-EFB8-4714-89D3-AFE07592CA20}" sibTransId="{1F5F3863-0C2F-44C0-B738-EFA031477FDD}"/>
    <dgm:cxn modelId="{11F5239C-C1B3-4A93-B744-AA507B241476}" type="presOf" srcId="{F1445785-BC77-4CF8-B0D0-91CB98529354}" destId="{2A9189F9-54D8-4F26-A7AF-57EB196BC82E}" srcOrd="0" destOrd="0" presId="urn:microsoft.com/office/officeart/2005/8/layout/equation1"/>
    <dgm:cxn modelId="{8223BA9C-4843-41A5-AA39-8C3C6DA4A79E}" type="presOf" srcId="{AA6C4BE6-E35D-4C47-8877-0C356F99C4AB}" destId="{34C6D88C-712B-4EA8-AA69-D0F50E27BDF1}" srcOrd="0" destOrd="0" presId="urn:microsoft.com/office/officeart/2005/8/layout/equation1"/>
    <dgm:cxn modelId="{E89000AF-DCF0-44E7-9524-C0CBAB20EC87}" type="presOf" srcId="{BBDA0070-53C9-43F2-9983-E9C8F0C1C718}" destId="{6C48F91E-BD85-40F6-94A2-9C68F03B7026}" srcOrd="0" destOrd="0" presId="urn:microsoft.com/office/officeart/2005/8/layout/equation1"/>
    <dgm:cxn modelId="{EFE02BFA-789F-4F56-BCCE-A10F13447EAC}" type="presOf" srcId="{879236F6-757E-469E-9872-90FD6CE02075}" destId="{7ACC0109-46E4-4608-9F13-E89EF1D66949}" srcOrd="0" destOrd="0" presId="urn:microsoft.com/office/officeart/2005/8/layout/equation1"/>
    <dgm:cxn modelId="{3AEABDCB-9EA1-41EB-A977-A2F8B7D5AEE0}" type="presParOf" srcId="{6C48F91E-BD85-40F6-94A2-9C68F03B7026}" destId="{7ACC0109-46E4-4608-9F13-E89EF1D66949}" srcOrd="0" destOrd="0" presId="urn:microsoft.com/office/officeart/2005/8/layout/equation1"/>
    <dgm:cxn modelId="{CC32C61F-F22E-4223-9054-5ED54F106A02}" type="presParOf" srcId="{6C48F91E-BD85-40F6-94A2-9C68F03B7026}" destId="{228AE322-28DB-4E69-8536-3855130FD0FB}" srcOrd="1" destOrd="0" presId="urn:microsoft.com/office/officeart/2005/8/layout/equation1"/>
    <dgm:cxn modelId="{6E070042-37B1-4C28-BDEA-2A5B81A2CA0B}" type="presParOf" srcId="{6C48F91E-BD85-40F6-94A2-9C68F03B7026}" destId="{34C6D88C-712B-4EA8-AA69-D0F50E27BDF1}" srcOrd="2" destOrd="0" presId="urn:microsoft.com/office/officeart/2005/8/layout/equation1"/>
    <dgm:cxn modelId="{A15DBD16-4007-4587-BAE4-95C432814E44}" type="presParOf" srcId="{6C48F91E-BD85-40F6-94A2-9C68F03B7026}" destId="{68BF9E83-96A2-4C5D-8ED0-D444656253A0}" srcOrd="3" destOrd="0" presId="urn:microsoft.com/office/officeart/2005/8/layout/equation1"/>
    <dgm:cxn modelId="{77ED358F-287B-4C23-AD19-9322CC109240}" type="presParOf" srcId="{6C48F91E-BD85-40F6-94A2-9C68F03B7026}" destId="{2A9189F9-54D8-4F26-A7AF-57EB196BC82E}" srcOrd="4"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DA0070-53C9-43F2-9983-E9C8F0C1C718}" type="doc">
      <dgm:prSet loTypeId="urn:microsoft.com/office/officeart/2005/8/layout/equation1" loCatId="relationship" qsTypeId="urn:microsoft.com/office/officeart/2005/8/quickstyle/3d1" qsCatId="3D" csTypeId="urn:microsoft.com/office/officeart/2005/8/colors/accent1_2" csCatId="accent1" phldr="1"/>
      <dgm:spPr/>
      <dgm:t>
        <a:bodyPr/>
        <a:lstStyle/>
        <a:p>
          <a:endParaRPr lang="es-ES"/>
        </a:p>
      </dgm:t>
    </dgm:pt>
    <dgm:pt modelId="{879236F6-757E-469E-9872-90FD6CE02075}">
      <dgm:prSet custT="1"/>
      <dgm:spPr>
        <a:solidFill>
          <a:srgbClr val="DAA41C"/>
        </a:solidFill>
      </dgm:spPr>
      <dgm:t>
        <a:bodyPr/>
        <a:lstStyle/>
        <a:p>
          <a:r>
            <a:rPr lang="es-ES" sz="2800" b="1" i="0" dirty="0">
              <a:effectLst>
                <a:outerShdw blurRad="38100" dist="38100" dir="2700000" algn="tl">
                  <a:srgbClr val="000000">
                    <a:alpha val="43137"/>
                  </a:srgbClr>
                </a:outerShdw>
              </a:effectLst>
            </a:rPr>
            <a:t>DIOS DA EL CRECIMIENTO</a:t>
          </a:r>
        </a:p>
      </dgm:t>
    </dgm:pt>
    <dgm:pt modelId="{CF06501E-DA04-417E-BE55-8B75116237AB}" type="parTrans" cxnId="{6A3EA67B-5199-48AA-A59A-465C498D365E}">
      <dgm:prSet/>
      <dgm:spPr/>
      <dgm:t>
        <a:bodyPr/>
        <a:lstStyle/>
        <a:p>
          <a:endParaRPr lang="es-ES"/>
        </a:p>
      </dgm:t>
    </dgm:pt>
    <dgm:pt modelId="{AA6C4BE6-E35D-4C47-8877-0C356F99C4AB}" type="sibTrans" cxnId="{6A3EA67B-5199-48AA-A59A-465C498D365E}">
      <dgm:prSet/>
      <dgm:spPr>
        <a:solidFill>
          <a:srgbClr val="EAC15D"/>
        </a:solidFill>
      </dgm:spPr>
      <dgm:t>
        <a:bodyPr/>
        <a:lstStyle/>
        <a:p>
          <a:endParaRPr lang="es-ES"/>
        </a:p>
      </dgm:t>
    </dgm:pt>
    <dgm:pt modelId="{F1445785-BC77-4CF8-B0D0-91CB98529354}">
      <dgm:prSet custT="1">
        <dgm:style>
          <a:lnRef idx="0">
            <a:schemeClr val="accent4"/>
          </a:lnRef>
          <a:fillRef idx="3">
            <a:schemeClr val="accent4"/>
          </a:fillRef>
          <a:effectRef idx="3">
            <a:schemeClr val="accent4"/>
          </a:effectRef>
          <a:fontRef idx="minor">
            <a:schemeClr val="lt1"/>
          </a:fontRef>
        </dgm:style>
      </dgm:prSet>
      <dgm:spPr>
        <a:ln/>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tabLst>
              <a:tab pos="1250950" algn="l"/>
            </a:tabLst>
          </a:pPr>
          <a:r>
            <a:rPr lang="es-ES"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CAMPO</a:t>
          </a:r>
        </a:p>
      </dgm:t>
    </dgm:pt>
    <dgm:pt modelId="{C23CA99F-EFB8-4714-89D3-AFE07592CA20}" type="parTrans" cxnId="{7FBE107D-E1F3-4F7B-8483-E2B5744EF572}">
      <dgm:prSet/>
      <dgm:spPr/>
      <dgm:t>
        <a:bodyPr/>
        <a:lstStyle/>
        <a:p>
          <a:endParaRPr lang="es-ES"/>
        </a:p>
      </dgm:t>
    </dgm:pt>
    <dgm:pt modelId="{1F5F3863-0C2F-44C0-B738-EFA031477FDD}" type="sibTrans" cxnId="{7FBE107D-E1F3-4F7B-8483-E2B5744EF572}">
      <dgm:prSet/>
      <dgm:spPr/>
      <dgm:t>
        <a:bodyPr/>
        <a:lstStyle/>
        <a:p>
          <a:endParaRPr lang="es-ES"/>
        </a:p>
      </dgm:t>
    </dgm:pt>
    <dgm:pt modelId="{6C48F91E-BD85-40F6-94A2-9C68F03B7026}" type="pres">
      <dgm:prSet presAssocID="{BBDA0070-53C9-43F2-9983-E9C8F0C1C718}" presName="linearFlow" presStyleCnt="0">
        <dgm:presLayoutVars>
          <dgm:dir val="rev"/>
          <dgm:resizeHandles val="exact"/>
        </dgm:presLayoutVars>
      </dgm:prSet>
      <dgm:spPr/>
    </dgm:pt>
    <dgm:pt modelId="{7ACC0109-46E4-4608-9F13-E89EF1D66949}" type="pres">
      <dgm:prSet presAssocID="{879236F6-757E-469E-9872-90FD6CE02075}" presName="node" presStyleLbl="node1" presStyleIdx="0" presStyleCnt="2" custScaleX="435520">
        <dgm:presLayoutVars>
          <dgm:bulletEnabled val="1"/>
        </dgm:presLayoutVars>
      </dgm:prSet>
      <dgm:spPr>
        <a:prstGeom prst="roundRect">
          <a:avLst/>
        </a:prstGeom>
      </dgm:spPr>
    </dgm:pt>
    <dgm:pt modelId="{228AE322-28DB-4E69-8536-3855130FD0FB}" type="pres">
      <dgm:prSet presAssocID="{AA6C4BE6-E35D-4C47-8877-0C356F99C4AB}" presName="spacerL" presStyleCnt="0"/>
      <dgm:spPr/>
    </dgm:pt>
    <dgm:pt modelId="{34C6D88C-712B-4EA8-AA69-D0F50E27BDF1}" type="pres">
      <dgm:prSet presAssocID="{AA6C4BE6-E35D-4C47-8877-0C356F99C4AB}" presName="sibTrans" presStyleLbl="sibTrans2D1" presStyleIdx="0" presStyleCnt="1"/>
      <dgm:spPr/>
    </dgm:pt>
    <dgm:pt modelId="{68BF9E83-96A2-4C5D-8ED0-D444656253A0}" type="pres">
      <dgm:prSet presAssocID="{AA6C4BE6-E35D-4C47-8877-0C356F99C4AB}" presName="spacerR" presStyleCnt="0"/>
      <dgm:spPr/>
    </dgm:pt>
    <dgm:pt modelId="{2A9189F9-54D8-4F26-A7AF-57EB196BC82E}" type="pres">
      <dgm:prSet presAssocID="{F1445785-BC77-4CF8-B0D0-91CB98529354}" presName="node" presStyleLbl="node1" presStyleIdx="1" presStyleCnt="2" custScaleX="310152">
        <dgm:presLayoutVars>
          <dgm:bulletEnabled val="1"/>
        </dgm:presLayoutVars>
      </dgm:prSet>
      <dgm:spPr>
        <a:xfrm>
          <a:off x="441" y="5664"/>
          <a:ext cx="2533573" cy="816881"/>
        </a:xfrm>
        <a:prstGeom prst="roundRect">
          <a:avLst/>
        </a:prstGeom>
      </dgm:spPr>
    </dgm:pt>
  </dgm:ptLst>
  <dgm:cxnLst>
    <dgm:cxn modelId="{6A3EA67B-5199-48AA-A59A-465C498D365E}" srcId="{BBDA0070-53C9-43F2-9983-E9C8F0C1C718}" destId="{879236F6-757E-469E-9872-90FD6CE02075}" srcOrd="0" destOrd="0" parTransId="{CF06501E-DA04-417E-BE55-8B75116237AB}" sibTransId="{AA6C4BE6-E35D-4C47-8877-0C356F99C4AB}"/>
    <dgm:cxn modelId="{7FBE107D-E1F3-4F7B-8483-E2B5744EF572}" srcId="{BBDA0070-53C9-43F2-9983-E9C8F0C1C718}" destId="{F1445785-BC77-4CF8-B0D0-91CB98529354}" srcOrd="1" destOrd="0" parTransId="{C23CA99F-EFB8-4714-89D3-AFE07592CA20}" sibTransId="{1F5F3863-0C2F-44C0-B738-EFA031477FDD}"/>
    <dgm:cxn modelId="{11F5239C-C1B3-4A93-B744-AA507B241476}" type="presOf" srcId="{F1445785-BC77-4CF8-B0D0-91CB98529354}" destId="{2A9189F9-54D8-4F26-A7AF-57EB196BC82E}" srcOrd="0" destOrd="0" presId="urn:microsoft.com/office/officeart/2005/8/layout/equation1"/>
    <dgm:cxn modelId="{8223BA9C-4843-41A5-AA39-8C3C6DA4A79E}" type="presOf" srcId="{AA6C4BE6-E35D-4C47-8877-0C356F99C4AB}" destId="{34C6D88C-712B-4EA8-AA69-D0F50E27BDF1}" srcOrd="0" destOrd="0" presId="urn:microsoft.com/office/officeart/2005/8/layout/equation1"/>
    <dgm:cxn modelId="{E89000AF-DCF0-44E7-9524-C0CBAB20EC87}" type="presOf" srcId="{BBDA0070-53C9-43F2-9983-E9C8F0C1C718}" destId="{6C48F91E-BD85-40F6-94A2-9C68F03B7026}" srcOrd="0" destOrd="0" presId="urn:microsoft.com/office/officeart/2005/8/layout/equation1"/>
    <dgm:cxn modelId="{EFE02BFA-789F-4F56-BCCE-A10F13447EAC}" type="presOf" srcId="{879236F6-757E-469E-9872-90FD6CE02075}" destId="{7ACC0109-46E4-4608-9F13-E89EF1D66949}" srcOrd="0" destOrd="0" presId="urn:microsoft.com/office/officeart/2005/8/layout/equation1"/>
    <dgm:cxn modelId="{3AEABDCB-9EA1-41EB-A977-A2F8B7D5AEE0}" type="presParOf" srcId="{6C48F91E-BD85-40F6-94A2-9C68F03B7026}" destId="{7ACC0109-46E4-4608-9F13-E89EF1D66949}" srcOrd="0" destOrd="0" presId="urn:microsoft.com/office/officeart/2005/8/layout/equation1"/>
    <dgm:cxn modelId="{CC32C61F-F22E-4223-9054-5ED54F106A02}" type="presParOf" srcId="{6C48F91E-BD85-40F6-94A2-9C68F03B7026}" destId="{228AE322-28DB-4E69-8536-3855130FD0FB}" srcOrd="1" destOrd="0" presId="urn:microsoft.com/office/officeart/2005/8/layout/equation1"/>
    <dgm:cxn modelId="{6E070042-37B1-4C28-BDEA-2A5B81A2CA0B}" type="presParOf" srcId="{6C48F91E-BD85-40F6-94A2-9C68F03B7026}" destId="{34C6D88C-712B-4EA8-AA69-D0F50E27BDF1}" srcOrd="2" destOrd="0" presId="urn:microsoft.com/office/officeart/2005/8/layout/equation1"/>
    <dgm:cxn modelId="{A15DBD16-4007-4587-BAE4-95C432814E44}" type="presParOf" srcId="{6C48F91E-BD85-40F6-94A2-9C68F03B7026}" destId="{68BF9E83-96A2-4C5D-8ED0-D444656253A0}" srcOrd="3" destOrd="0" presId="urn:microsoft.com/office/officeart/2005/8/layout/equation1"/>
    <dgm:cxn modelId="{77ED358F-287B-4C23-AD19-9322CC109240}" type="presParOf" srcId="{6C48F91E-BD85-40F6-94A2-9C68F03B7026}" destId="{2A9189F9-54D8-4F26-A7AF-57EB196BC82E}" srcOrd="4" destOrd="0" presId="urn:microsoft.com/office/officeart/2005/8/layout/equati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DA0070-53C9-43F2-9983-E9C8F0C1C718}" type="doc">
      <dgm:prSet loTypeId="urn:microsoft.com/office/officeart/2005/8/layout/equation1" loCatId="relationship" qsTypeId="urn:microsoft.com/office/officeart/2005/8/quickstyle/3d1" qsCatId="3D" csTypeId="urn:microsoft.com/office/officeart/2005/8/colors/accent1_2" csCatId="accent1" phldr="1"/>
      <dgm:spPr/>
      <dgm:t>
        <a:bodyPr/>
        <a:lstStyle/>
        <a:p>
          <a:endParaRPr lang="es-ES"/>
        </a:p>
      </dgm:t>
    </dgm:pt>
    <dgm:pt modelId="{879236F6-757E-469E-9872-90FD6CE02075}">
      <dgm:prSet custT="1"/>
      <dgm:spPr>
        <a:solidFill>
          <a:srgbClr val="862626"/>
        </a:solidFill>
      </dgm:spPr>
      <dgm:t>
        <a:bodyPr/>
        <a:lstStyle/>
        <a:p>
          <a:r>
            <a:rPr lang="es-ES" sz="2600" dirty="0"/>
            <a:t>OBEDIENTE Y LEAL</a:t>
          </a:r>
        </a:p>
      </dgm:t>
    </dgm:pt>
    <dgm:pt modelId="{CF06501E-DA04-417E-BE55-8B75116237AB}" type="parTrans" cxnId="{6A3EA67B-5199-48AA-A59A-465C498D365E}">
      <dgm:prSet/>
      <dgm:spPr/>
      <dgm:t>
        <a:bodyPr/>
        <a:lstStyle/>
        <a:p>
          <a:endParaRPr lang="es-ES"/>
        </a:p>
      </dgm:t>
    </dgm:pt>
    <dgm:pt modelId="{AA6C4BE6-E35D-4C47-8877-0C356F99C4AB}" type="sibTrans" cxnId="{6A3EA67B-5199-48AA-A59A-465C498D365E}">
      <dgm:prSet/>
      <dgm:spPr>
        <a:solidFill>
          <a:srgbClr val="D36363"/>
        </a:solidFill>
      </dgm:spPr>
      <dgm:t>
        <a:bodyPr/>
        <a:lstStyle/>
        <a:p>
          <a:endParaRPr lang="es-ES"/>
        </a:p>
      </dgm:t>
    </dgm:pt>
    <dgm:pt modelId="{F1445785-BC77-4CF8-B0D0-91CB98529354}">
      <dgm:prSet custT="1">
        <dgm:style>
          <a:lnRef idx="0">
            <a:schemeClr val="accent4"/>
          </a:lnRef>
          <a:fillRef idx="3">
            <a:schemeClr val="accent4"/>
          </a:fillRef>
          <a:effectRef idx="3">
            <a:schemeClr val="accent4"/>
          </a:effectRef>
          <a:fontRef idx="minor">
            <a:schemeClr val="lt1"/>
          </a:fontRef>
        </dgm:style>
      </dgm:prSet>
      <dgm:spPr>
        <a:ln/>
      </dgm:spPr>
      <dgm:t>
        <a:bodyPr spcFirstLastPara="0" vert="horz" wrap="square" lIns="22860" tIns="22860" rIns="22860" bIns="22860" numCol="1" spcCol="1270" anchor="ctr" anchorCtr="0"/>
        <a:lstStyle/>
        <a:p>
          <a:pPr>
            <a:tabLst>
              <a:tab pos="1250950" algn="l"/>
            </a:tabLst>
          </a:pPr>
          <a:r>
            <a:rPr lang="es-ES"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EJÉRCITO</a:t>
          </a:r>
        </a:p>
      </dgm:t>
    </dgm:pt>
    <dgm:pt modelId="{C23CA99F-EFB8-4714-89D3-AFE07592CA20}" type="parTrans" cxnId="{7FBE107D-E1F3-4F7B-8483-E2B5744EF572}">
      <dgm:prSet/>
      <dgm:spPr/>
      <dgm:t>
        <a:bodyPr/>
        <a:lstStyle/>
        <a:p>
          <a:endParaRPr lang="es-ES"/>
        </a:p>
      </dgm:t>
    </dgm:pt>
    <dgm:pt modelId="{1F5F3863-0C2F-44C0-B738-EFA031477FDD}" type="sibTrans" cxnId="{7FBE107D-E1F3-4F7B-8483-E2B5744EF572}">
      <dgm:prSet/>
      <dgm:spPr/>
      <dgm:t>
        <a:bodyPr/>
        <a:lstStyle/>
        <a:p>
          <a:endParaRPr lang="es-ES"/>
        </a:p>
      </dgm:t>
    </dgm:pt>
    <dgm:pt modelId="{6C48F91E-BD85-40F6-94A2-9C68F03B7026}" type="pres">
      <dgm:prSet presAssocID="{BBDA0070-53C9-43F2-9983-E9C8F0C1C718}" presName="linearFlow" presStyleCnt="0">
        <dgm:presLayoutVars>
          <dgm:dir val="rev"/>
          <dgm:resizeHandles val="exact"/>
        </dgm:presLayoutVars>
      </dgm:prSet>
      <dgm:spPr/>
    </dgm:pt>
    <dgm:pt modelId="{7ACC0109-46E4-4608-9F13-E89EF1D66949}" type="pres">
      <dgm:prSet presAssocID="{879236F6-757E-469E-9872-90FD6CE02075}" presName="node" presStyleLbl="node1" presStyleIdx="0" presStyleCnt="2" custScaleX="435520">
        <dgm:presLayoutVars>
          <dgm:bulletEnabled val="1"/>
        </dgm:presLayoutVars>
      </dgm:prSet>
      <dgm:spPr>
        <a:prstGeom prst="roundRect">
          <a:avLst/>
        </a:prstGeom>
      </dgm:spPr>
    </dgm:pt>
    <dgm:pt modelId="{228AE322-28DB-4E69-8536-3855130FD0FB}" type="pres">
      <dgm:prSet presAssocID="{AA6C4BE6-E35D-4C47-8877-0C356F99C4AB}" presName="spacerL" presStyleCnt="0"/>
      <dgm:spPr/>
    </dgm:pt>
    <dgm:pt modelId="{34C6D88C-712B-4EA8-AA69-D0F50E27BDF1}" type="pres">
      <dgm:prSet presAssocID="{AA6C4BE6-E35D-4C47-8877-0C356F99C4AB}" presName="sibTrans" presStyleLbl="sibTrans2D1" presStyleIdx="0" presStyleCnt="1"/>
      <dgm:spPr/>
    </dgm:pt>
    <dgm:pt modelId="{68BF9E83-96A2-4C5D-8ED0-D444656253A0}" type="pres">
      <dgm:prSet presAssocID="{AA6C4BE6-E35D-4C47-8877-0C356F99C4AB}" presName="spacerR" presStyleCnt="0"/>
      <dgm:spPr/>
    </dgm:pt>
    <dgm:pt modelId="{2A9189F9-54D8-4F26-A7AF-57EB196BC82E}" type="pres">
      <dgm:prSet presAssocID="{F1445785-BC77-4CF8-B0D0-91CB98529354}" presName="node" presStyleLbl="node1" presStyleIdx="1" presStyleCnt="2" custScaleX="310152">
        <dgm:presLayoutVars>
          <dgm:bulletEnabled val="1"/>
        </dgm:presLayoutVars>
      </dgm:prSet>
      <dgm:spPr>
        <a:xfrm>
          <a:off x="441" y="5664"/>
          <a:ext cx="2533573" cy="816881"/>
        </a:xfrm>
        <a:prstGeom prst="roundRect">
          <a:avLst/>
        </a:prstGeom>
      </dgm:spPr>
    </dgm:pt>
  </dgm:ptLst>
  <dgm:cxnLst>
    <dgm:cxn modelId="{6A3EA67B-5199-48AA-A59A-465C498D365E}" srcId="{BBDA0070-53C9-43F2-9983-E9C8F0C1C718}" destId="{879236F6-757E-469E-9872-90FD6CE02075}" srcOrd="0" destOrd="0" parTransId="{CF06501E-DA04-417E-BE55-8B75116237AB}" sibTransId="{AA6C4BE6-E35D-4C47-8877-0C356F99C4AB}"/>
    <dgm:cxn modelId="{7FBE107D-E1F3-4F7B-8483-E2B5744EF572}" srcId="{BBDA0070-53C9-43F2-9983-E9C8F0C1C718}" destId="{F1445785-BC77-4CF8-B0D0-91CB98529354}" srcOrd="1" destOrd="0" parTransId="{C23CA99F-EFB8-4714-89D3-AFE07592CA20}" sibTransId="{1F5F3863-0C2F-44C0-B738-EFA031477FDD}"/>
    <dgm:cxn modelId="{11F5239C-C1B3-4A93-B744-AA507B241476}" type="presOf" srcId="{F1445785-BC77-4CF8-B0D0-91CB98529354}" destId="{2A9189F9-54D8-4F26-A7AF-57EB196BC82E}" srcOrd="0" destOrd="0" presId="urn:microsoft.com/office/officeart/2005/8/layout/equation1"/>
    <dgm:cxn modelId="{8223BA9C-4843-41A5-AA39-8C3C6DA4A79E}" type="presOf" srcId="{AA6C4BE6-E35D-4C47-8877-0C356F99C4AB}" destId="{34C6D88C-712B-4EA8-AA69-D0F50E27BDF1}" srcOrd="0" destOrd="0" presId="urn:microsoft.com/office/officeart/2005/8/layout/equation1"/>
    <dgm:cxn modelId="{E89000AF-DCF0-44E7-9524-C0CBAB20EC87}" type="presOf" srcId="{BBDA0070-53C9-43F2-9983-E9C8F0C1C718}" destId="{6C48F91E-BD85-40F6-94A2-9C68F03B7026}" srcOrd="0" destOrd="0" presId="urn:microsoft.com/office/officeart/2005/8/layout/equation1"/>
    <dgm:cxn modelId="{EFE02BFA-789F-4F56-BCCE-A10F13447EAC}" type="presOf" srcId="{879236F6-757E-469E-9872-90FD6CE02075}" destId="{7ACC0109-46E4-4608-9F13-E89EF1D66949}" srcOrd="0" destOrd="0" presId="urn:microsoft.com/office/officeart/2005/8/layout/equation1"/>
    <dgm:cxn modelId="{3AEABDCB-9EA1-41EB-A977-A2F8B7D5AEE0}" type="presParOf" srcId="{6C48F91E-BD85-40F6-94A2-9C68F03B7026}" destId="{7ACC0109-46E4-4608-9F13-E89EF1D66949}" srcOrd="0" destOrd="0" presId="urn:microsoft.com/office/officeart/2005/8/layout/equation1"/>
    <dgm:cxn modelId="{CC32C61F-F22E-4223-9054-5ED54F106A02}" type="presParOf" srcId="{6C48F91E-BD85-40F6-94A2-9C68F03B7026}" destId="{228AE322-28DB-4E69-8536-3855130FD0FB}" srcOrd="1" destOrd="0" presId="urn:microsoft.com/office/officeart/2005/8/layout/equation1"/>
    <dgm:cxn modelId="{6E070042-37B1-4C28-BDEA-2A5B81A2CA0B}" type="presParOf" srcId="{6C48F91E-BD85-40F6-94A2-9C68F03B7026}" destId="{34C6D88C-712B-4EA8-AA69-D0F50E27BDF1}" srcOrd="2" destOrd="0" presId="urn:microsoft.com/office/officeart/2005/8/layout/equation1"/>
    <dgm:cxn modelId="{A15DBD16-4007-4587-BAE4-95C432814E44}" type="presParOf" srcId="{6C48F91E-BD85-40F6-94A2-9C68F03B7026}" destId="{68BF9E83-96A2-4C5D-8ED0-D444656253A0}" srcOrd="3" destOrd="0" presId="urn:microsoft.com/office/officeart/2005/8/layout/equation1"/>
    <dgm:cxn modelId="{77ED358F-287B-4C23-AD19-9322CC109240}" type="presParOf" srcId="{6C48F91E-BD85-40F6-94A2-9C68F03B7026}" destId="{2A9189F9-54D8-4F26-A7AF-57EB196BC82E}" srcOrd="4" destOrd="0" presId="urn:microsoft.com/office/officeart/2005/8/layout/equation1"/>
  </dgm:cxnLst>
  <dgm:bg>
    <a:solidFill>
      <a:srgbClr val="0F0904"/>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F4F9A3F-7BF6-4D94-8F25-20FC4D54048F}"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s-ES"/>
        </a:p>
      </dgm:t>
    </dgm:pt>
    <dgm:pt modelId="{F37AA350-E115-4337-82E2-4EF037CBE734}">
      <dgm:prSet custT="1"/>
      <dgm:spPr>
        <a:solidFill>
          <a:schemeClr val="tx2">
            <a:lumMod val="60000"/>
            <a:lumOff val="40000"/>
          </a:schemeClr>
        </a:solidFill>
      </dgm:spPr>
      <dgm:t>
        <a:bodyPr/>
        <a:lstStyle/>
        <a:p>
          <a:r>
            <a:rPr lang="es-ES" sz="2400" b="1" dirty="0"/>
            <a:t>Que mantiene la unidad (Cuerpo).</a:t>
          </a:r>
        </a:p>
      </dgm:t>
    </dgm:pt>
    <dgm:pt modelId="{506A432A-8BE2-477B-8748-BA43487FD2C3}" type="parTrans" cxnId="{F807A43A-2A17-4F8C-9AC5-C9E115E9B553}">
      <dgm:prSet/>
      <dgm:spPr/>
      <dgm:t>
        <a:bodyPr/>
        <a:lstStyle/>
        <a:p>
          <a:endParaRPr lang="es-ES" sz="2000" b="1"/>
        </a:p>
      </dgm:t>
    </dgm:pt>
    <dgm:pt modelId="{65CB85B5-0948-4FE8-89C7-614CDB99B7A8}" type="sibTrans" cxnId="{F807A43A-2A17-4F8C-9AC5-C9E115E9B553}">
      <dgm:prSet/>
      <dgm:spPr/>
      <dgm:t>
        <a:bodyPr/>
        <a:lstStyle/>
        <a:p>
          <a:endParaRPr lang="es-ES" sz="2000" b="1"/>
        </a:p>
      </dgm:t>
    </dgm:pt>
    <dgm:pt modelId="{721DD033-4BB5-4982-BD2F-4D0B46165289}">
      <dgm:prSet custT="1"/>
      <dgm:spPr>
        <a:solidFill>
          <a:srgbClr val="9148C8"/>
        </a:solidFill>
      </dgm:spPr>
      <dgm:t>
        <a:bodyPr/>
        <a:lstStyle/>
        <a:p>
          <a:r>
            <a:rPr lang="es-ES" sz="2400" b="1" dirty="0"/>
            <a:t>Que sostiene una relación personal buena con Dios y con los demás (Matrimonio).</a:t>
          </a:r>
        </a:p>
      </dgm:t>
    </dgm:pt>
    <dgm:pt modelId="{D5B7F5D0-FDE1-45A5-918D-3D245EA25647}" type="parTrans" cxnId="{D8F0C291-6285-4A03-9BE5-AC72FA25BDD8}">
      <dgm:prSet/>
      <dgm:spPr/>
      <dgm:t>
        <a:bodyPr/>
        <a:lstStyle/>
        <a:p>
          <a:endParaRPr lang="es-ES" sz="2000" b="1"/>
        </a:p>
      </dgm:t>
    </dgm:pt>
    <dgm:pt modelId="{4035EBF1-8C3A-462C-AA3A-1D3EB31EF21C}" type="sibTrans" cxnId="{D8F0C291-6285-4A03-9BE5-AC72FA25BDD8}">
      <dgm:prSet/>
      <dgm:spPr/>
      <dgm:t>
        <a:bodyPr/>
        <a:lstStyle/>
        <a:p>
          <a:endParaRPr lang="es-ES" sz="2000" b="1"/>
        </a:p>
      </dgm:t>
    </dgm:pt>
    <dgm:pt modelId="{431DC6C6-B58C-41F9-AE12-5A2AE0BA91DE}">
      <dgm:prSet custT="1"/>
      <dgm:spPr>
        <a:solidFill>
          <a:srgbClr val="74AE1E"/>
        </a:solidFill>
      </dgm:spPr>
      <dgm:t>
        <a:bodyPr/>
        <a:lstStyle/>
        <a:p>
          <a:r>
            <a:rPr lang="es-ES" sz="2400" b="1" dirty="0"/>
            <a:t>Que tiene como fundamento sólido a Cristo (Edificio).</a:t>
          </a:r>
        </a:p>
      </dgm:t>
    </dgm:pt>
    <dgm:pt modelId="{4AD9B35D-24D9-42F6-9BA6-94A40749D75C}" type="parTrans" cxnId="{B3D5BC1B-AC3D-44D0-98E5-B9BFFC13E52D}">
      <dgm:prSet/>
      <dgm:spPr/>
      <dgm:t>
        <a:bodyPr/>
        <a:lstStyle/>
        <a:p>
          <a:endParaRPr lang="es-ES" sz="2000" b="1"/>
        </a:p>
      </dgm:t>
    </dgm:pt>
    <dgm:pt modelId="{8D35D7EC-1B5E-493E-B15E-3C29C6F52401}" type="sibTrans" cxnId="{B3D5BC1B-AC3D-44D0-98E5-B9BFFC13E52D}">
      <dgm:prSet/>
      <dgm:spPr/>
      <dgm:t>
        <a:bodyPr/>
        <a:lstStyle/>
        <a:p>
          <a:endParaRPr lang="es-ES" sz="2000" b="1"/>
        </a:p>
      </dgm:t>
    </dgm:pt>
    <dgm:pt modelId="{0CDF01A4-2266-4FCC-ACFF-D12599D83F73}">
      <dgm:prSet custT="1"/>
      <dgm:spPr>
        <a:solidFill>
          <a:srgbClr val="DAA41C"/>
        </a:solidFill>
      </dgm:spPr>
      <dgm:t>
        <a:bodyPr/>
        <a:lstStyle/>
        <a:p>
          <a:r>
            <a:rPr lang="es-ES" sz="2400" b="1" dirty="0"/>
            <a:t>Que está en constante crecimiento (Campo).</a:t>
          </a:r>
        </a:p>
      </dgm:t>
    </dgm:pt>
    <dgm:pt modelId="{8A3C16F6-823D-4767-923F-6F30F5C848EA}" type="parTrans" cxnId="{0F4841B7-95D0-4A3C-B37F-DDCA65862C35}">
      <dgm:prSet/>
      <dgm:spPr/>
      <dgm:t>
        <a:bodyPr/>
        <a:lstStyle/>
        <a:p>
          <a:endParaRPr lang="es-ES" sz="2000" b="1"/>
        </a:p>
      </dgm:t>
    </dgm:pt>
    <dgm:pt modelId="{85A82E55-72D4-485B-97EC-25D4BBEA7394}" type="sibTrans" cxnId="{0F4841B7-95D0-4A3C-B37F-DDCA65862C35}">
      <dgm:prSet/>
      <dgm:spPr/>
      <dgm:t>
        <a:bodyPr/>
        <a:lstStyle/>
        <a:p>
          <a:endParaRPr lang="es-ES" sz="2000" b="1"/>
        </a:p>
      </dgm:t>
    </dgm:pt>
    <dgm:pt modelId="{052635F7-C39B-422B-A6D2-02B472403FDC}">
      <dgm:prSet custT="1"/>
      <dgm:spPr>
        <a:solidFill>
          <a:srgbClr val="862626"/>
        </a:solidFill>
      </dgm:spPr>
      <dgm:t>
        <a:bodyPr/>
        <a:lstStyle/>
        <a:p>
          <a:r>
            <a:rPr lang="es-ES" sz="2400" b="1" dirty="0"/>
            <a:t>Que está en pie de lucha contra el Maligno, y mantiene su obediencia y lealtad a Dios (Ejército).</a:t>
          </a:r>
        </a:p>
      </dgm:t>
    </dgm:pt>
    <dgm:pt modelId="{0F041BEF-FAB9-4F8B-8D8B-BB2779AFBA57}" type="parTrans" cxnId="{1C6A87CA-FE2A-42B7-A1A2-8F08285643D1}">
      <dgm:prSet/>
      <dgm:spPr/>
      <dgm:t>
        <a:bodyPr/>
        <a:lstStyle/>
        <a:p>
          <a:endParaRPr lang="es-ES" sz="2000" b="1"/>
        </a:p>
      </dgm:t>
    </dgm:pt>
    <dgm:pt modelId="{7E098AA9-CAF1-49B7-9722-A8EB563FDFF2}" type="sibTrans" cxnId="{1C6A87CA-FE2A-42B7-A1A2-8F08285643D1}">
      <dgm:prSet/>
      <dgm:spPr/>
      <dgm:t>
        <a:bodyPr/>
        <a:lstStyle/>
        <a:p>
          <a:endParaRPr lang="es-ES" sz="2000" b="1"/>
        </a:p>
      </dgm:t>
    </dgm:pt>
    <dgm:pt modelId="{4E9A2A27-2E41-4DB5-B2A8-533B85CAE76A}" type="pres">
      <dgm:prSet presAssocID="{4F4F9A3F-7BF6-4D94-8F25-20FC4D54048F}" presName="linear" presStyleCnt="0">
        <dgm:presLayoutVars>
          <dgm:animLvl val="lvl"/>
          <dgm:resizeHandles val="exact"/>
        </dgm:presLayoutVars>
      </dgm:prSet>
      <dgm:spPr/>
    </dgm:pt>
    <dgm:pt modelId="{05C2E971-A4E2-448C-81A2-8E465DBB0FEF}" type="pres">
      <dgm:prSet presAssocID="{F37AA350-E115-4337-82E2-4EF037CBE734}" presName="parentText" presStyleLbl="node1" presStyleIdx="0" presStyleCnt="5" custScaleY="76997">
        <dgm:presLayoutVars>
          <dgm:chMax val="0"/>
          <dgm:bulletEnabled val="1"/>
        </dgm:presLayoutVars>
      </dgm:prSet>
      <dgm:spPr/>
    </dgm:pt>
    <dgm:pt modelId="{94CC05A5-387E-4456-8CE7-6F9F89FA41FA}" type="pres">
      <dgm:prSet presAssocID="{65CB85B5-0948-4FE8-89C7-614CDB99B7A8}" presName="spacer" presStyleCnt="0"/>
      <dgm:spPr/>
    </dgm:pt>
    <dgm:pt modelId="{FCE1EE2C-7242-4F37-A416-F2696FA76182}" type="pres">
      <dgm:prSet presAssocID="{721DD033-4BB5-4982-BD2F-4D0B46165289}" presName="parentText" presStyleLbl="node1" presStyleIdx="1" presStyleCnt="5" custScaleY="76997">
        <dgm:presLayoutVars>
          <dgm:chMax val="0"/>
          <dgm:bulletEnabled val="1"/>
        </dgm:presLayoutVars>
      </dgm:prSet>
      <dgm:spPr/>
    </dgm:pt>
    <dgm:pt modelId="{3117AF44-286D-43DD-BD87-C35F7C0A3C9D}" type="pres">
      <dgm:prSet presAssocID="{4035EBF1-8C3A-462C-AA3A-1D3EB31EF21C}" presName="spacer" presStyleCnt="0"/>
      <dgm:spPr/>
    </dgm:pt>
    <dgm:pt modelId="{65070FC1-E794-40BA-80E9-B7CBC777E03F}" type="pres">
      <dgm:prSet presAssocID="{431DC6C6-B58C-41F9-AE12-5A2AE0BA91DE}" presName="parentText" presStyleLbl="node1" presStyleIdx="2" presStyleCnt="5">
        <dgm:presLayoutVars>
          <dgm:chMax val="0"/>
          <dgm:bulletEnabled val="1"/>
        </dgm:presLayoutVars>
      </dgm:prSet>
      <dgm:spPr/>
    </dgm:pt>
    <dgm:pt modelId="{80C174F6-8325-4861-AB5F-572525DEFB72}" type="pres">
      <dgm:prSet presAssocID="{8D35D7EC-1B5E-493E-B15E-3C29C6F52401}" presName="spacer" presStyleCnt="0"/>
      <dgm:spPr/>
    </dgm:pt>
    <dgm:pt modelId="{9B4B44B2-55BF-427C-BC57-7F2083710D90}" type="pres">
      <dgm:prSet presAssocID="{0CDF01A4-2266-4FCC-ACFF-D12599D83F73}" presName="parentText" presStyleLbl="node1" presStyleIdx="3" presStyleCnt="5">
        <dgm:presLayoutVars>
          <dgm:chMax val="0"/>
          <dgm:bulletEnabled val="1"/>
        </dgm:presLayoutVars>
      </dgm:prSet>
      <dgm:spPr/>
    </dgm:pt>
    <dgm:pt modelId="{CA14F404-ED82-42C2-B599-093502B4A33F}" type="pres">
      <dgm:prSet presAssocID="{85A82E55-72D4-485B-97EC-25D4BBEA7394}" presName="spacer" presStyleCnt="0"/>
      <dgm:spPr/>
    </dgm:pt>
    <dgm:pt modelId="{9E5CE94E-3608-4628-BE3C-13150CBE5C2D}" type="pres">
      <dgm:prSet presAssocID="{052635F7-C39B-422B-A6D2-02B472403FDC}" presName="parentText" presStyleLbl="node1" presStyleIdx="4" presStyleCnt="5" custScaleY="128689">
        <dgm:presLayoutVars>
          <dgm:chMax val="0"/>
          <dgm:bulletEnabled val="1"/>
        </dgm:presLayoutVars>
      </dgm:prSet>
      <dgm:spPr/>
    </dgm:pt>
  </dgm:ptLst>
  <dgm:cxnLst>
    <dgm:cxn modelId="{7ABEEE08-A6D4-4604-BEB3-607CA7476EEE}" type="presOf" srcId="{431DC6C6-B58C-41F9-AE12-5A2AE0BA91DE}" destId="{65070FC1-E794-40BA-80E9-B7CBC777E03F}" srcOrd="0" destOrd="0" presId="urn:microsoft.com/office/officeart/2005/8/layout/vList2"/>
    <dgm:cxn modelId="{FBE09112-7850-44EA-9191-445F107EBAFE}" type="presOf" srcId="{F37AA350-E115-4337-82E2-4EF037CBE734}" destId="{05C2E971-A4E2-448C-81A2-8E465DBB0FEF}" srcOrd="0" destOrd="0" presId="urn:microsoft.com/office/officeart/2005/8/layout/vList2"/>
    <dgm:cxn modelId="{D4EAE018-12B7-43F6-B0D0-3DB0F5DEEAB8}" type="presOf" srcId="{4F4F9A3F-7BF6-4D94-8F25-20FC4D54048F}" destId="{4E9A2A27-2E41-4DB5-B2A8-533B85CAE76A}" srcOrd="0" destOrd="0" presId="urn:microsoft.com/office/officeart/2005/8/layout/vList2"/>
    <dgm:cxn modelId="{B3D5BC1B-AC3D-44D0-98E5-B9BFFC13E52D}" srcId="{4F4F9A3F-7BF6-4D94-8F25-20FC4D54048F}" destId="{431DC6C6-B58C-41F9-AE12-5A2AE0BA91DE}" srcOrd="2" destOrd="0" parTransId="{4AD9B35D-24D9-42F6-9BA6-94A40749D75C}" sibTransId="{8D35D7EC-1B5E-493E-B15E-3C29C6F52401}"/>
    <dgm:cxn modelId="{F807A43A-2A17-4F8C-9AC5-C9E115E9B553}" srcId="{4F4F9A3F-7BF6-4D94-8F25-20FC4D54048F}" destId="{F37AA350-E115-4337-82E2-4EF037CBE734}" srcOrd="0" destOrd="0" parTransId="{506A432A-8BE2-477B-8748-BA43487FD2C3}" sibTransId="{65CB85B5-0948-4FE8-89C7-614CDB99B7A8}"/>
    <dgm:cxn modelId="{0941E185-F01B-49E9-A4F0-96425412C94C}" type="presOf" srcId="{721DD033-4BB5-4982-BD2F-4D0B46165289}" destId="{FCE1EE2C-7242-4F37-A416-F2696FA76182}" srcOrd="0" destOrd="0" presId="urn:microsoft.com/office/officeart/2005/8/layout/vList2"/>
    <dgm:cxn modelId="{D8F0C291-6285-4A03-9BE5-AC72FA25BDD8}" srcId="{4F4F9A3F-7BF6-4D94-8F25-20FC4D54048F}" destId="{721DD033-4BB5-4982-BD2F-4D0B46165289}" srcOrd="1" destOrd="0" parTransId="{D5B7F5D0-FDE1-45A5-918D-3D245EA25647}" sibTransId="{4035EBF1-8C3A-462C-AA3A-1D3EB31EF21C}"/>
    <dgm:cxn modelId="{0F4841B7-95D0-4A3C-B37F-DDCA65862C35}" srcId="{4F4F9A3F-7BF6-4D94-8F25-20FC4D54048F}" destId="{0CDF01A4-2266-4FCC-ACFF-D12599D83F73}" srcOrd="3" destOrd="0" parTransId="{8A3C16F6-823D-4767-923F-6F30F5C848EA}" sibTransId="{85A82E55-72D4-485B-97EC-25D4BBEA7394}"/>
    <dgm:cxn modelId="{BB5860BF-6767-4BED-8E38-FAEDC4D55A16}" type="presOf" srcId="{052635F7-C39B-422B-A6D2-02B472403FDC}" destId="{9E5CE94E-3608-4628-BE3C-13150CBE5C2D}" srcOrd="0" destOrd="0" presId="urn:microsoft.com/office/officeart/2005/8/layout/vList2"/>
    <dgm:cxn modelId="{1C6A87CA-FE2A-42B7-A1A2-8F08285643D1}" srcId="{4F4F9A3F-7BF6-4D94-8F25-20FC4D54048F}" destId="{052635F7-C39B-422B-A6D2-02B472403FDC}" srcOrd="4" destOrd="0" parTransId="{0F041BEF-FAB9-4F8B-8D8B-BB2779AFBA57}" sibTransId="{7E098AA9-CAF1-49B7-9722-A8EB563FDFF2}"/>
    <dgm:cxn modelId="{8511B4E3-B885-4699-996B-7C82F59838FA}" type="presOf" srcId="{0CDF01A4-2266-4FCC-ACFF-D12599D83F73}" destId="{9B4B44B2-55BF-427C-BC57-7F2083710D90}" srcOrd="0" destOrd="0" presId="urn:microsoft.com/office/officeart/2005/8/layout/vList2"/>
    <dgm:cxn modelId="{6190222F-06AB-453C-886E-C5B47D0EA1CA}" type="presParOf" srcId="{4E9A2A27-2E41-4DB5-B2A8-533B85CAE76A}" destId="{05C2E971-A4E2-448C-81A2-8E465DBB0FEF}" srcOrd="0" destOrd="0" presId="urn:microsoft.com/office/officeart/2005/8/layout/vList2"/>
    <dgm:cxn modelId="{CE95741B-B352-42D4-9271-CB5261E15F66}" type="presParOf" srcId="{4E9A2A27-2E41-4DB5-B2A8-533B85CAE76A}" destId="{94CC05A5-387E-4456-8CE7-6F9F89FA41FA}" srcOrd="1" destOrd="0" presId="urn:microsoft.com/office/officeart/2005/8/layout/vList2"/>
    <dgm:cxn modelId="{0FE5414A-B57E-41EC-86EC-661F20F4CBE3}" type="presParOf" srcId="{4E9A2A27-2E41-4DB5-B2A8-533B85CAE76A}" destId="{FCE1EE2C-7242-4F37-A416-F2696FA76182}" srcOrd="2" destOrd="0" presId="urn:microsoft.com/office/officeart/2005/8/layout/vList2"/>
    <dgm:cxn modelId="{4B7FAD90-6F2A-4CE4-B587-3148BFF2F009}" type="presParOf" srcId="{4E9A2A27-2E41-4DB5-B2A8-533B85CAE76A}" destId="{3117AF44-286D-43DD-BD87-C35F7C0A3C9D}" srcOrd="3" destOrd="0" presId="urn:microsoft.com/office/officeart/2005/8/layout/vList2"/>
    <dgm:cxn modelId="{3804F7AE-BD2F-4E6F-B881-9AB21A8F581A}" type="presParOf" srcId="{4E9A2A27-2E41-4DB5-B2A8-533B85CAE76A}" destId="{65070FC1-E794-40BA-80E9-B7CBC777E03F}" srcOrd="4" destOrd="0" presId="urn:microsoft.com/office/officeart/2005/8/layout/vList2"/>
    <dgm:cxn modelId="{CD0AA920-6E87-46BF-B9DA-4D44027C061F}" type="presParOf" srcId="{4E9A2A27-2E41-4DB5-B2A8-533B85CAE76A}" destId="{80C174F6-8325-4861-AB5F-572525DEFB72}" srcOrd="5" destOrd="0" presId="urn:microsoft.com/office/officeart/2005/8/layout/vList2"/>
    <dgm:cxn modelId="{480D83AD-89B1-4C7E-8014-FCE0A1B430DD}" type="presParOf" srcId="{4E9A2A27-2E41-4DB5-B2A8-533B85CAE76A}" destId="{9B4B44B2-55BF-427C-BC57-7F2083710D90}" srcOrd="6" destOrd="0" presId="urn:microsoft.com/office/officeart/2005/8/layout/vList2"/>
    <dgm:cxn modelId="{D715D73C-07F4-4B5D-B662-C9FC1B6E3C28}" type="presParOf" srcId="{4E9A2A27-2E41-4DB5-B2A8-533B85CAE76A}" destId="{CA14F404-ED82-42C2-B599-093502B4A33F}" srcOrd="7" destOrd="0" presId="urn:microsoft.com/office/officeart/2005/8/layout/vList2"/>
    <dgm:cxn modelId="{4903FB1B-5D0B-47D3-8F21-A82619BCFBDF}" type="presParOf" srcId="{4E9A2A27-2E41-4DB5-B2A8-533B85CAE76A}" destId="{9E5CE94E-3608-4628-BE3C-13150CBE5C2D}"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C0109-46E4-4608-9F13-E89EF1D66949}">
      <dsp:nvSpPr>
        <dsp:cNvPr id="0" name=""/>
        <dsp:cNvSpPr/>
      </dsp:nvSpPr>
      <dsp:spPr>
        <a:xfrm>
          <a:off x="5282785" y="244"/>
          <a:ext cx="1974287" cy="636554"/>
        </a:xfrm>
        <a:prstGeom prst="roundRect">
          <a:avLst/>
        </a:prstGeom>
        <a:solidFill>
          <a:srgbClr val="448AD7"/>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TODOS SOMOS NECESARIOS</a:t>
          </a:r>
        </a:p>
      </dsp:txBody>
      <dsp:txXfrm>
        <a:off x="5313859" y="31318"/>
        <a:ext cx="1912139" cy="574406"/>
      </dsp:txXfrm>
    </dsp:sp>
    <dsp:sp modelId="{34C6D88C-712B-4EA8-AA69-D0F50E27BDF1}">
      <dsp:nvSpPr>
        <dsp:cNvPr id="0" name=""/>
        <dsp:cNvSpPr/>
      </dsp:nvSpPr>
      <dsp:spPr>
        <a:xfrm>
          <a:off x="4861895" y="133921"/>
          <a:ext cx="369201" cy="369201"/>
        </a:xfrm>
        <a:prstGeom prst="mathPlus">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s-ES" sz="600" b="1" kern="1200">
            <a:effectLst>
              <a:outerShdw blurRad="38100" dist="38100" dir="2700000" algn="tl">
                <a:srgbClr val="000000">
                  <a:alpha val="43137"/>
                </a:srgbClr>
              </a:outerShdw>
            </a:effectLst>
          </a:endParaRPr>
        </a:p>
      </dsp:txBody>
      <dsp:txXfrm>
        <a:off x="4910833" y="275103"/>
        <a:ext cx="271325" cy="86837"/>
      </dsp:txXfrm>
    </dsp:sp>
    <dsp:sp modelId="{2A9189F9-54D8-4F26-A7AF-57EB196BC82E}">
      <dsp:nvSpPr>
        <dsp:cNvPr id="0" name=""/>
        <dsp:cNvSpPr/>
      </dsp:nvSpPr>
      <dsp:spPr>
        <a:xfrm>
          <a:off x="2835919" y="244"/>
          <a:ext cx="1974287" cy="636554"/>
        </a:xfrm>
        <a:prstGeom prst="roundRect">
          <a:avLst/>
        </a:prstGeom>
        <a:solidFill>
          <a:srgbClr val="448AD7"/>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effectLst>
                <a:outerShdw blurRad="38100" dist="38100" dir="2700000" algn="tl">
                  <a:srgbClr val="000000">
                    <a:alpha val="43137"/>
                  </a:srgbClr>
                </a:outerShdw>
              </a:effectLst>
            </a:rPr>
            <a:t>UNIDAD</a:t>
          </a:r>
        </a:p>
      </dsp:txBody>
      <dsp:txXfrm>
        <a:off x="2866993" y="31318"/>
        <a:ext cx="1912139" cy="574406"/>
      </dsp:txXfrm>
    </dsp:sp>
    <dsp:sp modelId="{4F4C2809-769F-455F-89D7-F43C0079FD6A}">
      <dsp:nvSpPr>
        <dsp:cNvPr id="0" name=""/>
        <dsp:cNvSpPr/>
      </dsp:nvSpPr>
      <dsp:spPr>
        <a:xfrm>
          <a:off x="2415028" y="133921"/>
          <a:ext cx="369201" cy="369201"/>
        </a:xfrm>
        <a:prstGeom prst="mathEqual">
          <a:avLst/>
        </a:prstGeom>
        <a:solidFill>
          <a:schemeClr val="accent1">
            <a:tint val="60000"/>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ES" sz="1500" b="1" kern="1200">
            <a:effectLst>
              <a:outerShdw blurRad="38100" dist="38100" dir="2700000" algn="tl">
                <a:srgbClr val="000000">
                  <a:alpha val="43137"/>
                </a:srgbClr>
              </a:outerShdw>
            </a:effectLst>
          </a:endParaRPr>
        </a:p>
      </dsp:txBody>
      <dsp:txXfrm>
        <a:off x="2463966" y="209976"/>
        <a:ext cx="271325" cy="217091"/>
      </dsp:txXfrm>
    </dsp:sp>
    <dsp:sp modelId="{CC81A392-D777-452C-BBBC-C795ADC964BF}">
      <dsp:nvSpPr>
        <dsp:cNvPr id="0" name=""/>
        <dsp:cNvSpPr/>
      </dsp:nvSpPr>
      <dsp:spPr>
        <a:xfrm>
          <a:off x="389052" y="244"/>
          <a:ext cx="1974287" cy="636554"/>
        </a:xfrm>
        <a:prstGeom prst="roundRect">
          <a:avLst/>
        </a:prstGeom>
        <a:solidFill>
          <a:schemeClr val="accent4"/>
        </a:solidFill>
        <a:ln>
          <a:noFill/>
        </a:ln>
        <a:effectLst/>
        <a:scene3d>
          <a:camera prst="orthographicFront"/>
          <a:lightRig rig="flat" dir="t"/>
        </a:scene3d>
        <a:sp3d contourW="10160" prstMaterial="dkEdge">
          <a:bevelT w="38100" h="50800" prst="angle"/>
          <a:contourClr>
            <a:schemeClr val="accent4">
              <a:shade val="40000"/>
              <a:satMod val="15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effectLst>
                <a:outerShdw blurRad="38100" dist="38100" dir="2700000" algn="tl">
                  <a:srgbClr val="000000">
                    <a:alpha val="43137"/>
                  </a:srgbClr>
                </a:outerShdw>
              </a:effectLst>
            </a:rPr>
            <a:t>CUERPO</a:t>
          </a:r>
        </a:p>
      </dsp:txBody>
      <dsp:txXfrm>
        <a:off x="420126" y="31318"/>
        <a:ext cx="1912139" cy="5744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F71C3-6B9C-4CAD-9C44-9194BDCBA39C}">
      <dsp:nvSpPr>
        <dsp:cNvPr id="0" name=""/>
        <dsp:cNvSpPr/>
      </dsp:nvSpPr>
      <dsp:spPr>
        <a:xfrm>
          <a:off x="-7747655" y="-1184976"/>
          <a:ext cx="9227952" cy="9227952"/>
        </a:xfrm>
        <a:prstGeom prst="blockArc">
          <a:avLst>
            <a:gd name="adj1" fmla="val 18900000"/>
            <a:gd name="adj2" fmla="val 2700000"/>
            <a:gd name="adj3" fmla="val 234"/>
          </a:avLst>
        </a:prstGeom>
        <a:noFill/>
        <a:ln w="25400" cap="flat" cmpd="sng" algn="ctr">
          <a:solidFill>
            <a:srgbClr val="D092A7">
              <a:hueOff val="0"/>
              <a:satOff val="0"/>
              <a:lumOff val="0"/>
              <a:alphaOff val="0"/>
            </a:srgb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74EA52C-307A-46C8-A98B-26A59E0444A0}">
      <dsp:nvSpPr>
        <dsp:cNvPr id="0" name=""/>
        <dsp:cNvSpPr/>
      </dsp:nvSpPr>
      <dsp:spPr>
        <a:xfrm>
          <a:off x="481088" y="311764"/>
          <a:ext cx="8353643" cy="623255"/>
        </a:xfrm>
        <a:prstGeom prst="rect">
          <a:avLst/>
        </a:prstGeom>
        <a:solidFill>
          <a:srgbClr val="E7BC29">
            <a:hueOff val="0"/>
            <a:satOff val="0"/>
            <a:lumOff val="0"/>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4709" tIns="45720" rIns="45720" bIns="45720" numCol="1" spcCol="1270" anchor="ctr" anchorCtr="0">
          <a:noAutofit/>
        </a:bodyPr>
        <a:lstStyle/>
        <a:p>
          <a:pPr marL="0" lvl="0" indent="0" algn="l" defTabSz="800100">
            <a:lnSpc>
              <a:spcPct val="90000"/>
            </a:lnSpc>
            <a:spcBef>
              <a:spcPct val="0"/>
            </a:spcBef>
            <a:spcAft>
              <a:spcPct val="35000"/>
            </a:spcAft>
            <a:buNone/>
          </a:pPr>
          <a:r>
            <a:rPr lang="es-ES" sz="1800" b="1" kern="1200" dirty="0">
              <a:solidFill>
                <a:sysClr val="windowText" lastClr="000000"/>
              </a:solidFill>
              <a:latin typeface="Calibri" panose="020F0502020204030204"/>
              <a:ea typeface="+mn-ea"/>
              <a:cs typeface="+mn-cs"/>
            </a:rPr>
            <a:t>La iglesia es el cuerpo de Cristo,  y Cristo su cabeza (ver 1 </a:t>
          </a:r>
          <a:r>
            <a:rPr lang="es-ES" sz="1800" b="1" kern="1200" dirty="0" err="1">
              <a:solidFill>
                <a:sysClr val="windowText" lastClr="000000"/>
              </a:solidFill>
              <a:latin typeface="Calibri" panose="020F0502020204030204"/>
              <a:ea typeface="+mn-ea"/>
              <a:cs typeface="+mn-cs"/>
            </a:rPr>
            <a:t>Cor</a:t>
          </a:r>
          <a:r>
            <a:rPr lang="es-ES" sz="1800" b="1" kern="1200" dirty="0">
              <a:solidFill>
                <a:sysClr val="windowText" lastClr="000000"/>
              </a:solidFill>
              <a:latin typeface="Calibri" panose="020F0502020204030204"/>
              <a:ea typeface="+mn-ea"/>
              <a:cs typeface="+mn-cs"/>
            </a:rPr>
            <a:t>. 12: 27; Efe. 1: 22-23; Col. 1: 18-24).</a:t>
          </a:r>
        </a:p>
      </dsp:txBody>
      <dsp:txXfrm>
        <a:off x="481088" y="311764"/>
        <a:ext cx="8353643" cy="623255"/>
      </dsp:txXfrm>
    </dsp:sp>
    <dsp:sp modelId="{8A1419BC-7EE6-4025-B972-BDD9F040415C}">
      <dsp:nvSpPr>
        <dsp:cNvPr id="0" name=""/>
        <dsp:cNvSpPr/>
      </dsp:nvSpPr>
      <dsp:spPr>
        <a:xfrm>
          <a:off x="91554" y="233857"/>
          <a:ext cx="779068" cy="779068"/>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D7687C40-EA56-4034-9F17-E39087B90C4C}">
      <dsp:nvSpPr>
        <dsp:cNvPr id="0" name=""/>
        <dsp:cNvSpPr/>
      </dsp:nvSpPr>
      <dsp:spPr>
        <a:xfrm>
          <a:off x="1045502" y="984045"/>
          <a:ext cx="7789229" cy="1149556"/>
        </a:xfrm>
        <a:prstGeom prst="rect">
          <a:avLst/>
        </a:prstGeom>
        <a:solidFill>
          <a:srgbClr val="E7BC29">
            <a:hueOff val="2932557"/>
            <a:satOff val="-6681"/>
            <a:lumOff val="2680"/>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4709" tIns="45720" rIns="45720" bIns="45720" numCol="1" spcCol="1270" anchor="ctr" anchorCtr="0">
          <a:noAutofit/>
        </a:bodyPr>
        <a:lstStyle/>
        <a:p>
          <a:pPr marL="0" lvl="0" indent="0" algn="l" defTabSz="800100">
            <a:lnSpc>
              <a:spcPct val="90000"/>
            </a:lnSpc>
            <a:spcBef>
              <a:spcPct val="0"/>
            </a:spcBef>
            <a:spcAft>
              <a:spcPct val="35000"/>
            </a:spcAft>
            <a:buNone/>
          </a:pPr>
          <a:r>
            <a:rPr lang="es-ES" sz="1800" b="1" kern="1200" dirty="0">
              <a:solidFill>
                <a:sysClr val="windowText" lastClr="000000"/>
              </a:solidFill>
              <a:latin typeface="Calibri" panose="020F0502020204030204"/>
              <a:ea typeface="+mn-ea"/>
              <a:cs typeface="+mn-cs"/>
            </a:rPr>
            <a:t>Todos los miembros de la iglesia son unidades separadas que tienen cargos diversos y diferentes responsabilidades en la iglesia. Reciben dones de Dios para esas funciones, dones apropiados para sus necesidades individuales; pero todos tienen que responder ante Cristo, y están unidos en él.</a:t>
          </a:r>
        </a:p>
      </dsp:txBody>
      <dsp:txXfrm>
        <a:off x="1045502" y="984045"/>
        <a:ext cx="7789229" cy="1149556"/>
      </dsp:txXfrm>
    </dsp:sp>
    <dsp:sp modelId="{E3FFFAEB-0B99-4353-8B78-E479F6E3E6B6}">
      <dsp:nvSpPr>
        <dsp:cNvPr id="0" name=""/>
        <dsp:cNvSpPr/>
      </dsp:nvSpPr>
      <dsp:spPr>
        <a:xfrm>
          <a:off x="655967" y="1169289"/>
          <a:ext cx="779068" cy="779068"/>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C664842-C266-4879-BF28-EAED0A43E943}">
      <dsp:nvSpPr>
        <dsp:cNvPr id="0" name=""/>
        <dsp:cNvSpPr/>
      </dsp:nvSpPr>
      <dsp:spPr>
        <a:xfrm>
          <a:off x="1354797" y="2286423"/>
          <a:ext cx="7479933" cy="623255"/>
        </a:xfrm>
        <a:prstGeom prst="rect">
          <a:avLst/>
        </a:prstGeom>
        <a:solidFill>
          <a:srgbClr val="E7BC29">
            <a:hueOff val="5865114"/>
            <a:satOff val="-13363"/>
            <a:lumOff val="5360"/>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4709" tIns="45720" rIns="45720" bIns="45720" numCol="1" spcCol="1270" anchor="ctr" anchorCtr="0">
          <a:noAutofit/>
        </a:bodyPr>
        <a:lstStyle/>
        <a:p>
          <a:pPr marL="0" lvl="0" indent="0" algn="l" defTabSz="800100">
            <a:lnSpc>
              <a:spcPct val="90000"/>
            </a:lnSpc>
            <a:spcBef>
              <a:spcPct val="0"/>
            </a:spcBef>
            <a:spcAft>
              <a:spcPct val="35000"/>
            </a:spcAft>
            <a:buNone/>
          </a:pPr>
          <a:r>
            <a:rPr lang="es-ES" sz="1800" b="1" kern="1200">
              <a:solidFill>
                <a:sysClr val="windowText" lastClr="000000"/>
              </a:solidFill>
              <a:latin typeface="Calibri" panose="020F0502020204030204"/>
              <a:ea typeface="+mn-ea"/>
              <a:cs typeface="+mn-cs"/>
            </a:rPr>
            <a:t>No se puede prescindir de ninguna parte del cuerpo si se quiere que continúe funcionando eficientemente.</a:t>
          </a:r>
        </a:p>
      </dsp:txBody>
      <dsp:txXfrm>
        <a:off x="1354797" y="2286423"/>
        <a:ext cx="7479933" cy="623255"/>
      </dsp:txXfrm>
    </dsp:sp>
    <dsp:sp modelId="{1D2F4E5D-C4EB-405D-8095-0FF3BD4A1279}">
      <dsp:nvSpPr>
        <dsp:cNvPr id="0" name=""/>
        <dsp:cNvSpPr/>
      </dsp:nvSpPr>
      <dsp:spPr>
        <a:xfrm>
          <a:off x="965263" y="2199844"/>
          <a:ext cx="779068" cy="779068"/>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CF4A6ABE-949B-4B24-AFB3-7DFA68447F1A}">
      <dsp:nvSpPr>
        <dsp:cNvPr id="0" name=""/>
        <dsp:cNvSpPr/>
      </dsp:nvSpPr>
      <dsp:spPr>
        <a:xfrm>
          <a:off x="1453553" y="3117372"/>
          <a:ext cx="7381178" cy="623255"/>
        </a:xfrm>
        <a:prstGeom prst="rect">
          <a:avLst/>
        </a:prstGeom>
        <a:solidFill>
          <a:srgbClr val="E7BC29">
            <a:hueOff val="8797671"/>
            <a:satOff val="-20044"/>
            <a:lumOff val="8040"/>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4709" tIns="45720" rIns="45720" bIns="45720" numCol="1" spcCol="1270" anchor="ctr" anchorCtr="0">
          <a:noAutofit/>
        </a:bodyPr>
        <a:lstStyle/>
        <a:p>
          <a:pPr marL="0" lvl="0" indent="0" algn="l" defTabSz="800100">
            <a:lnSpc>
              <a:spcPct val="90000"/>
            </a:lnSpc>
            <a:spcBef>
              <a:spcPct val="0"/>
            </a:spcBef>
            <a:spcAft>
              <a:spcPct val="35000"/>
            </a:spcAft>
            <a:buNone/>
          </a:pPr>
          <a:r>
            <a:rPr lang="es-ES" sz="1800" b="1" kern="1200">
              <a:solidFill>
                <a:sysClr val="windowText" lastClr="000000"/>
              </a:solidFill>
              <a:latin typeface="Calibri" panose="020F0502020204030204"/>
              <a:ea typeface="+mn-ea"/>
              <a:cs typeface="+mn-cs"/>
            </a:rPr>
            <a:t>Se necesita que los miembros se complementen plenamente para que unidos cumplan todas las funciones necesarias para el bien del todo.</a:t>
          </a:r>
        </a:p>
      </dsp:txBody>
      <dsp:txXfrm>
        <a:off x="1453553" y="3117372"/>
        <a:ext cx="7381178" cy="623255"/>
      </dsp:txXfrm>
    </dsp:sp>
    <dsp:sp modelId="{1948BED3-1821-4643-B9F3-DF7FD7E7E246}">
      <dsp:nvSpPr>
        <dsp:cNvPr id="0" name=""/>
        <dsp:cNvSpPr/>
      </dsp:nvSpPr>
      <dsp:spPr>
        <a:xfrm>
          <a:off x="1064018" y="3039465"/>
          <a:ext cx="779068" cy="779068"/>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C0262EF-E6EC-44B2-8013-C1CC5D358917}">
      <dsp:nvSpPr>
        <dsp:cNvPr id="0" name=""/>
        <dsp:cNvSpPr/>
      </dsp:nvSpPr>
      <dsp:spPr>
        <a:xfrm>
          <a:off x="1354797" y="3936273"/>
          <a:ext cx="7479933" cy="856315"/>
        </a:xfrm>
        <a:prstGeom prst="rect">
          <a:avLst/>
        </a:prstGeom>
        <a:solidFill>
          <a:srgbClr val="A08BC3"/>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4709" tIns="45720" rIns="45720" bIns="45720" numCol="1" spcCol="1270" anchor="ctr" anchorCtr="0">
          <a:noAutofit/>
        </a:bodyPr>
        <a:lstStyle/>
        <a:p>
          <a:pPr marL="0" lvl="0" indent="0" algn="l" defTabSz="800100">
            <a:lnSpc>
              <a:spcPct val="90000"/>
            </a:lnSpc>
            <a:spcBef>
              <a:spcPct val="0"/>
            </a:spcBef>
            <a:spcAft>
              <a:spcPct val="35000"/>
            </a:spcAft>
            <a:buNone/>
          </a:pPr>
          <a:r>
            <a:rPr lang="es-ES" sz="1800" b="1" kern="1200" dirty="0">
              <a:solidFill>
                <a:sysClr val="windowText" lastClr="000000"/>
              </a:solidFill>
              <a:latin typeface="Calibri" panose="020F0502020204030204"/>
              <a:ea typeface="+mn-ea"/>
              <a:cs typeface="+mn-cs"/>
            </a:rPr>
            <a:t>La iglesia necesita miembros consagrados y activos que contribuyan continuamente a la completa realización de la obra de la iglesia en la ganancia de almas para el reino de Dios.</a:t>
          </a:r>
        </a:p>
      </dsp:txBody>
      <dsp:txXfrm>
        <a:off x="1354797" y="3936273"/>
        <a:ext cx="7479933" cy="856315"/>
      </dsp:txXfrm>
    </dsp:sp>
    <dsp:sp modelId="{6EED8C03-9598-4A7A-89B3-6B9EF14399FF}">
      <dsp:nvSpPr>
        <dsp:cNvPr id="0" name=""/>
        <dsp:cNvSpPr/>
      </dsp:nvSpPr>
      <dsp:spPr>
        <a:xfrm>
          <a:off x="965263" y="3974896"/>
          <a:ext cx="779068" cy="779068"/>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B827E63-9E07-47A3-8E8B-96C524BBB41A}">
      <dsp:nvSpPr>
        <dsp:cNvPr id="0" name=""/>
        <dsp:cNvSpPr/>
      </dsp:nvSpPr>
      <dsp:spPr>
        <a:xfrm>
          <a:off x="1045502" y="4876799"/>
          <a:ext cx="7789229" cy="844753"/>
        </a:xfrm>
        <a:prstGeom prst="rect">
          <a:avLst/>
        </a:prstGeom>
        <a:solidFill>
          <a:srgbClr val="E7BC29">
            <a:hueOff val="14662785"/>
            <a:satOff val="-33407"/>
            <a:lumOff val="13400"/>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4709" tIns="45720" rIns="45720" bIns="45720" numCol="1" spcCol="1270" anchor="ctr" anchorCtr="0">
          <a:noAutofit/>
        </a:bodyPr>
        <a:lstStyle/>
        <a:p>
          <a:pPr marL="0" lvl="0" indent="0" algn="l" defTabSz="800100">
            <a:lnSpc>
              <a:spcPct val="90000"/>
            </a:lnSpc>
            <a:spcBef>
              <a:spcPct val="0"/>
            </a:spcBef>
            <a:spcAft>
              <a:spcPct val="35000"/>
            </a:spcAft>
            <a:buNone/>
          </a:pPr>
          <a:r>
            <a:rPr lang="es-ES" sz="1800" b="1" kern="1200" dirty="0">
              <a:solidFill>
                <a:sysClr val="windowText" lastClr="000000"/>
              </a:solidFill>
              <a:latin typeface="Calibri" panose="020F0502020204030204"/>
              <a:ea typeface="+mn-ea"/>
              <a:cs typeface="+mn-cs"/>
            </a:rPr>
            <a:t>Ningún miembro, no importa cuán débil, ignorante o pequeño sea, debe ser considerado como innecesario o sin valor. Cristo ama a todos los miembros. Dio su vida por todos, y hubiera muerto por una sola alma.</a:t>
          </a:r>
        </a:p>
      </dsp:txBody>
      <dsp:txXfrm>
        <a:off x="1045502" y="4876799"/>
        <a:ext cx="7789229" cy="844753"/>
      </dsp:txXfrm>
    </dsp:sp>
    <dsp:sp modelId="{55F60430-15C6-44C0-B16E-670CD1E9CD81}">
      <dsp:nvSpPr>
        <dsp:cNvPr id="0" name=""/>
        <dsp:cNvSpPr/>
      </dsp:nvSpPr>
      <dsp:spPr>
        <a:xfrm>
          <a:off x="655967" y="4909642"/>
          <a:ext cx="779068" cy="779068"/>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8097690-BAAE-4F91-A204-2689E25BF0BC}">
      <dsp:nvSpPr>
        <dsp:cNvPr id="0" name=""/>
        <dsp:cNvSpPr/>
      </dsp:nvSpPr>
      <dsp:spPr>
        <a:xfrm>
          <a:off x="481088" y="5922980"/>
          <a:ext cx="8353643" cy="623255"/>
        </a:xfrm>
        <a:prstGeom prst="rect">
          <a:avLst/>
        </a:prstGeom>
        <a:solidFill>
          <a:srgbClr val="E7BC29">
            <a:hueOff val="17595342"/>
            <a:satOff val="-40088"/>
            <a:lumOff val="16080"/>
            <a:alphaOff val="0"/>
          </a:srgb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4709" tIns="45720" rIns="45720" bIns="45720" numCol="1" spcCol="1270" anchor="ctr" anchorCtr="0">
          <a:noAutofit/>
        </a:bodyPr>
        <a:lstStyle/>
        <a:p>
          <a:pPr marL="0" lvl="0" indent="0" algn="l" defTabSz="800100">
            <a:lnSpc>
              <a:spcPct val="90000"/>
            </a:lnSpc>
            <a:spcBef>
              <a:spcPct val="0"/>
            </a:spcBef>
            <a:spcAft>
              <a:spcPct val="35000"/>
            </a:spcAft>
            <a:buNone/>
          </a:pPr>
          <a:r>
            <a:rPr lang="es-ES" sz="1800" b="1" kern="1200">
              <a:solidFill>
                <a:sysClr val="windowText" lastClr="000000"/>
              </a:solidFill>
              <a:latin typeface="Calibri" panose="020F0502020204030204"/>
              <a:ea typeface="+mn-ea"/>
              <a:cs typeface="+mn-cs"/>
            </a:rPr>
            <a:t>Cada uno tiene su lugar, y no es correcto pensar que los miembros pertenecen a diferentes cuerpos y que, por lo tanto, no pueden relacionarse entre sí.</a:t>
          </a:r>
        </a:p>
      </dsp:txBody>
      <dsp:txXfrm>
        <a:off x="481088" y="5922980"/>
        <a:ext cx="8353643" cy="623255"/>
      </dsp:txXfrm>
    </dsp:sp>
    <dsp:sp modelId="{47456031-EBB4-4D94-8183-E14738570BD8}">
      <dsp:nvSpPr>
        <dsp:cNvPr id="0" name=""/>
        <dsp:cNvSpPr/>
      </dsp:nvSpPr>
      <dsp:spPr>
        <a:xfrm>
          <a:off x="91554" y="5845073"/>
          <a:ext cx="779068" cy="779068"/>
        </a:xfrm>
        <a:prstGeom prst="ellipse">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189F9-54D8-4F26-A7AF-57EB196BC82E}">
      <dsp:nvSpPr>
        <dsp:cNvPr id="0" name=""/>
        <dsp:cNvSpPr/>
      </dsp:nvSpPr>
      <dsp:spPr>
        <a:xfrm>
          <a:off x="7182109" y="163855"/>
          <a:ext cx="1611854" cy="519698"/>
        </a:xfrm>
        <a:prstGeom prst="roundRect">
          <a:avLst/>
        </a:prstGeom>
        <a:solidFill>
          <a:srgbClr val="9148C8"/>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BUENA RELACIÓN</a:t>
          </a:r>
        </a:p>
      </dsp:txBody>
      <dsp:txXfrm>
        <a:off x="7207479" y="189225"/>
        <a:ext cx="1561114" cy="468958"/>
      </dsp:txXfrm>
    </dsp:sp>
    <dsp:sp modelId="{4F4C2809-769F-455F-89D7-F43C0079FD6A}">
      <dsp:nvSpPr>
        <dsp:cNvPr id="0" name=""/>
        <dsp:cNvSpPr/>
      </dsp:nvSpPr>
      <dsp:spPr>
        <a:xfrm>
          <a:off x="6838484" y="272992"/>
          <a:ext cx="301424" cy="301424"/>
        </a:xfrm>
        <a:prstGeom prst="mathPlus">
          <a:avLst/>
        </a:prstGeom>
        <a:solidFill>
          <a:srgbClr val="D8BEEC"/>
        </a:solidFill>
        <a:ln>
          <a:noFill/>
        </a:ln>
        <a:effectLst>
          <a:outerShdw blurRad="50800" dist="25400" algn="bl"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6878438" y="388257"/>
        <a:ext cx="221516" cy="70894"/>
      </dsp:txXfrm>
    </dsp:sp>
    <dsp:sp modelId="{CC11DBD0-E706-495A-8B0B-126BDE2CBA59}">
      <dsp:nvSpPr>
        <dsp:cNvPr id="0" name=""/>
        <dsp:cNvSpPr/>
      </dsp:nvSpPr>
      <dsp:spPr>
        <a:xfrm>
          <a:off x="5454715" y="163855"/>
          <a:ext cx="1341569" cy="519698"/>
        </a:xfrm>
        <a:prstGeom prst="roundRect">
          <a:avLst/>
        </a:prstGeom>
        <a:solidFill>
          <a:srgbClr val="9148C8"/>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FIDELIDAD</a:t>
          </a:r>
        </a:p>
      </dsp:txBody>
      <dsp:txXfrm>
        <a:off x="5480085" y="189225"/>
        <a:ext cx="1290829" cy="468958"/>
      </dsp:txXfrm>
    </dsp:sp>
    <dsp:sp modelId="{0B256657-68B7-46F7-8AD9-21BE48E3EA0A}">
      <dsp:nvSpPr>
        <dsp:cNvPr id="0" name=""/>
        <dsp:cNvSpPr/>
      </dsp:nvSpPr>
      <dsp:spPr>
        <a:xfrm>
          <a:off x="5111091" y="272992"/>
          <a:ext cx="301424" cy="301424"/>
        </a:xfrm>
        <a:prstGeom prst="mathPlus">
          <a:avLst/>
        </a:prstGeom>
        <a:solidFill>
          <a:srgbClr val="D8BEEC"/>
        </a:solidFill>
        <a:ln>
          <a:noFill/>
        </a:ln>
        <a:effectLst>
          <a:outerShdw blurRad="50800" dist="25400" algn="bl"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5151045" y="388257"/>
        <a:ext cx="221516" cy="70894"/>
      </dsp:txXfrm>
    </dsp:sp>
    <dsp:sp modelId="{F0FC36E7-2CB1-433D-A54D-41045CD93559}">
      <dsp:nvSpPr>
        <dsp:cNvPr id="0" name=""/>
        <dsp:cNvSpPr/>
      </dsp:nvSpPr>
      <dsp:spPr>
        <a:xfrm>
          <a:off x="3727322" y="163855"/>
          <a:ext cx="1341569" cy="519698"/>
        </a:xfrm>
        <a:prstGeom prst="roundRect">
          <a:avLst/>
        </a:prstGeom>
        <a:solidFill>
          <a:srgbClr val="9148C8"/>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a:effectLst>
                <a:outerShdw blurRad="38100" dist="38100" dir="2700000" algn="tl">
                  <a:srgbClr val="000000">
                    <a:alpha val="43137"/>
                  </a:srgbClr>
                </a:outerShdw>
              </a:effectLst>
            </a:rPr>
            <a:t>RESPETO</a:t>
          </a:r>
          <a:endParaRPr lang="es-ES" sz="1800" b="1" kern="1200" dirty="0">
            <a:effectLst>
              <a:outerShdw blurRad="38100" dist="38100" dir="2700000" algn="tl">
                <a:srgbClr val="000000">
                  <a:alpha val="43137"/>
                </a:srgbClr>
              </a:outerShdw>
            </a:effectLst>
          </a:endParaRPr>
        </a:p>
      </dsp:txBody>
      <dsp:txXfrm>
        <a:off x="3752692" y="189225"/>
        <a:ext cx="1290829" cy="468958"/>
      </dsp:txXfrm>
    </dsp:sp>
    <dsp:sp modelId="{CE2165F4-3D63-4F12-92C6-0AC56BF1E7DA}">
      <dsp:nvSpPr>
        <dsp:cNvPr id="0" name=""/>
        <dsp:cNvSpPr/>
      </dsp:nvSpPr>
      <dsp:spPr>
        <a:xfrm>
          <a:off x="3383697" y="272992"/>
          <a:ext cx="301424" cy="301424"/>
        </a:xfrm>
        <a:prstGeom prst="mathPlus">
          <a:avLst/>
        </a:prstGeom>
        <a:solidFill>
          <a:srgbClr val="D8BEEC"/>
        </a:solidFill>
        <a:ln>
          <a:noFill/>
        </a:ln>
        <a:effectLst>
          <a:outerShdw blurRad="50800" dist="25400" algn="bl"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3423651" y="388257"/>
        <a:ext cx="221516" cy="70894"/>
      </dsp:txXfrm>
    </dsp:sp>
    <dsp:sp modelId="{B8F775C0-B2C5-462B-B7C8-51D5E117E44D}">
      <dsp:nvSpPr>
        <dsp:cNvPr id="0" name=""/>
        <dsp:cNvSpPr/>
      </dsp:nvSpPr>
      <dsp:spPr>
        <a:xfrm>
          <a:off x="1999928" y="163855"/>
          <a:ext cx="1341569" cy="519698"/>
        </a:xfrm>
        <a:prstGeom prst="roundRect">
          <a:avLst/>
        </a:prstGeom>
        <a:solidFill>
          <a:srgbClr val="9148C8"/>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AMOR</a:t>
          </a:r>
        </a:p>
      </dsp:txBody>
      <dsp:txXfrm>
        <a:off x="2025298" y="189225"/>
        <a:ext cx="1290829" cy="468958"/>
      </dsp:txXfrm>
    </dsp:sp>
    <dsp:sp modelId="{4F3499F7-EB11-4F6F-A343-4A77CB728A07}">
      <dsp:nvSpPr>
        <dsp:cNvPr id="0" name=""/>
        <dsp:cNvSpPr/>
      </dsp:nvSpPr>
      <dsp:spPr>
        <a:xfrm>
          <a:off x="1656304" y="272992"/>
          <a:ext cx="301424" cy="301424"/>
        </a:xfrm>
        <a:prstGeom prst="mathEqual">
          <a:avLst/>
        </a:prstGeom>
        <a:solidFill>
          <a:srgbClr val="D8BEEC"/>
        </a:solidFill>
        <a:ln>
          <a:noFill/>
        </a:ln>
        <a:effectLst>
          <a:outerShdw blurRad="50800" dist="25400" algn="bl"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1696258" y="335085"/>
        <a:ext cx="221516" cy="177238"/>
      </dsp:txXfrm>
    </dsp:sp>
    <dsp:sp modelId="{CC81A392-D777-452C-BBBC-C795ADC964BF}">
      <dsp:nvSpPr>
        <dsp:cNvPr id="0" name=""/>
        <dsp:cNvSpPr/>
      </dsp:nvSpPr>
      <dsp:spPr>
        <a:xfrm>
          <a:off x="2250" y="163855"/>
          <a:ext cx="1611854" cy="519698"/>
        </a:xfrm>
        <a:prstGeom prst="roundRect">
          <a:avLst/>
        </a:prstGeom>
        <a:solidFill>
          <a:schemeClr val="accent4"/>
        </a:solidFill>
        <a:ln>
          <a:noFill/>
        </a:ln>
        <a:effectLst/>
        <a:scene3d>
          <a:camera prst="orthographicFront"/>
          <a:lightRig rig="flat" dir="t"/>
        </a:scene3d>
        <a:sp3d contourW="10160" prstMaterial="dkEdge">
          <a:bevelT w="38100" h="50800" prst="angle"/>
          <a:contourClr>
            <a:schemeClr val="accent4">
              <a:shade val="40000"/>
              <a:satMod val="15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MATRIMONIO</a:t>
          </a:r>
        </a:p>
      </dsp:txBody>
      <dsp:txXfrm>
        <a:off x="27620" y="189225"/>
        <a:ext cx="1561114" cy="4689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C0109-46E4-4608-9F13-E89EF1D66949}">
      <dsp:nvSpPr>
        <dsp:cNvPr id="0" name=""/>
        <dsp:cNvSpPr/>
      </dsp:nvSpPr>
      <dsp:spPr>
        <a:xfrm>
          <a:off x="3129957" y="3"/>
          <a:ext cx="3557681" cy="816881"/>
        </a:xfrm>
        <a:prstGeom prst="roundRect">
          <a:avLst/>
        </a:prstGeom>
        <a:solidFill>
          <a:srgbClr val="74AE1E"/>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s-ES" sz="2600" b="1" kern="1200" dirty="0">
              <a:effectLst>
                <a:outerShdw blurRad="38100" dist="38100" dir="2700000" algn="tl">
                  <a:srgbClr val="000000">
                    <a:alpha val="43137"/>
                  </a:srgbClr>
                </a:outerShdw>
              </a:effectLst>
            </a:rPr>
            <a:t>EL FUNDAMENTO ES CRISTO</a:t>
          </a:r>
        </a:p>
      </dsp:txBody>
      <dsp:txXfrm>
        <a:off x="3169834" y="39880"/>
        <a:ext cx="3477927" cy="737127"/>
      </dsp:txXfrm>
    </dsp:sp>
    <dsp:sp modelId="{34C6D88C-712B-4EA8-AA69-D0F50E27BDF1}">
      <dsp:nvSpPr>
        <dsp:cNvPr id="0" name=""/>
        <dsp:cNvSpPr/>
      </dsp:nvSpPr>
      <dsp:spPr>
        <a:xfrm>
          <a:off x="2600345" y="177209"/>
          <a:ext cx="473791" cy="473791"/>
        </a:xfrm>
        <a:prstGeom prst="mathEqual">
          <a:avLst/>
        </a:prstGeom>
        <a:solidFill>
          <a:srgbClr val="9FDE42"/>
        </a:solidFill>
        <a:ln>
          <a:noFill/>
        </a:ln>
        <a:effectLst>
          <a:outerShdw blurRad="50800" dist="25400" algn="bl"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S" sz="1900" kern="1200">
            <a:effectLst>
              <a:outerShdw blurRad="38100" dist="38100" dir="2700000" algn="tl">
                <a:srgbClr val="000000">
                  <a:alpha val="43137"/>
                </a:srgbClr>
              </a:outerShdw>
            </a:effectLst>
          </a:endParaRPr>
        </a:p>
      </dsp:txBody>
      <dsp:txXfrm>
        <a:off x="2663146" y="274810"/>
        <a:ext cx="348189" cy="278589"/>
      </dsp:txXfrm>
    </dsp:sp>
    <dsp:sp modelId="{2A9189F9-54D8-4F26-A7AF-57EB196BC82E}">
      <dsp:nvSpPr>
        <dsp:cNvPr id="0" name=""/>
        <dsp:cNvSpPr/>
      </dsp:nvSpPr>
      <dsp:spPr>
        <a:xfrm>
          <a:off x="441" y="5664"/>
          <a:ext cx="2533573" cy="816881"/>
        </a:xfrm>
        <a:prstGeom prst="roundRect">
          <a:avLst/>
        </a:prstGeom>
        <a:solidFill>
          <a:schemeClr val="accent4"/>
        </a:solidFill>
        <a:ln>
          <a:noFill/>
        </a:ln>
        <a:effectLst/>
        <a:scene3d>
          <a:camera prst="orthographicFront"/>
          <a:lightRig rig="flat" dir="t"/>
        </a:scene3d>
        <a:sp3d contourW="10160" prstMaterial="dkEdge">
          <a:bevelT w="38100" h="50800" prst="angle"/>
          <a:contourClr>
            <a:schemeClr val="accent4">
              <a:shade val="40000"/>
              <a:satMod val="15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tabLst>
              <a:tab pos="1250950" algn="l"/>
            </a:tabLst>
          </a:pPr>
          <a:r>
            <a:rPr lang="es-ES" sz="3200" b="1" kern="1200">
              <a:solidFill>
                <a:prstClr val="white"/>
              </a:solidFill>
              <a:effectLst>
                <a:outerShdw blurRad="38100" dist="38100" dir="2700000" algn="tl">
                  <a:srgbClr val="000000">
                    <a:alpha val="43137"/>
                  </a:srgbClr>
                </a:outerShdw>
              </a:effectLst>
              <a:latin typeface="Calibri" panose="020F0502020204030204"/>
              <a:ea typeface="+mn-ea"/>
              <a:cs typeface="+mn-cs"/>
            </a:rPr>
            <a:t>EDIFICIO</a:t>
          </a:r>
          <a:endParaRPr lang="es-ES"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40318" y="45541"/>
        <a:ext cx="2453819" cy="7371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C0109-46E4-4608-9F13-E89EF1D66949}">
      <dsp:nvSpPr>
        <dsp:cNvPr id="0" name=""/>
        <dsp:cNvSpPr/>
      </dsp:nvSpPr>
      <dsp:spPr>
        <a:xfrm>
          <a:off x="3140467" y="5664"/>
          <a:ext cx="3557681" cy="816881"/>
        </a:xfrm>
        <a:prstGeom prst="roundRect">
          <a:avLst/>
        </a:prstGeom>
        <a:solidFill>
          <a:srgbClr val="DAA41C"/>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s-ES" sz="2800" b="1" i="0" kern="1200" dirty="0">
              <a:effectLst>
                <a:outerShdw blurRad="38100" dist="38100" dir="2700000" algn="tl">
                  <a:srgbClr val="000000">
                    <a:alpha val="43137"/>
                  </a:srgbClr>
                </a:outerShdw>
              </a:effectLst>
            </a:rPr>
            <a:t>DIOS DA EL CRECIMIENTO</a:t>
          </a:r>
        </a:p>
      </dsp:txBody>
      <dsp:txXfrm>
        <a:off x="3180344" y="45541"/>
        <a:ext cx="3477927" cy="737127"/>
      </dsp:txXfrm>
    </dsp:sp>
    <dsp:sp modelId="{34C6D88C-712B-4EA8-AA69-D0F50E27BDF1}">
      <dsp:nvSpPr>
        <dsp:cNvPr id="0" name=""/>
        <dsp:cNvSpPr/>
      </dsp:nvSpPr>
      <dsp:spPr>
        <a:xfrm>
          <a:off x="2600345" y="177209"/>
          <a:ext cx="473791" cy="473791"/>
        </a:xfrm>
        <a:prstGeom prst="mathEqual">
          <a:avLst/>
        </a:prstGeom>
        <a:solidFill>
          <a:srgbClr val="EAC15D"/>
        </a:solidFill>
        <a:ln>
          <a:noFill/>
        </a:ln>
        <a:effectLst>
          <a:outerShdw blurRad="50800" dist="25400" algn="bl"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S" sz="1900" kern="1200"/>
        </a:p>
      </dsp:txBody>
      <dsp:txXfrm>
        <a:off x="2663146" y="274810"/>
        <a:ext cx="348189" cy="278589"/>
      </dsp:txXfrm>
    </dsp:sp>
    <dsp:sp modelId="{2A9189F9-54D8-4F26-A7AF-57EB196BC82E}">
      <dsp:nvSpPr>
        <dsp:cNvPr id="0" name=""/>
        <dsp:cNvSpPr/>
      </dsp:nvSpPr>
      <dsp:spPr>
        <a:xfrm>
          <a:off x="441" y="5664"/>
          <a:ext cx="2533573" cy="816881"/>
        </a:xfrm>
        <a:prstGeom prst="roundRect">
          <a:avLst/>
        </a:prstGeom>
        <a:solidFill>
          <a:schemeClr val="accent4"/>
        </a:solidFill>
        <a:ln>
          <a:noFill/>
        </a:ln>
        <a:effectLst/>
        <a:scene3d>
          <a:camera prst="orthographicFront"/>
          <a:lightRig rig="flat" dir="t"/>
        </a:scene3d>
        <a:sp3d contourW="10160" prstMaterial="dkEdge">
          <a:bevelT w="38100" h="50800" prst="angle"/>
          <a:contourClr>
            <a:schemeClr val="accent4">
              <a:shade val="40000"/>
              <a:satMod val="15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tabLst>
              <a:tab pos="1250950" algn="l"/>
            </a:tabLst>
          </a:pPr>
          <a:r>
            <a:rPr lang="es-ES"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CAMPO</a:t>
          </a:r>
        </a:p>
      </dsp:txBody>
      <dsp:txXfrm>
        <a:off x="40318" y="45541"/>
        <a:ext cx="2453819" cy="7371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C0109-46E4-4608-9F13-E89EF1D66949}">
      <dsp:nvSpPr>
        <dsp:cNvPr id="0" name=""/>
        <dsp:cNvSpPr/>
      </dsp:nvSpPr>
      <dsp:spPr>
        <a:xfrm>
          <a:off x="3140467" y="5664"/>
          <a:ext cx="3557681" cy="816881"/>
        </a:xfrm>
        <a:prstGeom prst="roundRect">
          <a:avLst/>
        </a:prstGeom>
        <a:solidFill>
          <a:srgbClr val="862626"/>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s-ES" sz="2600" kern="1200" dirty="0"/>
            <a:t>OBEDIENTE Y LEAL</a:t>
          </a:r>
        </a:p>
      </dsp:txBody>
      <dsp:txXfrm>
        <a:off x="3180344" y="45541"/>
        <a:ext cx="3477927" cy="737127"/>
      </dsp:txXfrm>
    </dsp:sp>
    <dsp:sp modelId="{34C6D88C-712B-4EA8-AA69-D0F50E27BDF1}">
      <dsp:nvSpPr>
        <dsp:cNvPr id="0" name=""/>
        <dsp:cNvSpPr/>
      </dsp:nvSpPr>
      <dsp:spPr>
        <a:xfrm>
          <a:off x="2600345" y="177209"/>
          <a:ext cx="473791" cy="473791"/>
        </a:xfrm>
        <a:prstGeom prst="mathEqual">
          <a:avLst/>
        </a:prstGeom>
        <a:solidFill>
          <a:srgbClr val="D36363"/>
        </a:solidFill>
        <a:ln>
          <a:noFill/>
        </a:ln>
        <a:effectLst>
          <a:outerShdw blurRad="50800" dist="25400" algn="bl"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S" sz="1900" kern="1200"/>
        </a:p>
      </dsp:txBody>
      <dsp:txXfrm>
        <a:off x="2663146" y="274810"/>
        <a:ext cx="348189" cy="278589"/>
      </dsp:txXfrm>
    </dsp:sp>
    <dsp:sp modelId="{2A9189F9-54D8-4F26-A7AF-57EB196BC82E}">
      <dsp:nvSpPr>
        <dsp:cNvPr id="0" name=""/>
        <dsp:cNvSpPr/>
      </dsp:nvSpPr>
      <dsp:spPr>
        <a:xfrm>
          <a:off x="441" y="5664"/>
          <a:ext cx="2533573" cy="816881"/>
        </a:xfrm>
        <a:prstGeom prst="roundRect">
          <a:avLst/>
        </a:prstGeom>
        <a:solidFill>
          <a:schemeClr val="accent4"/>
        </a:solidFill>
        <a:ln>
          <a:noFill/>
        </a:ln>
        <a:effectLst/>
        <a:scene3d>
          <a:camera prst="orthographicFront"/>
          <a:lightRig rig="flat" dir="t"/>
        </a:scene3d>
        <a:sp3d contourW="10160" prstMaterial="dkEdge">
          <a:bevelT w="38100" h="50800" prst="angle"/>
          <a:contourClr>
            <a:schemeClr val="accent4">
              <a:shade val="40000"/>
              <a:satMod val="15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22860" tIns="22860" rIns="22860" bIns="22860" numCol="1" spcCol="1270" anchor="ctr" anchorCtr="0">
          <a:noAutofit/>
        </a:bodyPr>
        <a:lstStyle/>
        <a:p>
          <a:pPr marL="0" lvl="0" indent="0" algn="ctr" defTabSz="1422400">
            <a:lnSpc>
              <a:spcPct val="90000"/>
            </a:lnSpc>
            <a:spcBef>
              <a:spcPct val="0"/>
            </a:spcBef>
            <a:spcAft>
              <a:spcPct val="35000"/>
            </a:spcAft>
            <a:buNone/>
            <a:tabLst>
              <a:tab pos="1250950" algn="l"/>
            </a:tabLst>
          </a:pPr>
          <a:r>
            <a:rPr lang="es-ES"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EJÉRCITO</a:t>
          </a:r>
        </a:p>
      </dsp:txBody>
      <dsp:txXfrm>
        <a:off x="40318" y="45541"/>
        <a:ext cx="2453819" cy="7371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2E971-A4E2-448C-81A2-8E465DBB0FEF}">
      <dsp:nvSpPr>
        <dsp:cNvPr id="0" name=""/>
        <dsp:cNvSpPr/>
      </dsp:nvSpPr>
      <dsp:spPr>
        <a:xfrm>
          <a:off x="0" y="629"/>
          <a:ext cx="6453350" cy="730017"/>
        </a:xfrm>
        <a:prstGeom prst="roundRect">
          <a:avLst/>
        </a:prstGeom>
        <a:solidFill>
          <a:schemeClr val="tx2">
            <a:lumMod val="60000"/>
            <a:lumOff val="4000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b="1" kern="1200" dirty="0"/>
            <a:t>Que mantiene la unidad (Cuerpo).</a:t>
          </a:r>
        </a:p>
      </dsp:txBody>
      <dsp:txXfrm>
        <a:off x="35636" y="36265"/>
        <a:ext cx="6382078" cy="658745"/>
      </dsp:txXfrm>
    </dsp:sp>
    <dsp:sp modelId="{FCE1EE2C-7242-4F37-A416-F2696FA76182}">
      <dsp:nvSpPr>
        <dsp:cNvPr id="0" name=""/>
        <dsp:cNvSpPr/>
      </dsp:nvSpPr>
      <dsp:spPr>
        <a:xfrm>
          <a:off x="0" y="740766"/>
          <a:ext cx="6453350" cy="730017"/>
        </a:xfrm>
        <a:prstGeom prst="roundRect">
          <a:avLst/>
        </a:prstGeom>
        <a:solidFill>
          <a:srgbClr val="9148C8"/>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b="1" kern="1200" dirty="0"/>
            <a:t>Que sostiene una relación personal buena con Dios y con los demás (Matrimonio).</a:t>
          </a:r>
        </a:p>
      </dsp:txBody>
      <dsp:txXfrm>
        <a:off x="35636" y="776402"/>
        <a:ext cx="6382078" cy="658745"/>
      </dsp:txXfrm>
    </dsp:sp>
    <dsp:sp modelId="{65070FC1-E794-40BA-80E9-B7CBC777E03F}">
      <dsp:nvSpPr>
        <dsp:cNvPr id="0" name=""/>
        <dsp:cNvSpPr/>
      </dsp:nvSpPr>
      <dsp:spPr>
        <a:xfrm>
          <a:off x="0" y="1480903"/>
          <a:ext cx="6453350" cy="948111"/>
        </a:xfrm>
        <a:prstGeom prst="roundRect">
          <a:avLst/>
        </a:prstGeom>
        <a:solidFill>
          <a:srgbClr val="74AE1E"/>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b="1" kern="1200" dirty="0"/>
            <a:t>Que tiene como fundamento sólido a Cristo (Edificio).</a:t>
          </a:r>
        </a:p>
      </dsp:txBody>
      <dsp:txXfrm>
        <a:off x="46283" y="1527186"/>
        <a:ext cx="6360784" cy="855545"/>
      </dsp:txXfrm>
    </dsp:sp>
    <dsp:sp modelId="{9B4B44B2-55BF-427C-BC57-7F2083710D90}">
      <dsp:nvSpPr>
        <dsp:cNvPr id="0" name=""/>
        <dsp:cNvSpPr/>
      </dsp:nvSpPr>
      <dsp:spPr>
        <a:xfrm>
          <a:off x="0" y="2439133"/>
          <a:ext cx="6453350" cy="948111"/>
        </a:xfrm>
        <a:prstGeom prst="roundRect">
          <a:avLst/>
        </a:prstGeom>
        <a:solidFill>
          <a:srgbClr val="DAA41C"/>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b="1" kern="1200" dirty="0"/>
            <a:t>Que está en constante crecimiento (Campo).</a:t>
          </a:r>
        </a:p>
      </dsp:txBody>
      <dsp:txXfrm>
        <a:off x="46283" y="2485416"/>
        <a:ext cx="6360784" cy="855545"/>
      </dsp:txXfrm>
    </dsp:sp>
    <dsp:sp modelId="{9E5CE94E-3608-4628-BE3C-13150CBE5C2D}">
      <dsp:nvSpPr>
        <dsp:cNvPr id="0" name=""/>
        <dsp:cNvSpPr/>
      </dsp:nvSpPr>
      <dsp:spPr>
        <a:xfrm>
          <a:off x="0" y="3397364"/>
          <a:ext cx="6453350" cy="1220114"/>
        </a:xfrm>
        <a:prstGeom prst="roundRect">
          <a:avLst/>
        </a:prstGeom>
        <a:solidFill>
          <a:srgbClr val="862626"/>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b="1" kern="1200" dirty="0"/>
            <a:t>Que está en pie de lucha contra el Maligno, y mantiene su obediencia y lealtad a Dios (Ejército).</a:t>
          </a:r>
        </a:p>
      </dsp:txBody>
      <dsp:txXfrm>
        <a:off x="59561" y="3456925"/>
        <a:ext cx="6334228" cy="1100992"/>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C06FEE-0C85-4A33-9995-BE2310E60A4C}" type="datetimeFigureOut">
              <a:rPr lang="es-ES" smtClean="0"/>
              <a:t>20/10/2022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9AD6F-2771-4011-8C4E-8B27B5699DF6}" type="slidenum">
              <a:rPr lang="es-ES" smtClean="0"/>
              <a:t>‹Nº›</a:t>
            </a:fld>
            <a:endParaRPr lang="es-ES"/>
          </a:p>
        </p:txBody>
      </p:sp>
    </p:spTree>
    <p:extLst>
      <p:ext uri="{BB962C8B-B14F-4D97-AF65-F5344CB8AC3E}">
        <p14:creationId xmlns:p14="http://schemas.microsoft.com/office/powerpoint/2010/main" val="98675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iglesia es el cuerpo de Cristo,  y Cristo su cabeza (ver 1 </a:t>
            </a:r>
            <a:r>
              <a:rPr lang="es-ES" dirty="0" err="1"/>
              <a:t>Cor</a:t>
            </a:r>
            <a:r>
              <a:rPr lang="es-ES" dirty="0"/>
              <a:t>. 12: 27; Efe. 1: 22-23; Col. 1: 18-24).</a:t>
            </a:r>
          </a:p>
          <a:p>
            <a:r>
              <a:rPr lang="es-ES" dirty="0"/>
              <a:t>El apóstol presenta a la iglesia como el cuerpo de Cristo, lo que significa que ella es un cuerpo unido, con Cristo como su cabeza (ver 1 </a:t>
            </a:r>
            <a:r>
              <a:rPr lang="es-ES" dirty="0" err="1"/>
              <a:t>Cor</a:t>
            </a:r>
            <a:r>
              <a:rPr lang="es-ES" dirty="0"/>
              <a:t>. 12: 27; Efe. 1: 22-23; Col. 1: 18-24). Mediante una figura de lenguaje en que una parte representa o se nombra por el todo, Cristo, cabeza de la iglesia, representa a la iglesia entera. Todos los miembros de la iglesia son unidades separadas que tienen cargos diversos y diferentes responsabilidades en la iglesia. Reciben dones de Dios para esas funciones, dones apropiados para sus necesidades individuales; pero todos tienen que responder ante Cristo, y están unidos en él. </a:t>
            </a:r>
          </a:p>
          <a:p>
            <a:r>
              <a:rPr lang="es-ES" dirty="0"/>
              <a:t>en el cual cada parte cumple una función necesaria. No se puede prescindir de ninguna parte del cuerpo si se quiere que continúe funcionando eficientemente.</a:t>
            </a:r>
          </a:p>
          <a:p>
            <a:r>
              <a:rPr lang="es-ES" dirty="0"/>
              <a:t>se necesita es que los miembros se complementen plenamente para que unidos cumplan todas las funciones necesarias para el bien del todo. El cuerpo humano no tiene lugar para miembros inactivos ni necesita a los que no contribuyan para la eficiencia general de todo el organismo. La iglesia necesita miembros consagrados y activos que contribuyan continuamente a la completa realización 768 de la obra de la iglesia en la ganancia de almas para el reino de Dios (ver 1JT 588-589; 2JT 156-157; 3JT 67-69). </a:t>
            </a:r>
          </a:p>
          <a:p>
            <a:r>
              <a:rPr lang="es-ES" dirty="0"/>
              <a:t>El miembro más humilde de la iglesia es tan miembro del cuerpo de Cristo como el que posee los más destacados dones (ver Mat. 23: 8-12; Sant. 3: 1; 1 </a:t>
            </a:r>
            <a:r>
              <a:rPr lang="es-ES" dirty="0" err="1"/>
              <a:t>Ped</a:t>
            </a:r>
            <a:r>
              <a:rPr lang="es-ES" dirty="0"/>
              <a:t>. 5: 3). Cristo ama a todos los miembros. Dio su vida por todos, y hubiera muerto por una sola alma (ver Luc. 15: 4-7-, DTG 446; MB 261). </a:t>
            </a:r>
          </a:p>
          <a:p>
            <a:endParaRPr lang="es-ES" dirty="0"/>
          </a:p>
          <a:p>
            <a:r>
              <a:rPr lang="es-ES" dirty="0"/>
              <a:t>Si todos los miembros tuvieran el mismo don o los mismos dones, y todos fueran aptos para el mismo cargo o la misma clase de servicio, se descuidarían importantes fases de la actividad de la iglesia para la proclamación del Evangelio, y la iglesia declinaría en espiritualidad y vigor. Cada parte debe hacer su debida contribución para el bienestar del cuerpo; de lo contrario no se puede mantener una eficiencia máxima. </a:t>
            </a:r>
          </a:p>
          <a:p>
            <a:r>
              <a:rPr lang="es-ES" dirty="0"/>
              <a:t>Unidad en la diversidad y diversidad en la unidad es la disposición o arreglo que produce los mejores tratados (ver </a:t>
            </a:r>
            <a:r>
              <a:rPr lang="es-ES" dirty="0" err="1"/>
              <a:t>Eze</a:t>
            </a:r>
            <a:r>
              <a:rPr lang="es-ES" dirty="0"/>
              <a:t>. 1: 28; 10; 2JT 350; OE 504). La mano de Dios lo preside todo, e individualmente los cristianos pueden regocijarse de ser considerados dignos de una parte -aunque sea pequeña- en la grandiosa obra de llevar a una gloriosa terminación el plan de redención. </a:t>
            </a:r>
          </a:p>
          <a:p>
            <a:r>
              <a:rPr lang="es-ES" dirty="0"/>
              <a:t>Ningún miembro, no importa cuán débil, ignorante o pequeño sea, debe ser considerado como innecesario o sin valor. Cada uno es en su lugar, y no es correcto pensar que los miembros pertenecen a diferentes cuerpos y que, por lo tanto, no pueden relacionarse entre sí. </a:t>
            </a:r>
          </a:p>
          <a:p>
            <a:r>
              <a:rPr lang="es-ES" dirty="0"/>
              <a:t>No importa qué parte del cuerpo humano esté afectada por el dolor o la enfermedad, los recursos y las energías de todo el organismo se concentran para aliviar ese dolor y restaurar el miembro lesionado a su estado normal. En el cuerpo espiritual cada miembro también debe interesarse en el bienestar de los otros, sin hacer acepción de personas ni de dones. </a:t>
            </a:r>
          </a:p>
          <a:p>
            <a:endParaRPr lang="es-ES" dirty="0"/>
          </a:p>
        </p:txBody>
      </p:sp>
      <p:sp>
        <p:nvSpPr>
          <p:cNvPr id="4" name="Marcador de número de diapositiva 3"/>
          <p:cNvSpPr>
            <a:spLocks noGrp="1"/>
          </p:cNvSpPr>
          <p:nvPr>
            <p:ph type="sldNum" sz="quarter" idx="5"/>
          </p:nvPr>
        </p:nvSpPr>
        <p:spPr/>
        <p:txBody>
          <a:bodyPr/>
          <a:lstStyle/>
          <a:p>
            <a:fld id="{0A39AD6F-2771-4011-8C4E-8B27B5699DF6}" type="slidenum">
              <a:rPr lang="es-ES" smtClean="0"/>
              <a:t>6</a:t>
            </a:fld>
            <a:endParaRPr lang="es-ES"/>
          </a:p>
        </p:txBody>
      </p:sp>
    </p:spTree>
    <p:extLst>
      <p:ext uri="{BB962C8B-B14F-4D97-AF65-F5344CB8AC3E}">
        <p14:creationId xmlns:p14="http://schemas.microsoft.com/office/powerpoint/2010/main" val="3378083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A39AD6F-2771-4011-8C4E-8B27B5699DF6}" type="slidenum">
              <a:rPr lang="es-ES" smtClean="0"/>
              <a:t>8</a:t>
            </a:fld>
            <a:endParaRPr lang="es-ES"/>
          </a:p>
        </p:txBody>
      </p:sp>
    </p:spTree>
    <p:extLst>
      <p:ext uri="{BB962C8B-B14F-4D97-AF65-F5344CB8AC3E}">
        <p14:creationId xmlns:p14="http://schemas.microsoft.com/office/powerpoint/2010/main" val="126432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A39AD6F-2771-4011-8C4E-8B27B5699DF6}" type="slidenum">
              <a:rPr lang="es-ES" smtClean="0"/>
              <a:t>9</a:t>
            </a:fld>
            <a:endParaRPr lang="es-ES"/>
          </a:p>
        </p:txBody>
      </p:sp>
    </p:spTree>
    <p:extLst>
      <p:ext uri="{BB962C8B-B14F-4D97-AF65-F5344CB8AC3E}">
        <p14:creationId xmlns:p14="http://schemas.microsoft.com/office/powerpoint/2010/main" val="147711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A39AD6F-2771-4011-8C4E-8B27B5699DF6}" type="slidenum">
              <a:rPr lang="es-ES" smtClean="0"/>
              <a:t>10</a:t>
            </a:fld>
            <a:endParaRPr lang="es-ES"/>
          </a:p>
        </p:txBody>
      </p:sp>
    </p:spTree>
    <p:extLst>
      <p:ext uri="{BB962C8B-B14F-4D97-AF65-F5344CB8AC3E}">
        <p14:creationId xmlns:p14="http://schemas.microsoft.com/office/powerpoint/2010/main" val="208304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A39AD6F-2771-4011-8C4E-8B27B5699DF6}" type="slidenum">
              <a:rPr lang="es-ES" smtClean="0"/>
              <a:t>12</a:t>
            </a:fld>
            <a:endParaRPr lang="es-ES"/>
          </a:p>
        </p:txBody>
      </p:sp>
    </p:spTree>
    <p:extLst>
      <p:ext uri="{BB962C8B-B14F-4D97-AF65-F5344CB8AC3E}">
        <p14:creationId xmlns:p14="http://schemas.microsoft.com/office/powerpoint/2010/main" val="1737810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A39AD6F-2771-4011-8C4E-8B27B5699DF6}" type="slidenum">
              <a:rPr lang="es-ES" smtClean="0"/>
              <a:t>14</a:t>
            </a:fld>
            <a:endParaRPr lang="es-ES"/>
          </a:p>
        </p:txBody>
      </p:sp>
    </p:spTree>
    <p:extLst>
      <p:ext uri="{BB962C8B-B14F-4D97-AF65-F5344CB8AC3E}">
        <p14:creationId xmlns:p14="http://schemas.microsoft.com/office/powerpoint/2010/main" val="2558102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A39AD6F-2771-4011-8C4E-8B27B5699DF6}" type="slidenum">
              <a:rPr lang="es-ES" smtClean="0"/>
              <a:t>15</a:t>
            </a:fld>
            <a:endParaRPr lang="es-ES"/>
          </a:p>
        </p:txBody>
      </p:sp>
    </p:spTree>
    <p:extLst>
      <p:ext uri="{BB962C8B-B14F-4D97-AF65-F5344CB8AC3E}">
        <p14:creationId xmlns:p14="http://schemas.microsoft.com/office/powerpoint/2010/main" val="143310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BDD2FA-AF5D-608E-6F5D-180C69CC8EA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675B058-39E0-549D-62E0-58ED7F5EE6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D899CAB-E41F-A2BC-CD52-119C88F06B83}"/>
              </a:ext>
            </a:extLst>
          </p:cNvPr>
          <p:cNvSpPr>
            <a:spLocks noGrp="1"/>
          </p:cNvSpPr>
          <p:nvPr>
            <p:ph type="dt" sz="half" idx="10"/>
          </p:nvPr>
        </p:nvSpPr>
        <p:spPr/>
        <p:txBody>
          <a:bodyPr/>
          <a:lstStyle/>
          <a:p>
            <a:fld id="{1D503FAC-83FB-4628-8B0B-8C558AC52AE1}" type="datetimeFigureOut">
              <a:rPr lang="es-ES" smtClean="0"/>
              <a:t>20/10/2022</a:t>
            </a:fld>
            <a:endParaRPr lang="es-ES"/>
          </a:p>
        </p:txBody>
      </p:sp>
      <p:sp>
        <p:nvSpPr>
          <p:cNvPr id="5" name="Marcador de pie de página 4">
            <a:extLst>
              <a:ext uri="{FF2B5EF4-FFF2-40B4-BE49-F238E27FC236}">
                <a16:creationId xmlns:a16="http://schemas.microsoft.com/office/drawing/2014/main" id="{52563FB8-41A7-3645-5B2E-D5F99C31822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0F1DBB-9EAE-419F-5B53-74DE63F98468}"/>
              </a:ext>
            </a:extLst>
          </p:cNvPr>
          <p:cNvSpPr>
            <a:spLocks noGrp="1"/>
          </p:cNvSpPr>
          <p:nvPr>
            <p:ph type="sldNum" sz="quarter" idx="12"/>
          </p:nvPr>
        </p:nvSpPr>
        <p:spPr/>
        <p:txBody>
          <a:bodyPr/>
          <a:lstStyle/>
          <a:p>
            <a:fld id="{E36D38D5-26A0-4D20-A7F2-23ED196BF190}" type="slidenum">
              <a:rPr lang="es-ES" smtClean="0"/>
              <a:t>‹Nº›</a:t>
            </a:fld>
            <a:endParaRPr lang="es-ES"/>
          </a:p>
        </p:txBody>
      </p:sp>
    </p:spTree>
    <p:extLst>
      <p:ext uri="{BB962C8B-B14F-4D97-AF65-F5344CB8AC3E}">
        <p14:creationId xmlns:p14="http://schemas.microsoft.com/office/powerpoint/2010/main" val="3863688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3AFDF7-ED66-662C-9EF8-4A2770C4E9F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803F0B0-9E95-13CC-908C-96124DA0AB6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01D0838-1B63-8A20-AF2E-1CAD3373C946}"/>
              </a:ext>
            </a:extLst>
          </p:cNvPr>
          <p:cNvSpPr>
            <a:spLocks noGrp="1"/>
          </p:cNvSpPr>
          <p:nvPr>
            <p:ph type="dt" sz="half" idx="10"/>
          </p:nvPr>
        </p:nvSpPr>
        <p:spPr/>
        <p:txBody>
          <a:bodyPr/>
          <a:lstStyle/>
          <a:p>
            <a:fld id="{1D503FAC-83FB-4628-8B0B-8C558AC52AE1}" type="datetimeFigureOut">
              <a:rPr lang="es-ES" smtClean="0"/>
              <a:t>20/10/2022</a:t>
            </a:fld>
            <a:endParaRPr lang="es-ES"/>
          </a:p>
        </p:txBody>
      </p:sp>
      <p:sp>
        <p:nvSpPr>
          <p:cNvPr id="5" name="Marcador de pie de página 4">
            <a:extLst>
              <a:ext uri="{FF2B5EF4-FFF2-40B4-BE49-F238E27FC236}">
                <a16:creationId xmlns:a16="http://schemas.microsoft.com/office/drawing/2014/main" id="{CB8CD4FE-3827-4329-7A9F-37C2DC9CEF7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232E458-A8EA-8701-25B9-5E7DFF2BD872}"/>
              </a:ext>
            </a:extLst>
          </p:cNvPr>
          <p:cNvSpPr>
            <a:spLocks noGrp="1"/>
          </p:cNvSpPr>
          <p:nvPr>
            <p:ph type="sldNum" sz="quarter" idx="12"/>
          </p:nvPr>
        </p:nvSpPr>
        <p:spPr/>
        <p:txBody>
          <a:bodyPr/>
          <a:lstStyle/>
          <a:p>
            <a:fld id="{E36D38D5-26A0-4D20-A7F2-23ED196BF190}" type="slidenum">
              <a:rPr lang="es-ES" smtClean="0"/>
              <a:t>‹Nº›</a:t>
            </a:fld>
            <a:endParaRPr lang="es-ES"/>
          </a:p>
        </p:txBody>
      </p:sp>
    </p:spTree>
    <p:extLst>
      <p:ext uri="{BB962C8B-B14F-4D97-AF65-F5344CB8AC3E}">
        <p14:creationId xmlns:p14="http://schemas.microsoft.com/office/powerpoint/2010/main" val="3019899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0F38984-7D83-5691-1FC1-CA3117C88CE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C92C685-11B1-7461-9585-2A6949C8C5A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6E98E9A-F6CD-C029-7B44-946DFAD13C40}"/>
              </a:ext>
            </a:extLst>
          </p:cNvPr>
          <p:cNvSpPr>
            <a:spLocks noGrp="1"/>
          </p:cNvSpPr>
          <p:nvPr>
            <p:ph type="dt" sz="half" idx="10"/>
          </p:nvPr>
        </p:nvSpPr>
        <p:spPr/>
        <p:txBody>
          <a:bodyPr/>
          <a:lstStyle/>
          <a:p>
            <a:fld id="{1D503FAC-83FB-4628-8B0B-8C558AC52AE1}" type="datetimeFigureOut">
              <a:rPr lang="es-ES" smtClean="0"/>
              <a:t>20/10/2022</a:t>
            </a:fld>
            <a:endParaRPr lang="es-ES"/>
          </a:p>
        </p:txBody>
      </p:sp>
      <p:sp>
        <p:nvSpPr>
          <p:cNvPr id="5" name="Marcador de pie de página 4">
            <a:extLst>
              <a:ext uri="{FF2B5EF4-FFF2-40B4-BE49-F238E27FC236}">
                <a16:creationId xmlns:a16="http://schemas.microsoft.com/office/drawing/2014/main" id="{6D52929C-44AB-D041-AC2F-CF6DCA9660B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84CDF6-051E-9D9A-DCB9-C41B935B2F96}"/>
              </a:ext>
            </a:extLst>
          </p:cNvPr>
          <p:cNvSpPr>
            <a:spLocks noGrp="1"/>
          </p:cNvSpPr>
          <p:nvPr>
            <p:ph type="sldNum" sz="quarter" idx="12"/>
          </p:nvPr>
        </p:nvSpPr>
        <p:spPr/>
        <p:txBody>
          <a:bodyPr/>
          <a:lstStyle/>
          <a:p>
            <a:fld id="{E36D38D5-26A0-4D20-A7F2-23ED196BF190}" type="slidenum">
              <a:rPr lang="es-ES" smtClean="0"/>
              <a:t>‹Nº›</a:t>
            </a:fld>
            <a:endParaRPr lang="es-ES"/>
          </a:p>
        </p:txBody>
      </p:sp>
    </p:spTree>
    <p:extLst>
      <p:ext uri="{BB962C8B-B14F-4D97-AF65-F5344CB8AC3E}">
        <p14:creationId xmlns:p14="http://schemas.microsoft.com/office/powerpoint/2010/main" val="915395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E711D1-1E1A-D432-13C7-342931D0EB3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DE65431-F1E5-51E6-D0C2-2A356C7405E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84FF97C-C9B2-1C79-7AC9-C1528442ACD7}"/>
              </a:ext>
            </a:extLst>
          </p:cNvPr>
          <p:cNvSpPr>
            <a:spLocks noGrp="1"/>
          </p:cNvSpPr>
          <p:nvPr>
            <p:ph type="dt" sz="half" idx="10"/>
          </p:nvPr>
        </p:nvSpPr>
        <p:spPr/>
        <p:txBody>
          <a:bodyPr/>
          <a:lstStyle/>
          <a:p>
            <a:fld id="{1D503FAC-83FB-4628-8B0B-8C558AC52AE1}" type="datetimeFigureOut">
              <a:rPr lang="es-ES" smtClean="0"/>
              <a:t>20/10/2022</a:t>
            </a:fld>
            <a:endParaRPr lang="es-ES"/>
          </a:p>
        </p:txBody>
      </p:sp>
      <p:sp>
        <p:nvSpPr>
          <p:cNvPr id="5" name="Marcador de pie de página 4">
            <a:extLst>
              <a:ext uri="{FF2B5EF4-FFF2-40B4-BE49-F238E27FC236}">
                <a16:creationId xmlns:a16="http://schemas.microsoft.com/office/drawing/2014/main" id="{697627A7-F701-C93E-FA91-78E7CF5CA73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1089FF-4167-49AE-7B75-69789B24A432}"/>
              </a:ext>
            </a:extLst>
          </p:cNvPr>
          <p:cNvSpPr>
            <a:spLocks noGrp="1"/>
          </p:cNvSpPr>
          <p:nvPr>
            <p:ph type="sldNum" sz="quarter" idx="12"/>
          </p:nvPr>
        </p:nvSpPr>
        <p:spPr/>
        <p:txBody>
          <a:bodyPr/>
          <a:lstStyle/>
          <a:p>
            <a:fld id="{E36D38D5-26A0-4D20-A7F2-23ED196BF190}" type="slidenum">
              <a:rPr lang="es-ES" smtClean="0"/>
              <a:t>‹Nº›</a:t>
            </a:fld>
            <a:endParaRPr lang="es-ES"/>
          </a:p>
        </p:txBody>
      </p:sp>
    </p:spTree>
    <p:extLst>
      <p:ext uri="{BB962C8B-B14F-4D97-AF65-F5344CB8AC3E}">
        <p14:creationId xmlns:p14="http://schemas.microsoft.com/office/powerpoint/2010/main" val="4112105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52AB04-7207-9EAE-09B1-85786F34BEC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E1CA4E3-1A61-9D71-FAFE-0C3F4FE162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175F2E1-A3DC-3DFD-3487-C51865C8B759}"/>
              </a:ext>
            </a:extLst>
          </p:cNvPr>
          <p:cNvSpPr>
            <a:spLocks noGrp="1"/>
          </p:cNvSpPr>
          <p:nvPr>
            <p:ph type="dt" sz="half" idx="10"/>
          </p:nvPr>
        </p:nvSpPr>
        <p:spPr/>
        <p:txBody>
          <a:bodyPr/>
          <a:lstStyle/>
          <a:p>
            <a:fld id="{1D503FAC-83FB-4628-8B0B-8C558AC52AE1}" type="datetimeFigureOut">
              <a:rPr lang="es-ES" smtClean="0"/>
              <a:t>20/10/2022</a:t>
            </a:fld>
            <a:endParaRPr lang="es-ES"/>
          </a:p>
        </p:txBody>
      </p:sp>
      <p:sp>
        <p:nvSpPr>
          <p:cNvPr id="5" name="Marcador de pie de página 4">
            <a:extLst>
              <a:ext uri="{FF2B5EF4-FFF2-40B4-BE49-F238E27FC236}">
                <a16:creationId xmlns:a16="http://schemas.microsoft.com/office/drawing/2014/main" id="{4DBC0202-5C30-504F-4730-F9CC9B50E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691BC7D-62AF-DF8E-BEC2-93A7E611991E}"/>
              </a:ext>
            </a:extLst>
          </p:cNvPr>
          <p:cNvSpPr>
            <a:spLocks noGrp="1"/>
          </p:cNvSpPr>
          <p:nvPr>
            <p:ph type="sldNum" sz="quarter" idx="12"/>
          </p:nvPr>
        </p:nvSpPr>
        <p:spPr/>
        <p:txBody>
          <a:bodyPr/>
          <a:lstStyle/>
          <a:p>
            <a:fld id="{E36D38D5-26A0-4D20-A7F2-23ED196BF190}" type="slidenum">
              <a:rPr lang="es-ES" smtClean="0"/>
              <a:t>‹Nº›</a:t>
            </a:fld>
            <a:endParaRPr lang="es-ES"/>
          </a:p>
        </p:txBody>
      </p:sp>
    </p:spTree>
    <p:extLst>
      <p:ext uri="{BB962C8B-B14F-4D97-AF65-F5344CB8AC3E}">
        <p14:creationId xmlns:p14="http://schemas.microsoft.com/office/powerpoint/2010/main" val="480462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3D2AF3-1159-F601-B9F6-9B6B4EEE3F6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E3F8FE3-FA6A-F96F-FB2A-1C51005FCB2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830569F-A66A-819C-DB55-E5B8E751C98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83EEF44-C6E7-2EA2-F443-687E760D72EA}"/>
              </a:ext>
            </a:extLst>
          </p:cNvPr>
          <p:cNvSpPr>
            <a:spLocks noGrp="1"/>
          </p:cNvSpPr>
          <p:nvPr>
            <p:ph type="dt" sz="half" idx="10"/>
          </p:nvPr>
        </p:nvSpPr>
        <p:spPr/>
        <p:txBody>
          <a:bodyPr/>
          <a:lstStyle/>
          <a:p>
            <a:fld id="{1D503FAC-83FB-4628-8B0B-8C558AC52AE1}" type="datetimeFigureOut">
              <a:rPr lang="es-ES" smtClean="0"/>
              <a:t>20/10/2022</a:t>
            </a:fld>
            <a:endParaRPr lang="es-ES"/>
          </a:p>
        </p:txBody>
      </p:sp>
      <p:sp>
        <p:nvSpPr>
          <p:cNvPr id="6" name="Marcador de pie de página 5">
            <a:extLst>
              <a:ext uri="{FF2B5EF4-FFF2-40B4-BE49-F238E27FC236}">
                <a16:creationId xmlns:a16="http://schemas.microsoft.com/office/drawing/2014/main" id="{0B9A79F3-6B8E-AF67-B1C6-B037028F150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2FF70D9-E9B6-0EC6-072F-3242CEE156AA}"/>
              </a:ext>
            </a:extLst>
          </p:cNvPr>
          <p:cNvSpPr>
            <a:spLocks noGrp="1"/>
          </p:cNvSpPr>
          <p:nvPr>
            <p:ph type="sldNum" sz="quarter" idx="12"/>
          </p:nvPr>
        </p:nvSpPr>
        <p:spPr/>
        <p:txBody>
          <a:bodyPr/>
          <a:lstStyle/>
          <a:p>
            <a:fld id="{E36D38D5-26A0-4D20-A7F2-23ED196BF190}" type="slidenum">
              <a:rPr lang="es-ES" smtClean="0"/>
              <a:t>‹Nº›</a:t>
            </a:fld>
            <a:endParaRPr lang="es-ES"/>
          </a:p>
        </p:txBody>
      </p:sp>
    </p:spTree>
    <p:extLst>
      <p:ext uri="{BB962C8B-B14F-4D97-AF65-F5344CB8AC3E}">
        <p14:creationId xmlns:p14="http://schemas.microsoft.com/office/powerpoint/2010/main" val="1402460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B22AA-8283-1C0B-B645-22ACFD08A85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3072BB1-D321-4DD2-BD8D-AE5014AF99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3FC2B9F-E10F-27BC-02A4-6051494E98B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A27C49-1C1F-3820-12CA-D9609C1050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3EB7CA8-CAAC-58B7-169B-54DB15CCABA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18533C9-CDC8-F2A2-67C5-C8FAB76C1054}"/>
              </a:ext>
            </a:extLst>
          </p:cNvPr>
          <p:cNvSpPr>
            <a:spLocks noGrp="1"/>
          </p:cNvSpPr>
          <p:nvPr>
            <p:ph type="dt" sz="half" idx="10"/>
          </p:nvPr>
        </p:nvSpPr>
        <p:spPr/>
        <p:txBody>
          <a:bodyPr/>
          <a:lstStyle/>
          <a:p>
            <a:fld id="{1D503FAC-83FB-4628-8B0B-8C558AC52AE1}" type="datetimeFigureOut">
              <a:rPr lang="es-ES" smtClean="0"/>
              <a:t>20/10/2022</a:t>
            </a:fld>
            <a:endParaRPr lang="es-ES"/>
          </a:p>
        </p:txBody>
      </p:sp>
      <p:sp>
        <p:nvSpPr>
          <p:cNvPr id="8" name="Marcador de pie de página 7">
            <a:extLst>
              <a:ext uri="{FF2B5EF4-FFF2-40B4-BE49-F238E27FC236}">
                <a16:creationId xmlns:a16="http://schemas.microsoft.com/office/drawing/2014/main" id="{295ECCA0-1E4A-3309-C941-4EB2248AC75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693DE9F-8124-0529-74F5-6B3CA415DB15}"/>
              </a:ext>
            </a:extLst>
          </p:cNvPr>
          <p:cNvSpPr>
            <a:spLocks noGrp="1"/>
          </p:cNvSpPr>
          <p:nvPr>
            <p:ph type="sldNum" sz="quarter" idx="12"/>
          </p:nvPr>
        </p:nvSpPr>
        <p:spPr/>
        <p:txBody>
          <a:bodyPr/>
          <a:lstStyle/>
          <a:p>
            <a:fld id="{E36D38D5-26A0-4D20-A7F2-23ED196BF190}" type="slidenum">
              <a:rPr lang="es-ES" smtClean="0"/>
              <a:t>‹Nº›</a:t>
            </a:fld>
            <a:endParaRPr lang="es-ES"/>
          </a:p>
        </p:txBody>
      </p:sp>
    </p:spTree>
    <p:extLst>
      <p:ext uri="{BB962C8B-B14F-4D97-AF65-F5344CB8AC3E}">
        <p14:creationId xmlns:p14="http://schemas.microsoft.com/office/powerpoint/2010/main" val="2816244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86399-9690-15E8-D551-0AD7CCE244D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C153F0C-0661-D664-0B7F-5404BE8D9A0D}"/>
              </a:ext>
            </a:extLst>
          </p:cNvPr>
          <p:cNvSpPr>
            <a:spLocks noGrp="1"/>
          </p:cNvSpPr>
          <p:nvPr>
            <p:ph type="dt" sz="half" idx="10"/>
          </p:nvPr>
        </p:nvSpPr>
        <p:spPr/>
        <p:txBody>
          <a:bodyPr/>
          <a:lstStyle/>
          <a:p>
            <a:fld id="{1D503FAC-83FB-4628-8B0B-8C558AC52AE1}" type="datetimeFigureOut">
              <a:rPr lang="es-ES" smtClean="0"/>
              <a:t>20/10/2022</a:t>
            </a:fld>
            <a:endParaRPr lang="es-ES"/>
          </a:p>
        </p:txBody>
      </p:sp>
      <p:sp>
        <p:nvSpPr>
          <p:cNvPr id="4" name="Marcador de pie de página 3">
            <a:extLst>
              <a:ext uri="{FF2B5EF4-FFF2-40B4-BE49-F238E27FC236}">
                <a16:creationId xmlns:a16="http://schemas.microsoft.com/office/drawing/2014/main" id="{87C579E0-D6F9-6308-D5AF-6F5E157A2BE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FAE58E1-BBA8-723D-A28A-8EBB56078524}"/>
              </a:ext>
            </a:extLst>
          </p:cNvPr>
          <p:cNvSpPr>
            <a:spLocks noGrp="1"/>
          </p:cNvSpPr>
          <p:nvPr>
            <p:ph type="sldNum" sz="quarter" idx="12"/>
          </p:nvPr>
        </p:nvSpPr>
        <p:spPr/>
        <p:txBody>
          <a:bodyPr/>
          <a:lstStyle/>
          <a:p>
            <a:fld id="{E36D38D5-26A0-4D20-A7F2-23ED196BF190}" type="slidenum">
              <a:rPr lang="es-ES" smtClean="0"/>
              <a:t>‹Nº›</a:t>
            </a:fld>
            <a:endParaRPr lang="es-ES"/>
          </a:p>
        </p:txBody>
      </p:sp>
    </p:spTree>
    <p:extLst>
      <p:ext uri="{BB962C8B-B14F-4D97-AF65-F5344CB8AC3E}">
        <p14:creationId xmlns:p14="http://schemas.microsoft.com/office/powerpoint/2010/main" val="3484631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888BCD3-CECE-BBEE-29EA-B9019A602454}"/>
              </a:ext>
            </a:extLst>
          </p:cNvPr>
          <p:cNvSpPr>
            <a:spLocks noGrp="1"/>
          </p:cNvSpPr>
          <p:nvPr>
            <p:ph type="dt" sz="half" idx="10"/>
          </p:nvPr>
        </p:nvSpPr>
        <p:spPr/>
        <p:txBody>
          <a:bodyPr/>
          <a:lstStyle/>
          <a:p>
            <a:fld id="{1D503FAC-83FB-4628-8B0B-8C558AC52AE1}" type="datetimeFigureOut">
              <a:rPr lang="es-ES" smtClean="0"/>
              <a:t>20/10/2022</a:t>
            </a:fld>
            <a:endParaRPr lang="es-ES"/>
          </a:p>
        </p:txBody>
      </p:sp>
      <p:sp>
        <p:nvSpPr>
          <p:cNvPr id="3" name="Marcador de pie de página 2">
            <a:extLst>
              <a:ext uri="{FF2B5EF4-FFF2-40B4-BE49-F238E27FC236}">
                <a16:creationId xmlns:a16="http://schemas.microsoft.com/office/drawing/2014/main" id="{61D6639C-8628-DC3D-27B5-9DBADB8572E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A8FFD1B-02DF-954F-7136-E62BFF86FD04}"/>
              </a:ext>
            </a:extLst>
          </p:cNvPr>
          <p:cNvSpPr>
            <a:spLocks noGrp="1"/>
          </p:cNvSpPr>
          <p:nvPr>
            <p:ph type="sldNum" sz="quarter" idx="12"/>
          </p:nvPr>
        </p:nvSpPr>
        <p:spPr/>
        <p:txBody>
          <a:bodyPr/>
          <a:lstStyle/>
          <a:p>
            <a:fld id="{E36D38D5-26A0-4D20-A7F2-23ED196BF190}" type="slidenum">
              <a:rPr lang="es-ES" smtClean="0"/>
              <a:t>‹Nº›</a:t>
            </a:fld>
            <a:endParaRPr lang="es-ES"/>
          </a:p>
        </p:txBody>
      </p:sp>
    </p:spTree>
    <p:extLst>
      <p:ext uri="{BB962C8B-B14F-4D97-AF65-F5344CB8AC3E}">
        <p14:creationId xmlns:p14="http://schemas.microsoft.com/office/powerpoint/2010/main" val="919443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A5E91A-221E-5888-F503-7AD31F5E44B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FAEFAD0-34BE-04BC-9A17-129C23486D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5830EC9-7815-0E06-D9C3-D923CF7E7C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32B657-9629-00A8-E662-97C633DBFD7C}"/>
              </a:ext>
            </a:extLst>
          </p:cNvPr>
          <p:cNvSpPr>
            <a:spLocks noGrp="1"/>
          </p:cNvSpPr>
          <p:nvPr>
            <p:ph type="dt" sz="half" idx="10"/>
          </p:nvPr>
        </p:nvSpPr>
        <p:spPr/>
        <p:txBody>
          <a:bodyPr/>
          <a:lstStyle/>
          <a:p>
            <a:fld id="{1D503FAC-83FB-4628-8B0B-8C558AC52AE1}" type="datetimeFigureOut">
              <a:rPr lang="es-ES" smtClean="0"/>
              <a:t>20/10/2022</a:t>
            </a:fld>
            <a:endParaRPr lang="es-ES"/>
          </a:p>
        </p:txBody>
      </p:sp>
      <p:sp>
        <p:nvSpPr>
          <p:cNvPr id="6" name="Marcador de pie de página 5">
            <a:extLst>
              <a:ext uri="{FF2B5EF4-FFF2-40B4-BE49-F238E27FC236}">
                <a16:creationId xmlns:a16="http://schemas.microsoft.com/office/drawing/2014/main" id="{3B899A9C-2083-F9A0-05E5-EBB99B12D30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3AE8C9D-D5DB-EE27-D72C-824E359D25A5}"/>
              </a:ext>
            </a:extLst>
          </p:cNvPr>
          <p:cNvSpPr>
            <a:spLocks noGrp="1"/>
          </p:cNvSpPr>
          <p:nvPr>
            <p:ph type="sldNum" sz="quarter" idx="12"/>
          </p:nvPr>
        </p:nvSpPr>
        <p:spPr/>
        <p:txBody>
          <a:bodyPr/>
          <a:lstStyle/>
          <a:p>
            <a:fld id="{E36D38D5-26A0-4D20-A7F2-23ED196BF190}" type="slidenum">
              <a:rPr lang="es-ES" smtClean="0"/>
              <a:t>‹Nº›</a:t>
            </a:fld>
            <a:endParaRPr lang="es-ES"/>
          </a:p>
        </p:txBody>
      </p:sp>
    </p:spTree>
    <p:extLst>
      <p:ext uri="{BB962C8B-B14F-4D97-AF65-F5344CB8AC3E}">
        <p14:creationId xmlns:p14="http://schemas.microsoft.com/office/powerpoint/2010/main" val="2289357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6A39A8-838E-CC8C-E183-563F460F0CA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C488967-3F95-0B00-1DB3-C38AD37216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9F069E4-CA9D-674A-7536-CE52B5C4C3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26174BF-CBB8-EBBF-B126-E29E28CEE483}"/>
              </a:ext>
            </a:extLst>
          </p:cNvPr>
          <p:cNvSpPr>
            <a:spLocks noGrp="1"/>
          </p:cNvSpPr>
          <p:nvPr>
            <p:ph type="dt" sz="half" idx="10"/>
          </p:nvPr>
        </p:nvSpPr>
        <p:spPr/>
        <p:txBody>
          <a:bodyPr/>
          <a:lstStyle/>
          <a:p>
            <a:fld id="{1D503FAC-83FB-4628-8B0B-8C558AC52AE1}" type="datetimeFigureOut">
              <a:rPr lang="es-ES" smtClean="0"/>
              <a:t>20/10/2022</a:t>
            </a:fld>
            <a:endParaRPr lang="es-ES"/>
          </a:p>
        </p:txBody>
      </p:sp>
      <p:sp>
        <p:nvSpPr>
          <p:cNvPr id="6" name="Marcador de pie de página 5">
            <a:extLst>
              <a:ext uri="{FF2B5EF4-FFF2-40B4-BE49-F238E27FC236}">
                <a16:creationId xmlns:a16="http://schemas.microsoft.com/office/drawing/2014/main" id="{BC889849-BCFA-239C-0099-C3E91409E00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18CBF35-9B06-1661-5C28-53DCE221724C}"/>
              </a:ext>
            </a:extLst>
          </p:cNvPr>
          <p:cNvSpPr>
            <a:spLocks noGrp="1"/>
          </p:cNvSpPr>
          <p:nvPr>
            <p:ph type="sldNum" sz="quarter" idx="12"/>
          </p:nvPr>
        </p:nvSpPr>
        <p:spPr/>
        <p:txBody>
          <a:bodyPr/>
          <a:lstStyle/>
          <a:p>
            <a:fld id="{E36D38D5-26A0-4D20-A7F2-23ED196BF190}" type="slidenum">
              <a:rPr lang="es-ES" smtClean="0"/>
              <a:t>‹Nº›</a:t>
            </a:fld>
            <a:endParaRPr lang="es-ES"/>
          </a:p>
        </p:txBody>
      </p:sp>
    </p:spTree>
    <p:extLst>
      <p:ext uri="{BB962C8B-B14F-4D97-AF65-F5344CB8AC3E}">
        <p14:creationId xmlns:p14="http://schemas.microsoft.com/office/powerpoint/2010/main" val="3037171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F35981A-9880-F398-A970-377638F89E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DF3803D-7CA6-DF7E-25B8-A2D7740AAA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1F6989D-C5F7-914F-8ACB-803F10A78D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503FAC-83FB-4628-8B0B-8C558AC52AE1}" type="datetimeFigureOut">
              <a:rPr lang="es-ES" smtClean="0"/>
              <a:t>20/10/2022</a:t>
            </a:fld>
            <a:endParaRPr lang="es-ES"/>
          </a:p>
        </p:txBody>
      </p:sp>
      <p:sp>
        <p:nvSpPr>
          <p:cNvPr id="5" name="Marcador de pie de página 4">
            <a:extLst>
              <a:ext uri="{FF2B5EF4-FFF2-40B4-BE49-F238E27FC236}">
                <a16:creationId xmlns:a16="http://schemas.microsoft.com/office/drawing/2014/main" id="{C78F9F90-296D-F3A5-8CA1-3EADE269B4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1BE14420-BAB8-FD49-AD94-27DAA08463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6D38D5-26A0-4D20-A7F2-23ED196BF190}" type="slidenum">
              <a:rPr lang="es-ES" smtClean="0"/>
              <a:t>‹Nº›</a:t>
            </a:fld>
            <a:endParaRPr lang="es-ES"/>
          </a:p>
        </p:txBody>
      </p:sp>
    </p:spTree>
    <p:extLst>
      <p:ext uri="{BB962C8B-B14F-4D97-AF65-F5344CB8AC3E}">
        <p14:creationId xmlns:p14="http://schemas.microsoft.com/office/powerpoint/2010/main" val="2017577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7.jpg"/><Relationship Id="rId7"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38.jp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41.jpg"/><Relationship Id="rId7" Type="http://schemas.openxmlformats.org/officeDocument/2006/relationships/diagramQuickStyle" Target="../diagrams/quickStyle5.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42.png"/><Relationship Id="rId9" Type="http://schemas.microsoft.com/office/2007/relationships/diagramDrawing" Target="../diagrams/drawing5.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45.png"/><Relationship Id="rId7" Type="http://schemas.openxmlformats.org/officeDocument/2006/relationships/diagramQuickStyle" Target="../diagrams/quickStyle6.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46.jpeg"/><Relationship Id="rId9" Type="http://schemas.microsoft.com/office/2007/relationships/diagramDrawing" Target="../diagrams/drawing6.xml"/></Relationships>
</file>

<file path=ppt/slides/_rels/slide1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jpg"/><Relationship Id="rId7" Type="http://schemas.openxmlformats.org/officeDocument/2006/relationships/diagramColors" Target="../diagrams/colors7.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Layout" Target="../diagrams/layout1.xml"/><Relationship Id="rId7" Type="http://schemas.openxmlformats.org/officeDocument/2006/relationships/image" Target="../media/image6.jp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image" Target="../media/image10.jpg"/><Relationship Id="rId5" Type="http://schemas.openxmlformats.org/officeDocument/2006/relationships/diagramColors" Target="../diagrams/colors1.xml"/><Relationship Id="rId10" Type="http://schemas.openxmlformats.org/officeDocument/2006/relationships/image" Target="../media/image9.jpeg"/><Relationship Id="rId4" Type="http://schemas.openxmlformats.org/officeDocument/2006/relationships/diagramQuickStyle" Target="../diagrams/quickStyle1.xml"/><Relationship Id="rId9" Type="http://schemas.openxmlformats.org/officeDocument/2006/relationships/image" Target="../media/image8.jp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18" Type="http://schemas.openxmlformats.org/officeDocument/2006/relationships/image" Target="../media/image21.png"/><Relationship Id="rId3" Type="http://schemas.openxmlformats.org/officeDocument/2006/relationships/diagramData" Target="../diagrams/data2.xml"/><Relationship Id="rId21" Type="http://schemas.openxmlformats.org/officeDocument/2006/relationships/image" Target="../media/image24.svg"/><Relationship Id="rId7" Type="http://schemas.microsoft.com/office/2007/relationships/diagramDrawing" Target="../diagrams/drawing2.xml"/><Relationship Id="rId12" Type="http://schemas.openxmlformats.org/officeDocument/2006/relationships/image" Target="../media/image15.png"/><Relationship Id="rId17" Type="http://schemas.openxmlformats.org/officeDocument/2006/relationships/image" Target="../media/image20.svg"/><Relationship Id="rId25" Type="http://schemas.openxmlformats.org/officeDocument/2006/relationships/image" Target="../media/image28.svg"/><Relationship Id="rId2" Type="http://schemas.openxmlformats.org/officeDocument/2006/relationships/notesSlide" Target="../notesSlides/notesSlide1.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4.svg"/><Relationship Id="rId24" Type="http://schemas.openxmlformats.org/officeDocument/2006/relationships/image" Target="../media/image27.png"/><Relationship Id="rId5" Type="http://schemas.openxmlformats.org/officeDocument/2006/relationships/diagramQuickStyle" Target="../diagrams/quickStyle2.xml"/><Relationship Id="rId15" Type="http://schemas.openxmlformats.org/officeDocument/2006/relationships/image" Target="../media/image18.svg"/><Relationship Id="rId23" Type="http://schemas.openxmlformats.org/officeDocument/2006/relationships/image" Target="../media/image26.svg"/><Relationship Id="rId10" Type="http://schemas.openxmlformats.org/officeDocument/2006/relationships/image" Target="../media/image13.png"/><Relationship Id="rId19" Type="http://schemas.openxmlformats.org/officeDocument/2006/relationships/image" Target="../media/image22.svg"/><Relationship Id="rId4" Type="http://schemas.openxmlformats.org/officeDocument/2006/relationships/diagramLayout" Target="../diagrams/layout2.xml"/><Relationship Id="rId9" Type="http://schemas.openxmlformats.org/officeDocument/2006/relationships/image" Target="../media/image12.svg"/><Relationship Id="rId14" Type="http://schemas.openxmlformats.org/officeDocument/2006/relationships/image" Target="../media/image17.png"/><Relationship Id="rId22"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31.jpg"/><Relationship Id="rId7" Type="http://schemas.openxmlformats.org/officeDocument/2006/relationships/diagramData" Target="../diagrams/data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4.jpg"/><Relationship Id="rId11" Type="http://schemas.microsoft.com/office/2007/relationships/diagramDrawing" Target="../diagrams/drawing3.xml"/><Relationship Id="rId5" Type="http://schemas.openxmlformats.org/officeDocument/2006/relationships/image" Target="../media/image33.jpg"/><Relationship Id="rId10" Type="http://schemas.openxmlformats.org/officeDocument/2006/relationships/diagramColors" Target="../diagrams/colors3.xml"/><Relationship Id="rId4" Type="http://schemas.openxmlformats.org/officeDocument/2006/relationships/image" Target="../media/image32.jpg"/><Relationship Id="rId9"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descr="Personas en frente de una ventana&#10;&#10;Descripción generada automáticamente">
            <a:extLst>
              <a:ext uri="{FF2B5EF4-FFF2-40B4-BE49-F238E27FC236}">
                <a16:creationId xmlns:a16="http://schemas.microsoft.com/office/drawing/2014/main" id="{C1AC175C-DC5E-6223-B4A6-B7036081A672}"/>
              </a:ext>
            </a:extLst>
          </p:cNvPr>
          <p:cNvPicPr>
            <a:picLocks noChangeAspect="1"/>
          </p:cNvPicPr>
          <p:nvPr/>
        </p:nvPicPr>
        <p:blipFill rotWithShape="1">
          <a:blip r:embed="rId2">
            <a:extLst>
              <a:ext uri="{28A0092B-C50C-407E-A947-70E740481C1C}">
                <a14:useLocalDpi xmlns:a14="http://schemas.microsoft.com/office/drawing/2010/main" val="0"/>
              </a:ext>
            </a:extLst>
          </a:blip>
          <a:srcRect t="9637" b="15364"/>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adroTexto 1">
            <a:extLst>
              <a:ext uri="{FF2B5EF4-FFF2-40B4-BE49-F238E27FC236}">
                <a16:creationId xmlns:a16="http://schemas.microsoft.com/office/drawing/2014/main" id="{4264D968-76D9-44CA-8716-03541267133E}"/>
              </a:ext>
            </a:extLst>
          </p:cNvPr>
          <p:cNvSpPr txBox="1"/>
          <p:nvPr/>
        </p:nvSpPr>
        <p:spPr>
          <a:xfrm>
            <a:off x="0" y="5390014"/>
            <a:ext cx="12191999" cy="744836"/>
          </a:xfrm>
          <a:prstGeom prst="rect">
            <a:avLst/>
          </a:prstGeom>
        </p:spPr>
        <p:txBody>
          <a:bodyPr vert="horz" lIns="91440" tIns="45720" rIns="91440" bIns="45720" rtlCol="0" anchor="ctr">
            <a:normAutofit fontScale="92500" lnSpcReduction="10000"/>
            <a:scene3d>
              <a:camera prst="orthographicFront"/>
              <a:lightRig rig="soft" dir="t">
                <a:rot lat="0" lon="0" rev="15600000"/>
              </a:lightRig>
            </a:scene3d>
            <a:sp3d extrusionH="57150" prstMaterial="softEdge">
              <a:bevelT w="25400" h="38100"/>
            </a:sp3d>
          </a:bodyPr>
          <a:lstStyle/>
          <a:p>
            <a:pPr algn="ctr">
              <a:lnSpc>
                <a:spcPct val="90000"/>
              </a:lnSpc>
              <a:spcBef>
                <a:spcPct val="0"/>
              </a:spcBef>
              <a:spcAft>
                <a:spcPts val="600"/>
              </a:spcAft>
            </a:pPr>
            <a:r>
              <a:rPr lang="en-US" sz="5400" b="1" dirty="0">
                <a:ln>
                  <a:solidFill>
                    <a:schemeClr val="accent3">
                      <a:lumMod val="75000"/>
                    </a:schemeClr>
                  </a:solidFill>
                </a:ln>
                <a:solidFill>
                  <a:schemeClr val="accent4"/>
                </a:solidFill>
                <a:latin typeface="Algerian" panose="04020705040A02060702" pitchFamily="82" charset="0"/>
                <a:ea typeface="+mj-ea"/>
                <a:cs typeface="+mj-cs"/>
              </a:rPr>
              <a:t>¿QUÉ ES LA IGLESIA?</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093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59000">
              <a:srgbClr val="CDEE9C"/>
            </a:gs>
            <a:gs pos="100000">
              <a:srgbClr val="AFE462"/>
            </a:gs>
          </a:gsLst>
          <a:path path="circle">
            <a:fillToRect l="50000" t="-80000" r="50000" b="180000"/>
          </a:path>
        </a:gradFill>
        <a:effectLst/>
      </p:bgPr>
    </p:bg>
    <p:spTree>
      <p:nvGrpSpPr>
        <p:cNvPr id="1" name=""/>
        <p:cNvGrpSpPr/>
        <p:nvPr/>
      </p:nvGrpSpPr>
      <p:grpSpPr>
        <a:xfrm>
          <a:off x="0" y="0"/>
          <a:ext cx="0" cy="0"/>
          <a:chOff x="0" y="0"/>
          <a:chExt cx="0" cy="0"/>
        </a:xfrm>
      </p:grpSpPr>
      <p:sp>
        <p:nvSpPr>
          <p:cNvPr id="23" name="CuadroTexto 22">
            <a:extLst>
              <a:ext uri="{FF2B5EF4-FFF2-40B4-BE49-F238E27FC236}">
                <a16:creationId xmlns:a16="http://schemas.microsoft.com/office/drawing/2014/main" id="{8798D510-1D8A-F48B-5368-25C5F789B3AB}"/>
              </a:ext>
            </a:extLst>
          </p:cNvPr>
          <p:cNvSpPr txBox="1"/>
          <p:nvPr/>
        </p:nvSpPr>
        <p:spPr>
          <a:xfrm>
            <a:off x="348173" y="1139498"/>
            <a:ext cx="5663743" cy="5632311"/>
          </a:xfrm>
          <a:prstGeom prst="rect">
            <a:avLst/>
          </a:prstGeom>
          <a:noFill/>
        </p:spPr>
        <p:txBody>
          <a:bodyPr wrap="square">
            <a:spAutoFit/>
          </a:bodyPr>
          <a:lstStyle/>
          <a:p>
            <a:r>
              <a:rPr lang="es-ES" sz="2400" b="1" dirty="0"/>
              <a:t>Pablo está haciendo referencia a una edificación donde la clave principal se encuentra en el versículo 11: “Porque nadie puede poner otro fundamento que el que está puesto, el cual es Jesucristo”.</a:t>
            </a:r>
          </a:p>
          <a:p>
            <a:r>
              <a:rPr lang="es-ES" sz="2400" b="1" dirty="0"/>
              <a:t>Como Iglesia necesitamos tener un </a:t>
            </a:r>
            <a:r>
              <a:rPr lang="es-ES" sz="2400" b="1" i="1" dirty="0"/>
              <a:t>fundamento </a:t>
            </a:r>
            <a:r>
              <a:rPr lang="es-ES" sz="2400" b="1" dirty="0"/>
              <a:t>fuerte y firme para que no nos derrumbemos, y este fundamento es Cristo.</a:t>
            </a:r>
          </a:p>
          <a:p>
            <a:r>
              <a:rPr lang="es-ES" sz="2400" b="1" dirty="0"/>
              <a:t>Nuestras doctrinas tienen como base a Cristo, nuestra predicación debe tener como base a Cristo, nuestro testimonio debe tener fundamento en Cristo.</a:t>
            </a:r>
          </a:p>
          <a:p>
            <a:r>
              <a:rPr lang="es-ES" sz="2400" b="1" dirty="0"/>
              <a:t>Todo debe estar cimentado en Cristo para que seamos una Iglesia fuerte y unida. </a:t>
            </a:r>
          </a:p>
        </p:txBody>
      </p:sp>
      <p:pic>
        <p:nvPicPr>
          <p:cNvPr id="24" name="Imagen 23" descr="Una mano muestra un objeto en la mano&#10;&#10;Descripción generada automáticamente con confianza media">
            <a:extLst>
              <a:ext uri="{FF2B5EF4-FFF2-40B4-BE49-F238E27FC236}">
                <a16:creationId xmlns:a16="http://schemas.microsoft.com/office/drawing/2014/main" id="{323CC0D5-F725-AFFD-7676-3FB7D18129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4079" y="75936"/>
            <a:ext cx="5178096" cy="3883572"/>
          </a:xfrm>
          <a:prstGeom prst="rect">
            <a:avLst/>
          </a:prstGeom>
          <a:ln w="38100" cap="sq">
            <a:solidFill>
              <a:srgbClr val="629319"/>
            </a:solidFill>
            <a:prstDash val="solid"/>
            <a:miter lim="800000"/>
          </a:ln>
          <a:effectLst>
            <a:outerShdw blurRad="50800" dist="38100" dir="2700000" algn="tl" rotWithShape="0">
              <a:srgbClr val="000000">
                <a:alpha val="43000"/>
              </a:srgbClr>
            </a:outerShdw>
          </a:effectLst>
        </p:spPr>
      </p:pic>
      <p:graphicFrame>
        <p:nvGraphicFramePr>
          <p:cNvPr id="26" name="Diagrama 25">
            <a:extLst>
              <a:ext uri="{FF2B5EF4-FFF2-40B4-BE49-F238E27FC236}">
                <a16:creationId xmlns:a16="http://schemas.microsoft.com/office/drawing/2014/main" id="{386AF514-914C-79EF-45BF-B7A2E2AE5615}"/>
              </a:ext>
            </a:extLst>
          </p:cNvPr>
          <p:cNvGraphicFramePr/>
          <p:nvPr>
            <p:extLst>
              <p:ext uri="{D42A27DB-BD31-4B8C-83A1-F6EECF244321}">
                <p14:modId xmlns:p14="http://schemas.microsoft.com/office/powerpoint/2010/main" val="1553896906"/>
              </p:ext>
            </p:extLst>
          </p:nvPr>
        </p:nvGraphicFramePr>
        <p:xfrm>
          <a:off x="99825" y="86191"/>
          <a:ext cx="6698591" cy="8282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8" name="Imagen 27" descr="Un grupo de personas con traje de color negro&#10;&#10;Descripción generada automáticamente">
            <a:extLst>
              <a:ext uri="{FF2B5EF4-FFF2-40B4-BE49-F238E27FC236}">
                <a16:creationId xmlns:a16="http://schemas.microsoft.com/office/drawing/2014/main" id="{E857B4B9-4507-AD61-5728-E9A79C46C0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12818" y="4311604"/>
            <a:ext cx="5779357" cy="2396025"/>
          </a:xfrm>
          <a:prstGeom prst="rect">
            <a:avLst/>
          </a:prstGeom>
          <a:ln w="38100" cap="sq">
            <a:solidFill>
              <a:srgbClr val="629319"/>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542584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6">
                                            <p:graphicEl>
                                              <a:dgm id="{7ACC0109-46E4-4608-9F13-E89EF1D66949}"/>
                                            </p:graphic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6">
                                            <p:graphicEl>
                                              <a:dgm id="{34C6D88C-712B-4EA8-AA69-D0F50E27BDF1}"/>
                                            </p:graphic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6">
                                            <p:graphicEl>
                                              <a:dgm id="{2A9189F9-54D8-4F26-A7AF-57EB196BC82E}"/>
                                            </p:graphic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
                                            <p:txEl>
                                              <p:pRg st="0" end="0"/>
                                            </p:txEl>
                                          </p:spTgt>
                                        </p:tgtEl>
                                        <p:attrNameLst>
                                          <p:attrName>style.visibility</p:attrName>
                                        </p:attrNameLst>
                                      </p:cBhvr>
                                      <p:to>
                                        <p:strVal val="visible"/>
                                      </p:to>
                                    </p:set>
                                    <p:animEffect transition="in" filter="wipe(left)">
                                      <p:cBhvr>
                                        <p:cTn id="20" dur="500"/>
                                        <p:tgtEl>
                                          <p:spTgt spid="2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80">
                                          <p:stCondLst>
                                            <p:cond delay="0"/>
                                          </p:stCondLst>
                                        </p:cTn>
                                        <p:tgtEl>
                                          <p:spTgt spid="28"/>
                                        </p:tgtEl>
                                      </p:cBhvr>
                                    </p:animEffect>
                                    <p:anim calcmode="lin" valueType="num">
                                      <p:cBhvr>
                                        <p:cTn id="26"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31" dur="26">
                                          <p:stCondLst>
                                            <p:cond delay="650"/>
                                          </p:stCondLst>
                                        </p:cTn>
                                        <p:tgtEl>
                                          <p:spTgt spid="28"/>
                                        </p:tgtEl>
                                      </p:cBhvr>
                                      <p:to x="100000" y="60000"/>
                                    </p:animScale>
                                    <p:animScale>
                                      <p:cBhvr>
                                        <p:cTn id="32" dur="166" decel="50000">
                                          <p:stCondLst>
                                            <p:cond delay="676"/>
                                          </p:stCondLst>
                                        </p:cTn>
                                        <p:tgtEl>
                                          <p:spTgt spid="28"/>
                                        </p:tgtEl>
                                      </p:cBhvr>
                                      <p:to x="100000" y="100000"/>
                                    </p:animScale>
                                    <p:animScale>
                                      <p:cBhvr>
                                        <p:cTn id="33" dur="26">
                                          <p:stCondLst>
                                            <p:cond delay="1312"/>
                                          </p:stCondLst>
                                        </p:cTn>
                                        <p:tgtEl>
                                          <p:spTgt spid="28"/>
                                        </p:tgtEl>
                                      </p:cBhvr>
                                      <p:to x="100000" y="80000"/>
                                    </p:animScale>
                                    <p:animScale>
                                      <p:cBhvr>
                                        <p:cTn id="34" dur="166" decel="50000">
                                          <p:stCondLst>
                                            <p:cond delay="1338"/>
                                          </p:stCondLst>
                                        </p:cTn>
                                        <p:tgtEl>
                                          <p:spTgt spid="28"/>
                                        </p:tgtEl>
                                      </p:cBhvr>
                                      <p:to x="100000" y="100000"/>
                                    </p:animScale>
                                    <p:animScale>
                                      <p:cBhvr>
                                        <p:cTn id="35" dur="26">
                                          <p:stCondLst>
                                            <p:cond delay="1642"/>
                                          </p:stCondLst>
                                        </p:cTn>
                                        <p:tgtEl>
                                          <p:spTgt spid="28"/>
                                        </p:tgtEl>
                                      </p:cBhvr>
                                      <p:to x="100000" y="90000"/>
                                    </p:animScale>
                                    <p:animScale>
                                      <p:cBhvr>
                                        <p:cTn id="36" dur="166" decel="50000">
                                          <p:stCondLst>
                                            <p:cond delay="1668"/>
                                          </p:stCondLst>
                                        </p:cTn>
                                        <p:tgtEl>
                                          <p:spTgt spid="28"/>
                                        </p:tgtEl>
                                      </p:cBhvr>
                                      <p:to x="100000" y="100000"/>
                                    </p:animScale>
                                    <p:animScale>
                                      <p:cBhvr>
                                        <p:cTn id="37" dur="26">
                                          <p:stCondLst>
                                            <p:cond delay="1808"/>
                                          </p:stCondLst>
                                        </p:cTn>
                                        <p:tgtEl>
                                          <p:spTgt spid="28"/>
                                        </p:tgtEl>
                                      </p:cBhvr>
                                      <p:to x="100000" y="95000"/>
                                    </p:animScale>
                                    <p:animScale>
                                      <p:cBhvr>
                                        <p:cTn id="38" dur="166" decel="50000">
                                          <p:stCondLst>
                                            <p:cond delay="1834"/>
                                          </p:stCondLst>
                                        </p:cTn>
                                        <p:tgtEl>
                                          <p:spTgt spid="28"/>
                                        </p:tgtEl>
                                      </p:cBhvr>
                                      <p:to x="100000" y="100000"/>
                                    </p:animScale>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23">
                                            <p:txEl>
                                              <p:pRg st="1" end="1"/>
                                            </p:txEl>
                                          </p:spTgt>
                                        </p:tgtEl>
                                        <p:attrNameLst>
                                          <p:attrName>style.visibility</p:attrName>
                                        </p:attrNameLst>
                                      </p:cBhvr>
                                      <p:to>
                                        <p:strVal val="visible"/>
                                      </p:to>
                                    </p:set>
                                    <p:animEffect transition="in" filter="wipe(left)">
                                      <p:cBhvr>
                                        <p:cTn id="42" dur="500"/>
                                        <p:tgtEl>
                                          <p:spTgt spid="2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wipe(left)">
                                      <p:cBhvr>
                                        <p:cTn id="47" dur="500"/>
                                        <p:tgtEl>
                                          <p:spTgt spid="23">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3">
                                            <p:txEl>
                                              <p:pRg st="3" end="3"/>
                                            </p:txEl>
                                          </p:spTgt>
                                        </p:tgtEl>
                                        <p:attrNameLst>
                                          <p:attrName>style.visibility</p:attrName>
                                        </p:attrNameLst>
                                      </p:cBhvr>
                                      <p:to>
                                        <p:strVal val="visible"/>
                                      </p:to>
                                    </p:set>
                                    <p:animEffect transition="in" filter="wipe(left)">
                                      <p:cBhvr>
                                        <p:cTn id="52"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uiExpand="1" build="p"/>
      <p:bldGraphic spid="26"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B10CF6B-CE50-DBDA-75B9-0E5004C21A5C}"/>
              </a:ext>
            </a:extLst>
          </p:cNvPr>
          <p:cNvSpPr txBox="1"/>
          <p:nvPr/>
        </p:nvSpPr>
        <p:spPr>
          <a:xfrm>
            <a:off x="567552" y="151957"/>
            <a:ext cx="7855973" cy="2677656"/>
          </a:xfrm>
          <a:prstGeom prst="rect">
            <a:avLst/>
          </a:prstGeom>
          <a:noFill/>
        </p:spPr>
        <p:txBody>
          <a:bodyPr wrap="square">
            <a:spAutoFit/>
          </a:bodyPr>
          <a:lstStyle/>
          <a:p>
            <a:r>
              <a:rPr lang="es-ES" sz="2400" b="1" dirty="0"/>
              <a:t>Yo planté, Apolos regó; pero el crecimiento lo ha dado Dios.</a:t>
            </a:r>
          </a:p>
          <a:p>
            <a:r>
              <a:rPr lang="es-ES" sz="2400" b="1" dirty="0"/>
              <a:t>Así que ni el que planta es algo, ni el que riega, sino Dios, que da el crecimiento.</a:t>
            </a:r>
          </a:p>
          <a:p>
            <a:r>
              <a:rPr lang="es-ES" sz="2400" b="1" dirty="0"/>
              <a:t>Y el que planta y el que riega son una misma cosa; aunque cada uno recibirá su recompensa conforme a su labor.</a:t>
            </a:r>
          </a:p>
          <a:p>
            <a:r>
              <a:rPr lang="es-ES" sz="2400" b="1" dirty="0"/>
              <a:t>Porque nosotros somos colaboradores de Dios, y vosotros sois labranza de Dios, edificio de Dios.</a:t>
            </a:r>
          </a:p>
        </p:txBody>
      </p:sp>
      <p:grpSp>
        <p:nvGrpSpPr>
          <p:cNvPr id="2" name="Grupo 1">
            <a:extLst>
              <a:ext uri="{FF2B5EF4-FFF2-40B4-BE49-F238E27FC236}">
                <a16:creationId xmlns:a16="http://schemas.microsoft.com/office/drawing/2014/main" id="{31FCE977-638F-FC3D-7738-DC087F0ECF16}"/>
              </a:ext>
            </a:extLst>
          </p:cNvPr>
          <p:cNvGrpSpPr/>
          <p:nvPr/>
        </p:nvGrpSpPr>
        <p:grpSpPr>
          <a:xfrm>
            <a:off x="8856146" y="210949"/>
            <a:ext cx="3171521" cy="1008659"/>
            <a:chOff x="8856146" y="210949"/>
            <a:chExt cx="3171521" cy="1008659"/>
          </a:xfrm>
        </p:grpSpPr>
        <p:pic>
          <p:nvPicPr>
            <p:cNvPr id="7" name="Imagen 6" descr="Forma, Rectángulo&#10;&#10;Descripción generada automáticamente">
              <a:extLst>
                <a:ext uri="{FF2B5EF4-FFF2-40B4-BE49-F238E27FC236}">
                  <a16:creationId xmlns:a16="http://schemas.microsoft.com/office/drawing/2014/main" id="{DFCFC44B-1797-FB17-F29A-B5DC6431E0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6146" y="210949"/>
              <a:ext cx="3171521" cy="1008659"/>
            </a:xfrm>
            <a:prstGeom prst="rect">
              <a:avLst/>
            </a:prstGeom>
          </p:spPr>
        </p:pic>
        <p:sp>
          <p:nvSpPr>
            <p:cNvPr id="4" name="CuadroTexto 3">
              <a:extLst>
                <a:ext uri="{FF2B5EF4-FFF2-40B4-BE49-F238E27FC236}">
                  <a16:creationId xmlns:a16="http://schemas.microsoft.com/office/drawing/2014/main" id="{DC60CCED-88E7-D3B4-8EBE-853E9A7BB71B}"/>
                </a:ext>
              </a:extLst>
            </p:cNvPr>
            <p:cNvSpPr txBox="1"/>
            <p:nvPr/>
          </p:nvSpPr>
          <p:spPr>
            <a:xfrm>
              <a:off x="8927739" y="484446"/>
              <a:ext cx="3028335" cy="461665"/>
            </a:xfrm>
            <a:prstGeom prst="rect">
              <a:avLst/>
            </a:prstGeom>
            <a:noFill/>
          </p:spPr>
          <p:txBody>
            <a:bodyPr wrap="square">
              <a:spAutoFit/>
            </a:bodyPr>
            <a:lstStyle/>
            <a:p>
              <a:pPr algn="ctr"/>
              <a:r>
                <a:rPr lang="es-ES" sz="2400" b="1" dirty="0">
                  <a:solidFill>
                    <a:srgbClr val="CAE9FE"/>
                  </a:solidFill>
                </a:rPr>
                <a:t>1ª de Corintios 3:6-9</a:t>
              </a:r>
            </a:p>
          </p:txBody>
        </p:sp>
      </p:grpSp>
    </p:spTree>
    <p:extLst>
      <p:ext uri="{BB962C8B-B14F-4D97-AF65-F5344CB8AC3E}">
        <p14:creationId xmlns:p14="http://schemas.microsoft.com/office/powerpoint/2010/main" val="356389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left)">
                                      <p:cBhvr>
                                        <p:cTn id="23" dur="500"/>
                                        <p:tgtEl>
                                          <p:spTgt spid="3">
                                            <p:txEl>
                                              <p:pRg st="2" end="2"/>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left)">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0000">
              <a:srgbClr val="F6E4B8"/>
            </a:gs>
            <a:gs pos="100000">
              <a:srgbClr val="EAC15C"/>
            </a:gs>
          </a:gsLst>
          <a:lin ang="5400000" scaled="1"/>
          <a:tileRect/>
        </a:gra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C62BA64-9467-358E-1007-4371CF3F8597}"/>
              </a:ext>
            </a:extLst>
          </p:cNvPr>
          <p:cNvSpPr txBox="1"/>
          <p:nvPr/>
        </p:nvSpPr>
        <p:spPr>
          <a:xfrm>
            <a:off x="231226" y="1211677"/>
            <a:ext cx="6011919" cy="2308324"/>
          </a:xfrm>
          <a:prstGeom prst="rect">
            <a:avLst/>
          </a:prstGeom>
          <a:noFill/>
        </p:spPr>
        <p:txBody>
          <a:bodyPr wrap="square">
            <a:spAutoFit/>
          </a:bodyPr>
          <a:lstStyle/>
          <a:p>
            <a:r>
              <a:rPr lang="es-ES" sz="2400" b="1" dirty="0"/>
              <a:t>Este pasaje bíblico muestra a la Iglesia como un campo de cultivo, donde Dios es el que da el </a:t>
            </a:r>
            <a:r>
              <a:rPr lang="es-ES" sz="2400" b="1" i="1" dirty="0"/>
              <a:t>crecimiento</a:t>
            </a:r>
            <a:r>
              <a:rPr lang="es-ES" sz="2400" b="1" dirty="0"/>
              <a:t>. </a:t>
            </a:r>
          </a:p>
          <a:p>
            <a:r>
              <a:rPr lang="es-ES" sz="2400" b="1" dirty="0"/>
              <a:t>Como miembros de iglesia debemos comprender que todos vamos creciendo juntos hasta la plenitud en Cristo.</a:t>
            </a:r>
          </a:p>
        </p:txBody>
      </p:sp>
      <p:pic>
        <p:nvPicPr>
          <p:cNvPr id="5" name="Imagen 4" descr="Pintura de una persona&#10;&#10;Descripción generada automáticamente con confianza media">
            <a:extLst>
              <a:ext uri="{FF2B5EF4-FFF2-40B4-BE49-F238E27FC236}">
                <a16:creationId xmlns:a16="http://schemas.microsoft.com/office/drawing/2014/main" id="{C3339A29-80D5-67FA-B628-509451776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9836" y="136187"/>
            <a:ext cx="3810476" cy="6665793"/>
          </a:xfrm>
          <a:prstGeom prst="rect">
            <a:avLst/>
          </a:prstGeom>
        </p:spPr>
      </p:pic>
      <p:pic>
        <p:nvPicPr>
          <p:cNvPr id="7" name="Imagen 6" descr="Un grupo de hombres posando para una foto&#10;&#10;Descripción generada automáticamente con confianza media">
            <a:extLst>
              <a:ext uri="{FF2B5EF4-FFF2-40B4-BE49-F238E27FC236}">
                <a16:creationId xmlns:a16="http://schemas.microsoft.com/office/drawing/2014/main" id="{FAE5E52D-53CC-56B0-7F01-9DD28C858A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1301" y="383467"/>
            <a:ext cx="3496752" cy="3429000"/>
          </a:xfrm>
          <a:prstGeom prst="rect">
            <a:avLst/>
          </a:prstGeom>
        </p:spPr>
      </p:pic>
      <p:sp>
        <p:nvSpPr>
          <p:cNvPr id="6" name="CuadroTexto 5">
            <a:extLst>
              <a:ext uri="{FF2B5EF4-FFF2-40B4-BE49-F238E27FC236}">
                <a16:creationId xmlns:a16="http://schemas.microsoft.com/office/drawing/2014/main" id="{2199E151-B8D1-46DD-915A-A560F92BFF98}"/>
              </a:ext>
            </a:extLst>
          </p:cNvPr>
          <p:cNvSpPr txBox="1"/>
          <p:nvPr/>
        </p:nvSpPr>
        <p:spPr>
          <a:xfrm>
            <a:off x="231226" y="3724821"/>
            <a:ext cx="7525407" cy="3046988"/>
          </a:xfrm>
          <a:prstGeom prst="rect">
            <a:avLst/>
          </a:prstGeom>
          <a:noFill/>
        </p:spPr>
        <p:txBody>
          <a:bodyPr wrap="square">
            <a:spAutoFit/>
          </a:bodyPr>
          <a:lstStyle/>
          <a:p>
            <a:r>
              <a:rPr lang="es-ES" sz="2400" b="1" dirty="0"/>
              <a:t>Así mismo la gloria de nuestro éxito como iglesia debe darse a Dios pues gracias a las bendiciones que Él da se debe todo el éxito.</a:t>
            </a:r>
          </a:p>
          <a:p>
            <a:r>
              <a:rPr lang="es-ES" sz="2400" b="1" dirty="0"/>
              <a:t>Debemos entender también que no se trata de ver quien siembra más semillas o quien cosecha más almas, sino de asegurarnos de que juntos crezcamos, y estemos preparados para cuando el Sembrador venga a cosechar, y entonces seamos contados como trigo y no como cizaña.</a:t>
            </a:r>
          </a:p>
        </p:txBody>
      </p:sp>
      <p:graphicFrame>
        <p:nvGraphicFramePr>
          <p:cNvPr id="8" name="Diagrama 7">
            <a:extLst>
              <a:ext uri="{FF2B5EF4-FFF2-40B4-BE49-F238E27FC236}">
                <a16:creationId xmlns:a16="http://schemas.microsoft.com/office/drawing/2014/main" id="{B646111D-C3E9-9BA2-96B7-64D94E520C1C}"/>
              </a:ext>
            </a:extLst>
          </p:cNvPr>
          <p:cNvGraphicFramePr/>
          <p:nvPr>
            <p:extLst>
              <p:ext uri="{D42A27DB-BD31-4B8C-83A1-F6EECF244321}">
                <p14:modId xmlns:p14="http://schemas.microsoft.com/office/powerpoint/2010/main" val="3959823787"/>
              </p:ext>
            </p:extLst>
          </p:nvPr>
        </p:nvGraphicFramePr>
        <p:xfrm>
          <a:off x="99825" y="86191"/>
          <a:ext cx="6698591" cy="82821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26377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
                                            <p:graphicEl>
                                              <a:dgm id="{7ACC0109-46E4-4608-9F13-E89EF1D66949}"/>
                                            </p:graphic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8">
                                            <p:graphicEl>
                                              <a:dgm id="{34C6D88C-712B-4EA8-AA69-D0F50E27BDF1}"/>
                                            </p:graphic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8">
                                            <p:graphicEl>
                                              <a:dgm id="{2A9189F9-54D8-4F26-A7AF-57EB196BC82E}"/>
                                            </p:graphicEl>
                                          </p:spTgt>
                                        </p:tgtEl>
                                        <p:attrNameLst>
                                          <p:attrName>style.visibility</p:attrName>
                                        </p:attrNameLst>
                                      </p:cBhvr>
                                      <p:to>
                                        <p:strVal val="visible"/>
                                      </p:to>
                                    </p:set>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left)">
                                      <p:cBhvr>
                                        <p:cTn id="23" dur="500"/>
                                        <p:tgtEl>
                                          <p:spTgt spid="3">
                                            <p:txEl>
                                              <p:pRg st="0" end="0"/>
                                            </p:txEl>
                                          </p:spTgt>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wipe(left)">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1)">
                                      <p:cBhvr>
                                        <p:cTn id="32" dur="1000"/>
                                        <p:tgtEl>
                                          <p:spTgt spid="5"/>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wipe(left)">
                                      <p:cBhvr>
                                        <p:cTn id="36" dur="500"/>
                                        <p:tgtEl>
                                          <p:spTgt spid="6">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animEffect transition="in" filter="wipe(left)">
                                      <p:cBhvr>
                                        <p:cTn id="4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build="p"/>
      <p:bldGraphic spid="8"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8A715E5-CA01-51FF-F240-830838E96689}"/>
              </a:ext>
            </a:extLst>
          </p:cNvPr>
          <p:cNvSpPr txBox="1"/>
          <p:nvPr/>
        </p:nvSpPr>
        <p:spPr>
          <a:xfrm>
            <a:off x="4109883" y="235818"/>
            <a:ext cx="7659330" cy="6386364"/>
          </a:xfrm>
          <a:prstGeom prst="rect">
            <a:avLst/>
          </a:prstGeom>
          <a:noFill/>
        </p:spPr>
        <p:txBody>
          <a:bodyPr wrap="square">
            <a:spAutoFit/>
          </a:bodyPr>
          <a:lstStyle/>
          <a:p>
            <a:pPr>
              <a:spcBef>
                <a:spcPts val="600"/>
              </a:spcBef>
            </a:pPr>
            <a:r>
              <a:rPr lang="es-ES" sz="2400" b="1" dirty="0">
                <a:solidFill>
                  <a:schemeClr val="bg1"/>
                </a:solidFill>
                <a:effectLst>
                  <a:outerShdw blurRad="38100" dist="38100" dir="2700000" algn="tl">
                    <a:srgbClr val="000000">
                      <a:alpha val="43137"/>
                    </a:srgbClr>
                  </a:outerShdw>
                </a:effectLst>
              </a:rPr>
              <a:t>Vestíos de toda la armadura de Dios, para que podáis estar firmes contra las asechanzas del diablo.</a:t>
            </a:r>
          </a:p>
          <a:p>
            <a:pPr>
              <a:spcBef>
                <a:spcPts val="600"/>
              </a:spcBef>
            </a:pPr>
            <a:r>
              <a:rPr lang="es-ES" sz="2400" b="1" dirty="0">
                <a:solidFill>
                  <a:schemeClr val="bg1"/>
                </a:solidFill>
                <a:effectLst>
                  <a:outerShdw blurRad="38100" dist="38100" dir="2700000" algn="tl">
                    <a:srgbClr val="000000">
                      <a:alpha val="43137"/>
                    </a:srgbClr>
                  </a:outerShdw>
                </a:effectLst>
              </a:rPr>
              <a:t>Porque no tenemos lucha contra sangre y carne, sino contra principados, contra potestades, contra los gobernadores de las tinieblas de este siglo, contra huestes espirituales de maldad en las regiones celestes.</a:t>
            </a:r>
          </a:p>
          <a:p>
            <a:pPr>
              <a:spcBef>
                <a:spcPts val="600"/>
              </a:spcBef>
            </a:pPr>
            <a:r>
              <a:rPr lang="es-ES" sz="2400" b="1" dirty="0">
                <a:solidFill>
                  <a:schemeClr val="bg1"/>
                </a:solidFill>
                <a:effectLst>
                  <a:outerShdw blurRad="38100" dist="38100" dir="2700000" algn="tl">
                    <a:srgbClr val="000000">
                      <a:alpha val="43137"/>
                    </a:srgbClr>
                  </a:outerShdw>
                </a:effectLst>
              </a:rPr>
              <a:t>Por tanto, tomad toda la armadura de Dios, para que podáis resistir en el día malo, y habiendo acabado todo, estar firmes.</a:t>
            </a:r>
          </a:p>
          <a:p>
            <a:pPr>
              <a:spcBef>
                <a:spcPts val="600"/>
              </a:spcBef>
            </a:pPr>
            <a:r>
              <a:rPr lang="es-ES" sz="2400" b="1" dirty="0">
                <a:solidFill>
                  <a:schemeClr val="bg1"/>
                </a:solidFill>
                <a:effectLst>
                  <a:outerShdw blurRad="38100" dist="38100" dir="2700000" algn="tl">
                    <a:srgbClr val="000000">
                      <a:alpha val="43137"/>
                    </a:srgbClr>
                  </a:outerShdw>
                </a:effectLst>
              </a:rPr>
              <a:t>Estad, pues, firmes, ceñidos vuestros lomos con la verdad, y vestidos con la coraza de justicia, y calzados los pies con el apresto del evangelio de la paz.</a:t>
            </a:r>
          </a:p>
          <a:p>
            <a:pPr>
              <a:spcBef>
                <a:spcPts val="600"/>
              </a:spcBef>
            </a:pPr>
            <a:r>
              <a:rPr lang="es-ES" sz="2400" b="1" dirty="0">
                <a:solidFill>
                  <a:schemeClr val="bg1"/>
                </a:solidFill>
                <a:effectLst>
                  <a:outerShdw blurRad="38100" dist="38100" dir="2700000" algn="tl">
                    <a:srgbClr val="000000">
                      <a:alpha val="43137"/>
                    </a:srgbClr>
                  </a:outerShdw>
                </a:effectLst>
              </a:rPr>
              <a:t>Sobre todo, tomad el escudo de la fe, con que podáis apagar todos los dardos de fuego del maligno.</a:t>
            </a:r>
          </a:p>
          <a:p>
            <a:pPr>
              <a:spcBef>
                <a:spcPts val="600"/>
              </a:spcBef>
            </a:pPr>
            <a:r>
              <a:rPr lang="es-ES" sz="2400" b="1" dirty="0">
                <a:solidFill>
                  <a:schemeClr val="bg1"/>
                </a:solidFill>
                <a:effectLst>
                  <a:outerShdw blurRad="38100" dist="38100" dir="2700000" algn="tl">
                    <a:srgbClr val="000000">
                      <a:alpha val="43137"/>
                    </a:srgbClr>
                  </a:outerShdw>
                </a:effectLst>
              </a:rPr>
              <a:t>Y tomad el yelmo de la salvación, y la espada del Espíritu, que es la palabra de Dios.</a:t>
            </a:r>
          </a:p>
        </p:txBody>
      </p:sp>
      <p:grpSp>
        <p:nvGrpSpPr>
          <p:cNvPr id="2" name="Grupo 1">
            <a:extLst>
              <a:ext uri="{FF2B5EF4-FFF2-40B4-BE49-F238E27FC236}">
                <a16:creationId xmlns:a16="http://schemas.microsoft.com/office/drawing/2014/main" id="{FE2D909F-8FE8-18B3-6D56-A2CE5B4BF710}"/>
              </a:ext>
            </a:extLst>
          </p:cNvPr>
          <p:cNvGrpSpPr/>
          <p:nvPr/>
        </p:nvGrpSpPr>
        <p:grpSpPr>
          <a:xfrm>
            <a:off x="501444" y="153733"/>
            <a:ext cx="2654711" cy="844294"/>
            <a:chOff x="501444" y="153733"/>
            <a:chExt cx="2654711" cy="844294"/>
          </a:xfrm>
        </p:grpSpPr>
        <p:pic>
          <p:nvPicPr>
            <p:cNvPr id="6" name="Imagen 5" descr="Forma, Rectángulo&#10;&#10;Descripción generada automáticamente">
              <a:extLst>
                <a:ext uri="{FF2B5EF4-FFF2-40B4-BE49-F238E27FC236}">
                  <a16:creationId xmlns:a16="http://schemas.microsoft.com/office/drawing/2014/main" id="{2737A877-DCB2-D723-BA39-9EB106E892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445" y="153733"/>
              <a:ext cx="2654710" cy="844294"/>
            </a:xfrm>
            <a:prstGeom prst="rect">
              <a:avLst/>
            </a:prstGeom>
          </p:spPr>
        </p:pic>
        <p:sp>
          <p:nvSpPr>
            <p:cNvPr id="4" name="CuadroTexto 3">
              <a:extLst>
                <a:ext uri="{FF2B5EF4-FFF2-40B4-BE49-F238E27FC236}">
                  <a16:creationId xmlns:a16="http://schemas.microsoft.com/office/drawing/2014/main" id="{7A77930F-1778-6134-799D-A5458BCA0E3B}"/>
                </a:ext>
              </a:extLst>
            </p:cNvPr>
            <p:cNvSpPr txBox="1"/>
            <p:nvPr/>
          </p:nvSpPr>
          <p:spPr>
            <a:xfrm>
              <a:off x="501444" y="346276"/>
              <a:ext cx="2654710" cy="523220"/>
            </a:xfrm>
            <a:prstGeom prst="rect">
              <a:avLst/>
            </a:prstGeom>
            <a:noFill/>
          </p:spPr>
          <p:txBody>
            <a:bodyPr wrap="square">
              <a:spAutoFit/>
            </a:bodyPr>
            <a:lstStyle/>
            <a:p>
              <a:pPr algn="ctr"/>
              <a:r>
                <a:rPr lang="es-ES" sz="2800" b="1" dirty="0">
                  <a:solidFill>
                    <a:srgbClr val="5D0000"/>
                  </a:solidFill>
                </a:rPr>
                <a:t>Efesios 6:11-17</a:t>
              </a:r>
            </a:p>
          </p:txBody>
        </p:sp>
      </p:grpSp>
    </p:spTree>
    <p:extLst>
      <p:ext uri="{BB962C8B-B14F-4D97-AF65-F5344CB8AC3E}">
        <p14:creationId xmlns:p14="http://schemas.microsoft.com/office/powerpoint/2010/main" val="38262295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left)">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left)">
                                      <p:cBhvr>
                                        <p:cTn id="30" dur="500"/>
                                        <p:tgtEl>
                                          <p:spTgt spid="3">
                                            <p:txEl>
                                              <p:pRg st="3" end="3"/>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left)">
                                      <p:cBhvr>
                                        <p:cTn id="33" dur="500"/>
                                        <p:tgtEl>
                                          <p:spTgt spid="3">
                                            <p:txEl>
                                              <p:pRg st="4" end="4"/>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ipe(left)">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10A04"/>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BA8564A-03C6-A7A3-B49E-F6044E4FE842}"/>
              </a:ext>
            </a:extLst>
          </p:cNvPr>
          <p:cNvSpPr txBox="1"/>
          <p:nvPr/>
        </p:nvSpPr>
        <p:spPr>
          <a:xfrm>
            <a:off x="0" y="909174"/>
            <a:ext cx="7048500" cy="1569660"/>
          </a:xfrm>
          <a:prstGeom prst="rect">
            <a:avLst/>
          </a:prstGeom>
          <a:noFill/>
        </p:spPr>
        <p:txBody>
          <a:bodyPr wrap="square">
            <a:spAutoFit/>
          </a:bodyPr>
          <a:lstStyle/>
          <a:p>
            <a:r>
              <a:rPr lang="es-ES" sz="2400" b="1" dirty="0">
                <a:solidFill>
                  <a:schemeClr val="bg1"/>
                </a:solidFill>
              </a:rPr>
              <a:t>Pablo hace referencia a un ejército preparado y lleno de </a:t>
            </a:r>
            <a:r>
              <a:rPr lang="es-ES" sz="2400" b="1" i="1" dirty="0">
                <a:solidFill>
                  <a:schemeClr val="bg1"/>
                </a:solidFill>
              </a:rPr>
              <a:t>lealtad</a:t>
            </a:r>
            <a:r>
              <a:rPr lang="es-ES" sz="2400" b="1" dirty="0">
                <a:solidFill>
                  <a:schemeClr val="bg1"/>
                </a:solidFill>
              </a:rPr>
              <a:t> al Rey de reyes. </a:t>
            </a:r>
          </a:p>
          <a:p>
            <a:r>
              <a:rPr lang="es-ES" sz="2400" b="1" dirty="0">
                <a:solidFill>
                  <a:schemeClr val="bg1"/>
                </a:solidFill>
              </a:rPr>
              <a:t>Un ejército debe estar plenamente pertrechado antes de salir al campo de batalla; el cristiano también debe </a:t>
            </a:r>
          </a:p>
        </p:txBody>
      </p:sp>
      <p:pic>
        <p:nvPicPr>
          <p:cNvPr id="9" name="Imagen 8">
            <a:extLst>
              <a:ext uri="{FF2B5EF4-FFF2-40B4-BE49-F238E27FC236}">
                <a16:creationId xmlns:a16="http://schemas.microsoft.com/office/drawing/2014/main" id="{0D787C93-0057-83E6-595D-A5743480C370}"/>
              </a:ext>
            </a:extLst>
          </p:cNvPr>
          <p:cNvPicPr>
            <a:picLocks noChangeAspect="1"/>
          </p:cNvPicPr>
          <p:nvPr/>
        </p:nvPicPr>
        <p:blipFill>
          <a:blip r:embed="rId3"/>
          <a:stretch>
            <a:fillRect/>
          </a:stretch>
        </p:blipFill>
        <p:spPr>
          <a:xfrm>
            <a:off x="4072518" y="2522214"/>
            <a:ext cx="2981478" cy="1667962"/>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Diagrama&#10;&#10;Descripción generada automáticamente con confianza media">
            <a:extLst>
              <a:ext uri="{FF2B5EF4-FFF2-40B4-BE49-F238E27FC236}">
                <a16:creationId xmlns:a16="http://schemas.microsoft.com/office/drawing/2014/main" id="{C2FBBB39-7805-7F32-5601-5210C7AF66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8500" y="0"/>
            <a:ext cx="5143500" cy="6858000"/>
          </a:xfrm>
          <a:prstGeom prst="rect">
            <a:avLst/>
          </a:prstGeom>
          <a:ln>
            <a:noFill/>
          </a:ln>
          <a:effectLst>
            <a:softEdge rad="112500"/>
          </a:effectLst>
        </p:spPr>
      </p:pic>
      <p:graphicFrame>
        <p:nvGraphicFramePr>
          <p:cNvPr id="6" name="Diagrama 5">
            <a:extLst>
              <a:ext uri="{FF2B5EF4-FFF2-40B4-BE49-F238E27FC236}">
                <a16:creationId xmlns:a16="http://schemas.microsoft.com/office/drawing/2014/main" id="{29FA9A7D-C692-022A-7041-A6120384CCB6}"/>
              </a:ext>
            </a:extLst>
          </p:cNvPr>
          <p:cNvGraphicFramePr/>
          <p:nvPr>
            <p:extLst>
              <p:ext uri="{D42A27DB-BD31-4B8C-83A1-F6EECF244321}">
                <p14:modId xmlns:p14="http://schemas.microsoft.com/office/powerpoint/2010/main" val="3895650940"/>
              </p:ext>
            </p:extLst>
          </p:nvPr>
        </p:nvGraphicFramePr>
        <p:xfrm>
          <a:off x="135967" y="80964"/>
          <a:ext cx="6698591" cy="82821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CuadroTexto 9">
            <a:extLst>
              <a:ext uri="{FF2B5EF4-FFF2-40B4-BE49-F238E27FC236}">
                <a16:creationId xmlns:a16="http://schemas.microsoft.com/office/drawing/2014/main" id="{B8519682-7824-2E4F-B7F8-41D3D80940E7}"/>
              </a:ext>
            </a:extLst>
          </p:cNvPr>
          <p:cNvSpPr txBox="1"/>
          <p:nvPr/>
        </p:nvSpPr>
        <p:spPr>
          <a:xfrm>
            <a:off x="0" y="4190176"/>
            <a:ext cx="7048500" cy="2677656"/>
          </a:xfrm>
          <a:prstGeom prst="rect">
            <a:avLst/>
          </a:prstGeom>
          <a:noFill/>
        </p:spPr>
        <p:txBody>
          <a:bodyPr wrap="square">
            <a:spAutoFit/>
          </a:bodyPr>
          <a:lstStyle/>
          <a:p>
            <a:r>
              <a:rPr lang="es-ES" sz="2400" b="1" dirty="0">
                <a:solidFill>
                  <a:schemeClr val="bg1"/>
                </a:solidFill>
              </a:rPr>
              <a:t>Como Iglesia somos eso, un ejército de fieles siervos de Dios, pertrechados con la armadura que Él preparó y que es eficaz para enfrentamos cada día en la lucha contra el enemigo.</a:t>
            </a:r>
          </a:p>
          <a:p>
            <a:r>
              <a:rPr lang="es-ES" sz="2400" b="1" dirty="0">
                <a:solidFill>
                  <a:schemeClr val="bg1"/>
                </a:solidFill>
              </a:rPr>
              <a:t>Estamos convencidos de que Cristo va con nosotros para darnos la victoria. Él, nuestro gran General, es nuestra esperanza, le obedecemos y le somos leales. </a:t>
            </a:r>
          </a:p>
        </p:txBody>
      </p:sp>
      <p:sp>
        <p:nvSpPr>
          <p:cNvPr id="12" name="CuadroTexto 11">
            <a:extLst>
              <a:ext uri="{FF2B5EF4-FFF2-40B4-BE49-F238E27FC236}">
                <a16:creationId xmlns:a16="http://schemas.microsoft.com/office/drawing/2014/main" id="{A4B347A0-C27E-B6A3-C484-289FB68FEBAA}"/>
              </a:ext>
            </a:extLst>
          </p:cNvPr>
          <p:cNvSpPr txBox="1"/>
          <p:nvPr/>
        </p:nvSpPr>
        <p:spPr>
          <a:xfrm>
            <a:off x="0" y="2360362"/>
            <a:ext cx="4078014" cy="1938992"/>
          </a:xfrm>
          <a:prstGeom prst="rect">
            <a:avLst/>
          </a:prstGeom>
          <a:noFill/>
        </p:spPr>
        <p:txBody>
          <a:bodyPr wrap="square">
            <a:spAutoFit/>
          </a:bodyPr>
          <a:lstStyle/>
          <a:p>
            <a:r>
              <a:rPr lang="es-ES" sz="2400" b="1" dirty="0">
                <a:solidFill>
                  <a:schemeClr val="bg1"/>
                </a:solidFill>
              </a:rPr>
              <a:t>estar bien preparado con toda su armadura espiritual antes de enfrentarse al diablo, pues de lo contrario será inevitablemente derrotado. </a:t>
            </a:r>
            <a:endParaRPr lang="es-ES" sz="2400" dirty="0">
              <a:solidFill>
                <a:schemeClr val="bg1"/>
              </a:solidFill>
            </a:endParaRPr>
          </a:p>
        </p:txBody>
      </p:sp>
    </p:spTree>
    <p:extLst>
      <p:ext uri="{BB962C8B-B14F-4D97-AF65-F5344CB8AC3E}">
        <p14:creationId xmlns:p14="http://schemas.microsoft.com/office/powerpoint/2010/main" val="1341901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749"/>
                                          </p:stCondLst>
                                        </p:cTn>
                                        <p:tgtEl>
                                          <p:spTgt spid="6">
                                            <p:graphicEl>
                                              <a:dgm id="{7ACC0109-46E4-4608-9F13-E89EF1D66949}"/>
                                            </p:graphicEl>
                                          </p:spTgt>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grpId="0" nodeType="afterEffect">
                                  <p:stCondLst>
                                    <p:cond delay="0"/>
                                  </p:stCondLst>
                                  <p:childTnLst>
                                    <p:set>
                                      <p:cBhvr>
                                        <p:cTn id="9" dur="1" fill="hold">
                                          <p:stCondLst>
                                            <p:cond delay="749"/>
                                          </p:stCondLst>
                                        </p:cTn>
                                        <p:tgtEl>
                                          <p:spTgt spid="6">
                                            <p:graphicEl>
                                              <a:dgm id="{34C6D88C-712B-4EA8-AA69-D0F50E27BDF1}"/>
                                            </p:graphicEl>
                                          </p:spTgt>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0"/>
                                  </p:stCondLst>
                                  <p:childTnLst>
                                    <p:set>
                                      <p:cBhvr>
                                        <p:cTn id="12" dur="1" fill="hold">
                                          <p:stCondLst>
                                            <p:cond delay="749"/>
                                          </p:stCondLst>
                                        </p:cTn>
                                        <p:tgtEl>
                                          <p:spTgt spid="6">
                                            <p:graphicEl>
                                              <a:dgm id="{2A9189F9-54D8-4F26-A7AF-57EB196BC82E}"/>
                                            </p:graphicEl>
                                          </p:spTgt>
                                        </p:tgtEl>
                                        <p:attrNameLst>
                                          <p:attrName>style.visibility</p:attrName>
                                        </p:attrNameLst>
                                      </p:cBhvr>
                                      <p:to>
                                        <p:strVal val="visible"/>
                                      </p:to>
                                    </p:set>
                                  </p:childTnLst>
                                </p:cTn>
                              </p:par>
                            </p:childTnLst>
                          </p:cTn>
                        </p:par>
                        <p:par>
                          <p:cTn id="13" fill="hold">
                            <p:stCondLst>
                              <p:cond delay="2250"/>
                            </p:stCondLst>
                            <p:childTnLst>
                              <p:par>
                                <p:cTn id="14" presetID="8"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amond(in)">
                                      <p:cBhvr>
                                        <p:cTn id="16" dur="2000"/>
                                        <p:tgtEl>
                                          <p:spTgt spid="9"/>
                                        </p:tgtEl>
                                      </p:cBhvr>
                                    </p:animEffect>
                                  </p:childTnLst>
                                </p:cTn>
                              </p:par>
                            </p:childTnLst>
                          </p:cTn>
                        </p:par>
                        <p:par>
                          <p:cTn id="17" fill="hold">
                            <p:stCondLst>
                              <p:cond delay="4250"/>
                            </p:stCondLst>
                            <p:childTnLst>
                              <p:par>
                                <p:cTn id="18" presetID="22" presetClass="entr" presetSubtype="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wipe(left)">
                                      <p:cBhvr>
                                        <p:cTn id="28" dur="500"/>
                                        <p:tgtEl>
                                          <p:spTgt spid="1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
                                            <p:txEl>
                                              <p:pRg st="1" end="1"/>
                                            </p:txEl>
                                          </p:spTgt>
                                        </p:tgtEl>
                                        <p:attrNameLst>
                                          <p:attrName>style.visibility</p:attrName>
                                        </p:attrNameLst>
                                      </p:cBhvr>
                                      <p:to>
                                        <p:strVal val="visible"/>
                                      </p:to>
                                    </p:set>
                                    <p:animEffect transition="in" filter="wipe(left)">
                                      <p:cBhvr>
                                        <p:cTn id="33"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6" grpId="0" uiExpand="1">
        <p:bldSub>
          <a:bldDgm bld="one"/>
        </p:bldSub>
      </p:bldGraphic>
      <p:bldP spid="10" grpId="0" uiExpand="1" build="p"/>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magen 3" descr="Personas en frente de una ventana&#10;&#10;Descripción generada automáticamente">
            <a:extLst>
              <a:ext uri="{FF2B5EF4-FFF2-40B4-BE49-F238E27FC236}">
                <a16:creationId xmlns:a16="http://schemas.microsoft.com/office/drawing/2014/main" id="{C1AC175C-DC5E-6223-B4A6-B7036081A672}"/>
              </a:ext>
            </a:extLst>
          </p:cNvPr>
          <p:cNvPicPr>
            <a:picLocks noChangeAspect="1"/>
          </p:cNvPicPr>
          <p:nvPr/>
        </p:nvPicPr>
        <p:blipFill rotWithShape="1">
          <a:blip r:embed="rId3">
            <a:extLst>
              <a:ext uri="{28A0092B-C50C-407E-A947-70E740481C1C}">
                <a14:useLocalDpi xmlns:a14="http://schemas.microsoft.com/office/drawing/2010/main" val="0"/>
              </a:ext>
            </a:extLst>
          </a:blip>
          <a:srcRect l="12500" r="12501" b="1"/>
          <a:stretch/>
        </p:blipFill>
        <p:spPr>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20" name="Group 19">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21" name="Freeform: Shape 20">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22" name="Freeform: Shape 21">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grpSp>
        <p:nvGrpSpPr>
          <p:cNvPr id="24"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25" name="Freeform: Shape 24">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graphicFrame>
        <p:nvGraphicFramePr>
          <p:cNvPr id="10" name="Diagrama 9">
            <a:extLst>
              <a:ext uri="{FF2B5EF4-FFF2-40B4-BE49-F238E27FC236}">
                <a16:creationId xmlns:a16="http://schemas.microsoft.com/office/drawing/2014/main" id="{7A58720A-BAB3-B522-1367-56AD01A0C70D}"/>
              </a:ext>
            </a:extLst>
          </p:cNvPr>
          <p:cNvGraphicFramePr/>
          <p:nvPr>
            <p:extLst>
              <p:ext uri="{D42A27DB-BD31-4B8C-83A1-F6EECF244321}">
                <p14:modId xmlns:p14="http://schemas.microsoft.com/office/powerpoint/2010/main" val="1186922058"/>
              </p:ext>
            </p:extLst>
          </p:nvPr>
        </p:nvGraphicFramePr>
        <p:xfrm>
          <a:off x="5591503" y="1052019"/>
          <a:ext cx="6453350" cy="46181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13B9EEDB-7CB9-C729-7557-61269091A52B}"/>
              </a:ext>
            </a:extLst>
          </p:cNvPr>
          <p:cNvSpPr txBox="1"/>
          <p:nvPr/>
        </p:nvSpPr>
        <p:spPr>
          <a:xfrm>
            <a:off x="3597969" y="58673"/>
            <a:ext cx="7885131" cy="830997"/>
          </a:xfrm>
          <a:prstGeom prst="rect">
            <a:avLst/>
          </a:prstGeom>
          <a:noFill/>
        </p:spPr>
        <p:txBody>
          <a:bodyPr wrap="square">
            <a:spAutoFit/>
          </a:bodyPr>
          <a:lstStyle/>
          <a:p>
            <a:r>
              <a:rPr lang="es-ES" sz="2400" b="1" dirty="0">
                <a:solidFill>
                  <a:schemeClr val="bg1"/>
                </a:solidFill>
              </a:rPr>
              <a:t>Hemos visto, mediante cinco imágenes, lo que es la Iglesia. En resumen la Iglesia es un grupo de creyentes:</a:t>
            </a:r>
          </a:p>
        </p:txBody>
      </p:sp>
      <p:sp>
        <p:nvSpPr>
          <p:cNvPr id="8" name="Rectángulo 7">
            <a:extLst>
              <a:ext uri="{FF2B5EF4-FFF2-40B4-BE49-F238E27FC236}">
                <a16:creationId xmlns:a16="http://schemas.microsoft.com/office/drawing/2014/main" id="{521AAA6C-C8CD-896C-152C-40F0E64C63FF}"/>
              </a:ext>
            </a:extLst>
          </p:cNvPr>
          <p:cNvSpPr/>
          <p:nvPr/>
        </p:nvSpPr>
        <p:spPr>
          <a:xfrm>
            <a:off x="10289628" y="5850354"/>
            <a:ext cx="1366344" cy="78662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a:extLst>
              <a:ext uri="{FF2B5EF4-FFF2-40B4-BE49-F238E27FC236}">
                <a16:creationId xmlns:a16="http://schemas.microsoft.com/office/drawing/2014/main" id="{FDEC42E1-FEF1-E354-D8F2-083FCEC9F33F}"/>
              </a:ext>
            </a:extLst>
          </p:cNvPr>
          <p:cNvSpPr txBox="1"/>
          <p:nvPr/>
        </p:nvSpPr>
        <p:spPr>
          <a:xfrm>
            <a:off x="252248" y="5641294"/>
            <a:ext cx="11777844" cy="1200329"/>
          </a:xfrm>
          <a:prstGeom prst="rect">
            <a:avLst/>
          </a:prstGeom>
          <a:noFill/>
        </p:spPr>
        <p:txBody>
          <a:bodyPr wrap="square">
            <a:spAutoFit/>
          </a:bodyPr>
          <a:lstStyle/>
          <a:p>
            <a:r>
              <a:rPr lang="es-ES" sz="2400" b="1" dirty="0">
                <a:solidFill>
                  <a:schemeClr val="bg1"/>
                </a:solidFill>
              </a:rPr>
              <a:t>Eso es la Iglesia, por lo tanto, debemos pedirle a Dios cada día que alcancemos el ideal que Dios espera que logremos como pueblo suyo y nación santa que somos. Luchemos juntos para que se cumpla el sueño de Dios con su Iglesia. </a:t>
            </a:r>
          </a:p>
        </p:txBody>
      </p:sp>
    </p:spTree>
    <p:extLst>
      <p:ext uri="{BB962C8B-B14F-4D97-AF65-F5344CB8AC3E}">
        <p14:creationId xmlns:p14="http://schemas.microsoft.com/office/powerpoint/2010/main" val="3137878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10">
                                            <p:graphicEl>
                                              <a:dgm id="{05C2E971-A4E2-448C-81A2-8E465DBB0FEF}"/>
                                            </p:graphicEl>
                                          </p:spTgt>
                                        </p:tgtEl>
                                        <p:attrNameLst>
                                          <p:attrName>style.visibility</p:attrName>
                                        </p:attrNameLst>
                                      </p:cBhvr>
                                      <p:to>
                                        <p:strVal val="visible"/>
                                      </p:to>
                                    </p:set>
                                    <p:anim calcmode="lin" valueType="num">
                                      <p:cBhvr additive="base">
                                        <p:cTn id="12" dur="500" fill="hold"/>
                                        <p:tgtEl>
                                          <p:spTgt spid="10">
                                            <p:graphicEl>
                                              <a:dgm id="{05C2E971-A4E2-448C-81A2-8E465DBB0FEF}"/>
                                            </p:graphic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0">
                                            <p:graphicEl>
                                              <a:dgm id="{05C2E971-A4E2-448C-81A2-8E465DBB0FEF}"/>
                                            </p:graphic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grpId="0" nodeType="clickEffect">
                                  <p:stCondLst>
                                    <p:cond delay="0"/>
                                  </p:stCondLst>
                                  <p:childTnLst>
                                    <p:set>
                                      <p:cBhvr>
                                        <p:cTn id="17" dur="1" fill="hold">
                                          <p:stCondLst>
                                            <p:cond delay="0"/>
                                          </p:stCondLst>
                                        </p:cTn>
                                        <p:tgtEl>
                                          <p:spTgt spid="10">
                                            <p:graphicEl>
                                              <a:dgm id="{FCE1EE2C-7242-4F37-A416-F2696FA76182}"/>
                                            </p:graphicEl>
                                          </p:spTgt>
                                        </p:tgtEl>
                                        <p:attrNameLst>
                                          <p:attrName>style.visibility</p:attrName>
                                        </p:attrNameLst>
                                      </p:cBhvr>
                                      <p:to>
                                        <p:strVal val="visible"/>
                                      </p:to>
                                    </p:set>
                                    <p:anim calcmode="lin" valueType="num">
                                      <p:cBhvr additive="base">
                                        <p:cTn id="18" dur="500" fill="hold"/>
                                        <p:tgtEl>
                                          <p:spTgt spid="10">
                                            <p:graphicEl>
                                              <a:dgm id="{FCE1EE2C-7242-4F37-A416-F2696FA76182}"/>
                                            </p:graphic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0">
                                            <p:graphicEl>
                                              <a:dgm id="{FCE1EE2C-7242-4F37-A416-F2696FA76182}"/>
                                            </p:graphic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grpId="0" nodeType="clickEffect">
                                  <p:stCondLst>
                                    <p:cond delay="0"/>
                                  </p:stCondLst>
                                  <p:childTnLst>
                                    <p:set>
                                      <p:cBhvr>
                                        <p:cTn id="23" dur="1" fill="hold">
                                          <p:stCondLst>
                                            <p:cond delay="0"/>
                                          </p:stCondLst>
                                        </p:cTn>
                                        <p:tgtEl>
                                          <p:spTgt spid="10">
                                            <p:graphicEl>
                                              <a:dgm id="{65070FC1-E794-40BA-80E9-B7CBC777E03F}"/>
                                            </p:graphicEl>
                                          </p:spTgt>
                                        </p:tgtEl>
                                        <p:attrNameLst>
                                          <p:attrName>style.visibility</p:attrName>
                                        </p:attrNameLst>
                                      </p:cBhvr>
                                      <p:to>
                                        <p:strVal val="visible"/>
                                      </p:to>
                                    </p:set>
                                    <p:anim calcmode="lin" valueType="num">
                                      <p:cBhvr additive="base">
                                        <p:cTn id="24" dur="500" fill="hold"/>
                                        <p:tgtEl>
                                          <p:spTgt spid="10">
                                            <p:graphicEl>
                                              <a:dgm id="{65070FC1-E794-40BA-80E9-B7CBC777E03F}"/>
                                            </p:graphic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0">
                                            <p:graphicEl>
                                              <a:dgm id="{65070FC1-E794-40BA-80E9-B7CBC777E03F}"/>
                                            </p:graphic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6" fill="hold" grpId="0" nodeType="clickEffect">
                                  <p:stCondLst>
                                    <p:cond delay="0"/>
                                  </p:stCondLst>
                                  <p:childTnLst>
                                    <p:set>
                                      <p:cBhvr>
                                        <p:cTn id="29" dur="1" fill="hold">
                                          <p:stCondLst>
                                            <p:cond delay="0"/>
                                          </p:stCondLst>
                                        </p:cTn>
                                        <p:tgtEl>
                                          <p:spTgt spid="10">
                                            <p:graphicEl>
                                              <a:dgm id="{9B4B44B2-55BF-427C-BC57-7F2083710D90}"/>
                                            </p:graphicEl>
                                          </p:spTgt>
                                        </p:tgtEl>
                                        <p:attrNameLst>
                                          <p:attrName>style.visibility</p:attrName>
                                        </p:attrNameLst>
                                      </p:cBhvr>
                                      <p:to>
                                        <p:strVal val="visible"/>
                                      </p:to>
                                    </p:set>
                                    <p:anim calcmode="lin" valueType="num">
                                      <p:cBhvr additive="base">
                                        <p:cTn id="30" dur="500" fill="hold"/>
                                        <p:tgtEl>
                                          <p:spTgt spid="10">
                                            <p:graphicEl>
                                              <a:dgm id="{9B4B44B2-55BF-427C-BC57-7F2083710D90}"/>
                                            </p:graphic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0">
                                            <p:graphicEl>
                                              <a:dgm id="{9B4B44B2-55BF-427C-BC57-7F2083710D90}"/>
                                            </p:graphic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6" fill="hold" grpId="0" nodeType="clickEffect">
                                  <p:stCondLst>
                                    <p:cond delay="0"/>
                                  </p:stCondLst>
                                  <p:childTnLst>
                                    <p:set>
                                      <p:cBhvr>
                                        <p:cTn id="35" dur="1" fill="hold">
                                          <p:stCondLst>
                                            <p:cond delay="0"/>
                                          </p:stCondLst>
                                        </p:cTn>
                                        <p:tgtEl>
                                          <p:spTgt spid="10">
                                            <p:graphicEl>
                                              <a:dgm id="{9E5CE94E-3608-4628-BE3C-13150CBE5C2D}"/>
                                            </p:graphicEl>
                                          </p:spTgt>
                                        </p:tgtEl>
                                        <p:attrNameLst>
                                          <p:attrName>style.visibility</p:attrName>
                                        </p:attrNameLst>
                                      </p:cBhvr>
                                      <p:to>
                                        <p:strVal val="visible"/>
                                      </p:to>
                                    </p:set>
                                    <p:anim calcmode="lin" valueType="num">
                                      <p:cBhvr additive="base">
                                        <p:cTn id="36" dur="500" fill="hold"/>
                                        <p:tgtEl>
                                          <p:spTgt spid="10">
                                            <p:graphicEl>
                                              <a:dgm id="{9E5CE94E-3608-4628-BE3C-13150CBE5C2D}"/>
                                            </p:graphic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10">
                                            <p:graphicEl>
                                              <a:dgm id="{9E5CE94E-3608-4628-BE3C-13150CBE5C2D}"/>
                                            </p:graphic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lvlOne"/>
        </p:bldSub>
      </p:bldGraphic>
      <p:bldP spid="7"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352931"/>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580963"/>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7" name="Rectángulo 6">
            <a:extLst>
              <a:ext uri="{FF2B5EF4-FFF2-40B4-BE49-F238E27FC236}">
                <a16:creationId xmlns:a16="http://schemas.microsoft.com/office/drawing/2014/main" id="{F900515C-1F69-70DA-A06F-A4B4AB8A90E0}"/>
              </a:ext>
            </a:extLst>
          </p:cNvPr>
          <p:cNvSpPr/>
          <p:nvPr/>
        </p:nvSpPr>
        <p:spPr>
          <a:xfrm>
            <a:off x="4619625" y="423311"/>
            <a:ext cx="466725" cy="1599632"/>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404040"/>
              </a:solidFill>
            </a:endParaRPr>
          </a:p>
        </p:txBody>
      </p:sp>
      <p:sp>
        <p:nvSpPr>
          <p:cNvPr id="3" name="CuadroTexto 2">
            <a:extLst>
              <a:ext uri="{FF2B5EF4-FFF2-40B4-BE49-F238E27FC236}">
                <a16:creationId xmlns:a16="http://schemas.microsoft.com/office/drawing/2014/main" id="{2F5A9BFE-6136-346E-3256-7B747B0BE18E}"/>
              </a:ext>
            </a:extLst>
          </p:cNvPr>
          <p:cNvSpPr txBox="1"/>
          <p:nvPr/>
        </p:nvSpPr>
        <p:spPr>
          <a:xfrm>
            <a:off x="1074001" y="532381"/>
            <a:ext cx="9350159" cy="1452505"/>
          </a:xfrm>
          <a:prstGeom prst="rect">
            <a:avLst/>
          </a:prstGeom>
        </p:spPr>
        <p:txBody>
          <a:bodyPr vert="horz" lIns="91440" tIns="45720" rIns="91440" bIns="45720" rtlCol="0" anchor="ctr">
            <a:noAutofit/>
          </a:bodyPr>
          <a:lstStyle/>
          <a:p>
            <a:pPr>
              <a:lnSpc>
                <a:spcPct val="90000"/>
              </a:lnSpc>
              <a:spcAft>
                <a:spcPts val="600"/>
              </a:spcAft>
            </a:pPr>
            <a:r>
              <a:rPr lang="es-ES" sz="2000" b="1">
                <a:solidFill>
                  <a:schemeClr val="bg1"/>
                </a:solidFill>
              </a:rPr>
              <a:t>¿Qué es la Iglesia para ti?</a:t>
            </a:r>
          </a:p>
          <a:p>
            <a:pPr>
              <a:lnSpc>
                <a:spcPct val="90000"/>
              </a:lnSpc>
              <a:spcAft>
                <a:spcPts val="600"/>
              </a:spcAft>
            </a:pPr>
            <a:r>
              <a:rPr lang="es-ES" sz="2000" b="1">
                <a:solidFill>
                  <a:schemeClr val="bg1"/>
                </a:solidFill>
              </a:rPr>
              <a:t>¿Será acaso el templo en el que adoramos o los miembros que la componen? </a:t>
            </a:r>
          </a:p>
          <a:p>
            <a:pPr>
              <a:lnSpc>
                <a:spcPct val="90000"/>
              </a:lnSpc>
              <a:spcAft>
                <a:spcPts val="600"/>
              </a:spcAft>
            </a:pPr>
            <a:r>
              <a:rPr lang="es-ES" sz="2000" b="1">
                <a:solidFill>
                  <a:schemeClr val="bg1"/>
                </a:solidFill>
              </a:rPr>
              <a:t>Dejemos que Pablo expliqué el propósito que Dios tiene para nosotros como Iglesia.</a:t>
            </a:r>
          </a:p>
          <a:p>
            <a:pPr>
              <a:lnSpc>
                <a:spcPct val="90000"/>
              </a:lnSpc>
              <a:spcAft>
                <a:spcPts val="600"/>
              </a:spcAft>
            </a:pPr>
            <a:r>
              <a:rPr lang="es-ES" sz="2000" b="1">
                <a:solidFill>
                  <a:schemeClr val="bg1"/>
                </a:solidFill>
              </a:rPr>
              <a:t> עֵדָה</a:t>
            </a:r>
            <a:r>
              <a:rPr lang="es-ES" sz="2000" b="1" i="1">
                <a:solidFill>
                  <a:schemeClr val="bg1"/>
                </a:solidFill>
              </a:rPr>
              <a:t>QAHAL</a:t>
            </a:r>
            <a:r>
              <a:rPr lang="es-ES" sz="2000" b="1">
                <a:solidFill>
                  <a:schemeClr val="bg1"/>
                </a:solidFill>
              </a:rPr>
              <a:t>, significa CONGREGACIÓN o ASAMBLEA . </a:t>
            </a:r>
          </a:p>
          <a:p>
            <a:pPr>
              <a:lnSpc>
                <a:spcPct val="90000"/>
              </a:lnSpc>
              <a:spcAft>
                <a:spcPts val="600"/>
              </a:spcAft>
            </a:pPr>
            <a:r>
              <a:rPr lang="es-ES" sz="2000" b="1">
                <a:solidFill>
                  <a:schemeClr val="bg1"/>
                </a:solidFill>
              </a:rPr>
              <a:t>ἐκκλησία </a:t>
            </a:r>
            <a:r>
              <a:rPr lang="es-ES" sz="2000" b="1" i="1">
                <a:solidFill>
                  <a:schemeClr val="bg1"/>
                </a:solidFill>
              </a:rPr>
              <a:t>EKKLESIA</a:t>
            </a:r>
            <a:r>
              <a:rPr lang="es-ES" sz="2000" b="1">
                <a:solidFill>
                  <a:schemeClr val="bg1"/>
                </a:solidFill>
              </a:rPr>
              <a:t> que significa IGLESIA o REUNIÓN. </a:t>
            </a:r>
          </a:p>
        </p:txBody>
      </p:sp>
      <p:pic>
        <p:nvPicPr>
          <p:cNvPr id="4" name="Imagen 3">
            <a:extLst>
              <a:ext uri="{FF2B5EF4-FFF2-40B4-BE49-F238E27FC236}">
                <a16:creationId xmlns:a16="http://schemas.microsoft.com/office/drawing/2014/main" id="{7861C2AC-D589-42D0-5A6D-808EA41004C6}"/>
              </a:ext>
            </a:extLst>
          </p:cNvPr>
          <p:cNvPicPr>
            <a:picLocks noChangeAspect="1"/>
          </p:cNvPicPr>
          <p:nvPr/>
        </p:nvPicPr>
        <p:blipFill rotWithShape="1">
          <a:blip r:embed="rId2">
            <a:extLst>
              <a:ext uri="{28A0092B-C50C-407E-A947-70E740481C1C}">
                <a14:useLocalDpi xmlns:a14="http://schemas.microsoft.com/office/drawing/2010/main" val="0"/>
              </a:ext>
            </a:extLst>
          </a:blip>
          <a:srcRect r="2509"/>
          <a:stretch/>
        </p:blipFill>
        <p:spPr>
          <a:xfrm>
            <a:off x="6244048" y="2458853"/>
            <a:ext cx="5570635" cy="4209332"/>
          </a:xfrm>
          <a:prstGeom prst="rect">
            <a:avLst/>
          </a:prstGeom>
          <a:ln w="88900" cap="sq" cmpd="thickThin">
            <a:solidFill>
              <a:srgbClr val="404040"/>
            </a:solidFill>
            <a:prstDash val="solid"/>
            <a:miter lim="800000"/>
          </a:ln>
          <a:effectLst>
            <a:innerShdw blurRad="76200">
              <a:srgbClr val="000000"/>
            </a:innerShdw>
          </a:effectLst>
        </p:spPr>
      </p:pic>
      <p:pic>
        <p:nvPicPr>
          <p:cNvPr id="6" name="Imagen 5" descr="Un jardín de una casa&#10;&#10;Descripción generada automáticamente con confianza media">
            <a:extLst>
              <a:ext uri="{FF2B5EF4-FFF2-40B4-BE49-F238E27FC236}">
                <a16:creationId xmlns:a16="http://schemas.microsoft.com/office/drawing/2014/main" id="{9B4A4851-F725-DC62-7541-F809A636E3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143" y="2458853"/>
            <a:ext cx="5502393" cy="4209332"/>
          </a:xfrm>
          <a:prstGeom prst="rect">
            <a:avLst/>
          </a:prstGeom>
          <a:ln w="88900" cap="sq" cmpd="thickThin">
            <a:solidFill>
              <a:srgbClr val="404040"/>
            </a:solidFill>
            <a:prstDash val="solid"/>
            <a:miter lim="800000"/>
          </a:ln>
          <a:effectLst>
            <a:innerShdw blurRad="76200">
              <a:srgbClr val="000000"/>
            </a:innerShdw>
          </a:effectLst>
        </p:spPr>
      </p:pic>
    </p:spTree>
    <p:extLst>
      <p:ext uri="{BB962C8B-B14F-4D97-AF65-F5344CB8AC3E}">
        <p14:creationId xmlns:p14="http://schemas.microsoft.com/office/powerpoint/2010/main" val="2874702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7"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47" presetClass="entr" presetSubtype="0"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1C46"/>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8C94856-200D-405A-AB35-F9553D46E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38C2CCBA-6071-8834-91F5-30F064027C1B}"/>
              </a:ext>
            </a:extLst>
          </p:cNvPr>
          <p:cNvSpPr txBox="1"/>
          <p:nvPr/>
        </p:nvSpPr>
        <p:spPr>
          <a:xfrm>
            <a:off x="166119" y="133037"/>
            <a:ext cx="6986156" cy="6647974"/>
          </a:xfrm>
          <a:prstGeom prst="rect">
            <a:avLst/>
          </a:prstGeom>
          <a:noFill/>
        </p:spPr>
        <p:txBody>
          <a:bodyPr wrap="square">
            <a:spAutoFit/>
          </a:bodyPr>
          <a:lstStyle/>
          <a:p>
            <a:pPr>
              <a:spcBef>
                <a:spcPts val="600"/>
              </a:spcBef>
            </a:pPr>
            <a:r>
              <a:rPr lang="es-ES" sz="2200" b="1" dirty="0">
                <a:solidFill>
                  <a:schemeClr val="bg1"/>
                </a:solidFill>
              </a:rPr>
              <a:t>Porque así como el cuerpo es uno, y tiene muchos miembros, pero todos los miembros del cuerpo, siendo muchos, son un solo cuerpo, así también Cristo.</a:t>
            </a:r>
          </a:p>
          <a:p>
            <a:pPr>
              <a:spcBef>
                <a:spcPts val="600"/>
              </a:spcBef>
            </a:pPr>
            <a:r>
              <a:rPr lang="es-ES" sz="2200" b="1" dirty="0">
                <a:solidFill>
                  <a:schemeClr val="bg1"/>
                </a:solidFill>
              </a:rPr>
              <a:t>Porque por un solo Espíritu fuimos todos bautizados en un cuerpo, sean judíos o griegos, sean esclavos o libres; y a todos se nos dio a beber de un mismo Espíritu.</a:t>
            </a:r>
          </a:p>
          <a:p>
            <a:pPr>
              <a:spcBef>
                <a:spcPts val="600"/>
              </a:spcBef>
            </a:pPr>
            <a:r>
              <a:rPr lang="es-ES" sz="2200" b="1" dirty="0">
                <a:solidFill>
                  <a:schemeClr val="bg1"/>
                </a:solidFill>
              </a:rPr>
              <a:t>Además, el cuerpo no es un solo miembro, sino muchos.</a:t>
            </a:r>
          </a:p>
          <a:p>
            <a:pPr>
              <a:spcBef>
                <a:spcPts val="600"/>
              </a:spcBef>
            </a:pPr>
            <a:r>
              <a:rPr lang="es-ES" sz="2200" b="1" dirty="0">
                <a:solidFill>
                  <a:schemeClr val="bg1"/>
                </a:solidFill>
              </a:rPr>
              <a:t>Si dijere el pie: Porque no soy mano, no soy del cuerpo, ¿por eso no será del cuerpo? Y si dijere la oreja: Porque no soy ojo, no soy del cuerpo, ¿por eso no será del cuerpo? Si todo el cuerpo fuese ojo, ¿dónde estaría el oído? Si todo fuese oído, ¿dónde estaría el olfato?</a:t>
            </a:r>
          </a:p>
          <a:p>
            <a:pPr>
              <a:spcBef>
                <a:spcPts val="600"/>
              </a:spcBef>
            </a:pPr>
            <a:r>
              <a:rPr lang="es-ES" sz="2200" b="1" dirty="0">
                <a:solidFill>
                  <a:schemeClr val="bg1"/>
                </a:solidFill>
              </a:rPr>
              <a:t>Mas ahora Dios ha colocado los miembros cada uno de ellos en el cuerpo, como él quiso.</a:t>
            </a:r>
          </a:p>
          <a:p>
            <a:pPr>
              <a:spcBef>
                <a:spcPts val="600"/>
              </a:spcBef>
            </a:pPr>
            <a:r>
              <a:rPr lang="es-ES" sz="2200" b="1" dirty="0">
                <a:solidFill>
                  <a:schemeClr val="bg1"/>
                </a:solidFill>
              </a:rPr>
              <a:t>Porque si todos fueran un solo miembro, ¿dónde estaría el cuerpo?</a:t>
            </a:r>
          </a:p>
          <a:p>
            <a:pPr>
              <a:spcBef>
                <a:spcPts val="600"/>
              </a:spcBef>
            </a:pPr>
            <a:r>
              <a:rPr lang="es-ES" sz="2200" b="1" dirty="0">
                <a:solidFill>
                  <a:schemeClr val="bg1"/>
                </a:solidFill>
              </a:rPr>
              <a:t>Pero ahora son muchos los miembros, pero el cuerpo es uno solo.</a:t>
            </a:r>
          </a:p>
        </p:txBody>
      </p:sp>
      <p:pic>
        <p:nvPicPr>
          <p:cNvPr id="8" name="Imagen 7" descr="Dibujo de una persona&#10;&#10;Descripción generada automáticamente con confianza media">
            <a:extLst>
              <a:ext uri="{FF2B5EF4-FFF2-40B4-BE49-F238E27FC236}">
                <a16:creationId xmlns:a16="http://schemas.microsoft.com/office/drawing/2014/main" id="{FFC26296-051E-3B9A-1ED9-6A09F64CD4ED}"/>
              </a:ext>
            </a:extLst>
          </p:cNvPr>
          <p:cNvPicPr>
            <a:picLocks noChangeAspect="1"/>
          </p:cNvPicPr>
          <p:nvPr/>
        </p:nvPicPr>
        <p:blipFill rotWithShape="1">
          <a:blip r:embed="rId2">
            <a:extLst>
              <a:ext uri="{28A0092B-C50C-407E-A947-70E740481C1C}">
                <a14:useLocalDpi xmlns:a14="http://schemas.microsoft.com/office/drawing/2010/main" val="0"/>
              </a:ext>
            </a:extLst>
          </a:blip>
          <a:srcRect l="20369" t="-2577" r="9607" b="2577"/>
          <a:stretch/>
        </p:blipFill>
        <p:spPr>
          <a:xfrm>
            <a:off x="7318394" y="-157310"/>
            <a:ext cx="4802188" cy="7015305"/>
          </a:xfrm>
          <a:custGeom>
            <a:avLst/>
            <a:gdLst/>
            <a:ahLst/>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lnTo>
                  <a:pt x="0" y="0"/>
                </a:lnTo>
                <a:close/>
              </a:path>
            </a:pathLst>
          </a:custGeom>
        </p:spPr>
      </p:pic>
      <p:grpSp>
        <p:nvGrpSpPr>
          <p:cNvPr id="5" name="Grupo 4">
            <a:extLst>
              <a:ext uri="{FF2B5EF4-FFF2-40B4-BE49-F238E27FC236}">
                <a16:creationId xmlns:a16="http://schemas.microsoft.com/office/drawing/2014/main" id="{6C6BBD9C-C0EA-840D-1E5F-8884D3F376E8}"/>
              </a:ext>
            </a:extLst>
          </p:cNvPr>
          <p:cNvGrpSpPr/>
          <p:nvPr/>
        </p:nvGrpSpPr>
        <p:grpSpPr>
          <a:xfrm>
            <a:off x="9822426" y="24640"/>
            <a:ext cx="2338781" cy="997914"/>
            <a:chOff x="8278692" y="17418"/>
            <a:chExt cx="3355959" cy="589797"/>
          </a:xfrm>
        </p:grpSpPr>
        <p:pic>
          <p:nvPicPr>
            <p:cNvPr id="4" name="Imagen 3" descr="Forma, Rectángulo&#10;&#10;Descripción generada automáticamente">
              <a:extLst>
                <a:ext uri="{FF2B5EF4-FFF2-40B4-BE49-F238E27FC236}">
                  <a16:creationId xmlns:a16="http://schemas.microsoft.com/office/drawing/2014/main" id="{B2FD750B-B00A-79AC-2C36-5D74A7AA8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8692" y="17418"/>
              <a:ext cx="3355959" cy="589797"/>
            </a:xfrm>
            <a:prstGeom prst="rect">
              <a:avLst/>
            </a:prstGeom>
          </p:spPr>
        </p:pic>
        <p:sp>
          <p:nvSpPr>
            <p:cNvPr id="6" name="CuadroTexto 5">
              <a:extLst>
                <a:ext uri="{FF2B5EF4-FFF2-40B4-BE49-F238E27FC236}">
                  <a16:creationId xmlns:a16="http://schemas.microsoft.com/office/drawing/2014/main" id="{E97795A6-8209-D723-71F0-450470E2E757}"/>
                </a:ext>
              </a:extLst>
            </p:cNvPr>
            <p:cNvSpPr txBox="1"/>
            <p:nvPr/>
          </p:nvSpPr>
          <p:spPr>
            <a:xfrm>
              <a:off x="8332523" y="81484"/>
              <a:ext cx="3248297" cy="461665"/>
            </a:xfrm>
            <a:prstGeom prst="rect">
              <a:avLst/>
            </a:prstGeom>
            <a:noFill/>
          </p:spPr>
          <p:txBody>
            <a:bodyPr wrap="square">
              <a:spAutoFit/>
            </a:bodyPr>
            <a:lstStyle/>
            <a:p>
              <a:pPr algn="ctr">
                <a:spcBef>
                  <a:spcPts val="600"/>
                </a:spcBef>
              </a:pPr>
              <a:r>
                <a:rPr lang="es-ES" sz="2400" b="1" dirty="0"/>
                <a:t>1ª de Corintios 12:12-27</a:t>
              </a:r>
            </a:p>
          </p:txBody>
        </p:sp>
      </p:grpSp>
    </p:spTree>
    <p:extLst>
      <p:ext uri="{BB962C8B-B14F-4D97-AF65-F5344CB8AC3E}">
        <p14:creationId xmlns:p14="http://schemas.microsoft.com/office/powerpoint/2010/main" val="37681143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left)">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500"/>
                                        <p:tgtEl>
                                          <p:spTgt spid="3">
                                            <p:txEl>
                                              <p:pRg st="2" end="2"/>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left)">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left)">
                                      <p:cBhvr>
                                        <p:cTn id="33" dur="500"/>
                                        <p:tgtEl>
                                          <p:spTgt spid="3">
                                            <p:txEl>
                                              <p:pRg st="4" end="4"/>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ipe(left)">
                                      <p:cBhvr>
                                        <p:cTn id="36" dur="500"/>
                                        <p:tgtEl>
                                          <p:spTgt spid="3">
                                            <p:txEl>
                                              <p:pRg st="5" end="5"/>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wipe(left)">
                                      <p:cBhvr>
                                        <p:cTn id="3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1C46"/>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8C94856-200D-405A-AB35-F9553D46E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38C2CCBA-6071-8834-91F5-30F064027C1B}"/>
              </a:ext>
            </a:extLst>
          </p:cNvPr>
          <p:cNvSpPr txBox="1"/>
          <p:nvPr/>
        </p:nvSpPr>
        <p:spPr>
          <a:xfrm>
            <a:off x="5137536" y="230878"/>
            <a:ext cx="6986156" cy="6494085"/>
          </a:xfrm>
          <a:prstGeom prst="rect">
            <a:avLst/>
          </a:prstGeom>
          <a:noFill/>
        </p:spPr>
        <p:txBody>
          <a:bodyPr wrap="square">
            <a:spAutoFit/>
          </a:bodyPr>
          <a:lstStyle/>
          <a:p>
            <a:pPr>
              <a:spcBef>
                <a:spcPts val="600"/>
              </a:spcBef>
            </a:pPr>
            <a:r>
              <a:rPr lang="es-ES" sz="2200" b="1" dirty="0">
                <a:solidFill>
                  <a:schemeClr val="bg1"/>
                </a:solidFill>
              </a:rPr>
              <a:t>Ni el ojo puede decir a la mano: No te necesito, ni tampoco la cabeza a los pies: No tengo necesidad de vosotros.</a:t>
            </a:r>
          </a:p>
          <a:p>
            <a:pPr>
              <a:spcBef>
                <a:spcPts val="600"/>
              </a:spcBef>
            </a:pPr>
            <a:r>
              <a:rPr lang="es-ES" sz="2200" b="1" dirty="0">
                <a:solidFill>
                  <a:schemeClr val="bg1"/>
                </a:solidFill>
              </a:rPr>
              <a:t>Antes bien los miembros del cuerpo que parecen más débiles, son los más necesarios; y a aquellos del cuerpo que nos parecen menos dignos, a éstos vestimos más dignamente; y los que en nosotros son menos decorosos, se tratan con más decoro.</a:t>
            </a:r>
          </a:p>
          <a:p>
            <a:pPr>
              <a:spcBef>
                <a:spcPts val="600"/>
              </a:spcBef>
            </a:pPr>
            <a:r>
              <a:rPr lang="es-ES" sz="2200" b="1" dirty="0">
                <a:solidFill>
                  <a:schemeClr val="bg1"/>
                </a:solidFill>
              </a:rPr>
              <a:t>Porque los que en nosotros son más decorosos, no tienen necesidad; pero Dios ordenó el cuerpo, dando más abundante honor al que le faltaba,  para que no haya desavenencia en el cuerpo, sino que los miembros todos se preocupen los unos por los otros.</a:t>
            </a:r>
          </a:p>
          <a:p>
            <a:pPr>
              <a:spcBef>
                <a:spcPts val="600"/>
              </a:spcBef>
            </a:pPr>
            <a:r>
              <a:rPr lang="es-ES" sz="2200" b="1" dirty="0">
                <a:solidFill>
                  <a:schemeClr val="bg1"/>
                </a:solidFill>
              </a:rPr>
              <a:t>De manera que si un miembro padece, todos los miembros se duelen con él, y si un miembro recibe honra, todos los miembros con él se gozan.</a:t>
            </a:r>
          </a:p>
          <a:p>
            <a:pPr>
              <a:spcBef>
                <a:spcPts val="600"/>
              </a:spcBef>
            </a:pPr>
            <a:r>
              <a:rPr lang="es-ES" sz="2200" b="1" dirty="0">
                <a:solidFill>
                  <a:schemeClr val="bg1"/>
                </a:solidFill>
              </a:rPr>
              <a:t>Vosotros, pues, sois el cuerpo de Cristo, y miembros cada uno en particular.</a:t>
            </a:r>
          </a:p>
        </p:txBody>
      </p:sp>
      <p:pic>
        <p:nvPicPr>
          <p:cNvPr id="8" name="Imagen 7" descr="Dibujo de una persona&#10;&#10;Descripción generada automáticamente con confianza media">
            <a:extLst>
              <a:ext uri="{FF2B5EF4-FFF2-40B4-BE49-F238E27FC236}">
                <a16:creationId xmlns:a16="http://schemas.microsoft.com/office/drawing/2014/main" id="{FFC26296-051E-3B9A-1ED9-6A09F64CD4ED}"/>
              </a:ext>
            </a:extLst>
          </p:cNvPr>
          <p:cNvPicPr>
            <a:picLocks noChangeAspect="1"/>
          </p:cNvPicPr>
          <p:nvPr/>
        </p:nvPicPr>
        <p:blipFill rotWithShape="1">
          <a:blip r:embed="rId2">
            <a:extLst>
              <a:ext uri="{28A0092B-C50C-407E-A947-70E740481C1C}">
                <a14:useLocalDpi xmlns:a14="http://schemas.microsoft.com/office/drawing/2010/main" val="0"/>
              </a:ext>
            </a:extLst>
          </a:blip>
          <a:srcRect l="20369" t="-2577" r="9607" b="2577"/>
          <a:stretch/>
        </p:blipFill>
        <p:spPr>
          <a:xfrm flipH="1">
            <a:off x="0" y="-157305"/>
            <a:ext cx="4802188" cy="7015305"/>
          </a:xfrm>
          <a:custGeom>
            <a:avLst/>
            <a:gdLst/>
            <a:ahLst/>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lnTo>
                  <a:pt x="0" y="0"/>
                </a:lnTo>
                <a:close/>
              </a:path>
            </a:pathLst>
          </a:custGeom>
        </p:spPr>
      </p:pic>
      <p:grpSp>
        <p:nvGrpSpPr>
          <p:cNvPr id="5" name="Grupo 4">
            <a:extLst>
              <a:ext uri="{FF2B5EF4-FFF2-40B4-BE49-F238E27FC236}">
                <a16:creationId xmlns:a16="http://schemas.microsoft.com/office/drawing/2014/main" id="{6C6BBD9C-C0EA-840D-1E5F-8884D3F376E8}"/>
              </a:ext>
            </a:extLst>
          </p:cNvPr>
          <p:cNvGrpSpPr/>
          <p:nvPr/>
        </p:nvGrpSpPr>
        <p:grpSpPr>
          <a:xfrm>
            <a:off x="44895" y="0"/>
            <a:ext cx="2338781" cy="997914"/>
            <a:chOff x="8278692" y="17418"/>
            <a:chExt cx="3355959" cy="589797"/>
          </a:xfrm>
        </p:grpSpPr>
        <p:pic>
          <p:nvPicPr>
            <p:cNvPr id="4" name="Imagen 3" descr="Forma, Rectángulo&#10;&#10;Descripción generada automáticamente">
              <a:extLst>
                <a:ext uri="{FF2B5EF4-FFF2-40B4-BE49-F238E27FC236}">
                  <a16:creationId xmlns:a16="http://schemas.microsoft.com/office/drawing/2014/main" id="{B2FD750B-B00A-79AC-2C36-5D74A7AA8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8692" y="17418"/>
              <a:ext cx="3355959" cy="589797"/>
            </a:xfrm>
            <a:prstGeom prst="rect">
              <a:avLst/>
            </a:prstGeom>
          </p:spPr>
        </p:pic>
        <p:sp>
          <p:nvSpPr>
            <p:cNvPr id="6" name="CuadroTexto 5">
              <a:extLst>
                <a:ext uri="{FF2B5EF4-FFF2-40B4-BE49-F238E27FC236}">
                  <a16:creationId xmlns:a16="http://schemas.microsoft.com/office/drawing/2014/main" id="{E97795A6-8209-D723-71F0-450470E2E757}"/>
                </a:ext>
              </a:extLst>
            </p:cNvPr>
            <p:cNvSpPr txBox="1"/>
            <p:nvPr/>
          </p:nvSpPr>
          <p:spPr>
            <a:xfrm>
              <a:off x="8332523" y="81484"/>
              <a:ext cx="3248297" cy="461665"/>
            </a:xfrm>
            <a:prstGeom prst="rect">
              <a:avLst/>
            </a:prstGeom>
            <a:noFill/>
          </p:spPr>
          <p:txBody>
            <a:bodyPr wrap="square">
              <a:spAutoFit/>
            </a:bodyPr>
            <a:lstStyle/>
            <a:p>
              <a:pPr algn="ctr">
                <a:spcBef>
                  <a:spcPts val="600"/>
                </a:spcBef>
              </a:pPr>
              <a:r>
                <a:rPr lang="es-ES" sz="2400" b="1" dirty="0"/>
                <a:t>1ª de Corintios 12:12-27</a:t>
              </a:r>
            </a:p>
          </p:txBody>
        </p:sp>
      </p:grpSp>
    </p:spTree>
    <p:extLst>
      <p:ext uri="{BB962C8B-B14F-4D97-AF65-F5344CB8AC3E}">
        <p14:creationId xmlns:p14="http://schemas.microsoft.com/office/powerpoint/2010/main" val="34921523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AC7A4CBE-63EB-4683-DAE7-A08581B342D5}"/>
              </a:ext>
            </a:extLst>
          </p:cNvPr>
          <p:cNvGraphicFramePr/>
          <p:nvPr>
            <p:extLst>
              <p:ext uri="{D42A27DB-BD31-4B8C-83A1-F6EECF244321}">
                <p14:modId xmlns:p14="http://schemas.microsoft.com/office/powerpoint/2010/main" val="3981343394"/>
              </p:ext>
            </p:extLst>
          </p:nvPr>
        </p:nvGraphicFramePr>
        <p:xfrm>
          <a:off x="365760" y="63064"/>
          <a:ext cx="7646126" cy="637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B6FB8677-0962-9161-8660-05F242E8C183}"/>
              </a:ext>
            </a:extLst>
          </p:cNvPr>
          <p:cNvSpPr txBox="1"/>
          <p:nvPr/>
        </p:nvSpPr>
        <p:spPr>
          <a:xfrm>
            <a:off x="198612" y="668574"/>
            <a:ext cx="8098957" cy="3785652"/>
          </a:xfrm>
          <a:prstGeom prst="rect">
            <a:avLst/>
          </a:prstGeom>
          <a:noFill/>
        </p:spPr>
        <p:txBody>
          <a:bodyPr wrap="square">
            <a:spAutoFit/>
          </a:bodyPr>
          <a:lstStyle/>
          <a:p>
            <a:r>
              <a:rPr lang="es-ES" sz="2400" b="1" dirty="0"/>
              <a:t>Aquí Pablo ilustra lo que es la Iglesia, es el Cuerpo. El apóstol Pablo escribió que todos somos miembros de un mismo cuerpo y debemos trabajar en conjunto para que el cuerpo funcione correctamente. El principio fundamental de esta primera imagen es la </a:t>
            </a:r>
            <a:r>
              <a:rPr lang="es-ES" sz="2400" b="1" i="1" dirty="0"/>
              <a:t>unidad</a:t>
            </a:r>
            <a:r>
              <a:rPr lang="es-ES" sz="2400" b="1" dirty="0"/>
              <a:t>. Somos un grupo de miembros que deben permanecer unidos para que la Iglesia (el cuerpo) pueda honrar y glorificar a Dios. Somos uno solo en Cristo.</a:t>
            </a:r>
          </a:p>
          <a:p>
            <a:r>
              <a:rPr lang="es-ES" sz="2400" b="1" dirty="0"/>
              <a:t>Oremos para que Dios nos ayude a mantenernos unidos y juntos apoyarnos unos a otros para mantenernos firmes mientras esperamos el regreso de nuestro Señor Jesucristo.</a:t>
            </a:r>
          </a:p>
        </p:txBody>
      </p:sp>
      <p:pic>
        <p:nvPicPr>
          <p:cNvPr id="10" name="Imagen 9" descr="Un par de personas de pie&#10;&#10;Descripción generada automáticamente con confianza media">
            <a:extLst>
              <a:ext uri="{FF2B5EF4-FFF2-40B4-BE49-F238E27FC236}">
                <a16:creationId xmlns:a16="http://schemas.microsoft.com/office/drawing/2014/main" id="{75FB335C-011A-1D79-6539-5D65AD1289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97569" y="-125600"/>
            <a:ext cx="4113563" cy="3579173"/>
          </a:xfrm>
          <a:prstGeom prst="rect">
            <a:avLst/>
          </a:prstGeom>
          <a:ln>
            <a:noFill/>
          </a:ln>
          <a:effectLst>
            <a:softEdge rad="112500"/>
          </a:effectLst>
        </p:spPr>
      </p:pic>
      <p:pic>
        <p:nvPicPr>
          <p:cNvPr id="12" name="Imagen 11" descr="Un grupo de personas sentadas en el suelo&#10;&#10;Descripción generada automáticamente con confianza media">
            <a:extLst>
              <a:ext uri="{FF2B5EF4-FFF2-40B4-BE49-F238E27FC236}">
                <a16:creationId xmlns:a16="http://schemas.microsoft.com/office/drawing/2014/main" id="{75B6CA60-9D31-52D1-42DE-3A195EC7EB21}"/>
              </a:ext>
            </a:extLst>
          </p:cNvPr>
          <p:cNvPicPr>
            <a:picLocks noChangeAspect="1"/>
          </p:cNvPicPr>
          <p:nvPr/>
        </p:nvPicPr>
        <p:blipFill rotWithShape="1">
          <a:blip r:embed="rId8">
            <a:extLst>
              <a:ext uri="{28A0092B-C50C-407E-A947-70E740481C1C}">
                <a14:useLocalDpi xmlns:a14="http://schemas.microsoft.com/office/drawing/2010/main" val="0"/>
              </a:ext>
            </a:extLst>
          </a:blip>
          <a:srcRect l="-849" r="4171"/>
          <a:stretch/>
        </p:blipFill>
        <p:spPr>
          <a:xfrm>
            <a:off x="5517019" y="4286778"/>
            <a:ext cx="3625279" cy="2602406"/>
          </a:xfrm>
          <a:prstGeom prst="rect">
            <a:avLst/>
          </a:prstGeom>
          <a:ln>
            <a:noFill/>
          </a:ln>
          <a:effectLst>
            <a:softEdge rad="112500"/>
          </a:effectLst>
        </p:spPr>
      </p:pic>
      <p:pic>
        <p:nvPicPr>
          <p:cNvPr id="14" name="Imagen 13" descr="Un grupo de personas posando delante de un edificio&#10;&#10;Descripción generada automáticamente">
            <a:extLst>
              <a:ext uri="{FF2B5EF4-FFF2-40B4-BE49-F238E27FC236}">
                <a16:creationId xmlns:a16="http://schemas.microsoft.com/office/drawing/2014/main" id="{F92ABA56-B185-E697-AB31-B924C71FBE4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398" y="4286778"/>
            <a:ext cx="2499326" cy="2602406"/>
          </a:xfrm>
          <a:prstGeom prst="rect">
            <a:avLst/>
          </a:prstGeom>
          <a:ln>
            <a:noFill/>
          </a:ln>
          <a:effectLst>
            <a:softEdge rad="112500"/>
          </a:effectLst>
        </p:spPr>
      </p:pic>
      <p:pic>
        <p:nvPicPr>
          <p:cNvPr id="16" name="Imagen 15" descr="Grupo de personas de pie&#10;&#10;Descripción generada automáticamente">
            <a:extLst>
              <a:ext uri="{FF2B5EF4-FFF2-40B4-BE49-F238E27FC236}">
                <a16:creationId xmlns:a16="http://schemas.microsoft.com/office/drawing/2014/main" id="{9440F0E0-3642-8B66-664A-4DE843E1EF6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50942" y="3494904"/>
            <a:ext cx="3139060" cy="3394279"/>
          </a:xfrm>
          <a:prstGeom prst="rect">
            <a:avLst/>
          </a:prstGeom>
          <a:ln>
            <a:noFill/>
          </a:ln>
          <a:effectLst>
            <a:softEdge rad="112500"/>
          </a:effectLst>
        </p:spPr>
      </p:pic>
      <p:pic>
        <p:nvPicPr>
          <p:cNvPr id="18" name="Imagen 17" descr="Un grupo de personas posando por un foto&#10;&#10;Descripción generada automáticamente">
            <a:extLst>
              <a:ext uri="{FF2B5EF4-FFF2-40B4-BE49-F238E27FC236}">
                <a16:creationId xmlns:a16="http://schemas.microsoft.com/office/drawing/2014/main" id="{1EE4B287-C935-76FA-DBA0-8B2632F45D11}"/>
              </a:ext>
            </a:extLst>
          </p:cNvPr>
          <p:cNvPicPr>
            <a:picLocks noChangeAspect="1"/>
          </p:cNvPicPr>
          <p:nvPr/>
        </p:nvPicPr>
        <p:blipFill rotWithShape="1">
          <a:blip r:embed="rId11">
            <a:extLst>
              <a:ext uri="{28A0092B-C50C-407E-A947-70E740481C1C}">
                <a14:useLocalDpi xmlns:a14="http://schemas.microsoft.com/office/drawing/2010/main" val="0"/>
              </a:ext>
            </a:extLst>
          </a:blip>
          <a:srcRect t="5555" b="12278"/>
          <a:stretch/>
        </p:blipFill>
        <p:spPr>
          <a:xfrm>
            <a:off x="2536932" y="4286778"/>
            <a:ext cx="3022417" cy="2602405"/>
          </a:xfrm>
          <a:prstGeom prst="rect">
            <a:avLst/>
          </a:prstGeom>
          <a:ln>
            <a:noFill/>
          </a:ln>
          <a:effectLst>
            <a:softEdge rad="112500"/>
          </a:effectLst>
        </p:spPr>
      </p:pic>
    </p:spTree>
    <p:extLst>
      <p:ext uri="{BB962C8B-B14F-4D97-AF65-F5344CB8AC3E}">
        <p14:creationId xmlns:p14="http://schemas.microsoft.com/office/powerpoint/2010/main" val="660534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out)">
                                      <p:cBhvr>
                                        <p:cTn id="7" dur="2000"/>
                                        <p:tgtEl>
                                          <p:spTgt spid="10"/>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3">
                                            <p:graphicEl>
                                              <a:dgm id="{7ACC0109-46E4-4608-9F13-E89EF1D6694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34C6D88C-712B-4EA8-AA69-D0F50E27BDF1}"/>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graphicEl>
                                              <a:dgm id="{2A9189F9-54D8-4F26-A7AF-57EB196BC82E}"/>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graphicEl>
                                              <a:dgm id="{4F4C2809-769F-455F-89D7-F43C0079FD6A}"/>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graphicEl>
                                              <a:dgm id="{CC81A392-D777-452C-BBBC-C795ADC964BF}"/>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out)">
                                      <p:cBhvr>
                                        <p:cTn id="27" dur="2000"/>
                                        <p:tgtEl>
                                          <p:spTgt spid="14"/>
                                        </p:tgtEl>
                                      </p:cBhvr>
                                    </p:animEffect>
                                  </p:childTnLst>
                                </p:cTn>
                              </p:par>
                              <p:par>
                                <p:cTn id="28" presetID="6" presetClass="entr" presetSubtype="32"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circle(out)">
                                      <p:cBhvr>
                                        <p:cTn id="30" dur="2000"/>
                                        <p:tgtEl>
                                          <p:spTgt spid="18"/>
                                        </p:tgtEl>
                                      </p:cBhvr>
                                    </p:animEffect>
                                  </p:childTnLst>
                                </p:cTn>
                              </p:par>
                              <p:par>
                                <p:cTn id="31" presetID="6" presetClass="entr" presetSubtype="32"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circle(out)">
                                      <p:cBhvr>
                                        <p:cTn id="33" dur="2000"/>
                                        <p:tgtEl>
                                          <p:spTgt spid="12"/>
                                        </p:tgtEl>
                                      </p:cBhvr>
                                    </p:animEffect>
                                  </p:childTnLst>
                                </p:cTn>
                              </p:par>
                              <p:par>
                                <p:cTn id="34" presetID="6" presetClass="entr" presetSubtype="32"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circle(out)">
                                      <p:cBhvr>
                                        <p:cTn id="36" dur="2000"/>
                                        <p:tgtEl>
                                          <p:spTgt spid="16"/>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Effect transition="in" filter="wipe(left)">
                                      <p:cBhvr>
                                        <p:cTn id="40" dur="500"/>
                                        <p:tgtEl>
                                          <p:spTgt spid="4">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Effect transition="in" filter="wipe(left)">
                                      <p:cBhvr>
                                        <p:cTn id="4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4F4C107A-52AA-4CB5-EA9F-2DCD14214126}"/>
              </a:ext>
            </a:extLst>
          </p:cNvPr>
          <p:cNvGraphicFramePr/>
          <p:nvPr>
            <p:extLst>
              <p:ext uri="{D42A27DB-BD31-4B8C-83A1-F6EECF244321}">
                <p14:modId xmlns:p14="http://schemas.microsoft.com/office/powerpoint/2010/main" val="2732359668"/>
              </p:ext>
            </p:extLst>
          </p:nvPr>
        </p:nvGraphicFramePr>
        <p:xfrm>
          <a:off x="0" y="0"/>
          <a:ext cx="8926286"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áfico 5" descr="Nariz contorno">
            <a:extLst>
              <a:ext uri="{FF2B5EF4-FFF2-40B4-BE49-F238E27FC236}">
                <a16:creationId xmlns:a16="http://schemas.microsoft.com/office/drawing/2014/main" id="{799F0FCD-D561-AB7F-2458-BD75D127903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41419" y="3039893"/>
            <a:ext cx="744524" cy="744524"/>
          </a:xfrm>
          <a:prstGeom prst="rect">
            <a:avLst/>
          </a:prstGeom>
        </p:spPr>
      </p:pic>
      <p:pic>
        <p:nvPicPr>
          <p:cNvPr id="8" name="Gráfico 7" descr="Pie contorno">
            <a:extLst>
              <a:ext uri="{FF2B5EF4-FFF2-40B4-BE49-F238E27FC236}">
                <a16:creationId xmlns:a16="http://schemas.microsoft.com/office/drawing/2014/main" id="{81BAF759-3ADA-19B3-5FEF-966F329866F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8883" y="5899826"/>
            <a:ext cx="661481" cy="661481"/>
          </a:xfrm>
          <a:prstGeom prst="rect">
            <a:avLst/>
          </a:prstGeom>
        </p:spPr>
      </p:pic>
      <p:pic>
        <p:nvPicPr>
          <p:cNvPr id="11" name="Gráfico 10" descr="Labios contorno">
            <a:extLst>
              <a:ext uri="{FF2B5EF4-FFF2-40B4-BE49-F238E27FC236}">
                <a16:creationId xmlns:a16="http://schemas.microsoft.com/office/drawing/2014/main" id="{F904D1F3-9B7A-DAE6-F297-99862DC5BF3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79966" y="3993560"/>
            <a:ext cx="744524" cy="744524"/>
          </a:xfrm>
          <a:prstGeom prst="rect">
            <a:avLst/>
          </a:prstGeom>
        </p:spPr>
      </p:pic>
      <p:pic>
        <p:nvPicPr>
          <p:cNvPr id="19" name="Gráfico 18" descr="Oreja contorno">
            <a:extLst>
              <a:ext uri="{FF2B5EF4-FFF2-40B4-BE49-F238E27FC236}">
                <a16:creationId xmlns:a16="http://schemas.microsoft.com/office/drawing/2014/main" id="{8C9B508C-D13E-AA11-51E3-8AACE66D554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76764" y="2208536"/>
            <a:ext cx="744524" cy="744524"/>
          </a:xfrm>
          <a:prstGeom prst="rect">
            <a:avLst/>
          </a:prstGeom>
        </p:spPr>
      </p:pic>
      <p:pic>
        <p:nvPicPr>
          <p:cNvPr id="25" name="Gráfico 24" descr="Brazo musculoso contorno">
            <a:extLst>
              <a:ext uri="{FF2B5EF4-FFF2-40B4-BE49-F238E27FC236}">
                <a16:creationId xmlns:a16="http://schemas.microsoft.com/office/drawing/2014/main" id="{33CE672E-EDC2-D4C3-AC56-9F557B3A4C1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89440" y="4912467"/>
            <a:ext cx="725870" cy="725870"/>
          </a:xfrm>
          <a:prstGeom prst="rect">
            <a:avLst/>
          </a:prstGeom>
        </p:spPr>
      </p:pic>
      <p:pic>
        <p:nvPicPr>
          <p:cNvPr id="27" name="Gráfico 26" descr="Cerebro en la cabeza contorno">
            <a:extLst>
              <a:ext uri="{FF2B5EF4-FFF2-40B4-BE49-F238E27FC236}">
                <a16:creationId xmlns:a16="http://schemas.microsoft.com/office/drawing/2014/main" id="{2BF3E2DD-F344-6E7D-3BE4-1DD297C4880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55643" y="296693"/>
            <a:ext cx="661481" cy="661481"/>
          </a:xfrm>
          <a:prstGeom prst="rect">
            <a:avLst/>
          </a:prstGeom>
        </p:spPr>
      </p:pic>
      <p:pic>
        <p:nvPicPr>
          <p:cNvPr id="29" name="Gráfico 28" descr="Ojo contorno">
            <a:extLst>
              <a:ext uri="{FF2B5EF4-FFF2-40B4-BE49-F238E27FC236}">
                <a16:creationId xmlns:a16="http://schemas.microsoft.com/office/drawing/2014/main" id="{1A80F6F7-4C61-A621-C955-64FF60395EB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80514" y="1185057"/>
            <a:ext cx="744524" cy="744524"/>
          </a:xfrm>
          <a:prstGeom prst="rect">
            <a:avLst/>
          </a:prstGeom>
        </p:spPr>
      </p:pic>
      <p:pic>
        <p:nvPicPr>
          <p:cNvPr id="33" name="Gráfico 32" descr="Hombre con un polo">
            <a:extLst>
              <a:ext uri="{FF2B5EF4-FFF2-40B4-BE49-F238E27FC236}">
                <a16:creationId xmlns:a16="http://schemas.microsoft.com/office/drawing/2014/main" id="{5BFA2684-5F4B-EC3D-FC3F-1ACCC63DC001}"/>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0667284" y="285753"/>
            <a:ext cx="1392193" cy="4368605"/>
          </a:xfrm>
          <a:prstGeom prst="rect">
            <a:avLst/>
          </a:prstGeom>
        </p:spPr>
      </p:pic>
      <p:pic>
        <p:nvPicPr>
          <p:cNvPr id="35" name="Gráfico 34" descr="Mujer con falda negro">
            <a:extLst>
              <a:ext uri="{FF2B5EF4-FFF2-40B4-BE49-F238E27FC236}">
                <a16:creationId xmlns:a16="http://schemas.microsoft.com/office/drawing/2014/main" id="{0A359A0C-CB66-B378-1FA6-CFED41BA9491}"/>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8996137" y="2618166"/>
            <a:ext cx="1813825" cy="4072385"/>
          </a:xfrm>
          <a:prstGeom prst="rect">
            <a:avLst/>
          </a:prstGeom>
        </p:spPr>
      </p:pic>
    </p:spTree>
    <p:extLst>
      <p:ext uri="{BB962C8B-B14F-4D97-AF65-F5344CB8AC3E}">
        <p14:creationId xmlns:p14="http://schemas.microsoft.com/office/powerpoint/2010/main" val="2298506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graphicEl>
                                              <a:dgm id="{A01F71C3-6B9C-4CAD-9C44-9194BDCBA39C}"/>
                                            </p:graphicEl>
                                          </p:spTgt>
                                        </p:tgtEl>
                                        <p:attrNameLst>
                                          <p:attrName>style.visibility</p:attrName>
                                        </p:attrNameLst>
                                      </p:cBhvr>
                                      <p:to>
                                        <p:strVal val="visible"/>
                                      </p:to>
                                    </p:set>
                                    <p:animEffect transition="in" filter="diamond(in)">
                                      <p:cBhvr>
                                        <p:cTn id="7" dur="1500"/>
                                        <p:tgtEl>
                                          <p:spTgt spid="2">
                                            <p:graphicEl>
                                              <a:dgm id="{A01F71C3-6B9C-4CAD-9C44-9194BDCBA39C}"/>
                                            </p:graphic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
                                            <p:graphicEl>
                                              <a:dgm id="{8A1419BC-7EE6-4025-B972-BDD9F040415C}"/>
                                            </p:graphicEl>
                                          </p:spTgt>
                                        </p:tgtEl>
                                        <p:attrNameLst>
                                          <p:attrName>style.visibility</p:attrName>
                                        </p:attrNameLst>
                                      </p:cBhvr>
                                      <p:to>
                                        <p:strVal val="visible"/>
                                      </p:to>
                                    </p:set>
                                    <p:animEffect transition="in" filter="diamond(in)">
                                      <p:cBhvr>
                                        <p:cTn id="10" dur="2000"/>
                                        <p:tgtEl>
                                          <p:spTgt spid="2">
                                            <p:graphicEl>
                                              <a:dgm id="{8A1419BC-7EE6-4025-B972-BDD9F040415C}"/>
                                            </p:graphic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
                                            <p:graphicEl>
                                              <a:dgm id="{674EA52C-307A-46C8-A98B-26A59E0444A0}"/>
                                            </p:graphicEl>
                                          </p:spTgt>
                                        </p:tgtEl>
                                        <p:attrNameLst>
                                          <p:attrName>style.visibility</p:attrName>
                                        </p:attrNameLst>
                                      </p:cBhvr>
                                      <p:to>
                                        <p:strVal val="visible"/>
                                      </p:to>
                                    </p:set>
                                    <p:animEffect transition="in" filter="diamond(in)">
                                      <p:cBhvr>
                                        <p:cTn id="13" dur="2000"/>
                                        <p:tgtEl>
                                          <p:spTgt spid="2">
                                            <p:graphicEl>
                                              <a:dgm id="{674EA52C-307A-46C8-A98B-26A59E0444A0}"/>
                                            </p:graphicEl>
                                          </p:spTgt>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250" fill="hold"/>
                                        <p:tgtEl>
                                          <p:spTgt spid="27"/>
                                        </p:tgtEl>
                                        <p:attrNameLst>
                                          <p:attrName>ppt_w</p:attrName>
                                        </p:attrNameLst>
                                      </p:cBhvr>
                                      <p:tavLst>
                                        <p:tav tm="0">
                                          <p:val>
                                            <p:fltVal val="0"/>
                                          </p:val>
                                        </p:tav>
                                        <p:tav tm="100000">
                                          <p:val>
                                            <p:strVal val="#ppt_w"/>
                                          </p:val>
                                        </p:tav>
                                      </p:tavLst>
                                    </p:anim>
                                    <p:anim calcmode="lin" valueType="num">
                                      <p:cBhvr>
                                        <p:cTn id="18" dur="250" fill="hold"/>
                                        <p:tgtEl>
                                          <p:spTgt spid="27"/>
                                        </p:tgtEl>
                                        <p:attrNameLst>
                                          <p:attrName>ppt_h</p:attrName>
                                        </p:attrNameLst>
                                      </p:cBhvr>
                                      <p:tavLst>
                                        <p:tav tm="0">
                                          <p:val>
                                            <p:fltVal val="0"/>
                                          </p:val>
                                        </p:tav>
                                        <p:tav tm="100000">
                                          <p:val>
                                            <p:strVal val="#ppt_h"/>
                                          </p:val>
                                        </p:tav>
                                      </p:tavLst>
                                    </p:anim>
                                    <p:animEffect transition="in" filter="fade">
                                      <p:cBhvr>
                                        <p:cTn id="19" dur="25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2">
                                            <p:graphicEl>
                                              <a:dgm id="{E3FFFAEB-0B99-4353-8B78-E479F6E3E6B6}"/>
                                            </p:graphicEl>
                                          </p:spTgt>
                                        </p:tgtEl>
                                        <p:attrNameLst>
                                          <p:attrName>style.visibility</p:attrName>
                                        </p:attrNameLst>
                                      </p:cBhvr>
                                      <p:to>
                                        <p:strVal val="visible"/>
                                      </p:to>
                                    </p:set>
                                    <p:animEffect transition="in" filter="diamond(in)">
                                      <p:cBhvr>
                                        <p:cTn id="24" dur="1500"/>
                                        <p:tgtEl>
                                          <p:spTgt spid="2">
                                            <p:graphicEl>
                                              <a:dgm id="{E3FFFAEB-0B99-4353-8B78-E479F6E3E6B6}"/>
                                            </p:graphicEl>
                                          </p:spTgt>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2">
                                            <p:graphicEl>
                                              <a:dgm id="{D7687C40-EA56-4034-9F17-E39087B90C4C}"/>
                                            </p:graphicEl>
                                          </p:spTgt>
                                        </p:tgtEl>
                                        <p:attrNameLst>
                                          <p:attrName>style.visibility</p:attrName>
                                        </p:attrNameLst>
                                      </p:cBhvr>
                                      <p:to>
                                        <p:strVal val="visible"/>
                                      </p:to>
                                    </p:set>
                                    <p:animEffect transition="in" filter="diamond(in)">
                                      <p:cBhvr>
                                        <p:cTn id="27" dur="2000"/>
                                        <p:tgtEl>
                                          <p:spTgt spid="2">
                                            <p:graphicEl>
                                              <a:dgm id="{D7687C40-EA56-4034-9F17-E39087B90C4C}"/>
                                            </p:graphicEl>
                                          </p:spTgt>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250" fill="hold"/>
                                        <p:tgtEl>
                                          <p:spTgt spid="29"/>
                                        </p:tgtEl>
                                        <p:attrNameLst>
                                          <p:attrName>ppt_w</p:attrName>
                                        </p:attrNameLst>
                                      </p:cBhvr>
                                      <p:tavLst>
                                        <p:tav tm="0">
                                          <p:val>
                                            <p:fltVal val="0"/>
                                          </p:val>
                                        </p:tav>
                                        <p:tav tm="100000">
                                          <p:val>
                                            <p:strVal val="#ppt_w"/>
                                          </p:val>
                                        </p:tav>
                                      </p:tavLst>
                                    </p:anim>
                                    <p:anim calcmode="lin" valueType="num">
                                      <p:cBhvr>
                                        <p:cTn id="32" dur="250" fill="hold"/>
                                        <p:tgtEl>
                                          <p:spTgt spid="29"/>
                                        </p:tgtEl>
                                        <p:attrNameLst>
                                          <p:attrName>ppt_h</p:attrName>
                                        </p:attrNameLst>
                                      </p:cBhvr>
                                      <p:tavLst>
                                        <p:tav tm="0">
                                          <p:val>
                                            <p:fltVal val="0"/>
                                          </p:val>
                                        </p:tav>
                                        <p:tav tm="100000">
                                          <p:val>
                                            <p:strVal val="#ppt_h"/>
                                          </p:val>
                                        </p:tav>
                                      </p:tavLst>
                                    </p:anim>
                                    <p:animEffect transition="in" filter="fade">
                                      <p:cBhvr>
                                        <p:cTn id="33" dur="25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2">
                                            <p:graphicEl>
                                              <a:dgm id="{1D2F4E5D-C4EB-405D-8095-0FF3BD4A1279}"/>
                                            </p:graphicEl>
                                          </p:spTgt>
                                        </p:tgtEl>
                                        <p:attrNameLst>
                                          <p:attrName>style.visibility</p:attrName>
                                        </p:attrNameLst>
                                      </p:cBhvr>
                                      <p:to>
                                        <p:strVal val="visible"/>
                                      </p:to>
                                    </p:set>
                                    <p:animEffect transition="in" filter="diamond(in)">
                                      <p:cBhvr>
                                        <p:cTn id="38" dur="1500"/>
                                        <p:tgtEl>
                                          <p:spTgt spid="2">
                                            <p:graphicEl>
                                              <a:dgm id="{1D2F4E5D-C4EB-405D-8095-0FF3BD4A1279}"/>
                                            </p:graphicEl>
                                          </p:spTgt>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2">
                                            <p:graphicEl>
                                              <a:dgm id="{5C664842-C266-4879-BF28-EAED0A43E943}"/>
                                            </p:graphicEl>
                                          </p:spTgt>
                                        </p:tgtEl>
                                        <p:attrNameLst>
                                          <p:attrName>style.visibility</p:attrName>
                                        </p:attrNameLst>
                                      </p:cBhvr>
                                      <p:to>
                                        <p:strVal val="visible"/>
                                      </p:to>
                                    </p:set>
                                    <p:animEffect transition="in" filter="diamond(in)">
                                      <p:cBhvr>
                                        <p:cTn id="41" dur="2000"/>
                                        <p:tgtEl>
                                          <p:spTgt spid="2">
                                            <p:graphicEl>
                                              <a:dgm id="{5C664842-C266-4879-BF28-EAED0A43E943}"/>
                                            </p:graphicEl>
                                          </p:spTgt>
                                        </p:tgtEl>
                                      </p:cBhvr>
                                    </p:animEffect>
                                  </p:childTnLst>
                                </p:cTn>
                              </p:par>
                            </p:childTnLst>
                          </p:cTn>
                        </p:par>
                        <p:par>
                          <p:cTn id="42" fill="hold">
                            <p:stCondLst>
                              <p:cond delay="2000"/>
                            </p:stCondLst>
                            <p:childTnLst>
                              <p:par>
                                <p:cTn id="43" presetID="53" presetClass="entr" presetSubtype="16"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2">
                                            <p:graphicEl>
                                              <a:dgm id="{1948BED3-1821-4643-B9F3-DF7FD7E7E246}"/>
                                            </p:graphicEl>
                                          </p:spTgt>
                                        </p:tgtEl>
                                        <p:attrNameLst>
                                          <p:attrName>style.visibility</p:attrName>
                                        </p:attrNameLst>
                                      </p:cBhvr>
                                      <p:to>
                                        <p:strVal val="visible"/>
                                      </p:to>
                                    </p:set>
                                    <p:animEffect transition="in" filter="diamond(in)">
                                      <p:cBhvr>
                                        <p:cTn id="52" dur="1500"/>
                                        <p:tgtEl>
                                          <p:spTgt spid="2">
                                            <p:graphicEl>
                                              <a:dgm id="{1948BED3-1821-4643-B9F3-DF7FD7E7E246}"/>
                                            </p:graphicEl>
                                          </p:spTgt>
                                        </p:tgtEl>
                                      </p:cBhvr>
                                    </p:animEffect>
                                  </p:childTnLst>
                                </p:cTn>
                              </p:par>
                              <p:par>
                                <p:cTn id="53" presetID="8" presetClass="entr" presetSubtype="16" fill="hold" grpId="0" nodeType="withEffect">
                                  <p:stCondLst>
                                    <p:cond delay="0"/>
                                  </p:stCondLst>
                                  <p:childTnLst>
                                    <p:set>
                                      <p:cBhvr>
                                        <p:cTn id="54" dur="1" fill="hold">
                                          <p:stCondLst>
                                            <p:cond delay="0"/>
                                          </p:stCondLst>
                                        </p:cTn>
                                        <p:tgtEl>
                                          <p:spTgt spid="2">
                                            <p:graphicEl>
                                              <a:dgm id="{CF4A6ABE-949B-4B24-AFB3-7DFA68447F1A}"/>
                                            </p:graphicEl>
                                          </p:spTgt>
                                        </p:tgtEl>
                                        <p:attrNameLst>
                                          <p:attrName>style.visibility</p:attrName>
                                        </p:attrNameLst>
                                      </p:cBhvr>
                                      <p:to>
                                        <p:strVal val="visible"/>
                                      </p:to>
                                    </p:set>
                                    <p:animEffect transition="in" filter="diamond(in)">
                                      <p:cBhvr>
                                        <p:cTn id="55" dur="2000"/>
                                        <p:tgtEl>
                                          <p:spTgt spid="2">
                                            <p:graphicEl>
                                              <a:dgm id="{CF4A6ABE-949B-4B24-AFB3-7DFA68447F1A}"/>
                                            </p:graphicEl>
                                          </p:spTgt>
                                        </p:tgtEl>
                                      </p:cBhvr>
                                    </p:animEffect>
                                  </p:childTnLst>
                                </p:cTn>
                              </p:par>
                            </p:childTnLst>
                          </p:cTn>
                        </p:par>
                        <p:par>
                          <p:cTn id="56" fill="hold">
                            <p:stCondLst>
                              <p:cond delay="2000"/>
                            </p:stCondLst>
                            <p:childTnLst>
                              <p:par>
                                <p:cTn id="57" presetID="53" presetClass="entr" presetSubtype="16"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p:cTn id="59" dur="500" fill="hold"/>
                                        <p:tgtEl>
                                          <p:spTgt spid="6"/>
                                        </p:tgtEl>
                                        <p:attrNameLst>
                                          <p:attrName>ppt_w</p:attrName>
                                        </p:attrNameLst>
                                      </p:cBhvr>
                                      <p:tavLst>
                                        <p:tav tm="0">
                                          <p:val>
                                            <p:fltVal val="0"/>
                                          </p:val>
                                        </p:tav>
                                        <p:tav tm="100000">
                                          <p:val>
                                            <p:strVal val="#ppt_w"/>
                                          </p:val>
                                        </p:tav>
                                      </p:tavLst>
                                    </p:anim>
                                    <p:anim calcmode="lin" valueType="num">
                                      <p:cBhvr>
                                        <p:cTn id="60" dur="500" fill="hold"/>
                                        <p:tgtEl>
                                          <p:spTgt spid="6"/>
                                        </p:tgtEl>
                                        <p:attrNameLst>
                                          <p:attrName>ppt_h</p:attrName>
                                        </p:attrNameLst>
                                      </p:cBhvr>
                                      <p:tavLst>
                                        <p:tav tm="0">
                                          <p:val>
                                            <p:fltVal val="0"/>
                                          </p:val>
                                        </p:tav>
                                        <p:tav tm="100000">
                                          <p:val>
                                            <p:strVal val="#ppt_h"/>
                                          </p:val>
                                        </p:tav>
                                      </p:tavLst>
                                    </p:anim>
                                    <p:animEffect transition="in" filter="fade">
                                      <p:cBhvr>
                                        <p:cTn id="61" dur="5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8" presetClass="entr" presetSubtype="16" fill="hold" grpId="0" nodeType="clickEffect">
                                  <p:stCondLst>
                                    <p:cond delay="0"/>
                                  </p:stCondLst>
                                  <p:childTnLst>
                                    <p:set>
                                      <p:cBhvr>
                                        <p:cTn id="65" dur="1" fill="hold">
                                          <p:stCondLst>
                                            <p:cond delay="0"/>
                                          </p:stCondLst>
                                        </p:cTn>
                                        <p:tgtEl>
                                          <p:spTgt spid="2">
                                            <p:graphicEl>
                                              <a:dgm id="{6EED8C03-9598-4A7A-89B3-6B9EF14399FF}"/>
                                            </p:graphicEl>
                                          </p:spTgt>
                                        </p:tgtEl>
                                        <p:attrNameLst>
                                          <p:attrName>style.visibility</p:attrName>
                                        </p:attrNameLst>
                                      </p:cBhvr>
                                      <p:to>
                                        <p:strVal val="visible"/>
                                      </p:to>
                                    </p:set>
                                    <p:animEffect transition="in" filter="diamond(in)">
                                      <p:cBhvr>
                                        <p:cTn id="66" dur="1500"/>
                                        <p:tgtEl>
                                          <p:spTgt spid="2">
                                            <p:graphicEl>
                                              <a:dgm id="{6EED8C03-9598-4A7A-89B3-6B9EF14399FF}"/>
                                            </p:graphicEl>
                                          </p:spTgt>
                                        </p:tgtEl>
                                      </p:cBhvr>
                                    </p:animEffect>
                                  </p:childTnLst>
                                </p:cTn>
                              </p:par>
                              <p:par>
                                <p:cTn id="67" presetID="8" presetClass="entr" presetSubtype="16" fill="hold" grpId="0" nodeType="withEffect">
                                  <p:stCondLst>
                                    <p:cond delay="0"/>
                                  </p:stCondLst>
                                  <p:childTnLst>
                                    <p:set>
                                      <p:cBhvr>
                                        <p:cTn id="68" dur="1" fill="hold">
                                          <p:stCondLst>
                                            <p:cond delay="0"/>
                                          </p:stCondLst>
                                        </p:cTn>
                                        <p:tgtEl>
                                          <p:spTgt spid="2">
                                            <p:graphicEl>
                                              <a:dgm id="{6C0262EF-E6EC-44B2-8013-C1CC5D358917}"/>
                                            </p:graphicEl>
                                          </p:spTgt>
                                        </p:tgtEl>
                                        <p:attrNameLst>
                                          <p:attrName>style.visibility</p:attrName>
                                        </p:attrNameLst>
                                      </p:cBhvr>
                                      <p:to>
                                        <p:strVal val="visible"/>
                                      </p:to>
                                    </p:set>
                                    <p:animEffect transition="in" filter="diamond(in)">
                                      <p:cBhvr>
                                        <p:cTn id="69" dur="2000"/>
                                        <p:tgtEl>
                                          <p:spTgt spid="2">
                                            <p:graphicEl>
                                              <a:dgm id="{6C0262EF-E6EC-44B2-8013-C1CC5D358917}"/>
                                            </p:graphicEl>
                                          </p:spTgt>
                                        </p:tgtEl>
                                      </p:cBhvr>
                                    </p:animEffect>
                                  </p:childTnLst>
                                </p:cTn>
                              </p:par>
                            </p:childTnLst>
                          </p:cTn>
                        </p:par>
                        <p:par>
                          <p:cTn id="70" fill="hold">
                            <p:stCondLst>
                              <p:cond delay="2000"/>
                            </p:stCondLst>
                            <p:childTnLst>
                              <p:par>
                                <p:cTn id="71" presetID="53" presetClass="entr" presetSubtype="16" fill="hold" nodeType="after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p:cTn id="73" dur="500" fill="hold"/>
                                        <p:tgtEl>
                                          <p:spTgt spid="11"/>
                                        </p:tgtEl>
                                        <p:attrNameLst>
                                          <p:attrName>ppt_w</p:attrName>
                                        </p:attrNameLst>
                                      </p:cBhvr>
                                      <p:tavLst>
                                        <p:tav tm="0">
                                          <p:val>
                                            <p:fltVal val="0"/>
                                          </p:val>
                                        </p:tav>
                                        <p:tav tm="100000">
                                          <p:val>
                                            <p:strVal val="#ppt_w"/>
                                          </p:val>
                                        </p:tav>
                                      </p:tavLst>
                                    </p:anim>
                                    <p:anim calcmode="lin" valueType="num">
                                      <p:cBhvr>
                                        <p:cTn id="74" dur="500" fill="hold"/>
                                        <p:tgtEl>
                                          <p:spTgt spid="11"/>
                                        </p:tgtEl>
                                        <p:attrNameLst>
                                          <p:attrName>ppt_h</p:attrName>
                                        </p:attrNameLst>
                                      </p:cBhvr>
                                      <p:tavLst>
                                        <p:tav tm="0">
                                          <p:val>
                                            <p:fltVal val="0"/>
                                          </p:val>
                                        </p:tav>
                                        <p:tav tm="100000">
                                          <p:val>
                                            <p:strVal val="#ppt_h"/>
                                          </p:val>
                                        </p:tav>
                                      </p:tavLst>
                                    </p:anim>
                                    <p:animEffect transition="in" filter="fade">
                                      <p:cBhvr>
                                        <p:cTn id="75" dur="500"/>
                                        <p:tgtEl>
                                          <p:spTgt spid="11"/>
                                        </p:tgtEl>
                                      </p:cBhvr>
                                    </p:animEffect>
                                  </p:childTnLst>
                                </p:cTn>
                              </p:par>
                            </p:childTnLst>
                          </p:cTn>
                        </p:par>
                      </p:childTnLst>
                    </p:cTn>
                  </p:par>
                  <p:par>
                    <p:cTn id="76" fill="hold">
                      <p:stCondLst>
                        <p:cond delay="indefinite"/>
                      </p:stCondLst>
                      <p:childTnLst>
                        <p:par>
                          <p:cTn id="77" fill="hold">
                            <p:stCondLst>
                              <p:cond delay="0"/>
                            </p:stCondLst>
                            <p:childTnLst>
                              <p:par>
                                <p:cTn id="78" presetID="8" presetClass="entr" presetSubtype="16" fill="hold" grpId="0" nodeType="clickEffect">
                                  <p:stCondLst>
                                    <p:cond delay="0"/>
                                  </p:stCondLst>
                                  <p:childTnLst>
                                    <p:set>
                                      <p:cBhvr>
                                        <p:cTn id="79" dur="1" fill="hold">
                                          <p:stCondLst>
                                            <p:cond delay="0"/>
                                          </p:stCondLst>
                                        </p:cTn>
                                        <p:tgtEl>
                                          <p:spTgt spid="2">
                                            <p:graphicEl>
                                              <a:dgm id="{55F60430-15C6-44C0-B16E-670CD1E9CD81}"/>
                                            </p:graphicEl>
                                          </p:spTgt>
                                        </p:tgtEl>
                                        <p:attrNameLst>
                                          <p:attrName>style.visibility</p:attrName>
                                        </p:attrNameLst>
                                      </p:cBhvr>
                                      <p:to>
                                        <p:strVal val="visible"/>
                                      </p:to>
                                    </p:set>
                                    <p:animEffect transition="in" filter="diamond(in)">
                                      <p:cBhvr>
                                        <p:cTn id="80" dur="1500"/>
                                        <p:tgtEl>
                                          <p:spTgt spid="2">
                                            <p:graphicEl>
                                              <a:dgm id="{55F60430-15C6-44C0-B16E-670CD1E9CD81}"/>
                                            </p:graphicEl>
                                          </p:spTgt>
                                        </p:tgtEl>
                                      </p:cBhvr>
                                    </p:animEffect>
                                  </p:childTnLst>
                                </p:cTn>
                              </p:par>
                              <p:par>
                                <p:cTn id="81" presetID="8" presetClass="entr" presetSubtype="16" fill="hold" grpId="0" nodeType="withEffect">
                                  <p:stCondLst>
                                    <p:cond delay="0"/>
                                  </p:stCondLst>
                                  <p:childTnLst>
                                    <p:set>
                                      <p:cBhvr>
                                        <p:cTn id="82" dur="1" fill="hold">
                                          <p:stCondLst>
                                            <p:cond delay="0"/>
                                          </p:stCondLst>
                                        </p:cTn>
                                        <p:tgtEl>
                                          <p:spTgt spid="2">
                                            <p:graphicEl>
                                              <a:dgm id="{BB827E63-9E07-47A3-8E8B-96C524BBB41A}"/>
                                            </p:graphicEl>
                                          </p:spTgt>
                                        </p:tgtEl>
                                        <p:attrNameLst>
                                          <p:attrName>style.visibility</p:attrName>
                                        </p:attrNameLst>
                                      </p:cBhvr>
                                      <p:to>
                                        <p:strVal val="visible"/>
                                      </p:to>
                                    </p:set>
                                    <p:animEffect transition="in" filter="diamond(in)">
                                      <p:cBhvr>
                                        <p:cTn id="83" dur="2000"/>
                                        <p:tgtEl>
                                          <p:spTgt spid="2">
                                            <p:graphicEl>
                                              <a:dgm id="{BB827E63-9E07-47A3-8E8B-96C524BBB41A}"/>
                                            </p:graphicEl>
                                          </p:spTgt>
                                        </p:tgtEl>
                                      </p:cBhvr>
                                    </p:animEffect>
                                  </p:childTnLst>
                                </p:cTn>
                              </p:par>
                            </p:childTnLst>
                          </p:cTn>
                        </p:par>
                        <p:par>
                          <p:cTn id="84" fill="hold">
                            <p:stCondLst>
                              <p:cond delay="2000"/>
                            </p:stCondLst>
                            <p:childTnLst>
                              <p:par>
                                <p:cTn id="85" presetID="53" presetClass="entr" presetSubtype="16" fill="hold" nodeType="after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p:cTn id="87" dur="500" fill="hold"/>
                                        <p:tgtEl>
                                          <p:spTgt spid="25"/>
                                        </p:tgtEl>
                                        <p:attrNameLst>
                                          <p:attrName>ppt_w</p:attrName>
                                        </p:attrNameLst>
                                      </p:cBhvr>
                                      <p:tavLst>
                                        <p:tav tm="0">
                                          <p:val>
                                            <p:fltVal val="0"/>
                                          </p:val>
                                        </p:tav>
                                        <p:tav tm="100000">
                                          <p:val>
                                            <p:strVal val="#ppt_w"/>
                                          </p:val>
                                        </p:tav>
                                      </p:tavLst>
                                    </p:anim>
                                    <p:anim calcmode="lin" valueType="num">
                                      <p:cBhvr>
                                        <p:cTn id="88" dur="500" fill="hold"/>
                                        <p:tgtEl>
                                          <p:spTgt spid="25"/>
                                        </p:tgtEl>
                                        <p:attrNameLst>
                                          <p:attrName>ppt_h</p:attrName>
                                        </p:attrNameLst>
                                      </p:cBhvr>
                                      <p:tavLst>
                                        <p:tav tm="0">
                                          <p:val>
                                            <p:fltVal val="0"/>
                                          </p:val>
                                        </p:tav>
                                        <p:tav tm="100000">
                                          <p:val>
                                            <p:strVal val="#ppt_h"/>
                                          </p:val>
                                        </p:tav>
                                      </p:tavLst>
                                    </p:anim>
                                    <p:animEffect transition="in" filter="fade">
                                      <p:cBhvr>
                                        <p:cTn id="89" dur="500"/>
                                        <p:tgtEl>
                                          <p:spTgt spid="25"/>
                                        </p:tgtEl>
                                      </p:cBhvr>
                                    </p:animEffect>
                                  </p:childTnLst>
                                </p:cTn>
                              </p:par>
                            </p:childTnLst>
                          </p:cTn>
                        </p:par>
                      </p:childTnLst>
                    </p:cTn>
                  </p:par>
                  <p:par>
                    <p:cTn id="90" fill="hold">
                      <p:stCondLst>
                        <p:cond delay="indefinite"/>
                      </p:stCondLst>
                      <p:childTnLst>
                        <p:par>
                          <p:cTn id="91" fill="hold">
                            <p:stCondLst>
                              <p:cond delay="0"/>
                            </p:stCondLst>
                            <p:childTnLst>
                              <p:par>
                                <p:cTn id="92" presetID="8" presetClass="entr" presetSubtype="16" fill="hold" grpId="0" nodeType="clickEffect">
                                  <p:stCondLst>
                                    <p:cond delay="0"/>
                                  </p:stCondLst>
                                  <p:childTnLst>
                                    <p:set>
                                      <p:cBhvr>
                                        <p:cTn id="93" dur="1" fill="hold">
                                          <p:stCondLst>
                                            <p:cond delay="0"/>
                                          </p:stCondLst>
                                        </p:cTn>
                                        <p:tgtEl>
                                          <p:spTgt spid="2">
                                            <p:graphicEl>
                                              <a:dgm id="{47456031-EBB4-4D94-8183-E14738570BD8}"/>
                                            </p:graphicEl>
                                          </p:spTgt>
                                        </p:tgtEl>
                                        <p:attrNameLst>
                                          <p:attrName>style.visibility</p:attrName>
                                        </p:attrNameLst>
                                      </p:cBhvr>
                                      <p:to>
                                        <p:strVal val="visible"/>
                                      </p:to>
                                    </p:set>
                                    <p:animEffect transition="in" filter="diamond(in)">
                                      <p:cBhvr>
                                        <p:cTn id="94" dur="1500"/>
                                        <p:tgtEl>
                                          <p:spTgt spid="2">
                                            <p:graphicEl>
                                              <a:dgm id="{47456031-EBB4-4D94-8183-E14738570BD8}"/>
                                            </p:graphicEl>
                                          </p:spTgt>
                                        </p:tgtEl>
                                      </p:cBhvr>
                                    </p:animEffect>
                                  </p:childTnLst>
                                </p:cTn>
                              </p:par>
                              <p:par>
                                <p:cTn id="95" presetID="8" presetClass="entr" presetSubtype="16" fill="hold" grpId="0" nodeType="withEffect">
                                  <p:stCondLst>
                                    <p:cond delay="0"/>
                                  </p:stCondLst>
                                  <p:childTnLst>
                                    <p:set>
                                      <p:cBhvr>
                                        <p:cTn id="96" dur="1" fill="hold">
                                          <p:stCondLst>
                                            <p:cond delay="0"/>
                                          </p:stCondLst>
                                        </p:cTn>
                                        <p:tgtEl>
                                          <p:spTgt spid="2">
                                            <p:graphicEl>
                                              <a:dgm id="{B8097690-BAAE-4F91-A204-2689E25BF0BC}"/>
                                            </p:graphicEl>
                                          </p:spTgt>
                                        </p:tgtEl>
                                        <p:attrNameLst>
                                          <p:attrName>style.visibility</p:attrName>
                                        </p:attrNameLst>
                                      </p:cBhvr>
                                      <p:to>
                                        <p:strVal val="visible"/>
                                      </p:to>
                                    </p:set>
                                    <p:animEffect transition="in" filter="diamond(in)">
                                      <p:cBhvr>
                                        <p:cTn id="97" dur="2000"/>
                                        <p:tgtEl>
                                          <p:spTgt spid="2">
                                            <p:graphicEl>
                                              <a:dgm id="{B8097690-BAAE-4F91-A204-2689E25BF0BC}"/>
                                            </p:graphicEl>
                                          </p:spTgt>
                                        </p:tgtEl>
                                      </p:cBhvr>
                                    </p:animEffect>
                                  </p:childTnLst>
                                </p:cTn>
                              </p:par>
                            </p:childTnLst>
                          </p:cTn>
                        </p:par>
                        <p:par>
                          <p:cTn id="98" fill="hold">
                            <p:stCondLst>
                              <p:cond delay="2000"/>
                            </p:stCondLst>
                            <p:childTnLst>
                              <p:par>
                                <p:cTn id="99" presetID="53" presetClass="entr" presetSubtype="16" fill="hold" nodeType="afterEffect">
                                  <p:stCondLst>
                                    <p:cond delay="0"/>
                                  </p:stCondLst>
                                  <p:childTnLst>
                                    <p:set>
                                      <p:cBhvr>
                                        <p:cTn id="100" dur="1" fill="hold">
                                          <p:stCondLst>
                                            <p:cond delay="0"/>
                                          </p:stCondLst>
                                        </p:cTn>
                                        <p:tgtEl>
                                          <p:spTgt spid="8"/>
                                        </p:tgtEl>
                                        <p:attrNameLst>
                                          <p:attrName>style.visibility</p:attrName>
                                        </p:attrNameLst>
                                      </p:cBhvr>
                                      <p:to>
                                        <p:strVal val="visible"/>
                                      </p:to>
                                    </p:set>
                                    <p:anim calcmode="lin" valueType="num">
                                      <p:cBhvr>
                                        <p:cTn id="101" dur="500" fill="hold"/>
                                        <p:tgtEl>
                                          <p:spTgt spid="8"/>
                                        </p:tgtEl>
                                        <p:attrNameLst>
                                          <p:attrName>ppt_w</p:attrName>
                                        </p:attrNameLst>
                                      </p:cBhvr>
                                      <p:tavLst>
                                        <p:tav tm="0">
                                          <p:val>
                                            <p:fltVal val="0"/>
                                          </p:val>
                                        </p:tav>
                                        <p:tav tm="100000">
                                          <p:val>
                                            <p:strVal val="#ppt_w"/>
                                          </p:val>
                                        </p:tav>
                                      </p:tavLst>
                                    </p:anim>
                                    <p:anim calcmode="lin" valueType="num">
                                      <p:cBhvr>
                                        <p:cTn id="102" dur="500" fill="hold"/>
                                        <p:tgtEl>
                                          <p:spTgt spid="8"/>
                                        </p:tgtEl>
                                        <p:attrNameLst>
                                          <p:attrName>ppt_h</p:attrName>
                                        </p:attrNameLst>
                                      </p:cBhvr>
                                      <p:tavLst>
                                        <p:tav tm="0">
                                          <p:val>
                                            <p:fltVal val="0"/>
                                          </p:val>
                                        </p:tav>
                                        <p:tav tm="100000">
                                          <p:val>
                                            <p:strVal val="#ppt_h"/>
                                          </p:val>
                                        </p:tav>
                                      </p:tavLst>
                                    </p:anim>
                                    <p:animEffect transition="in" filter="fade">
                                      <p:cBhvr>
                                        <p:cTn id="10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71B24B7-2E2C-D8F6-BF8E-D3CD280E49C2}"/>
              </a:ext>
            </a:extLst>
          </p:cNvPr>
          <p:cNvSpPr txBox="1"/>
          <p:nvPr/>
        </p:nvSpPr>
        <p:spPr>
          <a:xfrm>
            <a:off x="130767" y="63683"/>
            <a:ext cx="11761349" cy="2308324"/>
          </a:xfrm>
          <a:prstGeom prst="rect">
            <a:avLst/>
          </a:prstGeom>
          <a:noFill/>
        </p:spPr>
        <p:txBody>
          <a:bodyPr wrap="square">
            <a:spAutoFit/>
          </a:bodyPr>
          <a:lstStyle/>
          <a:p>
            <a:r>
              <a:rPr lang="es-ES" sz="2400" b="1" dirty="0">
                <a:solidFill>
                  <a:schemeClr val="bg1"/>
                </a:solidFill>
                <a:effectLst>
                  <a:glow rad="63500">
                    <a:srgbClr val="7030A0">
                      <a:alpha val="40000"/>
                    </a:srgbClr>
                  </a:glow>
                  <a:outerShdw blurRad="38100" dist="38100" dir="2700000" algn="tl">
                    <a:srgbClr val="000000">
                      <a:alpha val="43137"/>
                    </a:srgbClr>
                  </a:outerShdw>
                </a:effectLst>
              </a:rPr>
              <a:t>Las casadas estén sujetas a sus propios maridos, como al Señor;</a:t>
            </a:r>
          </a:p>
          <a:p>
            <a:r>
              <a:rPr lang="es-ES" sz="2400" b="1" dirty="0">
                <a:solidFill>
                  <a:schemeClr val="bg1"/>
                </a:solidFill>
                <a:effectLst>
                  <a:glow rad="63500">
                    <a:srgbClr val="7030A0">
                      <a:alpha val="40000"/>
                    </a:srgbClr>
                  </a:glow>
                  <a:outerShdw blurRad="38100" dist="38100" dir="2700000" algn="tl">
                    <a:srgbClr val="000000">
                      <a:alpha val="43137"/>
                    </a:srgbClr>
                  </a:outerShdw>
                </a:effectLst>
              </a:rPr>
              <a:t>porque el marido es cabeza de la mujer, así como Cristo es cabeza</a:t>
            </a:r>
          </a:p>
          <a:p>
            <a:r>
              <a:rPr lang="es-ES" sz="2400" b="1" dirty="0">
                <a:solidFill>
                  <a:schemeClr val="bg1"/>
                </a:solidFill>
                <a:effectLst>
                  <a:glow rad="63500">
                    <a:srgbClr val="7030A0">
                      <a:alpha val="40000"/>
                    </a:srgbClr>
                  </a:glow>
                  <a:outerShdw blurRad="38100" dist="38100" dir="2700000" algn="tl">
                    <a:srgbClr val="000000">
                      <a:alpha val="43137"/>
                    </a:srgbClr>
                  </a:outerShdw>
                </a:effectLst>
              </a:rPr>
              <a:t>de la iglesia, la cual es su cuerpo, y él es su Salvador. Así que, como la iglesia está sujeta a Cristo, así también las casadas lo estén a sus maridos en todo. Maridos, amad a vuestras mujeres, así como Cristo amó a la iglesia, y se entregó a sí mismo por ella,  para santificarla, habiéndola purificado en el lavamiento del agua por la palabra, a fin de presentársela a sí </a:t>
            </a:r>
          </a:p>
        </p:txBody>
      </p:sp>
      <p:grpSp>
        <p:nvGrpSpPr>
          <p:cNvPr id="2" name="Grupo 1">
            <a:extLst>
              <a:ext uri="{FF2B5EF4-FFF2-40B4-BE49-F238E27FC236}">
                <a16:creationId xmlns:a16="http://schemas.microsoft.com/office/drawing/2014/main" id="{5CFAE190-F605-0A19-7139-F084C5AF3C61}"/>
              </a:ext>
            </a:extLst>
          </p:cNvPr>
          <p:cNvGrpSpPr/>
          <p:nvPr/>
        </p:nvGrpSpPr>
        <p:grpSpPr>
          <a:xfrm>
            <a:off x="9719187" y="116715"/>
            <a:ext cx="2148347" cy="679698"/>
            <a:chOff x="9719187" y="116715"/>
            <a:chExt cx="2148347" cy="679698"/>
          </a:xfrm>
        </p:grpSpPr>
        <p:pic>
          <p:nvPicPr>
            <p:cNvPr id="8" name="Imagen 7" descr="Forma, Rectángulo&#10;&#10;Descripción generada automáticamente">
              <a:extLst>
                <a:ext uri="{FF2B5EF4-FFF2-40B4-BE49-F238E27FC236}">
                  <a16:creationId xmlns:a16="http://schemas.microsoft.com/office/drawing/2014/main" id="{389325B1-3FE2-6A08-094A-4DE26BB218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4775" y="116715"/>
              <a:ext cx="2137170" cy="679698"/>
            </a:xfrm>
            <a:prstGeom prst="rect">
              <a:avLst/>
            </a:prstGeom>
          </p:spPr>
        </p:pic>
        <p:sp>
          <p:nvSpPr>
            <p:cNvPr id="4" name="CuadroTexto 3">
              <a:extLst>
                <a:ext uri="{FF2B5EF4-FFF2-40B4-BE49-F238E27FC236}">
                  <a16:creationId xmlns:a16="http://schemas.microsoft.com/office/drawing/2014/main" id="{7AAAFE52-CD0C-61AB-D6AB-5B5B0185CB9C}"/>
                </a:ext>
              </a:extLst>
            </p:cNvPr>
            <p:cNvSpPr txBox="1"/>
            <p:nvPr/>
          </p:nvSpPr>
          <p:spPr>
            <a:xfrm>
              <a:off x="9719187" y="225732"/>
              <a:ext cx="2148347" cy="461665"/>
            </a:xfrm>
            <a:prstGeom prst="rect">
              <a:avLst/>
            </a:prstGeom>
            <a:noFill/>
          </p:spPr>
          <p:txBody>
            <a:bodyPr wrap="square">
              <a:spAutoFit/>
            </a:bodyPr>
            <a:lstStyle/>
            <a:p>
              <a:pPr algn="ctr"/>
              <a:r>
                <a:rPr lang="es-ES" sz="2400" b="1" dirty="0"/>
                <a:t>Efesios 5:22-32</a:t>
              </a:r>
            </a:p>
          </p:txBody>
        </p:sp>
      </p:grpSp>
      <p:sp>
        <p:nvSpPr>
          <p:cNvPr id="6" name="CuadroTexto 5">
            <a:extLst>
              <a:ext uri="{FF2B5EF4-FFF2-40B4-BE49-F238E27FC236}">
                <a16:creationId xmlns:a16="http://schemas.microsoft.com/office/drawing/2014/main" id="{87F64C3A-4168-BFB4-BCF8-51599B70869E}"/>
              </a:ext>
            </a:extLst>
          </p:cNvPr>
          <p:cNvSpPr txBox="1"/>
          <p:nvPr/>
        </p:nvSpPr>
        <p:spPr>
          <a:xfrm>
            <a:off x="4539556" y="2368676"/>
            <a:ext cx="7521677" cy="4524315"/>
          </a:xfrm>
          <a:prstGeom prst="rect">
            <a:avLst/>
          </a:prstGeom>
          <a:noFill/>
        </p:spPr>
        <p:txBody>
          <a:bodyPr wrap="square">
            <a:spAutoFit/>
          </a:bodyPr>
          <a:lstStyle/>
          <a:p>
            <a:r>
              <a:rPr lang="es-ES" sz="2400" b="1" dirty="0">
                <a:solidFill>
                  <a:schemeClr val="bg1"/>
                </a:solidFill>
                <a:effectLst>
                  <a:glow rad="63500">
                    <a:srgbClr val="7030A0">
                      <a:alpha val="40000"/>
                    </a:srgbClr>
                  </a:glow>
                  <a:outerShdw blurRad="38100" dist="38100" dir="2700000" algn="tl">
                    <a:srgbClr val="000000">
                      <a:alpha val="43137"/>
                    </a:srgbClr>
                  </a:outerShdw>
                </a:effectLst>
              </a:rPr>
              <a:t>mismo, una iglesia gloriosa, que no tuviese mancha ni arruga ni cosa semejante, sino que fuese santa y sin mancha.</a:t>
            </a:r>
          </a:p>
          <a:p>
            <a:r>
              <a:rPr lang="es-ES" sz="2400" b="1" dirty="0">
                <a:solidFill>
                  <a:schemeClr val="bg1"/>
                </a:solidFill>
                <a:effectLst>
                  <a:glow rad="63500">
                    <a:srgbClr val="7030A0">
                      <a:alpha val="40000"/>
                    </a:srgbClr>
                  </a:glow>
                  <a:outerShdw blurRad="38100" dist="38100" dir="2700000" algn="tl">
                    <a:srgbClr val="000000">
                      <a:alpha val="43137"/>
                    </a:srgbClr>
                  </a:outerShdw>
                </a:effectLst>
              </a:rPr>
              <a:t>Así también los maridos deben amar a sus mujeres como a sus mismos cuerpos. El que ama a su mujer, a sí mismo se ama. Porque nadie aborreció jamás a su propia carne, sino que la sustenta y la cuida, como también Cristo a la iglesia, porque somos miembros de su cuerpo, de su carne y de sus huesos. Por esto dejará el hombre a su padre y a su madre, y se unirá a su mujer, y los dos serán una sola carne.  Grande es este misterio; mas yo digo esto respecto de Cristo y de la iglesia.</a:t>
            </a:r>
          </a:p>
        </p:txBody>
      </p:sp>
    </p:spTree>
    <p:extLst>
      <p:ext uri="{BB962C8B-B14F-4D97-AF65-F5344CB8AC3E}">
        <p14:creationId xmlns:p14="http://schemas.microsoft.com/office/powerpoint/2010/main" val="1550374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500"/>
                                        <p:tgtEl>
                                          <p:spTgt spid="3">
                                            <p:txEl>
                                              <p:pRg st="2" end="2"/>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left)">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wipe(left)">
                                      <p:cBhvr>
                                        <p:cTn id="2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E1BA98C-5DC3-1B7A-8619-14C7B710C1E9}"/>
              </a:ext>
            </a:extLst>
          </p:cNvPr>
          <p:cNvSpPr txBox="1"/>
          <p:nvPr/>
        </p:nvSpPr>
        <p:spPr>
          <a:xfrm>
            <a:off x="257488" y="983173"/>
            <a:ext cx="8059766" cy="5847755"/>
          </a:xfrm>
          <a:prstGeom prst="rect">
            <a:avLst/>
          </a:prstGeom>
          <a:noFill/>
        </p:spPr>
        <p:txBody>
          <a:bodyPr wrap="square">
            <a:spAutoFit/>
          </a:bodyPr>
          <a:lstStyle/>
          <a:p>
            <a:r>
              <a:rPr lang="es-ES" sz="2200" b="1" dirty="0">
                <a:solidFill>
                  <a:schemeClr val="bg1"/>
                </a:solidFill>
                <a:effectLst>
                  <a:outerShdw blurRad="38100" dist="38100" dir="2700000" algn="tl">
                    <a:srgbClr val="000000">
                      <a:alpha val="43137"/>
                    </a:srgbClr>
                  </a:outerShdw>
                </a:effectLst>
              </a:rPr>
              <a:t>Ahora el apóstol Pablo deja a un lado los objetos para referirse a personas. En esta ocasión utiliza el ejemplo del matrimonio para mostrar el principio de una </a:t>
            </a:r>
            <a:r>
              <a:rPr lang="es-ES" sz="2200" b="1" i="1" dirty="0">
                <a:solidFill>
                  <a:schemeClr val="bg1"/>
                </a:solidFill>
                <a:effectLst>
                  <a:outerShdw blurRad="38100" dist="38100" dir="2700000" algn="tl">
                    <a:srgbClr val="000000">
                      <a:alpha val="43137"/>
                    </a:srgbClr>
                  </a:outerShdw>
                </a:effectLst>
              </a:rPr>
              <a:t>buena relación</a:t>
            </a:r>
            <a:r>
              <a:rPr lang="es-ES" sz="2200" b="1" dirty="0">
                <a:solidFill>
                  <a:schemeClr val="bg1"/>
                </a:solidFill>
                <a:effectLst>
                  <a:outerShdw blurRad="38100" dist="38100" dir="2700000" algn="tl">
                    <a:srgbClr val="000000">
                      <a:alpha val="43137"/>
                    </a:srgbClr>
                  </a:outerShdw>
                </a:effectLst>
              </a:rPr>
              <a:t>, donde se fomenta el amor, el respeto, la fidelidad, etc. </a:t>
            </a:r>
          </a:p>
          <a:p>
            <a:r>
              <a:rPr lang="es-ES" sz="2200" b="1" dirty="0">
                <a:solidFill>
                  <a:schemeClr val="bg1"/>
                </a:solidFill>
                <a:effectLst>
                  <a:outerShdw blurRad="38100" dist="38100" dir="2700000" algn="tl">
                    <a:srgbClr val="000000">
                      <a:alpha val="43137"/>
                    </a:srgbClr>
                  </a:outerShdw>
                </a:effectLst>
              </a:rPr>
              <a:t>Como Iglesia debemos amar a Dios por sobre todas las cosas, también amarnos unos a otros con amor fraternal.</a:t>
            </a:r>
          </a:p>
          <a:p>
            <a:r>
              <a:rPr lang="es-ES" sz="2200" b="1" dirty="0">
                <a:solidFill>
                  <a:schemeClr val="bg1"/>
                </a:solidFill>
                <a:effectLst>
                  <a:outerShdw blurRad="38100" dist="38100" dir="2700000" algn="tl">
                    <a:srgbClr val="000000">
                      <a:alpha val="43137"/>
                    </a:srgbClr>
                  </a:outerShdw>
                </a:effectLst>
              </a:rPr>
              <a:t>La confianza entre nosotros también es importante pues así trabajamos con seguridad. </a:t>
            </a:r>
          </a:p>
          <a:p>
            <a:r>
              <a:rPr lang="es-ES" sz="2200" b="1" dirty="0">
                <a:solidFill>
                  <a:schemeClr val="bg1"/>
                </a:solidFill>
                <a:effectLst>
                  <a:outerShdw blurRad="38100" dist="38100" dir="2700000" algn="tl">
                    <a:srgbClr val="000000">
                      <a:alpha val="43137"/>
                    </a:srgbClr>
                  </a:outerShdw>
                </a:effectLst>
              </a:rPr>
              <a:t>Debemos mostrar respeto hacia Dios con nuestras acciones y pensamientos, al igual que respetarnos unos a otros dentro y fuera de la iglesia.</a:t>
            </a:r>
          </a:p>
          <a:p>
            <a:r>
              <a:rPr lang="es-ES" sz="2200" b="1" dirty="0">
                <a:solidFill>
                  <a:schemeClr val="bg1"/>
                </a:solidFill>
                <a:effectLst>
                  <a:outerShdw blurRad="38100" dist="38100" dir="2700000" algn="tl">
                    <a:srgbClr val="000000">
                      <a:alpha val="43137"/>
                    </a:srgbClr>
                  </a:outerShdw>
                </a:effectLst>
              </a:rPr>
              <a:t>La fidelidad a Dios es muy importante para recibir sus bendiciones cada día, pero también debemos ser fieles con nuestros hermanos no hablando mal de ellos a sus espaldas, acusándoles o despreciándoles.</a:t>
            </a:r>
          </a:p>
          <a:p>
            <a:r>
              <a:rPr lang="es-ES" sz="2200" b="1" dirty="0">
                <a:solidFill>
                  <a:schemeClr val="bg1"/>
                </a:solidFill>
                <a:effectLst>
                  <a:outerShdw blurRad="38100" dist="38100" dir="2700000" algn="tl">
                    <a:srgbClr val="000000">
                      <a:alpha val="43137"/>
                    </a:srgbClr>
                  </a:outerShdw>
                </a:effectLst>
              </a:rPr>
              <a:t>Un matrimonio que se ama, respeta y tienen entre ellos fidelidad, perdurará. Lo mismo pasa con la iglesia. </a:t>
            </a:r>
          </a:p>
        </p:txBody>
      </p:sp>
      <p:pic>
        <p:nvPicPr>
          <p:cNvPr id="9" name="Imagen 8" descr="Imagen que contiene persona, tabla, comida, viendo&#10;&#10;Descripción generada automáticamente">
            <a:extLst>
              <a:ext uri="{FF2B5EF4-FFF2-40B4-BE49-F238E27FC236}">
                <a16:creationId xmlns:a16="http://schemas.microsoft.com/office/drawing/2014/main" id="{18B520B8-6E67-2519-1ED1-71B7D3F6F8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317254" y="2310305"/>
            <a:ext cx="3757464" cy="2238375"/>
          </a:xfrm>
          <a:prstGeom prst="round2DiagRect">
            <a:avLst>
              <a:gd name="adj1" fmla="val 16667"/>
              <a:gd name="adj2" fmla="val 26764"/>
            </a:avLst>
          </a:prstGeom>
          <a:ln w="38100" cap="sq">
            <a:solidFill>
              <a:srgbClr val="FFFFFF"/>
            </a:solidFill>
            <a:miter lim="800000"/>
          </a:ln>
          <a:effectLst>
            <a:outerShdw blurRad="254000" algn="tl" rotWithShape="0">
              <a:srgbClr val="000000">
                <a:alpha val="43000"/>
              </a:srgbClr>
            </a:outerShdw>
          </a:effectLst>
        </p:spPr>
      </p:pic>
      <p:pic>
        <p:nvPicPr>
          <p:cNvPr id="13" name="Imagen 12" descr="Una mujer con una corona de flores&#10;&#10;Descripción generada automáticamente con confianza media">
            <a:extLst>
              <a:ext uri="{FF2B5EF4-FFF2-40B4-BE49-F238E27FC236}">
                <a16:creationId xmlns:a16="http://schemas.microsoft.com/office/drawing/2014/main" id="{EF52A4E9-8C61-8CB4-CF41-1E6D0B7E30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9094" y="102116"/>
            <a:ext cx="3095624" cy="2043112"/>
          </a:xfrm>
          <a:prstGeom prst="round2DiagRect">
            <a:avLst>
              <a:gd name="adj1" fmla="val 0"/>
              <a:gd name="adj2" fmla="val 23149"/>
            </a:avLst>
          </a:prstGeom>
          <a:ln w="38100" cap="sq">
            <a:solidFill>
              <a:srgbClr val="FFFFFF"/>
            </a:solidFill>
            <a:miter lim="800000"/>
          </a:ln>
          <a:effectLst>
            <a:outerShdw blurRad="254000" algn="tl" rotWithShape="0">
              <a:srgbClr val="000000">
                <a:alpha val="43000"/>
              </a:srgbClr>
            </a:outerShdw>
          </a:effectLst>
        </p:spPr>
      </p:pic>
      <p:pic>
        <p:nvPicPr>
          <p:cNvPr id="17" name="Imagen 16" descr="Un grupo de personas en un auditorio&#10;&#10;Descripción generada automáticamente">
            <a:extLst>
              <a:ext uri="{FF2B5EF4-FFF2-40B4-BE49-F238E27FC236}">
                <a16:creationId xmlns:a16="http://schemas.microsoft.com/office/drawing/2014/main" id="{6FEB1AC6-069E-6A09-C6D6-7EE91ED617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79094" y="4713757"/>
            <a:ext cx="3095624" cy="2043596"/>
          </a:xfrm>
          <a:prstGeom prst="round2DiagRect">
            <a:avLst>
              <a:gd name="adj1" fmla="val 16667"/>
              <a:gd name="adj2" fmla="val 0"/>
            </a:avLst>
          </a:prstGeom>
          <a:ln w="38100" cap="sq">
            <a:solidFill>
              <a:srgbClr val="FFFFFF"/>
            </a:solidFill>
            <a:miter lim="800000"/>
          </a:ln>
          <a:effectLst>
            <a:outerShdw blurRad="254000" algn="tl" rotWithShape="0">
              <a:srgbClr val="000000">
                <a:alpha val="43000"/>
              </a:srgbClr>
            </a:outerShdw>
          </a:effectLst>
        </p:spPr>
      </p:pic>
      <p:graphicFrame>
        <p:nvGraphicFramePr>
          <p:cNvPr id="18" name="Diagrama 17">
            <a:extLst>
              <a:ext uri="{FF2B5EF4-FFF2-40B4-BE49-F238E27FC236}">
                <a16:creationId xmlns:a16="http://schemas.microsoft.com/office/drawing/2014/main" id="{383AF50C-60A6-C10A-26C1-E4A0FD43B009}"/>
              </a:ext>
            </a:extLst>
          </p:cNvPr>
          <p:cNvGraphicFramePr/>
          <p:nvPr>
            <p:extLst>
              <p:ext uri="{D42A27DB-BD31-4B8C-83A1-F6EECF244321}">
                <p14:modId xmlns:p14="http://schemas.microsoft.com/office/powerpoint/2010/main" val="929173856"/>
              </p:ext>
            </p:extLst>
          </p:nvPr>
        </p:nvGraphicFramePr>
        <p:xfrm>
          <a:off x="117282" y="27072"/>
          <a:ext cx="8796214" cy="84740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08929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749"/>
                                          </p:stCondLst>
                                        </p:cTn>
                                        <p:tgtEl>
                                          <p:spTgt spid="18">
                                            <p:graphicEl>
                                              <a:dgm id="{2A9189F9-54D8-4F26-A7AF-57EB196BC82E}"/>
                                            </p:graphicEl>
                                          </p:spTgt>
                                        </p:tgtEl>
                                        <p:attrNameLst>
                                          <p:attrName>style.visibility</p:attrName>
                                        </p:attrNameLst>
                                      </p:cBhvr>
                                      <p:to>
                                        <p:strVal val="visible"/>
                                      </p:to>
                                    </p:set>
                                  </p:childTnLst>
                                </p:cTn>
                              </p:par>
                            </p:childTnLst>
                          </p:cTn>
                        </p:par>
                        <p:par>
                          <p:cTn id="12" fill="hold">
                            <p:stCondLst>
                              <p:cond delay="750"/>
                            </p:stCondLst>
                            <p:childTnLst>
                              <p:par>
                                <p:cTn id="13" presetID="1" presetClass="entr" presetSubtype="0" fill="hold" grpId="0" nodeType="afterEffect">
                                  <p:stCondLst>
                                    <p:cond delay="0"/>
                                  </p:stCondLst>
                                  <p:childTnLst>
                                    <p:set>
                                      <p:cBhvr>
                                        <p:cTn id="14" dur="1" fill="hold">
                                          <p:stCondLst>
                                            <p:cond delay="749"/>
                                          </p:stCondLst>
                                        </p:cTn>
                                        <p:tgtEl>
                                          <p:spTgt spid="18">
                                            <p:graphicEl>
                                              <a:dgm id="{4F4C2809-769F-455F-89D7-F43C0079FD6A}"/>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749"/>
                                          </p:stCondLst>
                                        </p:cTn>
                                        <p:tgtEl>
                                          <p:spTgt spid="18">
                                            <p:graphicEl>
                                              <a:dgm id="{CC11DBD0-E706-495A-8B0B-126BDE2CBA59}"/>
                                            </p:graphicEl>
                                          </p:spTgt>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grpId="0" nodeType="afterEffect">
                                  <p:stCondLst>
                                    <p:cond delay="0"/>
                                  </p:stCondLst>
                                  <p:childTnLst>
                                    <p:set>
                                      <p:cBhvr>
                                        <p:cTn id="19" dur="1" fill="hold">
                                          <p:stCondLst>
                                            <p:cond delay="749"/>
                                          </p:stCondLst>
                                        </p:cTn>
                                        <p:tgtEl>
                                          <p:spTgt spid="18">
                                            <p:graphicEl>
                                              <a:dgm id="{0B256657-68B7-46F7-8AD9-21BE48E3EA0A}"/>
                                            </p:graphic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749"/>
                                          </p:stCondLst>
                                        </p:cTn>
                                        <p:tgtEl>
                                          <p:spTgt spid="18">
                                            <p:graphicEl>
                                              <a:dgm id="{F0FC36E7-2CB1-433D-A54D-41045CD93559}"/>
                                            </p:graphicEl>
                                          </p:spTgt>
                                        </p:tgtEl>
                                        <p:attrNameLst>
                                          <p:attrName>style.visibility</p:attrName>
                                        </p:attrNameLst>
                                      </p:cBhvr>
                                      <p:to>
                                        <p:strVal val="visible"/>
                                      </p:to>
                                    </p:set>
                                  </p:childTnLst>
                                </p:cTn>
                              </p:par>
                            </p:childTnLst>
                          </p:cTn>
                        </p:par>
                        <p:par>
                          <p:cTn id="22" fill="hold">
                            <p:stCondLst>
                              <p:cond delay="2250"/>
                            </p:stCondLst>
                            <p:childTnLst>
                              <p:par>
                                <p:cTn id="23" presetID="1" presetClass="entr" presetSubtype="0" fill="hold" grpId="0" nodeType="afterEffect">
                                  <p:stCondLst>
                                    <p:cond delay="0"/>
                                  </p:stCondLst>
                                  <p:childTnLst>
                                    <p:set>
                                      <p:cBhvr>
                                        <p:cTn id="24" dur="1" fill="hold">
                                          <p:stCondLst>
                                            <p:cond delay="749"/>
                                          </p:stCondLst>
                                        </p:cTn>
                                        <p:tgtEl>
                                          <p:spTgt spid="18">
                                            <p:graphicEl>
                                              <a:dgm id="{CE2165F4-3D63-4F12-92C6-0AC56BF1E7DA}"/>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749"/>
                                          </p:stCondLst>
                                        </p:cTn>
                                        <p:tgtEl>
                                          <p:spTgt spid="18">
                                            <p:graphicEl>
                                              <a:dgm id="{B8F775C0-B2C5-462B-B7C8-51D5E117E44D}"/>
                                            </p:graphicEl>
                                          </p:spTgt>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grpId="0" nodeType="afterEffect">
                                  <p:stCondLst>
                                    <p:cond delay="0"/>
                                  </p:stCondLst>
                                  <p:childTnLst>
                                    <p:set>
                                      <p:cBhvr>
                                        <p:cTn id="29" dur="1" fill="hold">
                                          <p:stCondLst>
                                            <p:cond delay="749"/>
                                          </p:stCondLst>
                                        </p:cTn>
                                        <p:tgtEl>
                                          <p:spTgt spid="18">
                                            <p:graphicEl>
                                              <a:dgm id="{4F3499F7-EB11-4F6F-A343-4A77CB728A07}"/>
                                            </p:graphic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749"/>
                                          </p:stCondLst>
                                        </p:cTn>
                                        <p:tgtEl>
                                          <p:spTgt spid="18">
                                            <p:graphicEl>
                                              <a:dgm id="{CC81A392-D777-452C-BBBC-C795ADC964BF}"/>
                                            </p:graphic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animEffect transition="in" filter="wipe(left)">
                                      <p:cBhvr>
                                        <p:cTn id="36" dur="500"/>
                                        <p:tgtEl>
                                          <p:spTgt spid="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wipe(left)">
                                      <p:cBhvr>
                                        <p:cTn id="41" dur="500"/>
                                        <p:tgtEl>
                                          <p:spTgt spid="3">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wipe(left)">
                                      <p:cBhvr>
                                        <p:cTn id="46" dur="500"/>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wipe(left)">
                                      <p:cBhvr>
                                        <p:cTn id="55" dur="500"/>
                                        <p:tgtEl>
                                          <p:spTgt spid="3">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3">
                                            <p:txEl>
                                              <p:pRg st="4" end="4"/>
                                            </p:txEl>
                                          </p:spTgt>
                                        </p:tgtEl>
                                        <p:attrNameLst>
                                          <p:attrName>style.visibility</p:attrName>
                                        </p:attrNameLst>
                                      </p:cBhvr>
                                      <p:to>
                                        <p:strVal val="visible"/>
                                      </p:to>
                                    </p:set>
                                    <p:animEffect transition="in" filter="wipe(left)">
                                      <p:cBhvr>
                                        <p:cTn id="60" dur="500"/>
                                        <p:tgtEl>
                                          <p:spTgt spid="3">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500"/>
                                        <p:tgtEl>
                                          <p:spTgt spid="17"/>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3">
                                            <p:txEl>
                                              <p:pRg st="5" end="5"/>
                                            </p:txEl>
                                          </p:spTgt>
                                        </p:tgtEl>
                                        <p:attrNameLst>
                                          <p:attrName>style.visibility</p:attrName>
                                        </p:attrNameLst>
                                      </p:cBhvr>
                                      <p:to>
                                        <p:strVal val="visible"/>
                                      </p:to>
                                    </p:set>
                                    <p:animEffect transition="in" filter="wipe(left)">
                                      <p:cBhvr>
                                        <p:cTn id="6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18"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59000">
              <a:srgbClr val="CDEE9C"/>
            </a:gs>
            <a:gs pos="100000">
              <a:srgbClr val="AFE462"/>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25B30E5-8926-36DF-9C8C-603E5ADA681E}"/>
              </a:ext>
            </a:extLst>
          </p:cNvPr>
          <p:cNvSpPr txBox="1"/>
          <p:nvPr/>
        </p:nvSpPr>
        <p:spPr>
          <a:xfrm>
            <a:off x="320567" y="2205782"/>
            <a:ext cx="11198772" cy="1200329"/>
          </a:xfrm>
          <a:prstGeom prst="rect">
            <a:avLst/>
          </a:prstGeom>
          <a:noFill/>
        </p:spPr>
        <p:txBody>
          <a:bodyPr wrap="square">
            <a:spAutoFit/>
          </a:bodyPr>
          <a:lstStyle/>
          <a:p>
            <a:r>
              <a:rPr lang="es-ES" sz="2400" b="1" dirty="0"/>
              <a:t>Y si sobre este fundamento alguno edificare oro, plata, piedras preciosas, madera, heno, hojarasca, la obra de cada uno se hará manifiesta; porque el día la declarará, pues por el fuego será revelada; y la obra de cada uno cuál sea, el fuego la probará.</a:t>
            </a:r>
          </a:p>
        </p:txBody>
      </p:sp>
      <p:sp>
        <p:nvSpPr>
          <p:cNvPr id="8" name="CuadroTexto 7">
            <a:extLst>
              <a:ext uri="{FF2B5EF4-FFF2-40B4-BE49-F238E27FC236}">
                <a16:creationId xmlns:a16="http://schemas.microsoft.com/office/drawing/2014/main" id="{2FC76734-6088-F673-9046-EFB8E4A9AA20}"/>
              </a:ext>
            </a:extLst>
          </p:cNvPr>
          <p:cNvSpPr txBox="1"/>
          <p:nvPr/>
        </p:nvSpPr>
        <p:spPr>
          <a:xfrm>
            <a:off x="4272455" y="3803354"/>
            <a:ext cx="7798675" cy="3046988"/>
          </a:xfrm>
          <a:prstGeom prst="rect">
            <a:avLst/>
          </a:prstGeom>
          <a:noFill/>
        </p:spPr>
        <p:txBody>
          <a:bodyPr wrap="square">
            <a:spAutoFit/>
          </a:bodyPr>
          <a:lstStyle/>
          <a:p>
            <a:r>
              <a:rPr lang="es-ES" sz="2400" b="1" dirty="0"/>
              <a:t>Si permaneciere la obra de alguno que sobreedificó, recibirá recompensa.</a:t>
            </a:r>
          </a:p>
          <a:p>
            <a:r>
              <a:rPr lang="es-ES" sz="2400" b="1" dirty="0"/>
              <a:t>Si la obra de alguno se quemare, él sufrirá pérdida, si bien él mismo será salvo, aunque así como por fuego.</a:t>
            </a:r>
          </a:p>
          <a:p>
            <a:r>
              <a:rPr lang="es-ES" sz="2400" b="1" dirty="0"/>
              <a:t>¿No sabéis que sois templo de Dios, y que el Espíritu de Dios mora en vosotros?</a:t>
            </a:r>
          </a:p>
          <a:p>
            <a:r>
              <a:rPr lang="es-ES" sz="2400" b="1" dirty="0"/>
              <a:t>Si alguno destruyere el templo de Dios, Dios le destruirá a él; porque el templo de Dios, el cual sois vosotros, santo es.</a:t>
            </a:r>
          </a:p>
        </p:txBody>
      </p:sp>
      <p:sp>
        <p:nvSpPr>
          <p:cNvPr id="10" name="CuadroTexto 9">
            <a:extLst>
              <a:ext uri="{FF2B5EF4-FFF2-40B4-BE49-F238E27FC236}">
                <a16:creationId xmlns:a16="http://schemas.microsoft.com/office/drawing/2014/main" id="{106BD328-59D0-9B9C-981A-ABF900BA5C56}"/>
              </a:ext>
            </a:extLst>
          </p:cNvPr>
          <p:cNvSpPr txBox="1"/>
          <p:nvPr/>
        </p:nvSpPr>
        <p:spPr>
          <a:xfrm>
            <a:off x="320567" y="192281"/>
            <a:ext cx="7625255" cy="830997"/>
          </a:xfrm>
          <a:prstGeom prst="rect">
            <a:avLst/>
          </a:prstGeom>
          <a:noFill/>
        </p:spPr>
        <p:txBody>
          <a:bodyPr wrap="square">
            <a:spAutoFit/>
          </a:bodyPr>
          <a:lstStyle/>
          <a:p>
            <a:r>
              <a:rPr lang="es-ES" sz="2400" b="1" dirty="0"/>
              <a:t>Porque nosotros somos colaboradores de Dios, y vosotros sois labranza de Dios, edificio de Dios.</a:t>
            </a:r>
          </a:p>
        </p:txBody>
      </p:sp>
      <p:pic>
        <p:nvPicPr>
          <p:cNvPr id="12" name="Imagen 11" descr="Dibujo de un cañón en una montaña&#10;&#10;Descripción generada automáticamente con confianza media">
            <a:extLst>
              <a:ext uri="{FF2B5EF4-FFF2-40B4-BE49-F238E27FC236}">
                <a16:creationId xmlns:a16="http://schemas.microsoft.com/office/drawing/2014/main" id="{75661FD0-CABD-CBB0-8540-776C2F35EDED}"/>
              </a:ext>
            </a:extLst>
          </p:cNvPr>
          <p:cNvPicPr>
            <a:picLocks noChangeAspect="1"/>
          </p:cNvPicPr>
          <p:nvPr/>
        </p:nvPicPr>
        <p:blipFill rotWithShape="1">
          <a:blip r:embed="rId3">
            <a:extLst>
              <a:ext uri="{28A0092B-C50C-407E-A947-70E740481C1C}">
                <a14:useLocalDpi xmlns:a14="http://schemas.microsoft.com/office/drawing/2010/main" val="0"/>
              </a:ext>
            </a:extLst>
          </a:blip>
          <a:srcRect l="9348"/>
          <a:stretch/>
        </p:blipFill>
        <p:spPr>
          <a:xfrm>
            <a:off x="120870" y="3471243"/>
            <a:ext cx="3982642" cy="3295016"/>
          </a:xfrm>
          <a:prstGeom prst="rect">
            <a:avLst/>
          </a:prstGeom>
          <a:ln w="38100" cap="sq">
            <a:solidFill>
              <a:srgbClr val="A01A08"/>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9F7F1F38-F37A-0627-0DE1-99DE5C2B86D9}"/>
              </a:ext>
            </a:extLst>
          </p:cNvPr>
          <p:cNvSpPr txBox="1"/>
          <p:nvPr/>
        </p:nvSpPr>
        <p:spPr>
          <a:xfrm>
            <a:off x="320567" y="1049567"/>
            <a:ext cx="11590283" cy="1200329"/>
          </a:xfrm>
          <a:prstGeom prst="rect">
            <a:avLst/>
          </a:prstGeom>
          <a:noFill/>
        </p:spPr>
        <p:txBody>
          <a:bodyPr wrap="square">
            <a:spAutoFit/>
          </a:bodyPr>
          <a:lstStyle/>
          <a:p>
            <a:r>
              <a:rPr lang="es-ES" sz="2400" b="1" dirty="0"/>
              <a:t>Conforme a la gracia de Dios que me ha sido dada, yo como perito arquitecto puse el fundamento, y otro edifica encima; pero cada uno mire cómo sobreedifica.</a:t>
            </a:r>
          </a:p>
          <a:p>
            <a:r>
              <a:rPr lang="es-ES" sz="2400" b="1" dirty="0"/>
              <a:t>Porque nadie puede poner otro fundamento que el que está puesto, el cual es Jesucristo.</a:t>
            </a:r>
          </a:p>
        </p:txBody>
      </p:sp>
      <p:grpSp>
        <p:nvGrpSpPr>
          <p:cNvPr id="2" name="Grupo 1">
            <a:extLst>
              <a:ext uri="{FF2B5EF4-FFF2-40B4-BE49-F238E27FC236}">
                <a16:creationId xmlns:a16="http://schemas.microsoft.com/office/drawing/2014/main" id="{F06CC926-363C-2438-3D89-996698F4B842}"/>
              </a:ext>
            </a:extLst>
          </p:cNvPr>
          <p:cNvGrpSpPr/>
          <p:nvPr/>
        </p:nvGrpSpPr>
        <p:grpSpPr>
          <a:xfrm>
            <a:off x="8765627" y="87330"/>
            <a:ext cx="3205655" cy="935948"/>
            <a:chOff x="8765627" y="87330"/>
            <a:chExt cx="3205655" cy="935948"/>
          </a:xfrm>
        </p:grpSpPr>
        <p:pic>
          <p:nvPicPr>
            <p:cNvPr id="18" name="Imagen 17" descr="Forma, Rectángulo&#10;&#10;Descripción generada automáticamente">
              <a:extLst>
                <a:ext uri="{FF2B5EF4-FFF2-40B4-BE49-F238E27FC236}">
                  <a16:creationId xmlns:a16="http://schemas.microsoft.com/office/drawing/2014/main" id="{36E95849-FEE5-3F5C-1F1C-0088C3FD5F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5627" y="87330"/>
              <a:ext cx="3205655" cy="935948"/>
            </a:xfrm>
            <a:prstGeom prst="rect">
              <a:avLst/>
            </a:prstGeom>
          </p:spPr>
        </p:pic>
        <p:sp>
          <p:nvSpPr>
            <p:cNvPr id="6" name="CuadroTexto 5">
              <a:extLst>
                <a:ext uri="{FF2B5EF4-FFF2-40B4-BE49-F238E27FC236}">
                  <a16:creationId xmlns:a16="http://schemas.microsoft.com/office/drawing/2014/main" id="{BC5E09F2-D6DC-310E-0B3C-F4B9CEFCFE36}"/>
                </a:ext>
              </a:extLst>
            </p:cNvPr>
            <p:cNvSpPr txBox="1"/>
            <p:nvPr/>
          </p:nvSpPr>
          <p:spPr>
            <a:xfrm>
              <a:off x="8897007" y="324472"/>
              <a:ext cx="2942895" cy="461665"/>
            </a:xfrm>
            <a:prstGeom prst="rect">
              <a:avLst/>
            </a:prstGeom>
            <a:noFill/>
          </p:spPr>
          <p:txBody>
            <a:bodyPr wrap="square">
              <a:spAutoFit/>
            </a:bodyPr>
            <a:lstStyle/>
            <a:p>
              <a:r>
                <a:rPr lang="es-ES" sz="2400" b="1" dirty="0"/>
                <a:t>1ª de Corintios 3:9-17</a:t>
              </a:r>
            </a:p>
          </p:txBody>
        </p:sp>
      </p:grpSp>
    </p:spTree>
    <p:extLst>
      <p:ext uri="{BB962C8B-B14F-4D97-AF65-F5344CB8AC3E}">
        <p14:creationId xmlns:p14="http://schemas.microsoft.com/office/powerpoint/2010/main" val="410781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0"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800" decel="100000"/>
                                        <p:tgtEl>
                                          <p:spTgt spid="12"/>
                                        </p:tgtEl>
                                      </p:cBhvr>
                                    </p:animEffect>
                                    <p:anim calcmode="lin" valueType="num">
                                      <p:cBhvr>
                                        <p:cTn id="15" dur="800" decel="100000" fill="hold"/>
                                        <p:tgtEl>
                                          <p:spTgt spid="12"/>
                                        </p:tgtEl>
                                        <p:attrNameLst>
                                          <p:attrName>style.rotation</p:attrName>
                                        </p:attrNameLst>
                                      </p:cBhvr>
                                      <p:tavLst>
                                        <p:tav tm="0">
                                          <p:val>
                                            <p:fltVal val="-90"/>
                                          </p:val>
                                        </p:tav>
                                        <p:tav tm="100000">
                                          <p:val>
                                            <p:fltVal val="0"/>
                                          </p:val>
                                        </p:tav>
                                      </p:tavLst>
                                    </p:anim>
                                    <p:anim calcmode="lin" valueType="num">
                                      <p:cBhvr>
                                        <p:cTn id="16" dur="800" decel="100000" fill="hold"/>
                                        <p:tgtEl>
                                          <p:spTgt spid="12"/>
                                        </p:tgtEl>
                                        <p:attrNameLst>
                                          <p:attrName>ppt_x</p:attrName>
                                        </p:attrNameLst>
                                      </p:cBhvr>
                                      <p:tavLst>
                                        <p:tav tm="0">
                                          <p:val>
                                            <p:strVal val="#ppt_x+0.4"/>
                                          </p:val>
                                        </p:tav>
                                        <p:tav tm="100000">
                                          <p:val>
                                            <p:strVal val="#ppt_x-0.05"/>
                                          </p:val>
                                        </p:tav>
                                      </p:tavLst>
                                    </p:anim>
                                    <p:anim calcmode="lin" valueType="num">
                                      <p:cBhvr>
                                        <p:cTn id="17" dur="800" decel="100000" fill="hold"/>
                                        <p:tgtEl>
                                          <p:spTgt spid="12"/>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animEffect transition="in" filter="wipe(left)">
                                      <p:cBhvr>
                                        <p:cTn id="39" dur="500"/>
                                        <p:tgtEl>
                                          <p:spTgt spid="8">
                                            <p:txEl>
                                              <p:pRg st="0" end="0"/>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8">
                                            <p:txEl>
                                              <p:pRg st="1" end="1"/>
                                            </p:txEl>
                                          </p:spTgt>
                                        </p:tgtEl>
                                        <p:attrNameLst>
                                          <p:attrName>style.visibility</p:attrName>
                                        </p:attrNameLst>
                                      </p:cBhvr>
                                      <p:to>
                                        <p:strVal val="visible"/>
                                      </p:to>
                                    </p:set>
                                    <p:animEffect transition="in" filter="wipe(left)">
                                      <p:cBhvr>
                                        <p:cTn id="42" dur="500"/>
                                        <p:tgtEl>
                                          <p:spTgt spid="8">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animEffect transition="in" filter="wipe(left)">
                                      <p:cBhvr>
                                        <p:cTn id="47" dur="500"/>
                                        <p:tgtEl>
                                          <p:spTgt spid="8">
                                            <p:txEl>
                                              <p:pRg st="2" end="2"/>
                                            </p:txEl>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8">
                                            <p:txEl>
                                              <p:pRg st="3" end="3"/>
                                            </p:txEl>
                                          </p:spTgt>
                                        </p:tgtEl>
                                        <p:attrNameLst>
                                          <p:attrName>style.visibility</p:attrName>
                                        </p:attrNameLst>
                                      </p:cBhvr>
                                      <p:to>
                                        <p:strVal val="visible"/>
                                      </p:to>
                                    </p:set>
                                    <p:animEffect transition="in" filter="wipe(left)">
                                      <p:cBhvr>
                                        <p:cTn id="5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uiExpand="1" build="p"/>
      <p:bldP spid="10" grpId="0"/>
      <p:bldP spid="14" grpId="0"/>
    </p:bldLst>
  </p:timing>
</p:sld>
</file>

<file path=ppt/theme/theme1.xml><?xml version="1.0" encoding="utf-8"?>
<a:theme xmlns:a="http://schemas.openxmlformats.org/drawingml/2006/main" name="Tema de Office">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orde de resplandor">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1686</TotalTime>
  <Words>2756</Words>
  <Application>Microsoft Office PowerPoint</Application>
  <PresentationFormat>Panorámica</PresentationFormat>
  <Paragraphs>113</Paragraphs>
  <Slides>15</Slides>
  <Notes>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15</vt:i4>
      </vt:variant>
    </vt:vector>
  </HeadingPairs>
  <TitlesOfParts>
    <vt:vector size="20" baseType="lpstr">
      <vt:lpstr>Algerian</vt: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Sergio Fustero Carreras</cp:lastModifiedBy>
  <cp:revision>143</cp:revision>
  <dcterms:created xsi:type="dcterms:W3CDTF">2022-08-25T19:05:46Z</dcterms:created>
  <dcterms:modified xsi:type="dcterms:W3CDTF">2022-10-20T17:49:00Z</dcterms:modified>
</cp:coreProperties>
</file>