
<file path=[Content_Types].xml><?xml version="1.0" encoding="utf-8"?>
<Types xmlns="http://schemas.openxmlformats.org/package/2006/content-types"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3"/>
  </p:notesMasterIdLst>
  <p:sldIdLst>
    <p:sldId id="272" r:id="rId2"/>
    <p:sldId id="274" r:id="rId3"/>
    <p:sldId id="260" r:id="rId4"/>
    <p:sldId id="262" r:id="rId5"/>
    <p:sldId id="263" r:id="rId6"/>
    <p:sldId id="266" r:id="rId7"/>
    <p:sldId id="264" r:id="rId8"/>
    <p:sldId id="267" r:id="rId9"/>
    <p:sldId id="268" r:id="rId10"/>
    <p:sldId id="269" r:id="rId11"/>
    <p:sldId id="273" r:id="rId12"/>
  </p:sldIdLst>
  <p:sldSz cx="12192000" cy="6858000"/>
  <p:notesSz cx="6858000" cy="9144000"/>
  <p:defaultTextStyle>
    <a:defPPr>
      <a:defRPr lang="es-E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DBD9DC"/>
    <a:srgbClr val="DFDFDD"/>
    <a:srgbClr val="C5C4C0"/>
    <a:srgbClr val="FAEBB4"/>
    <a:srgbClr val="824C2E"/>
    <a:srgbClr val="D6A58A"/>
    <a:srgbClr val="CBA9E5"/>
    <a:srgbClr val="1D5885"/>
    <a:srgbClr val="8CBFE6"/>
    <a:srgbClr val="7A6208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9228" autoAdjust="0"/>
    <p:restoredTop sz="94712" autoAdjust="0"/>
  </p:normalViewPr>
  <p:slideViewPr>
    <p:cSldViewPr snapToGrid="0">
      <p:cViewPr varScale="1">
        <p:scale>
          <a:sx n="97" d="100"/>
          <a:sy n="97" d="100"/>
        </p:scale>
        <p:origin x="786" y="72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viewProps" Target="viewProps.xml"/><Relationship Id="rId10" Type="http://schemas.openxmlformats.org/officeDocument/2006/relationships/slide" Target="slides/slide9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presProps" Target="presProps.xml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05/8/colors/colorful3">
  <dgm:title val=""/>
  <dgm:desc val=""/>
  <dgm:catLst>
    <dgm:cat type="colorful" pri="10300"/>
  </dgm:catLst>
  <dgm:styleLbl name="node0">
    <dgm:fillClrLst meth="repeat"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3"/>
      <a:schemeClr val="accent4"/>
    </dgm:fillClrLst>
    <dgm:linClrLst>
      <a:schemeClr val="accent3"/>
      <a:schemeClr val="accent4"/>
    </dgm:linClrLst>
    <dgm:effectClrLst/>
    <dgm:txLinClrLst/>
    <dgm:txFillClrLst/>
    <dgm:txEffectClrLst/>
  </dgm:styleLbl>
  <dgm:styleLbl name="lnNode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3">
        <a:alpha val="50000"/>
      </a:schemeClr>
      <a:schemeClr val="accent4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3">
        <a:tint val="50000"/>
      </a:schemeClr>
      <a:schemeClr val="accent4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3">
        <a:tint val="50000"/>
      </a:schemeClr>
      <a:schemeClr val="accent4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3"/>
      <a:schemeClr val="accent4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3"/>
      <a:schemeClr val="accent4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3"/>
    </dgm:fillClrLst>
    <dgm:linClrLst meth="repeat">
      <a:schemeClr val="accent3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4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3"/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3"/>
      <a:schemeClr val="accent4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3">
        <a:tint val="40000"/>
        <a:alpha val="90000"/>
      </a:schemeClr>
      <a:schemeClr val="accent4">
        <a:tint val="40000"/>
        <a:alpha val="90000"/>
      </a:schemeClr>
    </dgm:fillClrLst>
    <dgm:linClrLst>
      <a:schemeClr val="accent3">
        <a:tint val="40000"/>
        <a:alpha val="90000"/>
      </a:schemeClr>
      <a:schemeClr val="accent4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3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3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3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3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386CD806-92FA-4CDA-9B15-5ACAC7EBBC3F}" type="doc">
      <dgm:prSet loTypeId="urn:microsoft.com/office/officeart/2005/8/layout/default" loCatId="list" qsTypeId="urn:microsoft.com/office/officeart/2005/8/quickstyle/simple5" qsCatId="simple" csTypeId="urn:microsoft.com/office/officeart/2005/8/colors/colorful3" csCatId="colorful" phldr="1"/>
      <dgm:spPr/>
      <dgm:t>
        <a:bodyPr/>
        <a:lstStyle/>
        <a:p>
          <a:endParaRPr lang="es-ES"/>
        </a:p>
      </dgm:t>
    </dgm:pt>
    <dgm:pt modelId="{3694622D-4E15-4022-A545-6F2B1F9674A0}">
      <dgm:prSet custT="1"/>
      <dgm:spPr>
        <a:solidFill>
          <a:srgbClr val="BDD7EE"/>
        </a:solidFill>
      </dgm:spPr>
      <dgm:t>
        <a:bodyPr/>
        <a:lstStyle/>
        <a:p>
          <a:r>
            <a:rPr lang="es-ES" sz="2000" b="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SIMEÓN</a:t>
          </a:r>
        </a:p>
      </dgm:t>
    </dgm:pt>
    <dgm:pt modelId="{AFBEF79B-2D8E-4CAE-B474-3E6D708C1C2F}" type="parTrans" cxnId="{84258FB3-7493-465C-94B4-6A540CB3FCA9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8A7DC7-CC06-4B58-867F-28CBE67F0532}" type="sibTrans" cxnId="{84258FB3-7493-465C-94B4-6A540CB3FCA9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2991610-5989-442D-A816-9BCCD2938755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DANIEL</a:t>
          </a:r>
        </a:p>
      </dgm:t>
    </dgm:pt>
    <dgm:pt modelId="{87D1C5B0-9C27-486B-8175-C4A2444FEAB0}" type="parTrans" cxnId="{DD47FC2F-0963-4C12-B0EA-1B42C6622A2A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5A745EF-A0EC-49C4-9B32-8E7D4390CFDB}" type="sibTrans" cxnId="{DD47FC2F-0963-4C12-B0EA-1B42C6622A2A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E8D10D6-F350-4889-BC1B-61AA38B27565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sz="2000" b="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ANCIANOS</a:t>
          </a:r>
        </a:p>
      </dgm:t>
    </dgm:pt>
    <dgm:pt modelId="{B3635CCA-B4A9-4E0A-B606-775A5CA9E044}" type="parTrans" cxnId="{93B76FE2-08DA-4ECB-BD8A-BDB418E25551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E521357-95B6-47D4-98BC-20245757B6EE}" type="sibTrans" cxnId="{93B76FE2-08DA-4ECB-BD8A-BDB418E25551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B2385494-30C0-4092-A38F-0A3F3D2433AA}">
      <dgm:prSet custT="1"/>
      <dgm:spPr>
        <a:solidFill>
          <a:srgbClr val="FFA7A7"/>
        </a:solidFill>
      </dgm:spPr>
      <dgm:t>
        <a:bodyPr/>
        <a:lstStyle/>
        <a:p>
          <a:r>
            <a:rPr lang="es-ES" sz="2000" b="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JOSUÉ</a:t>
          </a:r>
        </a:p>
      </dgm:t>
    </dgm:pt>
    <dgm:pt modelId="{8A163190-24F9-4A90-A7F4-8134A033D1FF}" type="parTrans" cxnId="{1A74617C-F47F-4038-B47B-122F37636801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0A86BE8-8798-484C-ADC4-793D6511451E}" type="sibTrans" cxnId="{1A74617C-F47F-4038-B47B-122F37636801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975C9DB-C080-4341-9591-976159DDEB60}">
      <dgm:prSet custT="1"/>
      <dgm:spPr>
        <a:solidFill>
          <a:srgbClr val="FAEBB4"/>
        </a:solidFill>
      </dgm:spPr>
      <dgm:t>
        <a:bodyPr/>
        <a:lstStyle/>
        <a:p>
          <a:r>
            <a:rPr lang="es-ES" sz="2000" b="0" dirty="0">
              <a:solidFill>
                <a:srgbClr val="7A62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NOEMÍ</a:t>
          </a:r>
        </a:p>
      </dgm:t>
    </dgm:pt>
    <dgm:pt modelId="{F4172392-7795-414B-8875-01B23D3D175D}" type="parTrans" cxnId="{4B8BA0B4-5F9B-4EC3-B6D9-27AB006B40D6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7CAB54A0-1314-4FF4-948A-F2F8EA82C9AC}" type="sibTrans" cxnId="{4B8BA0B4-5F9B-4EC3-B6D9-27AB006B40D6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C5B1007-E553-44AF-99CF-013467B284AA}">
      <dgm:prSet custT="1"/>
      <dgm:spPr>
        <a:solidFill>
          <a:srgbClr val="8CBFE6"/>
        </a:solidFill>
      </dgm:spPr>
      <dgm:t>
        <a:bodyPr/>
        <a:lstStyle/>
        <a:p>
          <a:r>
            <a:rPr lang="es-ES" sz="2000" b="0" dirty="0">
              <a:solidFill>
                <a:srgbClr val="1D58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</a:t>
          </a:r>
        </a:p>
      </dgm:t>
    </dgm:pt>
    <dgm:pt modelId="{FFA1B78A-19F2-435F-98E5-FEF22EA42A08}" type="parTrans" cxnId="{6F903336-63E6-4B5A-828A-D528607162CA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EAEB0509-66B2-4E26-B101-FAB71B101C92}" type="sibTrans" cxnId="{6F903336-63E6-4B5A-828A-D528607162CA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AA9EACD-F59B-4ACD-A44B-F90CDF90E2ED}">
      <dgm:prSet custT="1"/>
      <dgm:spPr>
        <a:solidFill>
          <a:srgbClr val="CBA9E5"/>
        </a:solidFill>
      </dgm:spPr>
      <dgm:t>
        <a:bodyPr/>
        <a:lstStyle/>
        <a:p>
          <a:r>
            <a:rPr lang="es-ES" sz="2000" b="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CALEB</a:t>
          </a:r>
        </a:p>
      </dgm:t>
    </dgm:pt>
    <dgm:pt modelId="{548DDC1E-0A14-4F18-B9C9-C5AE11C1F033}" type="parTrans" cxnId="{6482F159-26FB-4CC8-A90E-FBD6A7E66C97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B34DE12-87EC-4C55-ACE3-6C78676BAE8B}" type="sibTrans" cxnId="{6482F159-26FB-4CC8-A90E-FBD6A7E66C97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E0E8FB2-804E-4AEC-837F-7117A4D746DA}">
      <dgm:prSet custT="1"/>
      <dgm:spPr>
        <a:solidFill>
          <a:srgbClr val="D6A58A"/>
        </a:solidFill>
      </dgm:spPr>
      <dgm:t>
        <a:bodyPr/>
        <a:lstStyle/>
        <a:p>
          <a:r>
            <a:rPr lang="es-ES" sz="2000" b="0" dirty="0">
              <a:solidFill>
                <a:srgbClr val="824C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ABRAHAM Y SARA</a:t>
          </a:r>
        </a:p>
      </dgm:t>
    </dgm:pt>
    <dgm:pt modelId="{B56FE82B-8D6E-4E8B-8581-7580B2752CC9}" type="parTrans" cxnId="{2A380BA2-0EA6-463A-A49D-3BDAE259FAA7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D22F68A0-7FB1-4405-ACF5-153903FA7583}" type="sibTrans" cxnId="{2A380BA2-0EA6-463A-A49D-3BDAE259FAA7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3EB60FA-25EF-4D8B-9F61-B0B9A24A8347}">
      <dgm:prSet custT="1"/>
      <dgm:spPr>
        <a:solidFill>
          <a:srgbClr val="BDD7EE"/>
        </a:solidFill>
      </dgm:spPr>
      <dgm:t>
        <a:bodyPr/>
        <a:lstStyle/>
        <a:p>
          <a:r>
            <a:rPr lang="es-E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te da la oportunidad de ver las profecías cumpliéndose.</a:t>
          </a:r>
        </a:p>
      </dgm:t>
    </dgm:pt>
    <dgm:pt modelId="{2350D628-788B-44E5-9188-DDAC20D6DCBC}" type="parTrans" cxnId="{52EBBB0F-9E85-4108-A10B-677FB939458F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D4FE370-07FB-493E-8307-DEF5B5F5AB07}" type="sibTrans" cxnId="{52EBBB0F-9E85-4108-A10B-677FB939458F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1B953E0B-5C46-44F8-8426-40C0E72CFBB9}">
      <dgm:prSet custT="1"/>
      <dgm:spPr>
        <a:solidFill>
          <a:schemeClr val="accent2">
            <a:lumMod val="40000"/>
            <a:lumOff val="60000"/>
          </a:schemeClr>
        </a:solidFill>
      </dgm:spPr>
      <dgm:t>
        <a:bodyPr/>
        <a:lstStyle/>
        <a:p>
          <a:r>
            <a:rPr lang="es-E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te escucha, te responde y te da revelaciones especiales.</a:t>
          </a:r>
        </a:p>
      </dgm:t>
    </dgm:pt>
    <dgm:pt modelId="{9C83D4C1-B00A-4F75-AE4C-64E156D7A72C}" type="parTrans" cxnId="{9EFC1735-46B9-41EB-B0A4-40C089A89304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50551D8C-CF48-4994-A57D-CB77D2F60EA8}" type="sibTrans" cxnId="{9EFC1735-46B9-41EB-B0A4-40C089A89304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4E79E772-3EB5-4E0D-8CA0-05333624F5B7}">
      <dgm:prSet custT="1"/>
      <dgm:spPr>
        <a:solidFill>
          <a:schemeClr val="accent6">
            <a:lumMod val="40000"/>
            <a:lumOff val="60000"/>
          </a:schemeClr>
        </a:solidFill>
      </dgm:spPr>
      <dgm:t>
        <a:bodyPr/>
        <a:lstStyle/>
        <a:p>
          <a:r>
            <a:rPr lang="es-E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te ha dado sabiduría que debes compartir.</a:t>
          </a:r>
        </a:p>
      </dgm:t>
    </dgm:pt>
    <dgm:pt modelId="{E5D9CBA0-B12E-4EE7-9C14-21B786A4CDB7}" type="parTrans" cxnId="{8F0952EF-7E2F-4C38-A8FB-738B9D268DEE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5E20D25-BCAC-4426-86A7-3742A0EC4341}" type="sibTrans" cxnId="{8F0952EF-7E2F-4C38-A8FB-738B9D268DEE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B99F286-CC02-4C9D-91A8-51FD17AF985A}">
      <dgm:prSet custT="1"/>
      <dgm:spPr>
        <a:solidFill>
          <a:srgbClr val="FFA7A7"/>
        </a:solidFill>
      </dgm:spPr>
      <dgm:t>
        <a:bodyPr/>
        <a:lstStyle/>
        <a:p>
          <a:r>
            <a:rPr lang="es-E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Anima a los demás a seguir en los caminos de Dios.</a:t>
          </a:r>
        </a:p>
      </dgm:t>
    </dgm:pt>
    <dgm:pt modelId="{D385CEF7-6C20-4D8C-866A-23D2F1C349AE}" type="parTrans" cxnId="{91EB6031-560F-44B0-96F1-A40321160BF9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5B73FB8-650F-4F2C-A616-3426289619F8}" type="sibTrans" cxnId="{91EB6031-560F-44B0-96F1-A40321160BF9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98B4F41-0E39-48B7-B834-38E22A372E30}">
      <dgm:prSet custT="1"/>
      <dgm:spPr>
        <a:solidFill>
          <a:srgbClr val="FAEBB4"/>
        </a:solidFill>
      </dgm:spPr>
      <dgm:t>
        <a:bodyPr/>
        <a:lstStyle/>
        <a:p>
          <a:r>
            <a:rPr lang="es-E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te valora y te da lo que necesitas.</a:t>
          </a:r>
        </a:p>
      </dgm:t>
    </dgm:pt>
    <dgm:pt modelId="{A70A9A29-AF02-43DF-A482-64C8C38C0B90}" type="parTrans" cxnId="{02B4D79E-EBCA-44A8-8F6A-8071AED90770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647F3EF7-998E-4C32-93FC-BC62E276D713}" type="sibTrans" cxnId="{02B4D79E-EBCA-44A8-8F6A-8071AED90770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0E9C49E-1DF3-4E89-9F8C-F82F32950FF2}">
      <dgm:prSet custT="1"/>
      <dgm:spPr>
        <a:solidFill>
          <a:srgbClr val="8CBFE6"/>
        </a:solidFill>
      </dgm:spPr>
      <dgm:t>
        <a:bodyPr/>
        <a:lstStyle/>
        <a:p>
          <a:r>
            <a:rPr lang="es-E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alaba y recompensa tu trabajo abnegado.</a:t>
          </a:r>
        </a:p>
      </dgm:t>
    </dgm:pt>
    <dgm:pt modelId="{E5239E3E-2AF3-4206-9C13-EE21DA044F92}" type="parTrans" cxnId="{67D00937-BD0F-46A5-92AD-3880B24564BA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85BD345C-416C-4DB1-BB1E-BAC5479472E0}" type="sibTrans" cxnId="{67D00937-BD0F-46A5-92AD-3880B24564BA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2F505B62-18A8-4587-AAFE-D21B29C22D28}">
      <dgm:prSet custT="1"/>
      <dgm:spPr>
        <a:solidFill>
          <a:srgbClr val="CBA9E5"/>
        </a:solidFill>
      </dgm:spPr>
      <dgm:t>
        <a:bodyPr/>
        <a:lstStyle/>
        <a:p>
          <a:r>
            <a:rPr lang="es-E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Confía en Dios de todo corazón y avanza por fe realizando tu misión.</a:t>
          </a:r>
        </a:p>
      </dgm:t>
    </dgm:pt>
    <dgm:pt modelId="{45FB4751-F719-4958-9D30-9597472D069A}" type="parTrans" cxnId="{490FCEEE-2CE5-4381-A74D-5662726B9D29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3357DDC7-A6B8-440F-A95F-7BC2400F7E74}" type="sibTrans" cxnId="{490FCEEE-2CE5-4381-A74D-5662726B9D29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A38CFBF7-4A1C-4416-8540-0EBEADA07902}">
      <dgm:prSet custT="1"/>
      <dgm:spPr>
        <a:solidFill>
          <a:srgbClr val="D6A58A"/>
        </a:solidFill>
      </dgm:spPr>
      <dgm:t>
        <a:bodyPr/>
        <a:lstStyle/>
        <a:p>
          <a:r>
            <a:rPr lang="es-ES" sz="2000" b="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Hoy Dios puede cumplir los anhelos de tu corazón.</a:t>
          </a:r>
        </a:p>
      </dgm:t>
    </dgm:pt>
    <dgm:pt modelId="{5FB6971D-ABC4-4694-A402-3F4CC2F78D3A}" type="parTrans" cxnId="{8F31B540-4C8E-4658-AC3B-17CD6B187CF0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91958462-BED1-4385-BE51-CA86672D6BB8}" type="sibTrans" cxnId="{8F31B540-4C8E-4658-AC3B-17CD6B187CF0}">
      <dgm:prSet/>
      <dgm:spPr/>
      <dgm:t>
        <a:bodyPr/>
        <a:lstStyle/>
        <a:p>
          <a:endParaRPr lang="es-ES" sz="2000" b="0">
            <a:solidFill>
              <a:schemeClr val="tx1"/>
            </a:solidFill>
            <a:effectLst>
              <a:outerShdw blurRad="38100" dist="38100" dir="2700000" algn="tl">
                <a:srgbClr val="000000">
                  <a:alpha val="43137"/>
                </a:srgbClr>
              </a:outerShdw>
            </a:effectLst>
          </a:endParaRPr>
        </a:p>
      </dgm:t>
    </dgm:pt>
    <dgm:pt modelId="{070C12C8-A3C9-4A18-BBD2-92F3887F2A23}" type="pres">
      <dgm:prSet presAssocID="{386CD806-92FA-4CDA-9B15-5ACAC7EBBC3F}" presName="diagram" presStyleCnt="0">
        <dgm:presLayoutVars>
          <dgm:dir/>
          <dgm:resizeHandles val="exact"/>
        </dgm:presLayoutVars>
      </dgm:prSet>
      <dgm:spPr/>
    </dgm:pt>
    <dgm:pt modelId="{532577D5-7FCE-457D-AC67-AB187BCE4E72}" type="pres">
      <dgm:prSet presAssocID="{3694622D-4E15-4022-A545-6F2B1F9674A0}" presName="node" presStyleLbl="node1" presStyleIdx="0" presStyleCnt="8">
        <dgm:presLayoutVars>
          <dgm:bulletEnabled val="1"/>
        </dgm:presLayoutVars>
      </dgm:prSet>
      <dgm:spPr/>
    </dgm:pt>
    <dgm:pt modelId="{4BFE63D0-225B-4E51-BF8A-440380F4B92F}" type="pres">
      <dgm:prSet presAssocID="{858A7DC7-CC06-4B58-867F-28CBE67F0532}" presName="sibTrans" presStyleCnt="0"/>
      <dgm:spPr/>
    </dgm:pt>
    <dgm:pt modelId="{2CD67E2A-F85E-47B5-AF7B-5CCE951E3AA2}" type="pres">
      <dgm:prSet presAssocID="{82991610-5989-442D-A816-9BCCD2938755}" presName="node" presStyleLbl="node1" presStyleIdx="1" presStyleCnt="8">
        <dgm:presLayoutVars>
          <dgm:bulletEnabled val="1"/>
        </dgm:presLayoutVars>
      </dgm:prSet>
      <dgm:spPr/>
    </dgm:pt>
    <dgm:pt modelId="{F9B997E6-2250-4A29-AB08-9DD9A1788BDE}" type="pres">
      <dgm:prSet presAssocID="{45A745EF-A0EC-49C4-9B32-8E7D4390CFDB}" presName="sibTrans" presStyleCnt="0"/>
      <dgm:spPr/>
    </dgm:pt>
    <dgm:pt modelId="{D3BD0E3C-0902-4E55-B989-7466BBF1716B}" type="pres">
      <dgm:prSet presAssocID="{2E8D10D6-F350-4889-BC1B-61AA38B27565}" presName="node" presStyleLbl="node1" presStyleIdx="2" presStyleCnt="8">
        <dgm:presLayoutVars>
          <dgm:bulletEnabled val="1"/>
        </dgm:presLayoutVars>
      </dgm:prSet>
      <dgm:spPr/>
    </dgm:pt>
    <dgm:pt modelId="{37D6A038-54D9-4524-BEF7-8137911E4D26}" type="pres">
      <dgm:prSet presAssocID="{5E521357-95B6-47D4-98BC-20245757B6EE}" presName="sibTrans" presStyleCnt="0"/>
      <dgm:spPr/>
    </dgm:pt>
    <dgm:pt modelId="{0025B5D0-081E-43D3-BA15-5BBA0C98BF0E}" type="pres">
      <dgm:prSet presAssocID="{B2385494-30C0-4092-A38F-0A3F3D2433AA}" presName="node" presStyleLbl="node1" presStyleIdx="3" presStyleCnt="8">
        <dgm:presLayoutVars>
          <dgm:bulletEnabled val="1"/>
        </dgm:presLayoutVars>
      </dgm:prSet>
      <dgm:spPr/>
    </dgm:pt>
    <dgm:pt modelId="{85247135-085D-4D47-AFAE-D7C7D58B3FAD}" type="pres">
      <dgm:prSet presAssocID="{80A86BE8-8798-484C-ADC4-793D6511451E}" presName="sibTrans" presStyleCnt="0"/>
      <dgm:spPr/>
    </dgm:pt>
    <dgm:pt modelId="{48782EAC-DED9-43BF-A291-5FE238128CF6}" type="pres">
      <dgm:prSet presAssocID="{0975C9DB-C080-4341-9591-976159DDEB60}" presName="node" presStyleLbl="node1" presStyleIdx="4" presStyleCnt="8">
        <dgm:presLayoutVars>
          <dgm:bulletEnabled val="1"/>
        </dgm:presLayoutVars>
      </dgm:prSet>
      <dgm:spPr/>
    </dgm:pt>
    <dgm:pt modelId="{72B4F80B-E644-43D9-AAEE-2755A2498B2F}" type="pres">
      <dgm:prSet presAssocID="{7CAB54A0-1314-4FF4-948A-F2F8EA82C9AC}" presName="sibTrans" presStyleCnt="0"/>
      <dgm:spPr/>
    </dgm:pt>
    <dgm:pt modelId="{E1542A14-383C-4ADB-BA12-45C1A6D27308}" type="pres">
      <dgm:prSet presAssocID="{0C5B1007-E553-44AF-99CF-013467B284AA}" presName="node" presStyleLbl="node1" presStyleIdx="5" presStyleCnt="8">
        <dgm:presLayoutVars>
          <dgm:bulletEnabled val="1"/>
        </dgm:presLayoutVars>
      </dgm:prSet>
      <dgm:spPr/>
    </dgm:pt>
    <dgm:pt modelId="{DDBABC7C-F495-45E2-8FAA-1BEC4A7F58A2}" type="pres">
      <dgm:prSet presAssocID="{EAEB0509-66B2-4E26-B101-FAB71B101C92}" presName="sibTrans" presStyleCnt="0"/>
      <dgm:spPr/>
    </dgm:pt>
    <dgm:pt modelId="{EC8B5543-B0AB-4C83-B6FB-A4768F1F7C23}" type="pres">
      <dgm:prSet presAssocID="{4AA9EACD-F59B-4ACD-A44B-F90CDF90E2ED}" presName="node" presStyleLbl="node1" presStyleIdx="6" presStyleCnt="8">
        <dgm:presLayoutVars>
          <dgm:bulletEnabled val="1"/>
        </dgm:presLayoutVars>
      </dgm:prSet>
      <dgm:spPr/>
    </dgm:pt>
    <dgm:pt modelId="{7EE795A0-4AE1-4275-97D4-6025E1719B95}" type="pres">
      <dgm:prSet presAssocID="{5B34DE12-87EC-4C55-ACE3-6C78676BAE8B}" presName="sibTrans" presStyleCnt="0"/>
      <dgm:spPr/>
    </dgm:pt>
    <dgm:pt modelId="{183AD598-0AE5-46FF-925E-8B288BCFDD07}" type="pres">
      <dgm:prSet presAssocID="{3E0E8FB2-804E-4AEC-837F-7117A4D746DA}" presName="node" presStyleLbl="node1" presStyleIdx="7" presStyleCnt="8">
        <dgm:presLayoutVars>
          <dgm:bulletEnabled val="1"/>
        </dgm:presLayoutVars>
      </dgm:prSet>
      <dgm:spPr/>
    </dgm:pt>
  </dgm:ptLst>
  <dgm:cxnLst>
    <dgm:cxn modelId="{FFDB0908-A6C2-40F1-8AB5-6252EA87129F}" type="presOf" srcId="{3E0E8FB2-804E-4AEC-837F-7117A4D746DA}" destId="{183AD598-0AE5-46FF-925E-8B288BCFDD07}" srcOrd="0" destOrd="0" presId="urn:microsoft.com/office/officeart/2005/8/layout/default"/>
    <dgm:cxn modelId="{7F97430D-0B75-4AFE-97BD-0463447413DA}" type="presOf" srcId="{0C5B1007-E553-44AF-99CF-013467B284AA}" destId="{E1542A14-383C-4ADB-BA12-45C1A6D27308}" srcOrd="0" destOrd="0" presId="urn:microsoft.com/office/officeart/2005/8/layout/default"/>
    <dgm:cxn modelId="{52EBBB0F-9E85-4108-A10B-677FB939458F}" srcId="{3694622D-4E15-4022-A545-6F2B1F9674A0}" destId="{53EB60FA-25EF-4D8B-9F61-B0B9A24A8347}" srcOrd="0" destOrd="0" parTransId="{2350D628-788B-44E5-9188-DDAC20D6DCBC}" sibTransId="{AD4FE370-07FB-493E-8307-DEF5B5F5AB07}"/>
    <dgm:cxn modelId="{83224C13-790D-4C85-BF35-D60C9CD9B94D}" type="presOf" srcId="{3694622D-4E15-4022-A545-6F2B1F9674A0}" destId="{532577D5-7FCE-457D-AC67-AB187BCE4E72}" srcOrd="0" destOrd="0" presId="urn:microsoft.com/office/officeart/2005/8/layout/default"/>
    <dgm:cxn modelId="{4E0A3822-D24E-4608-A7D9-E064327AA74D}" type="presOf" srcId="{3B99F286-CC02-4C9D-91A8-51FD17AF985A}" destId="{0025B5D0-081E-43D3-BA15-5BBA0C98BF0E}" srcOrd="0" destOrd="1" presId="urn:microsoft.com/office/officeart/2005/8/layout/default"/>
    <dgm:cxn modelId="{799B1425-337A-439A-B61B-6A8F8A53E03C}" type="presOf" srcId="{0975C9DB-C080-4341-9591-976159DDEB60}" destId="{48782EAC-DED9-43BF-A291-5FE238128CF6}" srcOrd="0" destOrd="0" presId="urn:microsoft.com/office/officeart/2005/8/layout/default"/>
    <dgm:cxn modelId="{96BB422B-220C-4957-B921-65C1B98C37D0}" type="presOf" srcId="{2E8D10D6-F350-4889-BC1B-61AA38B27565}" destId="{D3BD0E3C-0902-4E55-B989-7466BBF1716B}" srcOrd="0" destOrd="0" presId="urn:microsoft.com/office/officeart/2005/8/layout/default"/>
    <dgm:cxn modelId="{F8A4BF2E-1670-41DA-8F93-9D0AF4824792}" type="presOf" srcId="{4E79E772-3EB5-4E0D-8CA0-05333624F5B7}" destId="{D3BD0E3C-0902-4E55-B989-7466BBF1716B}" srcOrd="0" destOrd="1" presId="urn:microsoft.com/office/officeart/2005/8/layout/default"/>
    <dgm:cxn modelId="{DD47FC2F-0963-4C12-B0EA-1B42C6622A2A}" srcId="{386CD806-92FA-4CDA-9B15-5ACAC7EBBC3F}" destId="{82991610-5989-442D-A816-9BCCD2938755}" srcOrd="1" destOrd="0" parTransId="{87D1C5B0-9C27-486B-8175-C4A2444FEAB0}" sibTransId="{45A745EF-A0EC-49C4-9B32-8E7D4390CFDB}"/>
    <dgm:cxn modelId="{91EB6031-560F-44B0-96F1-A40321160BF9}" srcId="{B2385494-30C0-4092-A38F-0A3F3D2433AA}" destId="{3B99F286-CC02-4C9D-91A8-51FD17AF985A}" srcOrd="0" destOrd="0" parTransId="{D385CEF7-6C20-4D8C-866A-23D2F1C349AE}" sibTransId="{65B73FB8-650F-4F2C-A616-3426289619F8}"/>
    <dgm:cxn modelId="{9EFC1735-46B9-41EB-B0A4-40C089A89304}" srcId="{82991610-5989-442D-A816-9BCCD2938755}" destId="{1B953E0B-5C46-44F8-8426-40C0E72CFBB9}" srcOrd="0" destOrd="0" parTransId="{9C83D4C1-B00A-4F75-AE4C-64E156D7A72C}" sibTransId="{50551D8C-CF48-4994-A57D-CB77D2F60EA8}"/>
    <dgm:cxn modelId="{6F903336-63E6-4B5A-828A-D528607162CA}" srcId="{386CD806-92FA-4CDA-9B15-5ACAC7EBBC3F}" destId="{0C5B1007-E553-44AF-99CF-013467B284AA}" srcOrd="5" destOrd="0" parTransId="{FFA1B78A-19F2-435F-98E5-FEF22EA42A08}" sibTransId="{EAEB0509-66B2-4E26-B101-FAB71B101C92}"/>
    <dgm:cxn modelId="{67D00937-BD0F-46A5-92AD-3880B24564BA}" srcId="{0C5B1007-E553-44AF-99CF-013467B284AA}" destId="{00E9C49E-1DF3-4E89-9F8C-F82F32950FF2}" srcOrd="0" destOrd="0" parTransId="{E5239E3E-2AF3-4206-9C13-EE21DA044F92}" sibTransId="{85BD345C-416C-4DB1-BB1E-BAC5479472E0}"/>
    <dgm:cxn modelId="{8F31B540-4C8E-4658-AC3B-17CD6B187CF0}" srcId="{3E0E8FB2-804E-4AEC-837F-7117A4D746DA}" destId="{A38CFBF7-4A1C-4416-8540-0EBEADA07902}" srcOrd="0" destOrd="0" parTransId="{5FB6971D-ABC4-4694-A402-3F4CC2F78D3A}" sibTransId="{91958462-BED1-4385-BE51-CA86672D6BB8}"/>
    <dgm:cxn modelId="{A7432361-B29C-4FED-A921-0F4A06E96EFD}" type="presOf" srcId="{1B953E0B-5C46-44F8-8426-40C0E72CFBB9}" destId="{2CD67E2A-F85E-47B5-AF7B-5CCE951E3AA2}" srcOrd="0" destOrd="1" presId="urn:microsoft.com/office/officeart/2005/8/layout/default"/>
    <dgm:cxn modelId="{1EB67547-8A09-4B8D-AA75-8E7D50479839}" type="presOf" srcId="{998B4F41-0E39-48B7-B834-38E22A372E30}" destId="{48782EAC-DED9-43BF-A291-5FE238128CF6}" srcOrd="0" destOrd="1" presId="urn:microsoft.com/office/officeart/2005/8/layout/default"/>
    <dgm:cxn modelId="{80339578-0251-45EE-843A-7B04D8661282}" type="presOf" srcId="{00E9C49E-1DF3-4E89-9F8C-F82F32950FF2}" destId="{E1542A14-383C-4ADB-BA12-45C1A6D27308}" srcOrd="0" destOrd="1" presId="urn:microsoft.com/office/officeart/2005/8/layout/default"/>
    <dgm:cxn modelId="{F5F02D79-01CE-4238-A7C9-3DBDD9A0B029}" type="presOf" srcId="{A38CFBF7-4A1C-4416-8540-0EBEADA07902}" destId="{183AD598-0AE5-46FF-925E-8B288BCFDD07}" srcOrd="0" destOrd="1" presId="urn:microsoft.com/office/officeart/2005/8/layout/default"/>
    <dgm:cxn modelId="{6482F159-26FB-4CC8-A90E-FBD6A7E66C97}" srcId="{386CD806-92FA-4CDA-9B15-5ACAC7EBBC3F}" destId="{4AA9EACD-F59B-4ACD-A44B-F90CDF90E2ED}" srcOrd="6" destOrd="0" parTransId="{548DDC1E-0A14-4F18-B9C9-C5AE11C1F033}" sibTransId="{5B34DE12-87EC-4C55-ACE3-6C78676BAE8B}"/>
    <dgm:cxn modelId="{1A74617C-F47F-4038-B47B-122F37636801}" srcId="{386CD806-92FA-4CDA-9B15-5ACAC7EBBC3F}" destId="{B2385494-30C0-4092-A38F-0A3F3D2433AA}" srcOrd="3" destOrd="0" parTransId="{8A163190-24F9-4A90-A7F4-8134A033D1FF}" sibTransId="{80A86BE8-8798-484C-ADC4-793D6511451E}"/>
    <dgm:cxn modelId="{1384AD8A-9D95-413E-89D5-1D3D36053425}" type="presOf" srcId="{4AA9EACD-F59B-4ACD-A44B-F90CDF90E2ED}" destId="{EC8B5543-B0AB-4C83-B6FB-A4768F1F7C23}" srcOrd="0" destOrd="0" presId="urn:microsoft.com/office/officeart/2005/8/layout/default"/>
    <dgm:cxn modelId="{9E678E9C-FB4F-4568-B874-07A46896AD81}" type="presOf" srcId="{2F505B62-18A8-4587-AAFE-D21B29C22D28}" destId="{EC8B5543-B0AB-4C83-B6FB-A4768F1F7C23}" srcOrd="0" destOrd="1" presId="urn:microsoft.com/office/officeart/2005/8/layout/default"/>
    <dgm:cxn modelId="{02B4D79E-EBCA-44A8-8F6A-8071AED90770}" srcId="{0975C9DB-C080-4341-9591-976159DDEB60}" destId="{998B4F41-0E39-48B7-B834-38E22A372E30}" srcOrd="0" destOrd="0" parTransId="{A70A9A29-AF02-43DF-A482-64C8C38C0B90}" sibTransId="{647F3EF7-998E-4C32-93FC-BC62E276D713}"/>
    <dgm:cxn modelId="{2A380BA2-0EA6-463A-A49D-3BDAE259FAA7}" srcId="{386CD806-92FA-4CDA-9B15-5ACAC7EBBC3F}" destId="{3E0E8FB2-804E-4AEC-837F-7117A4D746DA}" srcOrd="7" destOrd="0" parTransId="{B56FE82B-8D6E-4E8B-8581-7580B2752CC9}" sibTransId="{D22F68A0-7FB1-4405-ACF5-153903FA7583}"/>
    <dgm:cxn modelId="{B04BEEB1-53F5-4133-908D-34C1CAF5C160}" type="presOf" srcId="{53EB60FA-25EF-4D8B-9F61-B0B9A24A8347}" destId="{532577D5-7FCE-457D-AC67-AB187BCE4E72}" srcOrd="0" destOrd="1" presId="urn:microsoft.com/office/officeart/2005/8/layout/default"/>
    <dgm:cxn modelId="{84258FB3-7493-465C-94B4-6A540CB3FCA9}" srcId="{386CD806-92FA-4CDA-9B15-5ACAC7EBBC3F}" destId="{3694622D-4E15-4022-A545-6F2B1F9674A0}" srcOrd="0" destOrd="0" parTransId="{AFBEF79B-2D8E-4CAE-B474-3E6D708C1C2F}" sibTransId="{858A7DC7-CC06-4B58-867F-28CBE67F0532}"/>
    <dgm:cxn modelId="{4B8BA0B4-5F9B-4EC3-B6D9-27AB006B40D6}" srcId="{386CD806-92FA-4CDA-9B15-5ACAC7EBBC3F}" destId="{0975C9DB-C080-4341-9591-976159DDEB60}" srcOrd="4" destOrd="0" parTransId="{F4172392-7795-414B-8875-01B23D3D175D}" sibTransId="{7CAB54A0-1314-4FF4-948A-F2F8EA82C9AC}"/>
    <dgm:cxn modelId="{1D1207BE-97B0-4008-B945-5518DCDC5CD4}" type="presOf" srcId="{386CD806-92FA-4CDA-9B15-5ACAC7EBBC3F}" destId="{070C12C8-A3C9-4A18-BBD2-92F3887F2A23}" srcOrd="0" destOrd="0" presId="urn:microsoft.com/office/officeart/2005/8/layout/default"/>
    <dgm:cxn modelId="{A1C213D7-E95B-4E54-9889-2CF9F467390B}" type="presOf" srcId="{82991610-5989-442D-A816-9BCCD2938755}" destId="{2CD67E2A-F85E-47B5-AF7B-5CCE951E3AA2}" srcOrd="0" destOrd="0" presId="urn:microsoft.com/office/officeart/2005/8/layout/default"/>
    <dgm:cxn modelId="{93B76FE2-08DA-4ECB-BD8A-BDB418E25551}" srcId="{386CD806-92FA-4CDA-9B15-5ACAC7EBBC3F}" destId="{2E8D10D6-F350-4889-BC1B-61AA38B27565}" srcOrd="2" destOrd="0" parTransId="{B3635CCA-B4A9-4E0A-B606-775A5CA9E044}" sibTransId="{5E521357-95B6-47D4-98BC-20245757B6EE}"/>
    <dgm:cxn modelId="{490FCEEE-2CE5-4381-A74D-5662726B9D29}" srcId="{4AA9EACD-F59B-4ACD-A44B-F90CDF90E2ED}" destId="{2F505B62-18A8-4587-AAFE-D21B29C22D28}" srcOrd="0" destOrd="0" parTransId="{45FB4751-F719-4958-9D30-9597472D069A}" sibTransId="{3357DDC7-A6B8-440F-A95F-7BC2400F7E74}"/>
    <dgm:cxn modelId="{8F0952EF-7E2F-4C38-A8FB-738B9D268DEE}" srcId="{2E8D10D6-F350-4889-BC1B-61AA38B27565}" destId="{4E79E772-3EB5-4E0D-8CA0-05333624F5B7}" srcOrd="0" destOrd="0" parTransId="{E5D9CBA0-B12E-4EE7-9C14-21B786A4CDB7}" sibTransId="{35E20D25-BCAC-4426-86A7-3742A0EC4341}"/>
    <dgm:cxn modelId="{37B09EFC-2250-4E78-A2A9-BC9684A1675A}" type="presOf" srcId="{B2385494-30C0-4092-A38F-0A3F3D2433AA}" destId="{0025B5D0-081E-43D3-BA15-5BBA0C98BF0E}" srcOrd="0" destOrd="0" presId="urn:microsoft.com/office/officeart/2005/8/layout/default"/>
    <dgm:cxn modelId="{B8BA54D6-D1B1-4AF3-AEA4-AFA92773878F}" type="presParOf" srcId="{070C12C8-A3C9-4A18-BBD2-92F3887F2A23}" destId="{532577D5-7FCE-457D-AC67-AB187BCE4E72}" srcOrd="0" destOrd="0" presId="urn:microsoft.com/office/officeart/2005/8/layout/default"/>
    <dgm:cxn modelId="{F05C16C2-40FC-4295-9FCF-614693A9BFB7}" type="presParOf" srcId="{070C12C8-A3C9-4A18-BBD2-92F3887F2A23}" destId="{4BFE63D0-225B-4E51-BF8A-440380F4B92F}" srcOrd="1" destOrd="0" presId="urn:microsoft.com/office/officeart/2005/8/layout/default"/>
    <dgm:cxn modelId="{2D826D99-8AE5-4CC7-8843-BDEFF5F3EA5C}" type="presParOf" srcId="{070C12C8-A3C9-4A18-BBD2-92F3887F2A23}" destId="{2CD67E2A-F85E-47B5-AF7B-5CCE951E3AA2}" srcOrd="2" destOrd="0" presId="urn:microsoft.com/office/officeart/2005/8/layout/default"/>
    <dgm:cxn modelId="{ED576B34-AA36-487B-B4DF-F0B5C4F6DC45}" type="presParOf" srcId="{070C12C8-A3C9-4A18-BBD2-92F3887F2A23}" destId="{F9B997E6-2250-4A29-AB08-9DD9A1788BDE}" srcOrd="3" destOrd="0" presId="urn:microsoft.com/office/officeart/2005/8/layout/default"/>
    <dgm:cxn modelId="{8156A7C9-6344-4E59-A082-3CF27C7F3DC9}" type="presParOf" srcId="{070C12C8-A3C9-4A18-BBD2-92F3887F2A23}" destId="{D3BD0E3C-0902-4E55-B989-7466BBF1716B}" srcOrd="4" destOrd="0" presId="urn:microsoft.com/office/officeart/2005/8/layout/default"/>
    <dgm:cxn modelId="{AEB9A9F8-D2A4-4F82-9BCC-BE7277BE7913}" type="presParOf" srcId="{070C12C8-A3C9-4A18-BBD2-92F3887F2A23}" destId="{37D6A038-54D9-4524-BEF7-8137911E4D26}" srcOrd="5" destOrd="0" presId="urn:microsoft.com/office/officeart/2005/8/layout/default"/>
    <dgm:cxn modelId="{CAAF0A86-671A-461E-9E80-022BBAD31B8E}" type="presParOf" srcId="{070C12C8-A3C9-4A18-BBD2-92F3887F2A23}" destId="{0025B5D0-081E-43D3-BA15-5BBA0C98BF0E}" srcOrd="6" destOrd="0" presId="urn:microsoft.com/office/officeart/2005/8/layout/default"/>
    <dgm:cxn modelId="{AEDA9B01-DC95-4866-810D-F42D62833072}" type="presParOf" srcId="{070C12C8-A3C9-4A18-BBD2-92F3887F2A23}" destId="{85247135-085D-4D47-AFAE-D7C7D58B3FAD}" srcOrd="7" destOrd="0" presId="urn:microsoft.com/office/officeart/2005/8/layout/default"/>
    <dgm:cxn modelId="{F2330BC1-8B99-4620-9396-F22471069D84}" type="presParOf" srcId="{070C12C8-A3C9-4A18-BBD2-92F3887F2A23}" destId="{48782EAC-DED9-43BF-A291-5FE238128CF6}" srcOrd="8" destOrd="0" presId="urn:microsoft.com/office/officeart/2005/8/layout/default"/>
    <dgm:cxn modelId="{40FEF94E-70C7-4FFF-AE97-7DD5AF7FC1DC}" type="presParOf" srcId="{070C12C8-A3C9-4A18-BBD2-92F3887F2A23}" destId="{72B4F80B-E644-43D9-AAEE-2755A2498B2F}" srcOrd="9" destOrd="0" presId="urn:microsoft.com/office/officeart/2005/8/layout/default"/>
    <dgm:cxn modelId="{2A138337-F18A-4EFB-BF6C-12C57CF15040}" type="presParOf" srcId="{070C12C8-A3C9-4A18-BBD2-92F3887F2A23}" destId="{E1542A14-383C-4ADB-BA12-45C1A6D27308}" srcOrd="10" destOrd="0" presId="urn:microsoft.com/office/officeart/2005/8/layout/default"/>
    <dgm:cxn modelId="{34E130D5-1B06-416F-8369-B916542A6E82}" type="presParOf" srcId="{070C12C8-A3C9-4A18-BBD2-92F3887F2A23}" destId="{DDBABC7C-F495-45E2-8FAA-1BEC4A7F58A2}" srcOrd="11" destOrd="0" presId="urn:microsoft.com/office/officeart/2005/8/layout/default"/>
    <dgm:cxn modelId="{7A9ADF02-4CBF-4B4B-9214-75C819C0AB2E}" type="presParOf" srcId="{070C12C8-A3C9-4A18-BBD2-92F3887F2A23}" destId="{EC8B5543-B0AB-4C83-B6FB-A4768F1F7C23}" srcOrd="12" destOrd="0" presId="urn:microsoft.com/office/officeart/2005/8/layout/default"/>
    <dgm:cxn modelId="{50FF93CD-593B-4D68-9090-747DC759A3A0}" type="presParOf" srcId="{070C12C8-A3C9-4A18-BBD2-92F3887F2A23}" destId="{7EE795A0-4AE1-4275-97D4-6025E1719B95}" srcOrd="13" destOrd="0" presId="urn:microsoft.com/office/officeart/2005/8/layout/default"/>
    <dgm:cxn modelId="{E6E6D501-CD5E-48A0-9214-51896D8265F1}" type="presParOf" srcId="{070C12C8-A3C9-4A18-BBD2-92F3887F2A23}" destId="{183AD598-0AE5-46FF-925E-8B288BCFDD07}" srcOrd="14" destOrd="0" presId="urn:microsoft.com/office/officeart/2005/8/layout/default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532577D5-7FCE-457D-AC67-AB187BCE4E72}">
      <dsp:nvSpPr>
        <dsp:cNvPr id="0" name=""/>
        <dsp:cNvSpPr/>
      </dsp:nvSpPr>
      <dsp:spPr>
        <a:xfrm>
          <a:off x="3407" y="413911"/>
          <a:ext cx="2703000" cy="1621800"/>
        </a:xfrm>
        <a:prstGeom prst="rect">
          <a:avLst/>
        </a:prstGeom>
        <a:solidFill>
          <a:srgbClr val="BDD7EE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chemeClr val="accent5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SIMEÓN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te da la oportunidad de ver las profecías cumpliéndose.</a:t>
          </a:r>
        </a:p>
      </dsp:txBody>
      <dsp:txXfrm>
        <a:off x="3407" y="413911"/>
        <a:ext cx="2703000" cy="1621800"/>
      </dsp:txXfrm>
    </dsp:sp>
    <dsp:sp modelId="{2CD67E2A-F85E-47B5-AF7B-5CCE951E3AA2}">
      <dsp:nvSpPr>
        <dsp:cNvPr id="0" name=""/>
        <dsp:cNvSpPr/>
      </dsp:nvSpPr>
      <dsp:spPr>
        <a:xfrm>
          <a:off x="2976707" y="413911"/>
          <a:ext cx="2703000" cy="1621800"/>
        </a:xfrm>
        <a:prstGeom prst="rect">
          <a:avLst/>
        </a:prstGeom>
        <a:solidFill>
          <a:schemeClr val="accent2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chemeClr val="accent2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DANIEL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te escucha, te responde y te da revelaciones especiales.</a:t>
          </a:r>
        </a:p>
      </dsp:txBody>
      <dsp:txXfrm>
        <a:off x="2976707" y="413911"/>
        <a:ext cx="2703000" cy="1621800"/>
      </dsp:txXfrm>
    </dsp:sp>
    <dsp:sp modelId="{D3BD0E3C-0902-4E55-B989-7466BBF1716B}">
      <dsp:nvSpPr>
        <dsp:cNvPr id="0" name=""/>
        <dsp:cNvSpPr/>
      </dsp:nvSpPr>
      <dsp:spPr>
        <a:xfrm>
          <a:off x="5950008" y="413911"/>
          <a:ext cx="2703000" cy="1621800"/>
        </a:xfrm>
        <a:prstGeom prst="rect">
          <a:avLst/>
        </a:prstGeom>
        <a:solidFill>
          <a:schemeClr val="accent6">
            <a:lumMod val="40000"/>
            <a:lumOff val="60000"/>
          </a:schemeClr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chemeClr val="accent6">
                  <a:lumMod val="50000"/>
                </a:schemeClr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ANCIANOS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te ha dado sabiduría que debes compartir.</a:t>
          </a:r>
        </a:p>
      </dsp:txBody>
      <dsp:txXfrm>
        <a:off x="5950008" y="413911"/>
        <a:ext cx="2703000" cy="1621800"/>
      </dsp:txXfrm>
    </dsp:sp>
    <dsp:sp modelId="{0025B5D0-081E-43D3-BA15-5BBA0C98BF0E}">
      <dsp:nvSpPr>
        <dsp:cNvPr id="0" name=""/>
        <dsp:cNvSpPr/>
      </dsp:nvSpPr>
      <dsp:spPr>
        <a:xfrm>
          <a:off x="8923308" y="413911"/>
          <a:ext cx="2703000" cy="1621800"/>
        </a:xfrm>
        <a:prstGeom prst="rect">
          <a:avLst/>
        </a:prstGeom>
        <a:solidFill>
          <a:srgbClr val="FFA7A7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JOSUÉ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Anima a los demás a seguir en los caminos de Dios.</a:t>
          </a:r>
        </a:p>
      </dsp:txBody>
      <dsp:txXfrm>
        <a:off x="8923308" y="413911"/>
        <a:ext cx="2703000" cy="1621800"/>
      </dsp:txXfrm>
    </dsp:sp>
    <dsp:sp modelId="{48782EAC-DED9-43BF-A291-5FE238128CF6}">
      <dsp:nvSpPr>
        <dsp:cNvPr id="0" name=""/>
        <dsp:cNvSpPr/>
      </dsp:nvSpPr>
      <dsp:spPr>
        <a:xfrm>
          <a:off x="3407" y="2306011"/>
          <a:ext cx="2703000" cy="1621800"/>
        </a:xfrm>
        <a:prstGeom prst="rect">
          <a:avLst/>
        </a:prstGeom>
        <a:solidFill>
          <a:srgbClr val="FAEBB4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7A6208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NOEMÍ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te valora y te da lo que necesitas.</a:t>
          </a:r>
        </a:p>
      </dsp:txBody>
      <dsp:txXfrm>
        <a:off x="3407" y="2306011"/>
        <a:ext cx="2703000" cy="1621800"/>
      </dsp:txXfrm>
    </dsp:sp>
    <dsp:sp modelId="{E1542A14-383C-4ADB-BA12-45C1A6D27308}">
      <dsp:nvSpPr>
        <dsp:cNvPr id="0" name=""/>
        <dsp:cNvSpPr/>
      </dsp:nvSpPr>
      <dsp:spPr>
        <a:xfrm>
          <a:off x="2976707" y="2306011"/>
          <a:ext cx="2703000" cy="1621800"/>
        </a:xfrm>
        <a:prstGeom prst="rect">
          <a:avLst/>
        </a:prstGeom>
        <a:solidFill>
          <a:srgbClr val="8CBFE6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1D5885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ANA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Dios alaba y recompensa tu trabajo abnegado.</a:t>
          </a:r>
        </a:p>
      </dsp:txBody>
      <dsp:txXfrm>
        <a:off x="2976707" y="2306011"/>
        <a:ext cx="2703000" cy="1621800"/>
      </dsp:txXfrm>
    </dsp:sp>
    <dsp:sp modelId="{EC8B5543-B0AB-4C83-B6FB-A4768F1F7C23}">
      <dsp:nvSpPr>
        <dsp:cNvPr id="0" name=""/>
        <dsp:cNvSpPr/>
      </dsp:nvSpPr>
      <dsp:spPr>
        <a:xfrm>
          <a:off x="5950008" y="2306011"/>
          <a:ext cx="2703000" cy="1621800"/>
        </a:xfrm>
        <a:prstGeom prst="rect">
          <a:avLst/>
        </a:prstGeom>
        <a:solidFill>
          <a:srgbClr val="CBA9E5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7030A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CALEB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Confía en Dios de todo corazón y avanza por fe realizando tu misión.</a:t>
          </a:r>
        </a:p>
      </dsp:txBody>
      <dsp:txXfrm>
        <a:off x="5950008" y="2306011"/>
        <a:ext cx="2703000" cy="1621800"/>
      </dsp:txXfrm>
    </dsp:sp>
    <dsp:sp modelId="{183AD598-0AE5-46FF-925E-8B288BCFDD07}">
      <dsp:nvSpPr>
        <dsp:cNvPr id="0" name=""/>
        <dsp:cNvSpPr/>
      </dsp:nvSpPr>
      <dsp:spPr>
        <a:xfrm>
          <a:off x="8923308" y="2306011"/>
          <a:ext cx="2703000" cy="1621800"/>
        </a:xfrm>
        <a:prstGeom prst="rect">
          <a:avLst/>
        </a:prstGeom>
        <a:solidFill>
          <a:srgbClr val="D6A58A"/>
        </a:solidFill>
        <a:ln>
          <a:noFill/>
        </a:ln>
        <a:effectLst>
          <a:outerShdw blurRad="57150" dist="19050" dir="5400000" algn="ctr" rotWithShape="0">
            <a:srgbClr val="000000">
              <a:alpha val="63000"/>
            </a:srgbClr>
          </a:outerShdw>
        </a:effectLst>
      </dsp:spPr>
      <dsp:style>
        <a:lnRef idx="0">
          <a:scrgbClr r="0" g="0" b="0"/>
        </a:lnRef>
        <a:fillRef idx="3">
          <a:scrgbClr r="0" g="0" b="0"/>
        </a:fillRef>
        <a:effectRef idx="3">
          <a:scrgbClr r="0" g="0" b="0"/>
        </a:effectRef>
        <a:fontRef idx="minor">
          <a:schemeClr val="lt1"/>
        </a:fontRef>
      </dsp:style>
      <dsp:txBody>
        <a:bodyPr spcFirstLastPara="0" vert="horz" wrap="square" lIns="76200" tIns="76200" rIns="76200" bIns="76200" numCol="1" spcCol="1270" anchor="t" anchorCtr="0">
          <a:noAutofit/>
        </a:bodyPr>
        <a:lstStyle/>
        <a:p>
          <a:pPr marL="0" lvl="0" indent="0" algn="l" defTabSz="88900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000" b="0" kern="1200" dirty="0">
              <a:solidFill>
                <a:srgbClr val="824C2E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ABRAHAM Y SARA</a:t>
          </a:r>
        </a:p>
        <a:p>
          <a:pPr marL="228600" lvl="1" indent="-228600" algn="l" defTabSz="889000">
            <a:lnSpc>
              <a:spcPct val="90000"/>
            </a:lnSpc>
            <a:spcBef>
              <a:spcPct val="0"/>
            </a:spcBef>
            <a:spcAft>
              <a:spcPct val="15000"/>
            </a:spcAft>
            <a:buChar char="•"/>
          </a:pPr>
          <a:r>
            <a:rPr lang="es-ES" sz="2000" b="0" kern="1200" dirty="0">
              <a:solidFill>
                <a:schemeClr val="tx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rPr>
            <a:t>Hoy Dios puede cumplir los anhelos de tu corazón.</a:t>
          </a:r>
        </a:p>
      </dsp:txBody>
      <dsp:txXfrm>
        <a:off x="8923308" y="2306011"/>
        <a:ext cx="2703000" cy="1621800"/>
      </dsp:txXfrm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05/8/layout/default">
  <dgm:title val=""/>
  <dgm:desc val=""/>
  <dgm:catLst>
    <dgm:cat type="list" pri="4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</dgm:ptLst>
      <dgm:cxnLst>
        <dgm:cxn modelId="3" srcId="0" destId="1" srcOrd="0" destOrd="0"/>
        <dgm:cxn modelId="4" srcId="0" destId="2" srcOrd="1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diagram">
    <dgm:varLst>
      <dgm:dir/>
      <dgm:resizeHandles val="exact"/>
    </dgm:varLst>
    <dgm:choose name="Name0">
      <dgm:if name="Name1" func="var" arg="dir" op="equ" val="norm">
        <dgm:alg type="snake">
          <dgm:param type="grDir" val="tL"/>
          <dgm:param type="flowDir" val="row"/>
          <dgm:param type="contDir" val="sameDir"/>
          <dgm:param type="off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</dgm:alg>
      </dgm:else>
    </dgm:choose>
    <dgm:shape xmlns:r="http://schemas.openxmlformats.org/officeDocument/2006/relationships" r:blip="">
      <dgm:adjLst/>
    </dgm:shape>
    <dgm:presOf/>
    <dgm:constrLst>
      <dgm:constr type="w" for="ch" forName="node" refType="w"/>
      <dgm:constr type="h" for="ch" forName="node" refType="w" refFor="ch" refForName="node" fact="0.6"/>
      <dgm:constr type="w" for="ch" forName="sibTrans" refType="w" refFor="ch" refForName="node" fact="0.1"/>
      <dgm:constr type="sp" refType="w" refFor="ch" refForName="sibTrans"/>
      <dgm:constr type="primFontSz" for="ch" forName="node" op="equ" val="65"/>
    </dgm:constrLst>
    <dgm:ruleLst/>
    <dgm:forEach name="Name3" axis="ch" ptType="node">
      <dgm:layoutNode name="node">
        <dgm:varLst>
          <dgm:bulletEnabled val="1"/>
        </dgm:varLst>
        <dgm:alg type="tx"/>
        <dgm:shape xmlns:r="http://schemas.openxmlformats.org/officeDocument/2006/relationships" type="rect" r:blip="">
          <dgm:adjLst/>
        </dgm:shape>
        <dgm:presOf axis="desOrSelf" ptType="node"/>
        <dgm:constrLst>
          <dgm:constr type="lMarg" refType="primFontSz" fact="0.3"/>
          <dgm:constr type="rMarg" refType="primFontSz" fact="0.3"/>
          <dgm:constr type="tMarg" refType="primFontSz" fact="0.3"/>
          <dgm:constr type="bMarg" refType="primFontSz" fact="0.3"/>
        </dgm:constrLst>
        <dgm:ruleLst>
          <dgm:rule type="primFontSz" val="5" fact="NaN" max="NaN"/>
        </dgm:ruleLst>
      </dgm:layoutNode>
      <dgm:forEach name="Name4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</dgm:forEach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5">
  <dgm:title val=""/>
  <dgm:desc val=""/>
  <dgm:catLst>
    <dgm:cat type="simple" pri="105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2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3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3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3B11D3FD-3425-47A6-A776-F68CCD0FA7B0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ES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ES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0231C81-AA39-4EC7-BADE-E96E9B390BB9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077466438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 dirty="0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10231C81-AA39-4EC7-BADE-E96E9B390BB9}" type="slidenum">
              <a:rPr lang="es-ES" smtClean="0"/>
              <a:t>11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798291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Diapositiva de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145E6B3-B9BF-88D7-49AF-34FBCF7701E6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Subtítulo 2">
            <a:extLst>
              <a:ext uri="{FF2B5EF4-FFF2-40B4-BE49-F238E27FC236}">
                <a16:creationId xmlns:a16="http://schemas.microsoft.com/office/drawing/2014/main" id="{3D66323F-9148-9462-9677-69B3C534FE2E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s-ES"/>
              <a:t>Haga clic para modificar el estilo de subtítulo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2D6E901-2E80-4E1A-84DD-865B2F3FB236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2D532653-2D24-DCCF-B546-CF69480FAA8A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08C0B689-F74E-FDE5-7215-7AB2C6CDE42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09903391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ítulo y texto vertical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8EEBC4C4-73BB-FFA7-32FA-8807A0A535FB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82FEEED3-88C9-6A17-9046-9325972276D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FF030090-C36F-40C3-C8F1-EC2A5643110E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A31F2949-1CE4-8659-70B8-A3D4C26C97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BF759344-1612-0F3E-2DE8-6FEFB90E55B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75961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Título vertical y tex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vertical 1">
            <a:extLst>
              <a:ext uri="{FF2B5EF4-FFF2-40B4-BE49-F238E27FC236}">
                <a16:creationId xmlns:a16="http://schemas.microsoft.com/office/drawing/2014/main" id="{4887675E-2B86-C874-5B5B-12F972B06126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vertical 2">
            <a:extLst>
              <a:ext uri="{FF2B5EF4-FFF2-40B4-BE49-F238E27FC236}">
                <a16:creationId xmlns:a16="http://schemas.microsoft.com/office/drawing/2014/main" id="{57036E96-CFE7-D437-F688-9E1205A9AEE4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120C1048-8B39-5C9E-7A52-B14060B59835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C637EF91-059D-F6C0-4623-3AEBBCCBCFF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57E5D079-26E8-476C-9889-4F28B51234BC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599413701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y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E75D91FE-AADC-4A6E-284B-1D289EA48FDA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40894E2-0714-155E-2E9F-BFAECF0E1D8D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623FEF92-BFB1-1959-131D-02B67CED21E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8E0E4EA8-5838-6728-93DB-8FDE3484011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78955CA0-1216-1935-6A5E-0C537127F3BB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4164696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Encabezado de sec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7A56214-D2FC-4717-086A-3A64C065342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AC78AC25-3CA8-A00A-918A-02161EA18208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71FC507C-3DD0-631A-283F-0C67AC799D34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9595002-0F2C-0DCF-79AF-B3B8E91B727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3348DFCA-510D-9960-D110-67AA5B774275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18982315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os objetos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4C02578-6959-0D05-8C22-F163188BEEA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011A69B-DC9B-7C25-F562-AFF7C3C38B0D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44983875-E43F-4F17-C8B2-164AC7AC289E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D1B25682-D94A-28E5-D7D6-9D0066AA903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C40DECCF-B75D-E502-8695-245720C2F0C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54A64DCB-EB93-3EE2-B049-BC25E5634E5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45255618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ació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851F807-783C-E528-4F08-A687AF258503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937214BF-47F4-1882-3860-DBF7BD6DC900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C6E84364-C04F-4091-49F2-AF7DC3D7A878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5" name="Marcador de texto 4">
            <a:extLst>
              <a:ext uri="{FF2B5EF4-FFF2-40B4-BE49-F238E27FC236}">
                <a16:creationId xmlns:a16="http://schemas.microsoft.com/office/drawing/2014/main" id="{88B98F6C-72D4-AFA2-3F13-2C23B7B84EB6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6" name="Marcador de contenido 5">
            <a:extLst>
              <a:ext uri="{FF2B5EF4-FFF2-40B4-BE49-F238E27FC236}">
                <a16:creationId xmlns:a16="http://schemas.microsoft.com/office/drawing/2014/main" id="{2487EAB4-F896-0CC0-A370-A85BC3DC376C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7" name="Marcador de fecha 6">
            <a:extLst>
              <a:ext uri="{FF2B5EF4-FFF2-40B4-BE49-F238E27FC236}">
                <a16:creationId xmlns:a16="http://schemas.microsoft.com/office/drawing/2014/main" id="{4BF89B44-9C19-7F26-2A5B-48A279F74C48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8" name="Marcador de pie de página 7">
            <a:extLst>
              <a:ext uri="{FF2B5EF4-FFF2-40B4-BE49-F238E27FC236}">
                <a16:creationId xmlns:a16="http://schemas.microsoft.com/office/drawing/2014/main" id="{68D9283E-1E61-F3D5-5738-4FF63DE8E038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9" name="Marcador de número de diapositiva 8">
            <a:extLst>
              <a:ext uri="{FF2B5EF4-FFF2-40B4-BE49-F238E27FC236}">
                <a16:creationId xmlns:a16="http://schemas.microsoft.com/office/drawing/2014/main" id="{B9464C5A-1054-69E5-8A35-D9A800F767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229075657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el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D46444B8-B4FE-F595-8F8F-09CF58D2D7D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fecha 2">
            <a:extLst>
              <a:ext uri="{FF2B5EF4-FFF2-40B4-BE49-F238E27FC236}">
                <a16:creationId xmlns:a16="http://schemas.microsoft.com/office/drawing/2014/main" id="{ED7BF6A1-3791-EA9E-F45E-DEE0685C222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4" name="Marcador de pie de página 3">
            <a:extLst>
              <a:ext uri="{FF2B5EF4-FFF2-40B4-BE49-F238E27FC236}">
                <a16:creationId xmlns:a16="http://schemas.microsoft.com/office/drawing/2014/main" id="{D76099FD-DC69-D9B2-34BC-AF0A564B9ADD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5" name="Marcador de número de diapositiva 4">
            <a:extLst>
              <a:ext uri="{FF2B5EF4-FFF2-40B4-BE49-F238E27FC236}">
                <a16:creationId xmlns:a16="http://schemas.microsoft.com/office/drawing/2014/main" id="{64F55100-B4CF-5D2C-7225-D9501264075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754818946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n bl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fecha 1">
            <a:extLst>
              <a:ext uri="{FF2B5EF4-FFF2-40B4-BE49-F238E27FC236}">
                <a16:creationId xmlns:a16="http://schemas.microsoft.com/office/drawing/2014/main" id="{AEB1223A-C05F-4516-DC99-B23B86583F9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3" name="Marcador de pie de página 2">
            <a:extLst>
              <a:ext uri="{FF2B5EF4-FFF2-40B4-BE49-F238E27FC236}">
                <a16:creationId xmlns:a16="http://schemas.microsoft.com/office/drawing/2014/main" id="{00819EDF-4FAE-E215-B824-3C85CA97561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>
            <a:extLst>
              <a:ext uri="{FF2B5EF4-FFF2-40B4-BE49-F238E27FC236}">
                <a16:creationId xmlns:a16="http://schemas.microsoft.com/office/drawing/2014/main" id="{A92EA9E4-B1A1-0933-5331-D7A09EB8A67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38900139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ido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6A02AE2-4F84-ED01-73A4-CAE33680F571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6EFE9516-04F1-01AB-F5E0-977C5043793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31D8C492-8D47-533F-7AAB-6FDE24E89D2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F7A92FA8-350B-996A-3C57-5A4CC516C99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0BF45B1D-D7AB-768C-BEAC-7AECD79F8D07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65565A46-5E26-9F20-F412-927C7AC8F38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152542584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n con títu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9AFEE3C7-2DAE-43E6-6A7B-709D726DA18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posición de imagen 2">
            <a:extLst>
              <a:ext uri="{FF2B5EF4-FFF2-40B4-BE49-F238E27FC236}">
                <a16:creationId xmlns:a16="http://schemas.microsoft.com/office/drawing/2014/main" id="{0185C5B4-D567-E526-DA24-CBED75ABEFC4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es-ES"/>
          </a:p>
        </p:txBody>
      </p:sp>
      <p:sp>
        <p:nvSpPr>
          <p:cNvPr id="4" name="Marcador de texto 3">
            <a:extLst>
              <a:ext uri="{FF2B5EF4-FFF2-40B4-BE49-F238E27FC236}">
                <a16:creationId xmlns:a16="http://schemas.microsoft.com/office/drawing/2014/main" id="{A5442BA5-0E78-8F63-D8A1-D30784994E8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s-ES"/>
              <a:t>Haga clic para modificar los estilos de texto del patrón</a:t>
            </a:r>
          </a:p>
        </p:txBody>
      </p:sp>
      <p:sp>
        <p:nvSpPr>
          <p:cNvPr id="5" name="Marcador de fecha 4">
            <a:extLst>
              <a:ext uri="{FF2B5EF4-FFF2-40B4-BE49-F238E27FC236}">
                <a16:creationId xmlns:a16="http://schemas.microsoft.com/office/drawing/2014/main" id="{BA891F35-EF71-1868-7AA9-7069A4992410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6" name="Marcador de pie de página 5">
            <a:extLst>
              <a:ext uri="{FF2B5EF4-FFF2-40B4-BE49-F238E27FC236}">
                <a16:creationId xmlns:a16="http://schemas.microsoft.com/office/drawing/2014/main" id="{218D2746-009F-F090-0871-7220FC9800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7" name="Marcador de número de diapositiva 6">
            <a:extLst>
              <a:ext uri="{FF2B5EF4-FFF2-40B4-BE49-F238E27FC236}">
                <a16:creationId xmlns:a16="http://schemas.microsoft.com/office/drawing/2014/main" id="{8C23D6BF-B9F5-DC2F-6E8E-C6B745E8DA74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86939065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título 1">
            <a:extLst>
              <a:ext uri="{FF2B5EF4-FFF2-40B4-BE49-F238E27FC236}">
                <a16:creationId xmlns:a16="http://schemas.microsoft.com/office/drawing/2014/main" id="{41E1D46D-E89F-D6D3-2C79-4D735C26FBD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s-ES"/>
              <a:t>Haga clic para modificar el estilo de título del patrón</a:t>
            </a:r>
          </a:p>
        </p:txBody>
      </p:sp>
      <p:sp>
        <p:nvSpPr>
          <p:cNvPr id="3" name="Marcador de texto 2">
            <a:extLst>
              <a:ext uri="{FF2B5EF4-FFF2-40B4-BE49-F238E27FC236}">
                <a16:creationId xmlns:a16="http://schemas.microsoft.com/office/drawing/2014/main" id="{D834866D-C416-CA93-F9E7-7F6A3FD80312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</a:p>
        </p:txBody>
      </p:sp>
      <p:sp>
        <p:nvSpPr>
          <p:cNvPr id="4" name="Marcador de fecha 3">
            <a:extLst>
              <a:ext uri="{FF2B5EF4-FFF2-40B4-BE49-F238E27FC236}">
                <a16:creationId xmlns:a16="http://schemas.microsoft.com/office/drawing/2014/main" id="{5A260819-5BAF-E2E1-7F7B-78D759B30931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0CC58EB5-243F-4EE8-8FBC-DF329CAE076E}" type="datetimeFigureOut">
              <a:rPr lang="es-ES" smtClean="0"/>
              <a:t>20/10/2022</a:t>
            </a:fld>
            <a:endParaRPr lang="es-ES"/>
          </a:p>
        </p:txBody>
      </p:sp>
      <p:sp>
        <p:nvSpPr>
          <p:cNvPr id="5" name="Marcador de pie de página 4">
            <a:extLst>
              <a:ext uri="{FF2B5EF4-FFF2-40B4-BE49-F238E27FC236}">
                <a16:creationId xmlns:a16="http://schemas.microsoft.com/office/drawing/2014/main" id="{D17FFEC4-BC98-0B5F-7A25-6BD850CA149F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s-ES"/>
          </a:p>
        </p:txBody>
      </p:sp>
      <p:sp>
        <p:nvSpPr>
          <p:cNvPr id="6" name="Marcador de número de diapositiva 5">
            <a:extLst>
              <a:ext uri="{FF2B5EF4-FFF2-40B4-BE49-F238E27FC236}">
                <a16:creationId xmlns:a16="http://schemas.microsoft.com/office/drawing/2014/main" id="{4633675D-4E15-5050-2888-1B685E83F912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B1F2E3D-DDD9-462C-A821-D9F6CF878F76}" type="slidenum">
              <a:rPr lang="es-ES" smtClean="0"/>
              <a:t>‹Nº›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72332466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s-E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7.sv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png"/><Relationship Id="rId3" Type="http://schemas.openxmlformats.org/officeDocument/2006/relationships/diagramData" Target="../diagrams/data1.xml"/><Relationship Id="rId7" Type="http://schemas.microsoft.com/office/2007/relationships/diagramDrawing" Target="../diagrams/drawing1.xml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7.xml"/><Relationship Id="rId6" Type="http://schemas.openxmlformats.org/officeDocument/2006/relationships/diagramColors" Target="../diagrams/colors1.xml"/><Relationship Id="rId5" Type="http://schemas.openxmlformats.org/officeDocument/2006/relationships/diagramQuickStyle" Target="../diagrams/quickStyle1.xml"/><Relationship Id="rId4" Type="http://schemas.openxmlformats.org/officeDocument/2006/relationships/diagramLayout" Target="../diagrams/layout1.xml"/><Relationship Id="rId9" Type="http://schemas.openxmlformats.org/officeDocument/2006/relationships/image" Target="../media/image29.png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6.svg"/><Relationship Id="rId4" Type="http://schemas.openxmlformats.org/officeDocument/2006/relationships/image" Target="../media/image5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7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9.svg"/><Relationship Id="rId4" Type="http://schemas.openxmlformats.org/officeDocument/2006/relationships/image" Target="../media/image8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0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2.svg"/><Relationship Id="rId4" Type="http://schemas.openxmlformats.org/officeDocument/2006/relationships/image" Target="../media/image1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3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5.svg"/><Relationship Id="rId4" Type="http://schemas.openxmlformats.org/officeDocument/2006/relationships/image" Target="../media/image14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8.svg"/><Relationship Id="rId4" Type="http://schemas.openxmlformats.org/officeDocument/2006/relationships/image" Target="../media/image17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1.svg"/><Relationship Id="rId4" Type="http://schemas.openxmlformats.org/officeDocument/2006/relationships/image" Target="../media/image20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png"/><Relationship Id="rId2" Type="http://schemas.openxmlformats.org/officeDocument/2006/relationships/image" Target="../media/image22.pn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24.svg"/><Relationship Id="rId4" Type="http://schemas.openxmlformats.org/officeDocument/2006/relationships/image" Target="../media/image23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Imagen 2" descr="Texto&#10;&#10;Descripción generada automáticamente">
            <a:extLst>
              <a:ext uri="{FF2B5EF4-FFF2-40B4-BE49-F238E27FC236}">
                <a16:creationId xmlns:a16="http://schemas.microsoft.com/office/drawing/2014/main" id="{AF327F8C-D0AF-ABDF-D4FC-7528F8B262EC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588" b="9248"/>
          <a:stretch/>
        </p:blipFill>
        <p:spPr>
          <a:xfrm>
            <a:off x="605260" y="103238"/>
            <a:ext cx="10981479" cy="669085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64170988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6A58A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55E4017-DE4F-38B9-6238-E6CF87C71F4A}"/>
              </a:ext>
            </a:extLst>
          </p:cNvPr>
          <p:cNvSpPr txBox="1"/>
          <p:nvPr/>
        </p:nvSpPr>
        <p:spPr>
          <a:xfrm>
            <a:off x="4836512" y="1082127"/>
            <a:ext cx="7203087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200" dirty="0"/>
              <a:t>Abraham y Sara eran personas de la tercera edad. Él tenía cien años y ella noventa. Pareciera que sus sueños y esperanzas se habían ido con el paso de los años. 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Al anuncio del Señor de que tendrían un hijo reaccionaron riéndose. Esto era imposible para los hombres (Génesis 17: 17; 18: 12). 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Así, Dios, mostrando su amor y misericordia hacia sus siervos, cumplió sus anhelos; y esa promesa que parecía una fantasía se hizo realidad en el tiempo en que menos lo esperaban.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¿Cuáles son tus sueños no cumplidos? ¿Cuál es esa ilusión que abrigabas con tanto anhelo? Recuerda que el Dios a quien sirves no cambia, ni se cansa, y que su poder es para siempre. 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Él todavía puede cumplir hoy los deseos de tu corazón, si están en armonía con su voluntad.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2202D607-1ABD-2803-BF21-99EA322FFBAA}"/>
              </a:ext>
            </a:extLst>
          </p:cNvPr>
          <p:cNvSpPr txBox="1"/>
          <p:nvPr/>
        </p:nvSpPr>
        <p:spPr>
          <a:xfrm>
            <a:off x="5673657" y="208527"/>
            <a:ext cx="542427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>
              <a:defRPr sz="2000" b="1"/>
            </a:lvl1pPr>
          </a:lstStyle>
          <a:p>
            <a:r>
              <a:rPr lang="es-ES" sz="2400" dirty="0">
                <a:solidFill>
                  <a:srgbClr val="824C2E"/>
                </a:solidFill>
              </a:rPr>
              <a:t>HOY DIOS PUEDE CUMPLIR LOS ANHELOS DE TU CORAZÓN</a:t>
            </a:r>
          </a:p>
        </p:txBody>
      </p:sp>
      <p:pic>
        <p:nvPicPr>
          <p:cNvPr id="11" name="Imagen 10" descr="Dibujo de una persona&#10;&#10;Descripción generada automáticamente con confianza baja">
            <a:extLst>
              <a:ext uri="{FF2B5EF4-FFF2-40B4-BE49-F238E27FC236}">
                <a16:creationId xmlns:a16="http://schemas.microsoft.com/office/drawing/2014/main" id="{8C954924-F35E-A239-8E63-5EA32B8205C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4545" y="0"/>
            <a:ext cx="554768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17" name="Grupo 16">
            <a:extLst>
              <a:ext uri="{FF2B5EF4-FFF2-40B4-BE49-F238E27FC236}">
                <a16:creationId xmlns:a16="http://schemas.microsoft.com/office/drawing/2014/main" id="{095A7C77-DC8C-910F-2431-46E7E68861C4}"/>
              </a:ext>
            </a:extLst>
          </p:cNvPr>
          <p:cNvGrpSpPr/>
          <p:nvPr/>
        </p:nvGrpSpPr>
        <p:grpSpPr>
          <a:xfrm>
            <a:off x="1336122" y="6079230"/>
            <a:ext cx="3342882" cy="697908"/>
            <a:chOff x="1336122" y="6079230"/>
            <a:chExt cx="3342882" cy="697908"/>
          </a:xfrm>
        </p:grpSpPr>
        <p:pic>
          <p:nvPicPr>
            <p:cNvPr id="12" name="Imagen 11" descr="Imagen que contiene alfombra&#10;&#10;Descripción generada automáticamente">
              <a:extLst>
                <a:ext uri="{FF2B5EF4-FFF2-40B4-BE49-F238E27FC236}">
                  <a16:creationId xmlns:a16="http://schemas.microsoft.com/office/drawing/2014/main" id="{A8C33E93-906B-4DEE-32CC-F081B5AA6ED5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1336122" y="6143152"/>
              <a:ext cx="3342882" cy="633986"/>
            </a:xfrm>
            <a:prstGeom prst="rect">
              <a:avLst/>
            </a:prstGeom>
          </p:spPr>
        </p:pic>
        <p:sp>
          <p:nvSpPr>
            <p:cNvPr id="13" name="CuadroTexto 12">
              <a:extLst>
                <a:ext uri="{FF2B5EF4-FFF2-40B4-BE49-F238E27FC236}">
                  <a16:creationId xmlns:a16="http://schemas.microsoft.com/office/drawing/2014/main" id="{49EED51D-25F5-3B36-179C-EA1DDF16D167}"/>
                </a:ext>
              </a:extLst>
            </p:cNvPr>
            <p:cNvSpPr txBox="1"/>
            <p:nvPr/>
          </p:nvSpPr>
          <p:spPr>
            <a:xfrm>
              <a:off x="1379491" y="6079230"/>
              <a:ext cx="3256145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Abraham y Sara</a:t>
              </a:r>
            </a:p>
          </p:txBody>
        </p:sp>
      </p:grpSp>
      <p:pic>
        <p:nvPicPr>
          <p:cNvPr id="16" name="Gráfico 15" descr="Marca de insignia con relleno sólido">
            <a:extLst>
              <a:ext uri="{FF2B5EF4-FFF2-40B4-BE49-F238E27FC236}">
                <a16:creationId xmlns:a16="http://schemas.microsoft.com/office/drawing/2014/main" id="{F409DF5E-7478-DFC0-C7CC-43DBED6E1FC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5130591" y="165924"/>
            <a:ext cx="543066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03560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69DCD9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58309C3D-6809-313F-5620-C1BF5987F8B6}"/>
              </a:ext>
            </a:extLst>
          </p:cNvPr>
          <p:cNvSpPr txBox="1"/>
          <p:nvPr/>
        </p:nvSpPr>
        <p:spPr>
          <a:xfrm>
            <a:off x="275924" y="4178094"/>
            <a:ext cx="5171975" cy="255454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dirty="0"/>
              <a:t>Cuando acudan a tu mente pensamientos tristes o negativos recuerda a todos estos personajes bíblicos.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Haz tuya la oración de David: «No me deseches en el tiempo de la vejez; cuando mi fuerza se acabe, no me desampares» (Salmo 71:9).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Dios contestará esta oración, y te dará ánimo.</a:t>
            </a:r>
          </a:p>
        </p:txBody>
      </p:sp>
      <p:graphicFrame>
        <p:nvGraphicFramePr>
          <p:cNvPr id="7" name="Diagrama 6">
            <a:extLst>
              <a:ext uri="{FF2B5EF4-FFF2-40B4-BE49-F238E27FC236}">
                <a16:creationId xmlns:a16="http://schemas.microsoft.com/office/drawing/2014/main" id="{A702B855-241E-E2B1-164D-26B4C124F04C}"/>
              </a:ext>
            </a:extLst>
          </p:cNvPr>
          <p:cNvGraphicFramePr/>
          <p:nvPr>
            <p:extLst>
              <p:ext uri="{D42A27DB-BD31-4B8C-83A1-F6EECF244321}">
                <p14:modId xmlns:p14="http://schemas.microsoft.com/office/powerpoint/2010/main" val="3714712140"/>
              </p:ext>
            </p:extLst>
          </p:nvPr>
        </p:nvGraphicFramePr>
        <p:xfrm>
          <a:off x="286360" y="29605"/>
          <a:ext cx="11629716" cy="4341723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8" name="Imagen 7">
            <a:extLst>
              <a:ext uri="{FF2B5EF4-FFF2-40B4-BE49-F238E27FC236}">
                <a16:creationId xmlns:a16="http://schemas.microsoft.com/office/drawing/2014/main" id="{B6CF61E9-334F-158A-9FC6-D46C51050F26}"/>
              </a:ext>
            </a:extLst>
          </p:cNvPr>
          <p:cNvPicPr>
            <a:picLocks noChangeAspect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46" r="5446"/>
          <a:stretch/>
        </p:blipFill>
        <p:spPr>
          <a:xfrm>
            <a:off x="5938684" y="4178094"/>
            <a:ext cx="3308225" cy="2468512"/>
          </a:xfrm>
          <a:prstGeom prst="snip2DiagRect">
            <a:avLst/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  <p:pic>
        <p:nvPicPr>
          <p:cNvPr id="9" name="Imagen 8">
            <a:extLst>
              <a:ext uri="{FF2B5EF4-FFF2-40B4-BE49-F238E27FC236}">
                <a16:creationId xmlns:a16="http://schemas.microsoft.com/office/drawing/2014/main" id="{BDBD9801-3181-BD54-272A-7A2BE685AD3E}"/>
              </a:ext>
            </a:extLst>
          </p:cNvPr>
          <p:cNvPicPr>
            <a:picLocks noChangeAspect="1"/>
          </p:cNvPicPr>
          <p:nvPr/>
        </p:nvPicPr>
        <p:blipFill rotWithShape="1">
          <a:blip r:embed="rId9"/>
          <a:srcRect t="34484"/>
          <a:stretch/>
        </p:blipFill>
        <p:spPr>
          <a:xfrm>
            <a:off x="9476023" y="4178094"/>
            <a:ext cx="2511851" cy="2468512"/>
          </a:xfrm>
          <a:prstGeom prst="snip2DiagRect">
            <a:avLst>
              <a:gd name="adj1" fmla="val 15932"/>
              <a:gd name="adj2" fmla="val 0"/>
            </a:avLst>
          </a:prstGeom>
          <a:solidFill>
            <a:srgbClr val="FFFFFF">
              <a:shade val="85000"/>
            </a:srgbClr>
          </a:solidFill>
          <a:ln w="88900" cap="sq">
            <a:solidFill>
              <a:srgbClr val="FFFFFF"/>
            </a:solidFill>
            <a:miter lim="800000"/>
          </a:ln>
          <a:effectLst>
            <a:outerShdw blurRad="88900" algn="tl" rotWithShape="0">
              <a:srgbClr val="000000">
                <a:alpha val="45000"/>
              </a:srgbClr>
            </a:outerShdw>
          </a:effectLst>
          <a:scene3d>
            <a:camera prst="orthographicFront"/>
            <a:lightRig rig="twoPt" dir="t">
              <a:rot lat="0" lon="0" rev="7200000"/>
            </a:lightRig>
          </a:scene3d>
          <a:sp3d>
            <a:bevelT w="25400" h="19050"/>
            <a:contourClr>
              <a:srgbClr val="FFFFFF"/>
            </a:contourClr>
          </a:sp3d>
        </p:spPr>
      </p:pic>
    </p:spTree>
    <p:extLst>
      <p:ext uri="{BB962C8B-B14F-4D97-AF65-F5344CB8AC3E}">
        <p14:creationId xmlns:p14="http://schemas.microsoft.com/office/powerpoint/2010/main" val="6589552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532577D5-7FCE-457D-AC67-AB187BCE4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7">
                                            <p:graphicEl>
                                              <a:dgm id="{532577D5-7FCE-457D-AC67-AB187BCE4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7">
                                            <p:graphicEl>
                                              <a:dgm id="{532577D5-7FCE-457D-AC67-AB187BCE4E7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7">
                                            <p:graphicEl>
                                              <a:dgm id="{532577D5-7FCE-457D-AC67-AB187BCE4E7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2CD67E2A-F85E-47B5-AF7B-5CCE951E3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7">
                                            <p:graphicEl>
                                              <a:dgm id="{2CD67E2A-F85E-47B5-AF7B-5CCE951E3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7">
                                            <p:graphicEl>
                                              <a:dgm id="{2CD67E2A-F85E-47B5-AF7B-5CCE951E3AA2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7">
                                            <p:graphicEl>
                                              <a:dgm id="{2CD67E2A-F85E-47B5-AF7B-5CCE951E3AA2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D3BD0E3C-0902-4E55-B989-7466BBF171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7">
                                            <p:graphicEl>
                                              <a:dgm id="{D3BD0E3C-0902-4E55-B989-7466BBF171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7">
                                            <p:graphicEl>
                                              <a:dgm id="{D3BD0E3C-0902-4E55-B989-7466BBF1716B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7">
                                            <p:graphicEl>
                                              <a:dgm id="{D3BD0E3C-0902-4E55-B989-7466BBF1716B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0025B5D0-081E-43D3-BA15-5BBA0C98BF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7">
                                            <p:graphicEl>
                                              <a:dgm id="{0025B5D0-081E-43D3-BA15-5BBA0C98BF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7">
                                            <p:graphicEl>
                                              <a:dgm id="{0025B5D0-081E-43D3-BA15-5BBA0C98BF0E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7">
                                            <p:graphicEl>
                                              <a:dgm id="{0025B5D0-081E-43D3-BA15-5BBA0C98BF0E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48782EAC-DED9-43BF-A291-5FE238128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7">
                                            <p:graphicEl>
                                              <a:dgm id="{48782EAC-DED9-43BF-A291-5FE238128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7">
                                            <p:graphicEl>
                                              <a:dgm id="{48782EAC-DED9-43BF-A291-5FE238128CF6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7">
                                            <p:graphicEl>
                                              <a:dgm id="{48782EAC-DED9-43BF-A291-5FE238128CF6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1542A14-383C-4ADB-BA12-45C1A6D27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7">
                                            <p:graphicEl>
                                              <a:dgm id="{E1542A14-383C-4ADB-BA12-45C1A6D27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7">
                                            <p:graphicEl>
                                              <a:dgm id="{E1542A14-383C-4ADB-BA12-45C1A6D27308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7">
                                            <p:graphicEl>
                                              <a:dgm id="{E1542A14-383C-4ADB-BA12-45C1A6D27308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EC8B5543-B0AB-4C83-B6FB-A4768F1F7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7">
                                            <p:graphicEl>
                                              <a:dgm id="{EC8B5543-B0AB-4C83-B6FB-A4768F1F7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7">
                                            <p:graphicEl>
                                              <a:dgm id="{EC8B5543-B0AB-4C83-B6FB-A4768F1F7C23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7">
                                            <p:graphicEl>
                                              <a:dgm id="{EC8B5543-B0AB-4C83-B6FB-A4768F1F7C23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graphicEl>
                                              <a:dgm id="{183AD598-0AE5-46FF-925E-8B288BCFD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7">
                                            <p:graphicEl>
                                              <a:dgm id="{183AD598-0AE5-46FF-925E-8B288BCFD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7">
                                            <p:graphicEl>
                                              <a:dgm id="{183AD598-0AE5-46FF-925E-8B288BCFDD07}"/>
                                            </p:graphicEl>
                                          </p:spTgt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7">
                                            <p:graphicEl>
                                              <a:dgm id="{183AD598-0AE5-46FF-925E-8B288BCFDD07}"/>
                                            </p:graphic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3" dur="800" decel="100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4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5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6" dur="800" decel="100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69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1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2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3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4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77" fill="hold">
                            <p:stCondLst>
                              <p:cond delay="1000"/>
                            </p:stCondLst>
                            <p:childTnLst>
                              <p:par>
                                <p:cTn id="78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0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1" fill="hold">
                      <p:stCondLst>
                        <p:cond delay="indefinite"/>
                      </p:stCondLst>
                      <p:childTnLst>
                        <p:par>
                          <p:cTn id="82" fill="hold">
                            <p:stCondLst>
                              <p:cond delay="0"/>
                            </p:stCondLst>
                            <p:childTnLst>
                              <p:par>
                                <p:cTn id="8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85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6" fill="hold">
                      <p:stCondLst>
                        <p:cond delay="indefinite"/>
                      </p:stCondLst>
                      <p:childTnLst>
                        <p:par>
                          <p:cTn id="87" fill="hold">
                            <p:stCondLst>
                              <p:cond delay="0"/>
                            </p:stCondLst>
                            <p:childTnLst>
                              <p:par>
                                <p:cTn id="8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90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Graphic spid="7" grpId="0" uiExpand="1">
        <p:bldSub>
          <a:bldDgm bld="one"/>
        </p:bldSub>
      </p:bldGraphic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DBD9DC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F13C74B1-5B17-4795-BED0-7140497B445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sketchy line">
            <a:extLst>
              <a:ext uri="{FF2B5EF4-FFF2-40B4-BE49-F238E27FC236}">
                <a16:creationId xmlns:a16="http://schemas.microsoft.com/office/drawing/2014/main" id="{D4974D33-8DC5-464E-8C6D-BE58F0669C1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640080" y="2586994"/>
            <a:ext cx="3474720" cy="18288"/>
          </a:xfrm>
          <a:custGeom>
            <a:avLst/>
            <a:gdLst>
              <a:gd name="connsiteX0" fmla="*/ 0 w 3474720"/>
              <a:gd name="connsiteY0" fmla="*/ 0 h 18288"/>
              <a:gd name="connsiteX1" fmla="*/ 694944 w 3474720"/>
              <a:gd name="connsiteY1" fmla="*/ 0 h 18288"/>
              <a:gd name="connsiteX2" fmla="*/ 1355141 w 3474720"/>
              <a:gd name="connsiteY2" fmla="*/ 0 h 18288"/>
              <a:gd name="connsiteX3" fmla="*/ 2015338 w 3474720"/>
              <a:gd name="connsiteY3" fmla="*/ 0 h 18288"/>
              <a:gd name="connsiteX4" fmla="*/ 2779776 w 3474720"/>
              <a:gd name="connsiteY4" fmla="*/ 0 h 18288"/>
              <a:gd name="connsiteX5" fmla="*/ 3474720 w 3474720"/>
              <a:gd name="connsiteY5" fmla="*/ 0 h 18288"/>
              <a:gd name="connsiteX6" fmla="*/ 3474720 w 3474720"/>
              <a:gd name="connsiteY6" fmla="*/ 18288 h 18288"/>
              <a:gd name="connsiteX7" fmla="*/ 2779776 w 3474720"/>
              <a:gd name="connsiteY7" fmla="*/ 18288 h 18288"/>
              <a:gd name="connsiteX8" fmla="*/ 2189074 w 3474720"/>
              <a:gd name="connsiteY8" fmla="*/ 18288 h 18288"/>
              <a:gd name="connsiteX9" fmla="*/ 1528877 w 3474720"/>
              <a:gd name="connsiteY9" fmla="*/ 18288 h 18288"/>
              <a:gd name="connsiteX10" fmla="*/ 868680 w 3474720"/>
              <a:gd name="connsiteY10" fmla="*/ 18288 h 18288"/>
              <a:gd name="connsiteX11" fmla="*/ 0 w 3474720"/>
              <a:gd name="connsiteY11" fmla="*/ 18288 h 18288"/>
              <a:gd name="connsiteX12" fmla="*/ 0 w 3474720"/>
              <a:gd name="connsiteY12" fmla="*/ 0 h 18288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</a:cxnLst>
            <a:rect l="l" t="t" r="r" b="b"/>
            <a:pathLst>
              <a:path w="3474720" h="18288" fill="none" extrusionOk="0">
                <a:moveTo>
                  <a:pt x="0" y="0"/>
                </a:moveTo>
                <a:cubicBezTo>
                  <a:pt x="224454" y="-14544"/>
                  <a:pt x="495407" y="26540"/>
                  <a:pt x="694944" y="0"/>
                </a:cubicBezTo>
                <a:cubicBezTo>
                  <a:pt x="894481" y="-26540"/>
                  <a:pt x="1130063" y="24713"/>
                  <a:pt x="1355141" y="0"/>
                </a:cubicBezTo>
                <a:cubicBezTo>
                  <a:pt x="1580219" y="-24713"/>
                  <a:pt x="1820099" y="26695"/>
                  <a:pt x="2015338" y="0"/>
                </a:cubicBezTo>
                <a:cubicBezTo>
                  <a:pt x="2210577" y="-26695"/>
                  <a:pt x="2402045" y="165"/>
                  <a:pt x="2779776" y="0"/>
                </a:cubicBezTo>
                <a:cubicBezTo>
                  <a:pt x="3157507" y="-165"/>
                  <a:pt x="3286859" y="-15571"/>
                  <a:pt x="3474720" y="0"/>
                </a:cubicBezTo>
                <a:cubicBezTo>
                  <a:pt x="3474286" y="7551"/>
                  <a:pt x="3474253" y="9822"/>
                  <a:pt x="3474720" y="18288"/>
                </a:cubicBezTo>
                <a:cubicBezTo>
                  <a:pt x="3233904" y="29845"/>
                  <a:pt x="2945134" y="-5256"/>
                  <a:pt x="2779776" y="18288"/>
                </a:cubicBezTo>
                <a:cubicBezTo>
                  <a:pt x="2614418" y="41832"/>
                  <a:pt x="2339768" y="22709"/>
                  <a:pt x="2189074" y="18288"/>
                </a:cubicBezTo>
                <a:cubicBezTo>
                  <a:pt x="2038380" y="13867"/>
                  <a:pt x="1817434" y="-4947"/>
                  <a:pt x="1528877" y="18288"/>
                </a:cubicBezTo>
                <a:cubicBezTo>
                  <a:pt x="1240320" y="41523"/>
                  <a:pt x="1042447" y="37198"/>
                  <a:pt x="868680" y="18288"/>
                </a:cubicBezTo>
                <a:cubicBezTo>
                  <a:pt x="694913" y="-622"/>
                  <a:pt x="233232" y="44909"/>
                  <a:pt x="0" y="18288"/>
                </a:cubicBezTo>
                <a:cubicBezTo>
                  <a:pt x="60" y="11696"/>
                  <a:pt x="66" y="3758"/>
                  <a:pt x="0" y="0"/>
                </a:cubicBezTo>
                <a:close/>
              </a:path>
              <a:path w="3474720" h="18288" stroke="0" extrusionOk="0">
                <a:moveTo>
                  <a:pt x="0" y="0"/>
                </a:moveTo>
                <a:cubicBezTo>
                  <a:pt x="202328" y="-14716"/>
                  <a:pt x="332722" y="-11499"/>
                  <a:pt x="625450" y="0"/>
                </a:cubicBezTo>
                <a:cubicBezTo>
                  <a:pt x="918178" y="11499"/>
                  <a:pt x="1096688" y="5123"/>
                  <a:pt x="1389888" y="0"/>
                </a:cubicBezTo>
                <a:cubicBezTo>
                  <a:pt x="1683088" y="-5123"/>
                  <a:pt x="1835981" y="-14038"/>
                  <a:pt x="1980590" y="0"/>
                </a:cubicBezTo>
                <a:cubicBezTo>
                  <a:pt x="2125199" y="14038"/>
                  <a:pt x="2396099" y="-7203"/>
                  <a:pt x="2571293" y="0"/>
                </a:cubicBezTo>
                <a:cubicBezTo>
                  <a:pt x="2746487" y="7203"/>
                  <a:pt x="3041609" y="-12036"/>
                  <a:pt x="3474720" y="0"/>
                </a:cubicBezTo>
                <a:cubicBezTo>
                  <a:pt x="3474638" y="4406"/>
                  <a:pt x="3474631" y="9982"/>
                  <a:pt x="3474720" y="18288"/>
                </a:cubicBezTo>
                <a:cubicBezTo>
                  <a:pt x="3324873" y="21876"/>
                  <a:pt x="3136771" y="12587"/>
                  <a:pt x="2814523" y="18288"/>
                </a:cubicBezTo>
                <a:cubicBezTo>
                  <a:pt x="2492275" y="23989"/>
                  <a:pt x="2294402" y="47111"/>
                  <a:pt x="2154326" y="18288"/>
                </a:cubicBezTo>
                <a:cubicBezTo>
                  <a:pt x="2014250" y="-10535"/>
                  <a:pt x="1820317" y="33903"/>
                  <a:pt x="1494130" y="18288"/>
                </a:cubicBezTo>
                <a:cubicBezTo>
                  <a:pt x="1167943" y="2673"/>
                  <a:pt x="948432" y="14868"/>
                  <a:pt x="729691" y="18288"/>
                </a:cubicBezTo>
                <a:cubicBezTo>
                  <a:pt x="510950" y="21708"/>
                  <a:pt x="264032" y="24354"/>
                  <a:pt x="0" y="18288"/>
                </a:cubicBezTo>
                <a:cubicBezTo>
                  <a:pt x="189" y="14288"/>
                  <a:pt x="-703" y="3747"/>
                  <a:pt x="0" y="0"/>
                </a:cubicBezTo>
                <a:close/>
              </a:path>
            </a:pathLst>
          </a:custGeom>
          <a:solidFill>
            <a:schemeClr val="accent2"/>
          </a:solidFill>
          <a:ln w="44450" cap="rnd">
            <a:solidFill>
              <a:schemeClr val="accent2"/>
            </a:solidFill>
            <a:round/>
            <a:extLst>
              <a:ext uri="{C807C97D-BFC1-408E-A445-0C87EB9F89A2}">
                <ask:lineSketchStyleProps xmlns:ask="http://schemas.microsoft.com/office/drawing/2018/sketchyshapes" sd="2863741219">
                  <a:prstGeom prst="rect">
                    <a:avLst/>
                  </a:prstGeom>
                  <ask:type>
                    <ask:lineSketchFreehand/>
                  </ask:type>
                </ask:lineSketchStyleProps>
              </a:ext>
            </a:extLst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5F1520A-A2ED-2384-EB3A-DC06956DF96E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6274" r="26773" b="-1"/>
          <a:stretch/>
        </p:blipFill>
        <p:spPr>
          <a:xfrm>
            <a:off x="5311702" y="10"/>
            <a:ext cx="6878775" cy="6857990"/>
          </a:xfrm>
          <a:custGeom>
            <a:avLst/>
            <a:gdLst/>
            <a:ahLst/>
            <a:cxnLst/>
            <a:rect l="l" t="t" r="r" b="b"/>
            <a:pathLst>
              <a:path w="6878775" h="6858000">
                <a:moveTo>
                  <a:pt x="1102973" y="0"/>
                </a:moveTo>
                <a:lnTo>
                  <a:pt x="1160688" y="0"/>
                </a:lnTo>
                <a:lnTo>
                  <a:pt x="983189" y="331786"/>
                </a:lnTo>
                <a:cubicBezTo>
                  <a:pt x="914866" y="469145"/>
                  <a:pt x="850355" y="608712"/>
                  <a:pt x="789261" y="750263"/>
                </a:cubicBezTo>
                <a:cubicBezTo>
                  <a:pt x="774307" y="784928"/>
                  <a:pt x="759992" y="819849"/>
                  <a:pt x="745295" y="854514"/>
                </a:cubicBezTo>
                <a:cubicBezTo>
                  <a:pt x="756682" y="845393"/>
                  <a:pt x="765489" y="833492"/>
                  <a:pt x="770857" y="819975"/>
                </a:cubicBezTo>
                <a:cubicBezTo>
                  <a:pt x="879943" y="589569"/>
                  <a:pt x="999605" y="365513"/>
                  <a:pt x="1131329" y="148742"/>
                </a:cubicBezTo>
                <a:lnTo>
                  <a:pt x="1227589" y="0"/>
                </a:lnTo>
                <a:lnTo>
                  <a:pt x="6878775" y="0"/>
                </a:lnTo>
                <a:lnTo>
                  <a:pt x="6878775" y="6858000"/>
                </a:lnTo>
                <a:lnTo>
                  <a:pt x="713521" y="6858000"/>
                </a:lnTo>
                <a:lnTo>
                  <a:pt x="625642" y="6670527"/>
                </a:lnTo>
                <a:cubicBezTo>
                  <a:pt x="507232" y="6398531"/>
                  <a:pt x="403083" y="6118381"/>
                  <a:pt x="312785" y="5830359"/>
                </a:cubicBezTo>
                <a:cubicBezTo>
                  <a:pt x="278149" y="5719759"/>
                  <a:pt x="248879" y="5607635"/>
                  <a:pt x="212198" y="5480401"/>
                </a:cubicBezTo>
                <a:cubicBezTo>
                  <a:pt x="212208" y="5491601"/>
                  <a:pt x="212803" y="5502788"/>
                  <a:pt x="213988" y="5513923"/>
                </a:cubicBezTo>
                <a:cubicBezTo>
                  <a:pt x="264089" y="5723695"/>
                  <a:pt x="307290" y="5935370"/>
                  <a:pt x="365826" y="6142729"/>
                </a:cubicBezTo>
                <a:cubicBezTo>
                  <a:pt x="433152" y="6380817"/>
                  <a:pt x="510068" y="6614016"/>
                  <a:pt x="597975" y="6841549"/>
                </a:cubicBezTo>
                <a:lnTo>
                  <a:pt x="604824" y="6858000"/>
                </a:lnTo>
                <a:lnTo>
                  <a:pt x="552056" y="6858000"/>
                </a:lnTo>
                <a:lnTo>
                  <a:pt x="539576" y="6828295"/>
                </a:lnTo>
                <a:cubicBezTo>
                  <a:pt x="380597" y="6414594"/>
                  <a:pt x="260223" y="5988893"/>
                  <a:pt x="171555" y="5552906"/>
                </a:cubicBezTo>
                <a:cubicBezTo>
                  <a:pt x="91163" y="5157998"/>
                  <a:pt x="43746" y="4758899"/>
                  <a:pt x="12305" y="4357388"/>
                </a:cubicBezTo>
                <a:cubicBezTo>
                  <a:pt x="-14281" y="4013908"/>
                  <a:pt x="4507" y="3672965"/>
                  <a:pt x="46684" y="3331516"/>
                </a:cubicBezTo>
                <a:cubicBezTo>
                  <a:pt x="127203" y="2664286"/>
                  <a:pt x="277819" y="2007265"/>
                  <a:pt x="496065" y="1371196"/>
                </a:cubicBezTo>
                <a:cubicBezTo>
                  <a:pt x="636273" y="966066"/>
                  <a:pt x="800445" y="573253"/>
                  <a:pt x="995723" y="196614"/>
                </a:cubicBezTo>
                <a:close/>
              </a:path>
            </a:pathLst>
          </a:custGeom>
        </p:spPr>
      </p:pic>
      <p:sp>
        <p:nvSpPr>
          <p:cNvPr id="5" name="Rectángulo 4">
            <a:extLst>
              <a:ext uri="{FF2B5EF4-FFF2-40B4-BE49-F238E27FC236}">
                <a16:creationId xmlns:a16="http://schemas.microsoft.com/office/drawing/2014/main" id="{CCF2FF42-535B-AF4F-E767-F1D308D7102C}"/>
              </a:ext>
            </a:extLst>
          </p:cNvPr>
          <p:cNvSpPr/>
          <p:nvPr/>
        </p:nvSpPr>
        <p:spPr>
          <a:xfrm>
            <a:off x="156680" y="2332539"/>
            <a:ext cx="4826000" cy="688848"/>
          </a:xfrm>
          <a:prstGeom prst="rect">
            <a:avLst/>
          </a:prstGeom>
          <a:solidFill>
            <a:srgbClr val="DBD9DC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s-ES"/>
          </a:p>
        </p:txBody>
      </p:sp>
      <p:sp>
        <p:nvSpPr>
          <p:cNvPr id="2" name="CuadroTexto 1">
            <a:extLst>
              <a:ext uri="{FF2B5EF4-FFF2-40B4-BE49-F238E27FC236}">
                <a16:creationId xmlns:a16="http://schemas.microsoft.com/office/drawing/2014/main" id="{782D27CF-EB75-1802-0B5F-646D4C8A447F}"/>
              </a:ext>
            </a:extLst>
          </p:cNvPr>
          <p:cNvSpPr txBox="1"/>
          <p:nvPr/>
        </p:nvSpPr>
        <p:spPr>
          <a:xfrm>
            <a:off x="158205" y="148471"/>
            <a:ext cx="5151972" cy="670952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dirty="0"/>
              <a:t>Para muchos, hablar de una persona mayor es sinónimo de hablar de alguien que ha sufrido la pérdida de la fuerza física, intelectual, laboral y social.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La Biblia nos habla acerca de ellos y nos dice que merecen nuestra honra.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Estas personas que el cielo valora son muchas veces las más desfavorecidas y marginadas por nuestra sociedad.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Esta presentación está dedicada a ti, persona mayor que te mantienes o quieres mantenerte aferrad@ a Dios.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Te invito a reflexionar en estas preguntas:</a:t>
            </a:r>
          </a:p>
          <a:p>
            <a:pPr marL="808038" indent="-342900">
              <a:spcBef>
                <a:spcPts val="1200"/>
              </a:spcBef>
              <a:buClr>
                <a:srgbClr val="7030A0"/>
              </a:buClr>
              <a:buFont typeface="Wingdings" panose="05000000000000000000" pitchFamily="2" charset="2"/>
              <a:buChar char="q"/>
              <a:tabLst>
                <a:tab pos="808038" algn="l"/>
              </a:tabLst>
            </a:pPr>
            <a:r>
              <a:rPr lang="es-ES" sz="2000" dirty="0"/>
              <a:t>¿Cómo te sientes como adulto mayor?</a:t>
            </a:r>
          </a:p>
          <a:p>
            <a:pPr marL="808038" indent="-342900">
              <a:spcBef>
                <a:spcPts val="1200"/>
              </a:spcBef>
              <a:buClr>
                <a:srgbClr val="7030A0"/>
              </a:buClr>
              <a:buFont typeface="Wingdings" panose="05000000000000000000" pitchFamily="2" charset="2"/>
              <a:buChar char="q"/>
              <a:tabLst>
                <a:tab pos="808038" algn="l"/>
              </a:tabLst>
            </a:pPr>
            <a:r>
              <a:rPr lang="es-ES" sz="2000" dirty="0"/>
              <a:t>¿Qué ejemplos en la Biblia pueden hacer que te sientas amado y valorado?</a:t>
            </a:r>
          </a:p>
          <a:p>
            <a:pPr marL="808038" indent="-342900">
              <a:spcBef>
                <a:spcPts val="1200"/>
              </a:spcBef>
              <a:buClr>
                <a:srgbClr val="7030A0"/>
              </a:buClr>
              <a:buFont typeface="Wingdings" panose="05000000000000000000" pitchFamily="2" charset="2"/>
              <a:buChar char="q"/>
              <a:tabLst>
                <a:tab pos="808038" algn="l"/>
              </a:tabLst>
            </a:pPr>
            <a:r>
              <a:rPr lang="es-ES" sz="2000" dirty="0"/>
              <a:t>¿Comprendes el valor que tienes para Dios como persona adulta mayor?</a:t>
            </a:r>
          </a:p>
        </p:txBody>
      </p:sp>
    </p:spTree>
    <p:extLst>
      <p:ext uri="{BB962C8B-B14F-4D97-AF65-F5344CB8AC3E}">
        <p14:creationId xmlns:p14="http://schemas.microsoft.com/office/powerpoint/2010/main" val="22874506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2" dur="500"/>
                                        <p:tgtEl>
                                          <p:spTgt spid="2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3" presetID="2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2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5" dur="500"/>
                                        <p:tgtEl>
                                          <p:spTgt spid="2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0" dur="500"/>
                                        <p:tgtEl>
                                          <p:spTgt spid="2">
                                            <p:txEl>
                                              <p:pRg st="5" end="5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2">
                                            <p:txEl>
                                              <p:pRg st="6" end="6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2">
                                            <p:txEl>
                                              <p:pRg st="7" end="7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 uiExpand="1" build="p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5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1DDC59DA-2C8D-488C-43A2-8C366639AAE8}"/>
              </a:ext>
            </a:extLst>
          </p:cNvPr>
          <p:cNvSpPr txBox="1"/>
          <p:nvPr/>
        </p:nvSpPr>
        <p:spPr>
          <a:xfrm>
            <a:off x="283764" y="929483"/>
            <a:ext cx="4458789" cy="5632311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dirty="0"/>
              <a:t>Para Dios, los adultos mayores siempre han ocupado un lugar especial. En la Biblia está registrada la historia de Simeón; él fue uno de aquellos que tuvo la bendición de ver la promesa cumplida.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Sostuvo en sus brazos al Salvador del mundo: «Ahora, Señor, despides a tu siervo en paz, conforme a tu palabra, porque han visto mis ojos tu salvación» (Lucas 2: 29, 30).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Entre tantos sabios y líderes religiosos, el Señor le concedió a este anciano, que probablemente no tenía valor ante la sociedad, la oportunidad de ver la profecía cumplida, indicando con esto que él valora a aquellos que, a través de los años, le son fieles.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021E15C7-8E2A-EB06-7932-10E70A7A3F5A}"/>
              </a:ext>
            </a:extLst>
          </p:cNvPr>
          <p:cNvSpPr txBox="1"/>
          <p:nvPr/>
        </p:nvSpPr>
        <p:spPr>
          <a:xfrm>
            <a:off x="786750" y="177659"/>
            <a:ext cx="9117645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/>
          <a:p>
            <a:r>
              <a:rPr lang="es-ES" sz="2400" b="1" dirty="0">
                <a:solidFill>
                  <a:schemeClr val="accent5">
                    <a:lumMod val="50000"/>
                  </a:schemeClr>
                </a:solidFill>
              </a:rPr>
              <a:t>DIOS TE DA LA OPORTUNIDAD DE VER LAS PROFECÍAS CUMPLIÉNDOSE</a:t>
            </a:r>
          </a:p>
        </p:txBody>
      </p:sp>
      <p:pic>
        <p:nvPicPr>
          <p:cNvPr id="9" name="Imagen 8" descr="Imagen que contiene persona, interior, hombre, comiendo&#10;&#10;Descripción generada automáticamente">
            <a:extLst>
              <a:ext uri="{FF2B5EF4-FFF2-40B4-BE49-F238E27FC236}">
                <a16:creationId xmlns:a16="http://schemas.microsoft.com/office/drawing/2014/main" id="{E7D62DA6-CC14-D05A-29C3-6F476EFD683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082055" y="1235112"/>
            <a:ext cx="6864700" cy="5326682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4" name="Grupo 13">
            <a:extLst>
              <a:ext uri="{FF2B5EF4-FFF2-40B4-BE49-F238E27FC236}">
                <a16:creationId xmlns:a16="http://schemas.microsoft.com/office/drawing/2014/main" id="{55DF9ABA-5C3F-74E1-E9E4-127C5012CA42}"/>
              </a:ext>
            </a:extLst>
          </p:cNvPr>
          <p:cNvGrpSpPr/>
          <p:nvPr/>
        </p:nvGrpSpPr>
        <p:grpSpPr>
          <a:xfrm>
            <a:off x="9972351" y="106181"/>
            <a:ext cx="2080264" cy="666530"/>
            <a:chOff x="9827972" y="106181"/>
            <a:chExt cx="2080264" cy="666530"/>
          </a:xfrm>
        </p:grpSpPr>
        <p:pic>
          <p:nvPicPr>
            <p:cNvPr id="13" name="Imagen 12" descr="Imagen que contiene alfombra&#10;&#10;Descripción generada automáticamente">
              <a:extLst>
                <a:ext uri="{FF2B5EF4-FFF2-40B4-BE49-F238E27FC236}">
                  <a16:creationId xmlns:a16="http://schemas.microsoft.com/office/drawing/2014/main" id="{B73BC82A-0F90-7FA8-486E-F9DDDDF78389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7972" y="138725"/>
              <a:ext cx="2080264" cy="633986"/>
            </a:xfrm>
            <a:prstGeom prst="rect">
              <a:avLst/>
            </a:prstGeom>
          </p:spPr>
        </p:pic>
        <p:sp>
          <p:nvSpPr>
            <p:cNvPr id="7" name="CuadroTexto 6">
              <a:extLst>
                <a:ext uri="{FF2B5EF4-FFF2-40B4-BE49-F238E27FC236}">
                  <a16:creationId xmlns:a16="http://schemas.microsoft.com/office/drawing/2014/main" id="{AD7B29BB-E7BA-1575-3032-39C7AF88C696}"/>
                </a:ext>
              </a:extLst>
            </p:cNvPr>
            <p:cNvSpPr txBox="1"/>
            <p:nvPr/>
          </p:nvSpPr>
          <p:spPr>
            <a:xfrm>
              <a:off x="10036453" y="106181"/>
              <a:ext cx="16633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Simeón </a:t>
              </a:r>
            </a:p>
          </p:txBody>
        </p:sp>
      </p:grpSp>
      <p:pic>
        <p:nvPicPr>
          <p:cNvPr id="18" name="Gráfico 17" descr="Marca de insignia con relleno sólido">
            <a:extLst>
              <a:ext uri="{FF2B5EF4-FFF2-40B4-BE49-F238E27FC236}">
                <a16:creationId xmlns:a16="http://schemas.microsoft.com/office/drawing/2014/main" id="{A1766368-B639-7636-4EDA-CBBFD3547A0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764" y="106181"/>
            <a:ext cx="543066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375858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2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2F8BCAE-9797-3F45-1C90-9756C7CF3141}"/>
              </a:ext>
            </a:extLst>
          </p:cNvPr>
          <p:cNvSpPr txBox="1"/>
          <p:nvPr/>
        </p:nvSpPr>
        <p:spPr>
          <a:xfrm>
            <a:off x="165461" y="891713"/>
            <a:ext cx="11791405" cy="101566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es-ES" sz="2000" dirty="0"/>
              <a:t>La Biblia también nos enseña que el Señor no desecha a sus siervos por ser de la tercera edad. Él es fiel con aquellos que, desde su juventud, se han dedicado a servirle. Daniel es un ejemplo de ello. Durante su juventud no vaciló en poner en alto el nombre del Altísimo, y aun en su vejez, el Señor continuó bendiciéndolo.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131C35C-8052-A697-BC3D-8E98FF686C33}"/>
              </a:ext>
            </a:extLst>
          </p:cNvPr>
          <p:cNvSpPr txBox="1"/>
          <p:nvPr/>
        </p:nvSpPr>
        <p:spPr>
          <a:xfrm>
            <a:off x="736015" y="209198"/>
            <a:ext cx="8965239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>
              <a:defRPr sz="2000" b="1"/>
            </a:lvl1pPr>
          </a:lstStyle>
          <a:p>
            <a:r>
              <a:rPr lang="es-ES" sz="2400" dirty="0">
                <a:solidFill>
                  <a:schemeClr val="accent2">
                    <a:lumMod val="50000"/>
                  </a:schemeClr>
                </a:solidFill>
              </a:rPr>
              <a:t>DIOS TE ESCUCHA, TE RESPONDE Y TE DA REVELACIONES ESPECIALES</a:t>
            </a:r>
          </a:p>
        </p:txBody>
      </p:sp>
      <p:pic>
        <p:nvPicPr>
          <p:cNvPr id="9" name="Imagen 8" descr="Imagen que contiene interior, edificio, cuarto, vivo&#10;&#10;Descripción generada automáticamente">
            <a:extLst>
              <a:ext uri="{FF2B5EF4-FFF2-40B4-BE49-F238E27FC236}">
                <a16:creationId xmlns:a16="http://schemas.microsoft.com/office/drawing/2014/main" id="{D9462A27-732E-3035-A1B0-8315138A8249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54"/>
          <a:stretch/>
        </p:blipFill>
        <p:spPr>
          <a:xfrm>
            <a:off x="165461" y="2130555"/>
            <a:ext cx="6962970" cy="4421663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4" name="CuadroTexto 3">
            <a:extLst>
              <a:ext uri="{FF2B5EF4-FFF2-40B4-BE49-F238E27FC236}">
                <a16:creationId xmlns:a16="http://schemas.microsoft.com/office/drawing/2014/main" id="{91028C6A-C456-A473-8161-7D7566F3EB6F}"/>
              </a:ext>
            </a:extLst>
          </p:cNvPr>
          <p:cNvSpPr txBox="1"/>
          <p:nvPr/>
        </p:nvSpPr>
        <p:spPr>
          <a:xfrm>
            <a:off x="7315200" y="1841242"/>
            <a:ext cx="4763064" cy="501675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dirty="0"/>
              <a:t>Fue estando en su cama que el Señor reveló a Daniel el porvenir del mundo como respuesta a las inquietudes que tenía el anciano profeta (que, aunque era anciano, no estaba jubilado para Dios).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Dice Daniel: «Entonces me dijo: "Daniel, no temas, porque desde el primer día que dispusiste tu corazón a entender y a humillarte en la presencia de tu Dios, fueron oídas tus palabras; y a causa de tus palabras yo he venido"» (Daniel 10: 12).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¿No es maravilloso? Dios te escucha. No importa si para la sociedad ya no eres importante, para Dios sí lo eres. Solamente debes aferrarte a tu Señor. </a:t>
            </a:r>
          </a:p>
        </p:txBody>
      </p:sp>
      <p:grpSp>
        <p:nvGrpSpPr>
          <p:cNvPr id="13" name="Grupo 12">
            <a:extLst>
              <a:ext uri="{FF2B5EF4-FFF2-40B4-BE49-F238E27FC236}">
                <a16:creationId xmlns:a16="http://schemas.microsoft.com/office/drawing/2014/main" id="{364D8D90-7596-81F7-E146-41C1DE1C811D}"/>
              </a:ext>
            </a:extLst>
          </p:cNvPr>
          <p:cNvGrpSpPr/>
          <p:nvPr/>
        </p:nvGrpSpPr>
        <p:grpSpPr>
          <a:xfrm>
            <a:off x="9998000" y="90494"/>
            <a:ext cx="2080264" cy="666530"/>
            <a:chOff x="9998000" y="90494"/>
            <a:chExt cx="2080264" cy="666530"/>
          </a:xfrm>
        </p:grpSpPr>
        <p:pic>
          <p:nvPicPr>
            <p:cNvPr id="10" name="Imagen 9" descr="Imagen que contiene alfombra&#10;&#10;Descripción generada automáticamente">
              <a:extLst>
                <a:ext uri="{FF2B5EF4-FFF2-40B4-BE49-F238E27FC236}">
                  <a16:creationId xmlns:a16="http://schemas.microsoft.com/office/drawing/2014/main" id="{ACF74C32-EF04-9D41-FD82-453B2A5C0C7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998000" y="123038"/>
              <a:ext cx="2080264" cy="633986"/>
            </a:xfrm>
            <a:prstGeom prst="rect">
              <a:avLst/>
            </a:prstGeom>
          </p:spPr>
        </p:pic>
        <p:sp>
          <p:nvSpPr>
            <p:cNvPr id="12" name="CuadroTexto 11">
              <a:extLst>
                <a:ext uri="{FF2B5EF4-FFF2-40B4-BE49-F238E27FC236}">
                  <a16:creationId xmlns:a16="http://schemas.microsoft.com/office/drawing/2014/main" id="{A7BDB845-019B-5EF1-D1D2-4E100451EEF5}"/>
                </a:ext>
              </a:extLst>
            </p:cNvPr>
            <p:cNvSpPr txBox="1"/>
            <p:nvPr/>
          </p:nvSpPr>
          <p:spPr>
            <a:xfrm>
              <a:off x="10206481" y="90494"/>
              <a:ext cx="16633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Daniel</a:t>
              </a:r>
            </a:p>
          </p:txBody>
        </p:sp>
      </p:grpSp>
      <p:pic>
        <p:nvPicPr>
          <p:cNvPr id="14" name="Gráfico 13" descr="Marca de insignia con relleno sólido">
            <a:extLst>
              <a:ext uri="{FF2B5EF4-FFF2-40B4-BE49-F238E27FC236}">
                <a16:creationId xmlns:a16="http://schemas.microsoft.com/office/drawing/2014/main" id="{E92E9973-455E-4FAE-6F77-9CC63F5D5783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56000" y="168497"/>
            <a:ext cx="543066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218945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4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4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/>
      <p:bldP spid="5" grpId="0"/>
      <p:bldP spid="4" grpId="0" uiExpand="1" build="p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6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Imagen que contiene persona, hombre, parado, foto&#10;&#10;Descripción generada automáticamente">
            <a:extLst>
              <a:ext uri="{FF2B5EF4-FFF2-40B4-BE49-F238E27FC236}">
                <a16:creationId xmlns:a16="http://schemas.microsoft.com/office/drawing/2014/main" id="{2877D314-26EA-BB22-1AF2-BEA28473D531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64594" y="245807"/>
            <a:ext cx="5268071" cy="634707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sp>
        <p:nvSpPr>
          <p:cNvPr id="3" name="CuadroTexto 2">
            <a:extLst>
              <a:ext uri="{FF2B5EF4-FFF2-40B4-BE49-F238E27FC236}">
                <a16:creationId xmlns:a16="http://schemas.microsoft.com/office/drawing/2014/main" id="{4DCF922C-937F-3D83-9386-49282E12919F}"/>
              </a:ext>
            </a:extLst>
          </p:cNvPr>
          <p:cNvSpPr txBox="1"/>
          <p:nvPr/>
        </p:nvSpPr>
        <p:spPr>
          <a:xfrm>
            <a:off x="420559" y="1058342"/>
            <a:ext cx="5394217" cy="5724644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400" dirty="0"/>
              <a:t>En 2ª de Crónicas 10, encontramos la historia de Roboam, el hijo de Salomón.</a:t>
            </a:r>
          </a:p>
          <a:p>
            <a:pPr>
              <a:spcBef>
                <a:spcPts val="1200"/>
              </a:spcBef>
            </a:pPr>
            <a:r>
              <a:rPr lang="es-ES" sz="2400" dirty="0"/>
              <a:t>Cuando el pueblo fue a pedirle que les aliviara la carga que su padre había puesto sobre ellos, él pidió consejo a los ancianos que sirvieron a su padre.</a:t>
            </a:r>
          </a:p>
          <a:p>
            <a:pPr>
              <a:spcBef>
                <a:spcPts val="1200"/>
              </a:spcBef>
            </a:pPr>
            <a:r>
              <a:rPr lang="es-ES" sz="2400" dirty="0"/>
              <a:t>Luego, habiendo despreciado su sabiduría, pidió consejo a los jóvenes que se habían criado con él. Como consecuencia, el pueblo lo rechazó como rey y su gobierno no fue estable. </a:t>
            </a:r>
          </a:p>
          <a:p>
            <a:pPr>
              <a:spcBef>
                <a:spcPts val="1200"/>
              </a:spcBef>
            </a:pPr>
            <a:r>
              <a:rPr lang="es-ES" sz="2400" dirty="0"/>
              <a:t>No te importe que rechacen tus consejos sabios, compártelos cada vez que alguien los necesite.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A977B9CC-3932-19A2-518C-555F52CA2AE8}"/>
              </a:ext>
            </a:extLst>
          </p:cNvPr>
          <p:cNvSpPr txBox="1"/>
          <p:nvPr/>
        </p:nvSpPr>
        <p:spPr>
          <a:xfrm>
            <a:off x="935942" y="124595"/>
            <a:ext cx="3953692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>
              <a:defRPr sz="2000" b="1"/>
            </a:lvl1pPr>
          </a:lstStyle>
          <a:p>
            <a:r>
              <a:rPr lang="es-ES" sz="2400" dirty="0">
                <a:solidFill>
                  <a:schemeClr val="accent6">
                    <a:lumMod val="50000"/>
                  </a:schemeClr>
                </a:solidFill>
              </a:rPr>
              <a:t>DIOS TE HA DADO SABIDURÍA QUE DEBES COMPARTIR</a:t>
            </a:r>
          </a:p>
        </p:txBody>
      </p:sp>
      <p:grpSp>
        <p:nvGrpSpPr>
          <p:cNvPr id="18" name="Grupo 17">
            <a:extLst>
              <a:ext uri="{FF2B5EF4-FFF2-40B4-BE49-F238E27FC236}">
                <a16:creationId xmlns:a16="http://schemas.microsoft.com/office/drawing/2014/main" id="{43D69C13-A48D-921E-546B-73A8832EA25C}"/>
              </a:ext>
            </a:extLst>
          </p:cNvPr>
          <p:cNvGrpSpPr/>
          <p:nvPr/>
        </p:nvGrpSpPr>
        <p:grpSpPr>
          <a:xfrm>
            <a:off x="6916441" y="479271"/>
            <a:ext cx="2092489" cy="666530"/>
            <a:chOff x="679607" y="3100889"/>
            <a:chExt cx="2092489" cy="666530"/>
          </a:xfrm>
        </p:grpSpPr>
        <p:pic>
          <p:nvPicPr>
            <p:cNvPr id="13" name="Imagen 12" descr="Imagen que contiene alfombra&#10;&#10;Descripción generada automáticamente">
              <a:extLst>
                <a:ext uri="{FF2B5EF4-FFF2-40B4-BE49-F238E27FC236}">
                  <a16:creationId xmlns:a16="http://schemas.microsoft.com/office/drawing/2014/main" id="{AA616A4E-330D-AFD7-B9BF-9BFCB84A6C3C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679607" y="3133433"/>
              <a:ext cx="2080264" cy="633986"/>
            </a:xfrm>
            <a:prstGeom prst="rect">
              <a:avLst/>
            </a:prstGeom>
          </p:spPr>
        </p:pic>
        <p:sp>
          <p:nvSpPr>
            <p:cNvPr id="14" name="CuadroTexto 13">
              <a:extLst>
                <a:ext uri="{FF2B5EF4-FFF2-40B4-BE49-F238E27FC236}">
                  <a16:creationId xmlns:a16="http://schemas.microsoft.com/office/drawing/2014/main" id="{304CCEE1-8CDF-76D4-20BE-35DE7C32B3D6}"/>
                </a:ext>
              </a:extLst>
            </p:cNvPr>
            <p:cNvSpPr txBox="1"/>
            <p:nvPr/>
          </p:nvSpPr>
          <p:spPr>
            <a:xfrm>
              <a:off x="747703" y="3100889"/>
              <a:ext cx="2024393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just"/>
              <a:r>
                <a:rPr lang="es-ES" sz="3600" b="1" dirty="0"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Ancianos</a:t>
              </a:r>
            </a:p>
          </p:txBody>
        </p:sp>
      </p:grpSp>
      <p:pic>
        <p:nvPicPr>
          <p:cNvPr id="20" name="Gráfico 19" descr="Marca de insignia con relleno sólido">
            <a:extLst>
              <a:ext uri="{FF2B5EF4-FFF2-40B4-BE49-F238E27FC236}">
                <a16:creationId xmlns:a16="http://schemas.microsoft.com/office/drawing/2014/main" id="{C3C49781-319F-2DDE-B44B-CDDBE590648A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33496" y="96250"/>
            <a:ext cx="543066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4924768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FA7A7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CuadroTexto 4">
            <a:extLst>
              <a:ext uri="{FF2B5EF4-FFF2-40B4-BE49-F238E27FC236}">
                <a16:creationId xmlns:a16="http://schemas.microsoft.com/office/drawing/2014/main" id="{A977B9CC-3932-19A2-518C-555F52CA2AE8}"/>
              </a:ext>
            </a:extLst>
          </p:cNvPr>
          <p:cNvSpPr txBox="1"/>
          <p:nvPr/>
        </p:nvSpPr>
        <p:spPr>
          <a:xfrm>
            <a:off x="4081112" y="118704"/>
            <a:ext cx="8211958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>
              <a:defRPr sz="2000" b="1"/>
            </a:lvl1pPr>
          </a:lstStyle>
          <a:p>
            <a:r>
              <a:rPr lang="es-ES" sz="2400" dirty="0">
                <a:solidFill>
                  <a:srgbClr val="C00000"/>
                </a:solidFill>
              </a:rPr>
              <a:t>ANIMA A LOS DEMÁS A SEGUIR EN LOS CAMINOS DE DIOS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BE30D523-9245-3469-AFBC-E762738DE121}"/>
              </a:ext>
            </a:extLst>
          </p:cNvPr>
          <p:cNvSpPr txBox="1"/>
          <p:nvPr/>
        </p:nvSpPr>
        <p:spPr>
          <a:xfrm>
            <a:off x="5659703" y="810629"/>
            <a:ext cx="6317644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200" dirty="0"/>
              <a:t>Siendo ya anciano, Josué reunió a todas las tribus de Israel para darles sus últimos consejos y advertencias.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Les recordó la forma en que Dios había conducido a su pueblo en el pasado, hasta el momento presente.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Les instó a ponerse de parte de Dios sirviéndole con integridad y en verdad, abandonando a los dioses falsos.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Josué terminó su discurso asegurando que él y su casa servirían a Dios, e instándoles a seguir su ejemplo: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«Y si mal os parece servir a Jehová, escogeos hoy a quién sirváis; si a los dioses a quienes sirvieron vuestros padres, cuando estuvieron al otro lado del río, o a los dioses de los amorreos en cuya tierra habitáis; pero yo y mi casa serviremos a Jehová» (Jos 24:15).</a:t>
            </a:r>
          </a:p>
        </p:txBody>
      </p:sp>
      <p:pic>
        <p:nvPicPr>
          <p:cNvPr id="11" name="Imagen 10" descr="Pintura de una persona con un vestido de flores&#10;&#10;Descripción generada automáticamente con confianza baja">
            <a:extLst>
              <a:ext uri="{FF2B5EF4-FFF2-40B4-BE49-F238E27FC236}">
                <a16:creationId xmlns:a16="http://schemas.microsoft.com/office/drawing/2014/main" id="{E85EE12E-5295-C87D-0E31-67652B4EAACF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4653" y="810629"/>
            <a:ext cx="5236569" cy="5878050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315A837B-F791-6772-679C-878BE0F54DA6}"/>
              </a:ext>
            </a:extLst>
          </p:cNvPr>
          <p:cNvGrpSpPr/>
          <p:nvPr/>
        </p:nvGrpSpPr>
        <p:grpSpPr>
          <a:xfrm>
            <a:off x="145829" y="0"/>
            <a:ext cx="2080264" cy="666530"/>
            <a:chOff x="7154554" y="442439"/>
            <a:chExt cx="2080264" cy="666530"/>
          </a:xfrm>
        </p:grpSpPr>
        <p:pic>
          <p:nvPicPr>
            <p:cNvPr id="4" name="Imagen 3" descr="Imagen que contiene alfombra&#10;&#10;Descripción generada automáticamente">
              <a:extLst>
                <a:ext uri="{FF2B5EF4-FFF2-40B4-BE49-F238E27FC236}">
                  <a16:creationId xmlns:a16="http://schemas.microsoft.com/office/drawing/2014/main" id="{C4799AAE-EAF7-81F5-7335-F5A01B8DF18F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7154554" y="474983"/>
              <a:ext cx="2080264" cy="633986"/>
            </a:xfrm>
            <a:prstGeom prst="rect">
              <a:avLst/>
            </a:prstGeom>
          </p:spPr>
        </p:pic>
        <p:sp>
          <p:nvSpPr>
            <p:cNvPr id="6" name="CuadroTexto 5">
              <a:extLst>
                <a:ext uri="{FF2B5EF4-FFF2-40B4-BE49-F238E27FC236}">
                  <a16:creationId xmlns:a16="http://schemas.microsoft.com/office/drawing/2014/main" id="{308601BC-279F-ABFE-81D1-17A535F2DE7C}"/>
                </a:ext>
              </a:extLst>
            </p:cNvPr>
            <p:cNvSpPr txBox="1"/>
            <p:nvPr/>
          </p:nvSpPr>
          <p:spPr>
            <a:xfrm>
              <a:off x="7363035" y="442439"/>
              <a:ext cx="16633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Josué</a:t>
              </a:r>
            </a:p>
          </p:txBody>
        </p:sp>
      </p:grpSp>
      <p:pic>
        <p:nvPicPr>
          <p:cNvPr id="8" name="Gráfico 7" descr="Marca de insignia con relleno sólido">
            <a:extLst>
              <a:ext uri="{FF2B5EF4-FFF2-40B4-BE49-F238E27FC236}">
                <a16:creationId xmlns:a16="http://schemas.microsoft.com/office/drawing/2014/main" id="{383B1B18-83ED-EF27-CD53-B64EB48572D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568526" y="78003"/>
            <a:ext cx="543066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4546135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1000"/>
                            </p:stCondLst>
                            <p:childTnLst>
                              <p:par>
                                <p:cTn id="33" presetID="22" presetClass="entr" presetSubtype="8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9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0" dur="500"/>
                                        <p:tgtEl>
                                          <p:spTgt spid="9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1" fill="hold">
                      <p:stCondLst>
                        <p:cond delay="indefinite"/>
                      </p:stCondLst>
                      <p:childTnLst>
                        <p:par>
                          <p:cTn id="42" fill="hold">
                            <p:stCondLst>
                              <p:cond delay="0"/>
                            </p:stCondLst>
                            <p:childTnLst>
                              <p:par>
                                <p:cTn id="4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5" dur="500"/>
                                        <p:tgtEl>
                                          <p:spTgt spid="9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6" fill="hold">
                      <p:stCondLst>
                        <p:cond delay="indefinite"/>
                      </p:stCondLst>
                      <p:childTnLst>
                        <p:par>
                          <p:cTn id="47" fill="hold">
                            <p:stCondLst>
                              <p:cond delay="0"/>
                            </p:stCondLst>
                            <p:childTnLst>
                              <p:par>
                                <p:cTn id="48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0" dur="500"/>
                                        <p:tgtEl>
                                          <p:spTgt spid="9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1" fill="hold">
                      <p:stCondLst>
                        <p:cond delay="indefinite"/>
                      </p:stCondLst>
                      <p:childTnLst>
                        <p:par>
                          <p:cTn id="52" fill="hold">
                            <p:stCondLst>
                              <p:cond delay="0"/>
                            </p:stCondLst>
                            <p:childTnLst>
                              <p:par>
                                <p:cTn id="5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5" dur="500"/>
                                        <p:tgtEl>
                                          <p:spTgt spid="9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/>
      <p:bldP spid="9" grpId="0" uiExpand="1" build="p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AEBB4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CuadroTexto 6">
            <a:extLst>
              <a:ext uri="{FF2B5EF4-FFF2-40B4-BE49-F238E27FC236}">
                <a16:creationId xmlns:a16="http://schemas.microsoft.com/office/drawing/2014/main" id="{F6EADEEB-236C-CEDA-7AC7-5B39BEC3B8D3}"/>
              </a:ext>
            </a:extLst>
          </p:cNvPr>
          <p:cNvSpPr txBox="1"/>
          <p:nvPr/>
        </p:nvSpPr>
        <p:spPr>
          <a:xfrm>
            <a:off x="184355" y="969349"/>
            <a:ext cx="6183787" cy="5786199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200" dirty="0"/>
              <a:t>Las mujeres ancianas también fueron de gran importancia para Dios; pues él no las abandonó a su suerte.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La Biblia nos habla de Noemí, una mujer que, para la sociedad, era una simple viuda anciana que había tenido un final triste.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Pero el Señor, en su misericordia, le concedió el amor y la fidelidad de Ruth que pasó a ser como una hija para esta solitaria madre.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Si estás como Noemí, sol@, amargad@ y los demás te consideran de poco valor, recuerda que eres de gran valor para el Señor, y él puede convertir tus tristezas en gozo. Pídele y te dará lo que necesitas.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Tú eres importante para Dios y, además, perteneces a su familia. </a:t>
            </a:r>
          </a:p>
        </p:txBody>
      </p:sp>
      <p:sp>
        <p:nvSpPr>
          <p:cNvPr id="9" name="CuadroTexto 8">
            <a:extLst>
              <a:ext uri="{FF2B5EF4-FFF2-40B4-BE49-F238E27FC236}">
                <a16:creationId xmlns:a16="http://schemas.microsoft.com/office/drawing/2014/main" id="{641511FF-8577-7B27-143D-38E160C290B9}"/>
              </a:ext>
            </a:extLst>
          </p:cNvPr>
          <p:cNvSpPr txBox="1"/>
          <p:nvPr/>
        </p:nvSpPr>
        <p:spPr>
          <a:xfrm>
            <a:off x="790646" y="290847"/>
            <a:ext cx="5771323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>
              <a:defRPr sz="2000" b="1"/>
            </a:lvl1pPr>
          </a:lstStyle>
          <a:p>
            <a:r>
              <a:rPr lang="es-ES" sz="2400" dirty="0">
                <a:solidFill>
                  <a:srgbClr val="7A6208"/>
                </a:solidFill>
              </a:rPr>
              <a:t>DIOS TE VALORA Y TE DA LO QUE NECESITAS</a:t>
            </a:r>
          </a:p>
        </p:txBody>
      </p:sp>
      <p:pic>
        <p:nvPicPr>
          <p:cNvPr id="15" name="Imagen 14" descr="Un par de personas&#10;&#10;Descripción generada automáticamente con confianza baja">
            <a:extLst>
              <a:ext uri="{FF2B5EF4-FFF2-40B4-BE49-F238E27FC236}">
                <a16:creationId xmlns:a16="http://schemas.microsoft.com/office/drawing/2014/main" id="{EB2AA435-FC4C-D8E4-25AD-E826CCC1B57C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770451" y="0"/>
            <a:ext cx="5421549" cy="6858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1B633CE0-F336-F2DB-7B36-322AF50C7F7F}"/>
              </a:ext>
            </a:extLst>
          </p:cNvPr>
          <p:cNvGrpSpPr/>
          <p:nvPr/>
        </p:nvGrpSpPr>
        <p:grpSpPr>
          <a:xfrm>
            <a:off x="9827972" y="106181"/>
            <a:ext cx="2080264" cy="666530"/>
            <a:chOff x="9827972" y="106181"/>
            <a:chExt cx="2080264" cy="666530"/>
          </a:xfrm>
        </p:grpSpPr>
        <p:pic>
          <p:nvPicPr>
            <p:cNvPr id="16" name="Imagen 15" descr="Imagen que contiene alfombra&#10;&#10;Descripción generada automáticamente">
              <a:extLst>
                <a:ext uri="{FF2B5EF4-FFF2-40B4-BE49-F238E27FC236}">
                  <a16:creationId xmlns:a16="http://schemas.microsoft.com/office/drawing/2014/main" id="{FD4DF991-8966-2522-BDE9-8E7FFF5EC7C6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7972" y="138725"/>
              <a:ext cx="2080264" cy="633986"/>
            </a:xfrm>
            <a:prstGeom prst="rect">
              <a:avLst/>
            </a:prstGeom>
          </p:spPr>
        </p:pic>
        <p:sp>
          <p:nvSpPr>
            <p:cNvPr id="17" name="CuadroTexto 16">
              <a:extLst>
                <a:ext uri="{FF2B5EF4-FFF2-40B4-BE49-F238E27FC236}">
                  <a16:creationId xmlns:a16="http://schemas.microsoft.com/office/drawing/2014/main" id="{39D35AD0-8807-E4C8-AFC8-CB6AF176148A}"/>
                </a:ext>
              </a:extLst>
            </p:cNvPr>
            <p:cNvSpPr txBox="1"/>
            <p:nvPr/>
          </p:nvSpPr>
          <p:spPr>
            <a:xfrm>
              <a:off x="10036453" y="106181"/>
              <a:ext cx="16633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Noemí</a:t>
              </a:r>
            </a:p>
          </p:txBody>
        </p:sp>
      </p:grpSp>
      <p:pic>
        <p:nvPicPr>
          <p:cNvPr id="18" name="Gráfico 17" descr="Marca de insignia con relleno sólido">
            <a:extLst>
              <a:ext uri="{FF2B5EF4-FFF2-40B4-BE49-F238E27FC236}">
                <a16:creationId xmlns:a16="http://schemas.microsoft.com/office/drawing/2014/main" id="{C496E9B2-25B5-E82B-5667-A21BEB164AB6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310631" y="250146"/>
            <a:ext cx="543066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643131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7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7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7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7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7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7" grpId="0" uiExpand="1" build="p"/>
      <p:bldP spid="9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8CBFE6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A09B7D23-3EDC-6B50-0EDC-BFBDE5E63795}"/>
              </a:ext>
            </a:extLst>
          </p:cNvPr>
          <p:cNvSpPr txBox="1"/>
          <p:nvPr/>
        </p:nvSpPr>
        <p:spPr>
          <a:xfrm>
            <a:off x="6468177" y="727855"/>
            <a:ext cx="5621743" cy="5940088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000" dirty="0"/>
              <a:t>Otra mujer distinguida por el cielo fue Ana. 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La Biblia nos dice que tenía ochenta y cuatro años siendo viuda, y que noche y día servía en el templo.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Estas pocas cualidades nos indican que esta mujer no permitió que la pérdida de su esposo le impidiera trabajar para Dios; y el Señor le dio el regalo de poder conocer a quien habría de salvar al mundo. «Esta, presentándose en la misma hora, daba gracias a Dios y hablaba del niño a todos los que esperaban la redención en Jerusalén» (Lucas 2: 38).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El cielo no rechazó el trabajo abnegado de esta sierva de Dios. Servía en el templo a pesar de su edad. El Señor aceptaba lo que su fuerza física le permitía hacer. </a:t>
            </a:r>
          </a:p>
          <a:p>
            <a:pPr>
              <a:spcBef>
                <a:spcPts val="1200"/>
              </a:spcBef>
            </a:pPr>
            <a:r>
              <a:rPr lang="es-ES" sz="2000" dirty="0"/>
              <a:t>¿Qué trabajo o actividad puedes realizar? Valora tus esfuerzos; tú tienes mucho que dar; no te limites por carecer de la energía de la juventud. </a:t>
            </a:r>
          </a:p>
        </p:txBody>
      </p:sp>
      <p:sp>
        <p:nvSpPr>
          <p:cNvPr id="5" name="CuadroTexto 4">
            <a:extLst>
              <a:ext uri="{FF2B5EF4-FFF2-40B4-BE49-F238E27FC236}">
                <a16:creationId xmlns:a16="http://schemas.microsoft.com/office/drawing/2014/main" id="{3839B9CD-F2CA-340E-FAAE-357E15D0009F}"/>
              </a:ext>
            </a:extLst>
          </p:cNvPr>
          <p:cNvSpPr txBox="1"/>
          <p:nvPr/>
        </p:nvSpPr>
        <p:spPr>
          <a:xfrm>
            <a:off x="4705419" y="257204"/>
            <a:ext cx="7114401" cy="461665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>
              <a:defRPr sz="2000" b="1"/>
            </a:lvl1pPr>
          </a:lstStyle>
          <a:p>
            <a:r>
              <a:rPr lang="es-ES" sz="2400" dirty="0">
                <a:solidFill>
                  <a:srgbClr val="1D5885"/>
                </a:solidFill>
              </a:rPr>
              <a:t>DIOS ALABA Y RECOMPENSA TU TRABAJO ABNEGADO</a:t>
            </a:r>
          </a:p>
        </p:txBody>
      </p:sp>
      <p:pic>
        <p:nvPicPr>
          <p:cNvPr id="9" name="Imagen 8" descr="Imagen que contiene edificio, hombre, mujer, sostener&#10;&#10;Descripción generada automáticamente">
            <a:extLst>
              <a:ext uri="{FF2B5EF4-FFF2-40B4-BE49-F238E27FC236}">
                <a16:creationId xmlns:a16="http://schemas.microsoft.com/office/drawing/2014/main" id="{E4CADD03-F091-46AC-36AA-86B387958EC4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7049" y="1172533"/>
            <a:ext cx="6151788" cy="5354834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2" name="Grupo 1">
            <a:extLst>
              <a:ext uri="{FF2B5EF4-FFF2-40B4-BE49-F238E27FC236}">
                <a16:creationId xmlns:a16="http://schemas.microsoft.com/office/drawing/2014/main" id="{0AF79B31-4776-3EAF-6C46-0DDEFB320709}"/>
              </a:ext>
            </a:extLst>
          </p:cNvPr>
          <p:cNvGrpSpPr/>
          <p:nvPr/>
        </p:nvGrpSpPr>
        <p:grpSpPr>
          <a:xfrm>
            <a:off x="206713" y="81524"/>
            <a:ext cx="2080264" cy="666530"/>
            <a:chOff x="206713" y="81524"/>
            <a:chExt cx="2080264" cy="666530"/>
          </a:xfrm>
        </p:grpSpPr>
        <p:pic>
          <p:nvPicPr>
            <p:cNvPr id="10" name="Imagen 9" descr="Imagen que contiene alfombra&#10;&#10;Descripción generada automáticamente">
              <a:extLst>
                <a:ext uri="{FF2B5EF4-FFF2-40B4-BE49-F238E27FC236}">
                  <a16:creationId xmlns:a16="http://schemas.microsoft.com/office/drawing/2014/main" id="{A6593EF8-C899-92B2-EF7C-D484D75EC98A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206713" y="114068"/>
              <a:ext cx="2080264" cy="633986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BFFF49CF-F8F7-BFF0-1346-091B795CE98A}"/>
                </a:ext>
              </a:extLst>
            </p:cNvPr>
            <p:cNvSpPr txBox="1"/>
            <p:nvPr/>
          </p:nvSpPr>
          <p:spPr>
            <a:xfrm>
              <a:off x="415194" y="81524"/>
              <a:ext cx="16633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Ana</a:t>
              </a:r>
              <a:r>
                <a:rPr lang="es-ES" sz="3600" b="1" dirty="0">
                  <a:solidFill>
                    <a:srgbClr val="FFFF00"/>
                  </a:solidFill>
                  <a:effectLst>
                    <a:innerShdw blurRad="63500" dist="50800" dir="16200000">
                      <a:prstClr val="black">
                        <a:alpha val="50000"/>
                      </a:prstClr>
                    </a:innerShdw>
                  </a:effectLst>
                </a:rPr>
                <a:t> </a:t>
              </a:r>
            </a:p>
          </p:txBody>
        </p:sp>
      </p:grpSp>
      <p:pic>
        <p:nvPicPr>
          <p:cNvPr id="12" name="Gráfico 11" descr="Marca de insignia con relleno sólido">
            <a:extLst>
              <a:ext uri="{FF2B5EF4-FFF2-40B4-BE49-F238E27FC236}">
                <a16:creationId xmlns:a16="http://schemas.microsoft.com/office/drawing/2014/main" id="{1CF7BA6F-F1B7-1E15-9F39-72CBB0D82205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4162353" y="185726"/>
            <a:ext cx="543066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7837833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6" dur="500"/>
                                        <p:tgtEl>
                                          <p:spTgt spid="3">
                                            <p:txEl>
                                              <p:pRg st="4" end="4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CBA9E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CuadroTexto 2">
            <a:extLst>
              <a:ext uri="{FF2B5EF4-FFF2-40B4-BE49-F238E27FC236}">
                <a16:creationId xmlns:a16="http://schemas.microsoft.com/office/drawing/2014/main" id="{04DF5535-9AC6-6B87-8582-6B9019379976}"/>
              </a:ext>
            </a:extLst>
          </p:cNvPr>
          <p:cNvSpPr txBox="1"/>
          <p:nvPr/>
        </p:nvSpPr>
        <p:spPr>
          <a:xfrm>
            <a:off x="114827" y="1228365"/>
            <a:ext cx="6298715" cy="5293757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spcBef>
                <a:spcPts val="1200"/>
              </a:spcBef>
            </a:pPr>
            <a:r>
              <a:rPr lang="es-ES" sz="2200" dirty="0"/>
              <a:t>No te  arrincones y tiendas a permanecer en el anonimato. Tu actitud frente a la vida debe ser optimista y dispuesta a hacer grandes conquistas.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Caleb es un buen ejemplo de lo que Dios espera de ti. 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A sus ochenta y cinco años, estaba dispuesto a pelear para adquirir la tierra prometida. No le importaba lo peligrosa que pareciera su misión o la indiferencia de los que le rodeaban; él confiaba en Dios de todo corazón. «Dame, pues, ahora este monte, del cual habló Jehová aquel día; porque tú oíste en aquel día que los </a:t>
            </a:r>
            <a:r>
              <a:rPr lang="es-ES" sz="2200" dirty="0" err="1"/>
              <a:t>anaceos</a:t>
            </a:r>
            <a:r>
              <a:rPr lang="es-ES" sz="2200" dirty="0"/>
              <a:t> están allí, y que hay ciudades grandes y fortificadas. Quizá Jehová estará conmigo, y los echaré, como Jehová ha dicho» (Josué 14:12).</a:t>
            </a:r>
          </a:p>
          <a:p>
            <a:pPr>
              <a:spcBef>
                <a:spcPts val="1200"/>
              </a:spcBef>
            </a:pPr>
            <a:r>
              <a:rPr lang="es-ES" sz="2200" dirty="0"/>
              <a:t>Confía en Dios, actúa y él obrará maravillas en tu vida.</a:t>
            </a:r>
          </a:p>
        </p:txBody>
      </p:sp>
      <p:pic>
        <p:nvPicPr>
          <p:cNvPr id="9" name="Imagen 8">
            <a:extLst>
              <a:ext uri="{FF2B5EF4-FFF2-40B4-BE49-F238E27FC236}">
                <a16:creationId xmlns:a16="http://schemas.microsoft.com/office/drawing/2014/main" id="{CE4AB5E6-3325-D938-17C5-CFBD5E0BD81E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602819" y="168116"/>
            <a:ext cx="5419924" cy="6501558"/>
          </a:xfrm>
          <a:prstGeom prst="rect">
            <a:avLst/>
          </a:prstGeom>
          <a:solidFill>
            <a:srgbClr val="FFFFFF">
              <a:shade val="85000"/>
            </a:srgbClr>
          </a:solidFill>
          <a:ln w="190500" cap="rnd">
            <a:solidFill>
              <a:srgbClr val="FFFFFF"/>
            </a:solidFill>
          </a:ln>
          <a:effectLst>
            <a:outerShdw blurRad="50000" algn="tl" rotWithShape="0">
              <a:srgbClr val="000000">
                <a:alpha val="41000"/>
              </a:srgbClr>
            </a:outerShdw>
          </a:effectLst>
          <a:scene3d>
            <a:camera prst="orthographicFront"/>
            <a:lightRig rig="twoPt" dir="t">
              <a:rot lat="0" lon="0" rev="7800000"/>
            </a:lightRig>
          </a:scene3d>
          <a:sp3d contourW="6350">
            <a:bevelT w="50800" h="16510"/>
            <a:contourClr>
              <a:srgbClr val="C0C0C0"/>
            </a:contourClr>
          </a:sp3d>
        </p:spPr>
      </p:pic>
      <p:grpSp>
        <p:nvGrpSpPr>
          <p:cNvPr id="13" name="Grupo 12">
            <a:extLst>
              <a:ext uri="{FF2B5EF4-FFF2-40B4-BE49-F238E27FC236}">
                <a16:creationId xmlns:a16="http://schemas.microsoft.com/office/drawing/2014/main" id="{164C2CDE-89CF-A3E5-E66D-8C7C84A5F27D}"/>
              </a:ext>
            </a:extLst>
          </p:cNvPr>
          <p:cNvGrpSpPr/>
          <p:nvPr/>
        </p:nvGrpSpPr>
        <p:grpSpPr>
          <a:xfrm>
            <a:off x="9818950" y="250349"/>
            <a:ext cx="2080264" cy="666530"/>
            <a:chOff x="9827972" y="106181"/>
            <a:chExt cx="2080264" cy="666530"/>
          </a:xfrm>
        </p:grpSpPr>
        <p:pic>
          <p:nvPicPr>
            <p:cNvPr id="10" name="Imagen 9" descr="Imagen que contiene alfombra&#10;&#10;Descripción generada automáticamente">
              <a:extLst>
                <a:ext uri="{FF2B5EF4-FFF2-40B4-BE49-F238E27FC236}">
                  <a16:creationId xmlns:a16="http://schemas.microsoft.com/office/drawing/2014/main" id="{B977368A-2762-BE30-0E50-434988105E7D}"/>
                </a:ext>
              </a:extLst>
            </p:cNvPr>
            <p:cNvPicPr>
              <a:picLocks noChangeAspect="1"/>
            </p:cNvPicPr>
            <p:nvPr/>
          </p:nvPicPr>
          <p:blipFill>
            <a:blip r:embed="rId3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827972" y="138725"/>
              <a:ext cx="2080264" cy="633986"/>
            </a:xfrm>
            <a:prstGeom prst="rect">
              <a:avLst/>
            </a:prstGeom>
          </p:spPr>
        </p:pic>
        <p:sp>
          <p:nvSpPr>
            <p:cNvPr id="11" name="CuadroTexto 10">
              <a:extLst>
                <a:ext uri="{FF2B5EF4-FFF2-40B4-BE49-F238E27FC236}">
                  <a16:creationId xmlns:a16="http://schemas.microsoft.com/office/drawing/2014/main" id="{19297469-41C5-3152-260B-5FA1BFF2A72A}"/>
                </a:ext>
              </a:extLst>
            </p:cNvPr>
            <p:cNvSpPr txBox="1"/>
            <p:nvPr/>
          </p:nvSpPr>
          <p:spPr>
            <a:xfrm>
              <a:off x="10036453" y="106181"/>
              <a:ext cx="1663301" cy="646331"/>
            </a:xfrm>
            <a:prstGeom prst="rect">
              <a:avLst/>
            </a:prstGeom>
            <a:noFill/>
          </p:spPr>
          <p:txBody>
            <a:bodyPr wrap="square">
              <a:spAutoFit/>
            </a:bodyPr>
            <a:lstStyle/>
            <a:p>
              <a:pPr algn="ctr"/>
              <a:r>
                <a:rPr lang="es-ES" sz="3600" b="1" dirty="0">
                  <a:solidFill>
                    <a:srgbClr val="FFFF00"/>
                  </a:solidFill>
                  <a:effectLst>
                    <a:outerShdw blurRad="50800" dist="38100" dir="13500000" algn="br" rotWithShape="0">
                      <a:prstClr val="black">
                        <a:alpha val="40000"/>
                      </a:prstClr>
                    </a:outerShdw>
                  </a:effectLst>
                </a:rPr>
                <a:t>Caleb</a:t>
              </a:r>
            </a:p>
          </p:txBody>
        </p:sp>
      </p:grpSp>
      <p:sp>
        <p:nvSpPr>
          <p:cNvPr id="5" name="CuadroTexto 4">
            <a:extLst>
              <a:ext uri="{FF2B5EF4-FFF2-40B4-BE49-F238E27FC236}">
                <a16:creationId xmlns:a16="http://schemas.microsoft.com/office/drawing/2014/main" id="{EFF4F51A-4B07-9A42-A58C-EA5334DD5D97}"/>
              </a:ext>
            </a:extLst>
          </p:cNvPr>
          <p:cNvSpPr txBox="1"/>
          <p:nvPr/>
        </p:nvSpPr>
        <p:spPr>
          <a:xfrm>
            <a:off x="745516" y="168116"/>
            <a:ext cx="5533284" cy="830997"/>
          </a:xfrm>
          <a:prstGeom prst="rect">
            <a:avLst/>
          </a:prstGeom>
          <a:noFill/>
        </p:spPr>
        <p:txBody>
          <a:bodyPr wrap="square">
            <a:spAutoFit/>
            <a:scene3d>
              <a:camera prst="orthographicFront"/>
              <a:lightRig rig="threePt" dir="t"/>
            </a:scene3d>
            <a:sp3d extrusionH="57150">
              <a:bevelT w="38100" h="38100"/>
            </a:sp3d>
          </a:bodyPr>
          <a:lstStyle>
            <a:defPPr>
              <a:defRPr lang="es-ES"/>
            </a:defPPr>
            <a:lvl1pPr>
              <a:defRPr sz="2000" b="1"/>
            </a:lvl1pPr>
          </a:lstStyle>
          <a:p>
            <a:r>
              <a:rPr lang="es-ES" sz="2400" dirty="0">
                <a:solidFill>
                  <a:srgbClr val="7030A0"/>
                </a:solidFill>
              </a:rPr>
              <a:t>CONFÍA EN DIOS DE TODO CORAZÓN Y AVANZA POR FE REALIZANDO TU MISIÓN</a:t>
            </a:r>
          </a:p>
        </p:txBody>
      </p:sp>
      <p:pic>
        <p:nvPicPr>
          <p:cNvPr id="12" name="Gráfico 11" descr="Marca de insignia con relleno sólido">
            <a:extLst>
              <a:ext uri="{FF2B5EF4-FFF2-40B4-BE49-F238E27FC236}">
                <a16:creationId xmlns:a16="http://schemas.microsoft.com/office/drawing/2014/main" id="{D1ECC138-A717-E4D4-6D64-8B11498A5E0B}"/>
              </a:ext>
            </a:extLst>
          </p:cNvPr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5"/>
              </a:ext>
            </a:extLst>
          </a:blip>
          <a:stretch>
            <a:fillRect/>
          </a:stretch>
        </p:blipFill>
        <p:spPr>
          <a:xfrm>
            <a:off x="283764" y="106181"/>
            <a:ext cx="543066" cy="54306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19506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1500">
        <p:random/>
      </p:transition>
    </mc:Choice>
    <mc:Fallback xmlns="">
      <p:transition spd="slow">
        <p:random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Scale>
                                      <p:cBhvr>
                                        <p:cTn id="7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</p:cBhvr>
                                      <p:from x="250000" y="250000"/>
                                      <p:to x="100000" y="100000"/>
                                    </p:animScale>
                                    <p:animMotion origin="layout" path="M -0.46736 0.92887  C -0.37517 0.88508  -0.02552 0.75279  0.0908 0.66613  C  0.20747 0.57948  0.21649 0.50394  0.23177 0.40825  C 0.24705 0.31256  0.22118 0.15964   0.18264 0.09152  C 0.1441 0.02341  0.03802 0.0  0.0 0.0  " pathEditMode="relative" ptsTypes="">
                                      <p:cBhvr>
                                        <p:cTn id="8" dur="1000" decel="50000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  <p:attrName>ppt_y</p:attrName>
                                        </p:attrNameLst>
                                      </p:cBhvr>
                                    </p:animMotion>
                                    <p:animEffect transition="in" filter="fade">
                                      <p:cBhvr>
                                        <p:cTn id="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0" fill="hold">
                            <p:stCondLst>
                              <p:cond delay="1000"/>
                            </p:stCondLst>
                            <p:childTnLst>
                              <p:par>
                                <p:cTn id="11" presetID="2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3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800" decel="100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800" decel="100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4" presetID="30" presetClass="entr" presetSubtype="0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800" decel="100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800" decel="100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0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2" fill="hold">
                      <p:stCondLst>
                        <p:cond delay="indefinite"/>
                      </p:stCondLst>
                      <p:childTnLst>
                        <p:par>
                          <p:cTn id="33" fill="hold">
                            <p:stCondLst>
                              <p:cond delay="0"/>
                            </p:stCondLst>
                            <p:childTnLst>
                              <p:par>
                                <p:cTn id="3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6" dur="500"/>
                                        <p:tgtEl>
                                          <p:spTgt spid="3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7" fill="hold">
                      <p:stCondLst>
                        <p:cond delay="indefinite"/>
                      </p:stCondLst>
                      <p:childTnLst>
                        <p:par>
                          <p:cTn id="38" fill="hold">
                            <p:stCondLst>
                              <p:cond delay="0"/>
                            </p:stCondLst>
                            <p:childTnLst>
                              <p:par>
                                <p:cTn id="3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1" dur="500"/>
                                        <p:tgtEl>
                                          <p:spTgt spid="3">
                                            <p:txEl>
                                              <p:pRg st="1" end="1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46" dur="500"/>
                                        <p:tgtEl>
                                          <p:spTgt spid="3">
                                            <p:txEl>
                                              <p:pRg st="2" end="2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51" dur="500"/>
                                        <p:tgtEl>
                                          <p:spTgt spid="3">
                                            <p:txEl>
                                              <p:pRg st="3" end="3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3" grpId="0" uiExpand="1" build="p"/>
      <p:bldP spid="5" grpId="0"/>
    </p:bldLst>
  </p:timing>
</p:sld>
</file>

<file path=ppt/theme/theme1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737</TotalTime>
  <Words>1553</Words>
  <Application>Microsoft Office PowerPoint</Application>
  <PresentationFormat>Panorámica</PresentationFormat>
  <Paragraphs>79</Paragraphs>
  <Slides>11</Slides>
  <Notes>1</Notes>
  <HiddenSlides>0</HiddenSlides>
  <MMClips>0</MMClips>
  <ScaleCrop>false</ScaleCrop>
  <HeadingPairs>
    <vt:vector size="6" baseType="variant">
      <vt:variant>
        <vt:lpstr>Fuentes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11</vt:i4>
      </vt:variant>
    </vt:vector>
  </HeadingPairs>
  <TitlesOfParts>
    <vt:vector size="16" baseType="lpstr">
      <vt:lpstr>Arial</vt:lpstr>
      <vt:lpstr>Calibri</vt:lpstr>
      <vt:lpstr>Calibri Light</vt:lpstr>
      <vt:lpstr>Wingdings</vt:lpstr>
      <vt:lpstr>Tema de Office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  <vt:lpstr>Presentación de PowerPoint</vt:lpstr>
    </vt:vector>
  </TitlesOfParts>
  <Company/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Presentación de PowerPoint</dc:title>
  <dc:creator>Isabel Laveda</dc:creator>
  <cp:lastModifiedBy>Sergio Fustero Carreras</cp:lastModifiedBy>
  <cp:revision>113</cp:revision>
  <dcterms:created xsi:type="dcterms:W3CDTF">2022-08-23T07:59:47Z</dcterms:created>
  <dcterms:modified xsi:type="dcterms:W3CDTF">2022-10-20T17:54:58Z</dcterms:modified>
</cp:coreProperties>
</file>