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86" r:id="rId3"/>
    <p:sldId id="258" r:id="rId4"/>
    <p:sldId id="263" r:id="rId5"/>
    <p:sldId id="279" r:id="rId6"/>
    <p:sldId id="261" r:id="rId7"/>
    <p:sldId id="269" r:id="rId8"/>
    <p:sldId id="270" r:id="rId9"/>
    <p:sldId id="271" r:id="rId10"/>
    <p:sldId id="272" r:id="rId11"/>
    <p:sldId id="266" r:id="rId12"/>
    <p:sldId id="275" r:id="rId13"/>
    <p:sldId id="274" r:id="rId14"/>
    <p:sldId id="273" r:id="rId15"/>
    <p:sldId id="277" r:id="rId16"/>
    <p:sldId id="281" r:id="rId17"/>
    <p:sldId id="268" r:id="rId18"/>
    <p:sldId id="280" r:id="rId19"/>
    <p:sldId id="287" r:id="rId20"/>
    <p:sldId id="276" r:id="rId2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6580"/>
    <a:srgbClr val="BC1264"/>
    <a:srgbClr val="F9CCE1"/>
    <a:srgbClr val="773632"/>
    <a:srgbClr val="B11711"/>
    <a:srgbClr val="007649"/>
    <a:srgbClr val="4B4C19"/>
    <a:srgbClr val="00F498"/>
    <a:srgbClr val="AC0056"/>
    <a:srgbClr val="F400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125" autoAdjust="0"/>
  </p:normalViewPr>
  <p:slideViewPr>
    <p:cSldViewPr snapToGrid="0">
      <p:cViewPr varScale="1">
        <p:scale>
          <a:sx n="96" d="100"/>
          <a:sy n="96" d="100"/>
        </p:scale>
        <p:origin x="10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image" Target="../media/image74.jpeg"/><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diagrams/_rels/data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image" Target="../media/image82.jpeg"/></Relationships>
</file>

<file path=ppt/diagrams/_rels/data3.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9.png"/><Relationship Id="rId1" Type="http://schemas.openxmlformats.org/officeDocument/2006/relationships/image" Target="../media/image98.jpeg"/><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image" Target="../media/image74.jpeg"/><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image" Target="../media/image82.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9.png"/><Relationship Id="rId1" Type="http://schemas.openxmlformats.org/officeDocument/2006/relationships/image" Target="../media/image98.jpeg"/><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4A8D53-B60A-4112-80A6-69D22AB39420}" type="doc">
      <dgm:prSet loTypeId="urn:microsoft.com/office/officeart/2005/8/layout/pList1" loCatId="list" qsTypeId="urn:microsoft.com/office/officeart/2005/8/quickstyle/3d1" qsCatId="3D" csTypeId="urn:microsoft.com/office/officeart/2005/8/colors/accent2_2" csCatId="accent2" phldr="1"/>
      <dgm:spPr/>
      <dgm:t>
        <a:bodyPr/>
        <a:lstStyle/>
        <a:p>
          <a:endParaRPr lang="es-ES"/>
        </a:p>
      </dgm:t>
    </dgm:pt>
    <dgm:pt modelId="{81FF6136-9D1C-46F4-9E25-CD39373D5AE6}">
      <dgm:prSet phldrT="[Texto]" custT="1">
        <dgm:style>
          <a:lnRef idx="2">
            <a:schemeClr val="accent2"/>
          </a:lnRef>
          <a:fillRef idx="1">
            <a:schemeClr val="lt1"/>
          </a:fillRef>
          <a:effectRef idx="0">
            <a:schemeClr val="accent2"/>
          </a:effectRef>
          <a:fontRef idx="minor">
            <a:schemeClr val="dk1"/>
          </a:fontRef>
        </dgm:style>
      </dgm:prSet>
      <dgm:spPr>
        <a:xfrm>
          <a:off x="71360" y="2345382"/>
          <a:ext cx="2124373" cy="1265961"/>
        </a:xfrm>
        <a:prstGeom prst="rect">
          <a:avLst/>
        </a:prstGeom>
        <a:solidFill>
          <a:sysClr val="window" lastClr="FFFFFF"/>
        </a:solidFill>
        <a:ln w="25400" cap="flat" cmpd="sng" algn="ctr">
          <a:solidFill>
            <a:srgbClr val="C0504D"/>
          </a:solidFill>
          <a:prstDash val="solid"/>
        </a:ln>
        <a:effectLst/>
      </dgm:spPr>
      <dgm:t>
        <a:bodyPr tIns="108000" bIns="36000"/>
        <a:lstStyle/>
        <a:p>
          <a:pPr>
            <a:buNone/>
          </a:pPr>
          <a:r>
            <a:rPr lang="es-ES" sz="2000" b="1" dirty="0">
              <a:solidFill>
                <a:sysClr val="windowText" lastClr="000000">
                  <a:hueOff val="0"/>
                  <a:satOff val="0"/>
                  <a:lumOff val="0"/>
                  <a:alphaOff val="0"/>
                </a:sysClr>
              </a:solidFill>
              <a:latin typeface="Calibri"/>
              <a:ea typeface="+mn-ea"/>
              <a:cs typeface="+mn-cs"/>
            </a:rPr>
            <a:t>Gabriel anunció el nacimiento de Juan el Bautista (Lucas 1:8-20)</a:t>
          </a:r>
        </a:p>
      </dgm:t>
    </dgm:pt>
    <dgm:pt modelId="{DF8C2FD6-43BA-4419-BEBF-05EB286C3BF5}" type="parTrans" cxnId="{196681AE-296C-4DBC-848A-CE4DC3CEF5EC}">
      <dgm:prSet/>
      <dgm:spPr/>
      <dgm:t>
        <a:bodyPr/>
        <a:lstStyle/>
        <a:p>
          <a:endParaRPr lang="es-ES"/>
        </a:p>
      </dgm:t>
    </dgm:pt>
    <dgm:pt modelId="{3365F02E-DCEC-4459-9E0F-87498EE93098}" type="sibTrans" cxnId="{196681AE-296C-4DBC-848A-CE4DC3CEF5EC}">
      <dgm:prSet/>
      <dgm:spPr/>
      <dgm:t>
        <a:bodyPr/>
        <a:lstStyle/>
        <a:p>
          <a:endParaRPr lang="es-ES"/>
        </a:p>
      </dgm:t>
    </dgm:pt>
    <dgm:pt modelId="{4A29121F-698D-4C5B-8059-DBBE702DBD50}">
      <dgm:prSet phldrT="[Texto]" custT="1">
        <dgm:style>
          <a:lnRef idx="2">
            <a:schemeClr val="accent2"/>
          </a:lnRef>
          <a:fillRef idx="1">
            <a:schemeClr val="lt1"/>
          </a:fillRef>
          <a:effectRef idx="0">
            <a:schemeClr val="accent2"/>
          </a:effectRef>
          <a:fontRef idx="minor">
            <a:schemeClr val="dk1"/>
          </a:fontRef>
        </dgm:style>
      </dgm:prSet>
      <dgm:spPr>
        <a:xfrm>
          <a:off x="2341363" y="2345382"/>
          <a:ext cx="2124373" cy="1265961"/>
        </a:xfrm>
        <a:prstGeom prst="rect">
          <a:avLst/>
        </a:prstGeom>
        <a:solidFill>
          <a:sysClr val="window" lastClr="FFFFFF"/>
        </a:solidFill>
        <a:ln w="25400" cap="flat" cmpd="sng" algn="ctr">
          <a:solidFill>
            <a:srgbClr val="C0504D"/>
          </a:solidFill>
          <a:prstDash val="solid"/>
        </a:ln>
        <a:effectLst/>
      </dgm:spPr>
      <dgm:t>
        <a:bodyPr tIns="72000" rIns="144000"/>
        <a:lstStyle/>
        <a:p>
          <a:pPr>
            <a:buNone/>
          </a:pPr>
          <a:r>
            <a:rPr lang="es-ES" sz="2000" b="1" dirty="0">
              <a:solidFill>
                <a:sysClr val="windowText" lastClr="000000">
                  <a:hueOff val="0"/>
                  <a:satOff val="0"/>
                  <a:lumOff val="0"/>
                  <a:alphaOff val="0"/>
                </a:sysClr>
              </a:solidFill>
              <a:latin typeface="Calibri"/>
              <a:ea typeface="+mn-ea"/>
              <a:cs typeface="+mn-cs"/>
            </a:rPr>
            <a:t>Gabriel anunció el nacimiento de Jesús</a:t>
          </a:r>
          <a:br>
            <a:rPr lang="es-ES" sz="2000" b="1" dirty="0">
              <a:solidFill>
                <a:sysClr val="windowText" lastClr="000000">
                  <a:hueOff val="0"/>
                  <a:satOff val="0"/>
                  <a:lumOff val="0"/>
                  <a:alphaOff val="0"/>
                </a:sysClr>
              </a:solidFill>
              <a:latin typeface="Calibri"/>
              <a:ea typeface="+mn-ea"/>
              <a:cs typeface="+mn-cs"/>
            </a:rPr>
          </a:br>
          <a:r>
            <a:rPr lang="es-ES" sz="2000" b="1" dirty="0">
              <a:solidFill>
                <a:sysClr val="windowText" lastClr="000000">
                  <a:hueOff val="0"/>
                  <a:satOff val="0"/>
                  <a:lumOff val="0"/>
                  <a:alphaOff val="0"/>
                </a:sysClr>
              </a:solidFill>
              <a:latin typeface="Calibri"/>
              <a:ea typeface="+mn-ea"/>
              <a:cs typeface="+mn-cs"/>
            </a:rPr>
            <a:t>(Lucas 1:26-38)</a:t>
          </a:r>
        </a:p>
      </dgm:t>
    </dgm:pt>
    <dgm:pt modelId="{19FD5ABB-4C62-456C-94E0-3528C9CED6CD}" type="parTrans" cxnId="{75141926-5B4D-49DA-9593-BA6E8CE0733D}">
      <dgm:prSet/>
      <dgm:spPr/>
      <dgm:t>
        <a:bodyPr/>
        <a:lstStyle/>
        <a:p>
          <a:endParaRPr lang="es-ES"/>
        </a:p>
      </dgm:t>
    </dgm:pt>
    <dgm:pt modelId="{92D9AF30-3E3E-4B2F-8177-0E0288FC64B0}" type="sibTrans" cxnId="{75141926-5B4D-49DA-9593-BA6E8CE0733D}">
      <dgm:prSet/>
      <dgm:spPr/>
      <dgm:t>
        <a:bodyPr/>
        <a:lstStyle/>
        <a:p>
          <a:endParaRPr lang="es-ES"/>
        </a:p>
      </dgm:t>
    </dgm:pt>
    <dgm:pt modelId="{EA848C1C-5474-4766-BC2F-79CC74B64896}">
      <dgm:prSet phldrT="[Texto]" custT="1">
        <dgm:style>
          <a:lnRef idx="2">
            <a:schemeClr val="accent2"/>
          </a:lnRef>
          <a:fillRef idx="1">
            <a:schemeClr val="lt1"/>
          </a:fillRef>
          <a:effectRef idx="0">
            <a:schemeClr val="accent2"/>
          </a:effectRef>
          <a:fontRef idx="minor">
            <a:schemeClr val="dk1"/>
          </a:fontRef>
        </dgm:style>
      </dgm:prSet>
      <dgm:spPr>
        <a:xfrm>
          <a:off x="4678263" y="2345382"/>
          <a:ext cx="2124373" cy="1265961"/>
        </a:xfrm>
        <a:prstGeom prst="rect">
          <a:avLst/>
        </a:prstGeom>
        <a:solidFill>
          <a:sysClr val="window" lastClr="FFFFFF"/>
        </a:solidFill>
        <a:ln w="25400" cap="flat" cmpd="sng" algn="ctr">
          <a:solidFill>
            <a:srgbClr val="C0504D"/>
          </a:solidFill>
          <a:prstDash val="solid"/>
        </a:ln>
        <a:effectLst/>
      </dgm:spPr>
      <dgm:t>
        <a:bodyPr/>
        <a:lstStyle/>
        <a:p>
          <a:pPr>
            <a:buNone/>
          </a:pPr>
          <a:r>
            <a:rPr lang="es-ES" sz="2000" b="1" dirty="0">
              <a:solidFill>
                <a:sysClr val="windowText" lastClr="000000">
                  <a:hueOff val="0"/>
                  <a:satOff val="0"/>
                  <a:lumOff val="0"/>
                  <a:alphaOff val="0"/>
                </a:sysClr>
              </a:solidFill>
              <a:latin typeface="Calibri"/>
              <a:ea typeface="+mn-ea"/>
              <a:cs typeface="+mn-cs"/>
            </a:rPr>
            <a:t>Se aparecieron en sueños a José (Mateo 1:20)</a:t>
          </a:r>
        </a:p>
      </dgm:t>
    </dgm:pt>
    <dgm:pt modelId="{A6120D2C-5CE1-421D-BC5F-D03691C9742A}" type="parTrans" cxnId="{577F04FF-5244-4AFA-B7B7-BA78FD218964}">
      <dgm:prSet/>
      <dgm:spPr/>
      <dgm:t>
        <a:bodyPr/>
        <a:lstStyle/>
        <a:p>
          <a:endParaRPr lang="es-ES"/>
        </a:p>
      </dgm:t>
    </dgm:pt>
    <dgm:pt modelId="{B97A33E4-12DD-493E-B4E4-B862A81AC456}" type="sibTrans" cxnId="{577F04FF-5244-4AFA-B7B7-BA78FD218964}">
      <dgm:prSet/>
      <dgm:spPr/>
      <dgm:t>
        <a:bodyPr/>
        <a:lstStyle/>
        <a:p>
          <a:endParaRPr lang="es-ES"/>
        </a:p>
      </dgm:t>
    </dgm:pt>
    <dgm:pt modelId="{978E7C06-7947-4B53-AE51-13B32F02A954}">
      <dgm:prSet phldrT="[Texto]" custT="1">
        <dgm:style>
          <a:lnRef idx="2">
            <a:schemeClr val="accent2"/>
          </a:lnRef>
          <a:fillRef idx="1">
            <a:schemeClr val="lt1"/>
          </a:fillRef>
          <a:effectRef idx="0">
            <a:schemeClr val="accent2"/>
          </a:effectRef>
          <a:fontRef idx="minor">
            <a:schemeClr val="dk1"/>
          </a:fontRef>
        </dgm:style>
      </dgm:prSet>
      <dgm:spPr>
        <a:xfrm>
          <a:off x="7015162" y="2345382"/>
          <a:ext cx="2124373" cy="1265961"/>
        </a:xfrm>
        <a:prstGeom prst="rect">
          <a:avLst/>
        </a:prstGeom>
        <a:solidFill>
          <a:sysClr val="window" lastClr="FFFFFF"/>
        </a:solidFill>
        <a:ln w="25400" cap="flat" cmpd="sng" algn="ctr">
          <a:solidFill>
            <a:srgbClr val="C0504D"/>
          </a:solidFill>
          <a:prstDash val="solid"/>
        </a:ln>
        <a:effectLst/>
      </dgm:spPr>
      <dgm:t>
        <a:bodyPr tIns="72000"/>
        <a:lstStyle/>
        <a:p>
          <a:pPr>
            <a:buNone/>
          </a:pPr>
          <a:r>
            <a:rPr lang="es-ES" sz="2000" b="1" dirty="0">
              <a:solidFill>
                <a:sysClr val="windowText" lastClr="000000">
                  <a:hueOff val="0"/>
                  <a:satOff val="0"/>
                  <a:lumOff val="0"/>
                  <a:alphaOff val="0"/>
                </a:sysClr>
              </a:solidFill>
              <a:latin typeface="Calibri"/>
              <a:ea typeface="+mn-ea"/>
              <a:cs typeface="+mn-cs"/>
            </a:rPr>
            <a:t>Anunciaron a los pastores el nacimiento</a:t>
          </a:r>
          <a:br>
            <a:rPr lang="es-ES" sz="2000" b="1" dirty="0">
              <a:solidFill>
                <a:sysClr val="windowText" lastClr="000000">
                  <a:hueOff val="0"/>
                  <a:satOff val="0"/>
                  <a:lumOff val="0"/>
                  <a:alphaOff val="0"/>
                </a:sysClr>
              </a:solidFill>
              <a:latin typeface="Calibri"/>
              <a:ea typeface="+mn-ea"/>
              <a:cs typeface="+mn-cs"/>
            </a:rPr>
          </a:br>
          <a:r>
            <a:rPr lang="es-ES" sz="2000" b="1" dirty="0">
              <a:solidFill>
                <a:sysClr val="windowText" lastClr="000000">
                  <a:hueOff val="0"/>
                  <a:satOff val="0"/>
                  <a:lumOff val="0"/>
                  <a:alphaOff val="0"/>
                </a:sysClr>
              </a:solidFill>
              <a:latin typeface="Calibri"/>
              <a:ea typeface="+mn-ea"/>
              <a:cs typeface="+mn-cs"/>
            </a:rPr>
            <a:t>(Lucas 2:8-15)</a:t>
          </a:r>
        </a:p>
      </dgm:t>
    </dgm:pt>
    <dgm:pt modelId="{E732A2CA-BD6A-4B81-8932-8FE0503BE9B4}" type="parTrans" cxnId="{FDAD274F-85E2-4803-8CF3-17B008B1AF68}">
      <dgm:prSet/>
      <dgm:spPr/>
      <dgm:t>
        <a:bodyPr/>
        <a:lstStyle/>
        <a:p>
          <a:endParaRPr lang="es-ES"/>
        </a:p>
      </dgm:t>
    </dgm:pt>
    <dgm:pt modelId="{1707C5B7-A12E-403A-8EC4-AEFC36D018EA}" type="sibTrans" cxnId="{FDAD274F-85E2-4803-8CF3-17B008B1AF68}">
      <dgm:prSet/>
      <dgm:spPr/>
      <dgm:t>
        <a:bodyPr/>
        <a:lstStyle/>
        <a:p>
          <a:endParaRPr lang="es-ES"/>
        </a:p>
      </dgm:t>
    </dgm:pt>
    <dgm:pt modelId="{4CD9F273-DF7F-4D30-A2E1-2BFAF0AB56E5}">
      <dgm:prSet phldrT="[Texto]" custT="1">
        <dgm:style>
          <a:lnRef idx="2">
            <a:schemeClr val="accent2"/>
          </a:lnRef>
          <a:fillRef idx="1">
            <a:schemeClr val="lt1"/>
          </a:fillRef>
          <a:effectRef idx="0">
            <a:schemeClr val="accent2"/>
          </a:effectRef>
          <a:fontRef idx="minor">
            <a:schemeClr val="dk1"/>
          </a:fontRef>
        </dgm:style>
      </dgm:prSet>
      <dgm:spPr>
        <a:xfrm>
          <a:off x="1172913" y="5483469"/>
          <a:ext cx="2124373" cy="1265961"/>
        </a:xfrm>
        <a:prstGeom prst="rect">
          <a:avLst/>
        </a:prstGeom>
        <a:solidFill>
          <a:sysClr val="window" lastClr="FFFFFF"/>
        </a:solidFill>
        <a:ln w="25400" cap="flat" cmpd="sng" algn="ctr">
          <a:solidFill>
            <a:srgbClr val="C0504D"/>
          </a:solidFill>
          <a:prstDash val="solid"/>
        </a:ln>
        <a:effectLst/>
      </dgm:spPr>
      <dgm:t>
        <a:bodyPr tIns="72000"/>
        <a:lstStyle/>
        <a:p>
          <a:pPr>
            <a:buNone/>
          </a:pPr>
          <a:r>
            <a:rPr lang="es-ES" sz="2000" b="1" dirty="0">
              <a:solidFill>
                <a:sysClr val="windowText" lastClr="000000">
                  <a:hueOff val="0"/>
                  <a:satOff val="0"/>
                  <a:lumOff val="0"/>
                  <a:alphaOff val="0"/>
                </a:sysClr>
              </a:solidFill>
              <a:latin typeface="Calibri"/>
              <a:ea typeface="+mn-ea"/>
              <a:cs typeface="+mn-cs"/>
            </a:rPr>
            <a:t>Formaron la estrella de Belén. </a:t>
          </a:r>
          <a:r>
            <a:rPr lang="es-ES" sz="2000" b="1" dirty="0">
              <a:solidFill>
                <a:srgbClr val="C00000"/>
              </a:solidFill>
              <a:latin typeface="Calibri"/>
              <a:ea typeface="+mn-ea"/>
              <a:cs typeface="+mn-cs"/>
            </a:rPr>
            <a:t>Esta luz estaba formada por un grupo distante de ángeles </a:t>
          </a:r>
          <a:r>
            <a:rPr lang="es-ES" sz="2000" b="1" dirty="0">
              <a:solidFill>
                <a:sysClr val="windowText" lastClr="000000">
                  <a:hueOff val="0"/>
                  <a:satOff val="0"/>
                  <a:lumOff val="0"/>
                  <a:alphaOff val="0"/>
                </a:sysClr>
              </a:solidFill>
              <a:latin typeface="Calibri"/>
              <a:ea typeface="+mn-ea"/>
              <a:cs typeface="+mn-cs"/>
            </a:rPr>
            <a:t>resplandecientes que daban la apariencia de una estrella luminosa.  </a:t>
          </a:r>
          <a:r>
            <a:rPr lang="es-ES" sz="1400" b="1" dirty="0">
              <a:solidFill>
                <a:sysClr val="windowText" lastClr="000000">
                  <a:hueOff val="0"/>
                  <a:satOff val="0"/>
                  <a:lumOff val="0"/>
                  <a:alphaOff val="0"/>
                </a:sysClr>
              </a:solidFill>
              <a:latin typeface="Calibri"/>
              <a:ea typeface="+mn-ea"/>
              <a:cs typeface="+mn-cs"/>
            </a:rPr>
            <a:t>(RH, 9/12/1884; EJ, 16 de enero)</a:t>
          </a:r>
          <a:endParaRPr lang="es-ES" sz="2000" b="1" dirty="0">
            <a:solidFill>
              <a:sysClr val="windowText" lastClr="000000">
                <a:hueOff val="0"/>
                <a:satOff val="0"/>
                <a:lumOff val="0"/>
                <a:alphaOff val="0"/>
              </a:sysClr>
            </a:solidFill>
            <a:latin typeface="Calibri"/>
            <a:ea typeface="+mn-ea"/>
            <a:cs typeface="+mn-cs"/>
          </a:endParaRPr>
        </a:p>
      </dgm:t>
    </dgm:pt>
    <dgm:pt modelId="{1212B518-61D4-4FD2-B9B7-8D64F1CC2888}" type="parTrans" cxnId="{B7B36D6D-C358-405C-8AAC-F0B2D2171CF6}">
      <dgm:prSet/>
      <dgm:spPr/>
      <dgm:t>
        <a:bodyPr/>
        <a:lstStyle/>
        <a:p>
          <a:endParaRPr lang="es-ES"/>
        </a:p>
      </dgm:t>
    </dgm:pt>
    <dgm:pt modelId="{BE00B145-5BFA-4B7A-A714-A6EC57EDC881}" type="sibTrans" cxnId="{B7B36D6D-C358-405C-8AAC-F0B2D2171CF6}">
      <dgm:prSet/>
      <dgm:spPr/>
      <dgm:t>
        <a:bodyPr/>
        <a:lstStyle/>
        <a:p>
          <a:endParaRPr lang="es-ES"/>
        </a:p>
      </dgm:t>
    </dgm:pt>
    <dgm:pt modelId="{C7F67D80-4B7F-41B0-8DE4-4FD21E4951FA}">
      <dgm:prSet phldrT="[Texto]" custT="1">
        <dgm:style>
          <a:lnRef idx="2">
            <a:schemeClr val="accent2"/>
          </a:lnRef>
          <a:fillRef idx="1">
            <a:schemeClr val="lt1"/>
          </a:fillRef>
          <a:effectRef idx="0">
            <a:schemeClr val="accent2"/>
          </a:effectRef>
          <a:fontRef idx="minor">
            <a:schemeClr val="dk1"/>
          </a:fontRef>
        </dgm:style>
      </dgm:prSet>
      <dgm:spPr>
        <a:xfrm>
          <a:off x="3509813" y="5513734"/>
          <a:ext cx="2124373" cy="1265961"/>
        </a:xfrm>
        <a:prstGeom prst="rect">
          <a:avLst/>
        </a:prstGeom>
        <a:solidFill>
          <a:sysClr val="window" lastClr="FFFFFF"/>
        </a:solidFill>
        <a:ln w="25400" cap="flat" cmpd="sng" algn="ctr">
          <a:solidFill>
            <a:srgbClr val="C0504D"/>
          </a:solidFill>
          <a:prstDash val="solid"/>
        </a:ln>
        <a:effectLst/>
      </dgm:spPr>
      <dgm:t>
        <a:bodyPr tIns="72000"/>
        <a:lstStyle/>
        <a:p>
          <a:pPr>
            <a:buNone/>
          </a:pPr>
          <a:r>
            <a:rPr lang="es-ES" sz="2000" b="1" dirty="0">
              <a:solidFill>
                <a:sysClr val="windowText" lastClr="000000">
                  <a:hueOff val="0"/>
                  <a:satOff val="0"/>
                  <a:lumOff val="0"/>
                  <a:alphaOff val="0"/>
                </a:sysClr>
              </a:solidFill>
              <a:latin typeface="Calibri"/>
              <a:ea typeface="+mn-ea"/>
              <a:cs typeface="+mn-cs"/>
            </a:rPr>
            <a:t>Indicaron a José que volviera de Egipto</a:t>
          </a:r>
          <a:br>
            <a:rPr lang="es-ES" sz="2000" b="1" dirty="0">
              <a:solidFill>
                <a:sysClr val="windowText" lastClr="000000">
                  <a:hueOff val="0"/>
                  <a:satOff val="0"/>
                  <a:lumOff val="0"/>
                  <a:alphaOff val="0"/>
                </a:sysClr>
              </a:solidFill>
              <a:latin typeface="Calibri"/>
              <a:ea typeface="+mn-ea"/>
              <a:cs typeface="+mn-cs"/>
            </a:rPr>
          </a:br>
          <a:r>
            <a:rPr lang="es-ES" sz="2000" b="1" dirty="0">
              <a:solidFill>
                <a:sysClr val="windowText" lastClr="000000">
                  <a:hueOff val="0"/>
                  <a:satOff val="0"/>
                  <a:lumOff val="0"/>
                  <a:alphaOff val="0"/>
                </a:sysClr>
              </a:solidFill>
              <a:latin typeface="Calibri"/>
              <a:ea typeface="+mn-ea"/>
              <a:cs typeface="+mn-cs"/>
            </a:rPr>
            <a:t>(Mateo 2:19-20)</a:t>
          </a:r>
        </a:p>
      </dgm:t>
    </dgm:pt>
    <dgm:pt modelId="{876B768A-9409-462A-B102-5164BF7FB285}" type="parTrans" cxnId="{63025D4A-1C7B-4663-A789-E4A00A6AA7F9}">
      <dgm:prSet/>
      <dgm:spPr/>
      <dgm:t>
        <a:bodyPr/>
        <a:lstStyle/>
        <a:p>
          <a:endParaRPr lang="es-ES"/>
        </a:p>
      </dgm:t>
    </dgm:pt>
    <dgm:pt modelId="{A849A912-DCA6-43BF-8087-3F51940A20B8}" type="sibTrans" cxnId="{63025D4A-1C7B-4663-A789-E4A00A6AA7F9}">
      <dgm:prSet/>
      <dgm:spPr/>
      <dgm:t>
        <a:bodyPr/>
        <a:lstStyle/>
        <a:p>
          <a:endParaRPr lang="es-ES"/>
        </a:p>
      </dgm:t>
    </dgm:pt>
    <dgm:pt modelId="{03B87D8B-ECF7-48FB-990A-E547A6D4CE28}">
      <dgm:prSet phldrT="[Texto]" custT="1">
        <dgm:style>
          <a:lnRef idx="2">
            <a:schemeClr val="accent2"/>
          </a:lnRef>
          <a:fillRef idx="1">
            <a:schemeClr val="lt1"/>
          </a:fillRef>
          <a:effectRef idx="0">
            <a:schemeClr val="accent2"/>
          </a:effectRef>
          <a:fontRef idx="minor">
            <a:schemeClr val="dk1"/>
          </a:fontRef>
        </dgm:style>
      </dgm:prSet>
      <dgm:spPr>
        <a:xfrm>
          <a:off x="5846713" y="5513734"/>
          <a:ext cx="2124373" cy="1265961"/>
        </a:xfrm>
        <a:prstGeom prst="rect">
          <a:avLst/>
        </a:prstGeom>
        <a:solidFill>
          <a:sysClr val="window" lastClr="FFFFFF"/>
        </a:solidFill>
        <a:ln w="25400" cap="flat" cmpd="sng" algn="ctr">
          <a:solidFill>
            <a:srgbClr val="C0504D"/>
          </a:solidFill>
          <a:prstDash val="solid"/>
        </a:ln>
        <a:effectLst/>
      </dgm:spPr>
      <dgm:t>
        <a:bodyPr lIns="36000" tIns="36000" rIns="36000"/>
        <a:lstStyle/>
        <a:p>
          <a:pPr>
            <a:buNone/>
          </a:pPr>
          <a:r>
            <a:rPr lang="es-ES" sz="2000" b="1" dirty="0">
              <a:solidFill>
                <a:srgbClr val="C00000"/>
              </a:solidFill>
              <a:latin typeface="Calibri"/>
              <a:ea typeface="+mn-ea"/>
              <a:cs typeface="+mn-cs"/>
            </a:rPr>
            <a:t>Protegieron a Jesús durante su niñez y juventud. </a:t>
          </a:r>
          <a:r>
            <a:rPr lang="es-ES" sz="2000" b="1" dirty="0">
              <a:solidFill>
                <a:sysClr val="windowText" lastClr="000000">
                  <a:hueOff val="0"/>
                  <a:satOff val="0"/>
                  <a:lumOff val="0"/>
                  <a:alphaOff val="0"/>
                </a:sysClr>
              </a:solidFill>
              <a:latin typeface="Calibri"/>
              <a:ea typeface="+mn-ea"/>
              <a:cs typeface="+mn-cs"/>
            </a:rPr>
            <a:t>Desde sus primeros años Jesús fue guardado por los ángeles celestiales (DTG, p. 52)</a:t>
          </a:r>
        </a:p>
      </dgm:t>
    </dgm:pt>
    <dgm:pt modelId="{DE990BB2-2D34-47D8-A395-20FCD6ECE418}" type="parTrans" cxnId="{81DEC184-1134-4DFD-9CDB-A06059582A74}">
      <dgm:prSet/>
      <dgm:spPr/>
      <dgm:t>
        <a:bodyPr/>
        <a:lstStyle/>
        <a:p>
          <a:endParaRPr lang="es-ES"/>
        </a:p>
      </dgm:t>
    </dgm:pt>
    <dgm:pt modelId="{BEE002AF-C2BA-4B21-84E5-11149BA0ECF4}" type="sibTrans" cxnId="{81DEC184-1134-4DFD-9CDB-A06059582A74}">
      <dgm:prSet/>
      <dgm:spPr/>
      <dgm:t>
        <a:bodyPr/>
        <a:lstStyle/>
        <a:p>
          <a:endParaRPr lang="es-ES"/>
        </a:p>
      </dgm:t>
    </dgm:pt>
    <dgm:pt modelId="{5BA2C7D0-B74F-4789-A863-02543BB50E14}" type="pres">
      <dgm:prSet presAssocID="{974A8D53-B60A-4112-80A6-69D22AB39420}" presName="Name0" presStyleCnt="0">
        <dgm:presLayoutVars>
          <dgm:dir/>
          <dgm:resizeHandles val="exact"/>
        </dgm:presLayoutVars>
      </dgm:prSet>
      <dgm:spPr/>
    </dgm:pt>
    <dgm:pt modelId="{4F0CE0A5-13D5-488F-A5AE-3D486B213238}" type="pres">
      <dgm:prSet presAssocID="{81FF6136-9D1C-46F4-9E25-CD39373D5AE6}" presName="compNode" presStyleCnt="0"/>
      <dgm:spPr/>
    </dgm:pt>
    <dgm:pt modelId="{0F6D60D9-FFC5-460E-B2B7-F53B25DAB697}" type="pres">
      <dgm:prSet presAssocID="{81FF6136-9D1C-46F4-9E25-CD39373D5AE6}" presName="pictRect" presStyleLbl="node1" presStyleIdx="0" presStyleCnt="7" custLinFactNeighborX="70701" custLinFactNeighborY="-9520"/>
      <dgm:spPr>
        <a:xfrm>
          <a:off x="71360" y="692692"/>
          <a:ext cx="2124373" cy="1463693"/>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17D34343-C708-474C-8B47-0D89F918D496}" type="pres">
      <dgm:prSet presAssocID="{81FF6136-9D1C-46F4-9E25-CD39373D5AE6}" presName="textRect" presStyleLbl="revTx" presStyleIdx="0" presStyleCnt="7" custScaleY="160626" custLinFactNeighborX="70701" custLinFactNeighborY="24823">
        <dgm:presLayoutVars>
          <dgm:bulletEnabled val="1"/>
        </dgm:presLayoutVars>
      </dgm:prSet>
      <dgm:spPr/>
    </dgm:pt>
    <dgm:pt modelId="{5CE45FEB-D72E-4FD9-9581-A59401B8B11E}" type="pres">
      <dgm:prSet presAssocID="{3365F02E-DCEC-4459-9E0F-87498EE93098}" presName="sibTrans" presStyleLbl="sibTrans2D1" presStyleIdx="0" presStyleCnt="0"/>
      <dgm:spPr/>
    </dgm:pt>
    <dgm:pt modelId="{B88DC81C-6674-4914-85DF-88AB1BFBA218}" type="pres">
      <dgm:prSet presAssocID="{4A29121F-698D-4C5B-8059-DBBE702DBD50}" presName="compNode" presStyleCnt="0"/>
      <dgm:spPr/>
    </dgm:pt>
    <dgm:pt modelId="{E4E35B24-C70C-4FE7-B36F-0C4DEC078744}" type="pres">
      <dgm:prSet presAssocID="{4A29121F-698D-4C5B-8059-DBBE702DBD50}" presName="pictRect" presStyleLbl="node1" presStyleIdx="1" presStyleCnt="7" custLinFactNeighborX="67552" custLinFactNeighborY="-9520"/>
      <dgm:spPr>
        <a:xfrm>
          <a:off x="2341363" y="692692"/>
          <a:ext cx="2124373" cy="1463693"/>
        </a:xfrm>
        <a:prstGeom prst="roundRect">
          <a:avLst/>
        </a:prstGeom>
        <a:blipFill rotWithShape="0">
          <a:blip xmlns:r="http://schemas.openxmlformats.org/officeDocument/2006/relationships" r:embed="rId2">
            <a:lum bright="-54000" contrast="61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FC2D643E-3958-43E2-B756-0DC338D8C86A}" type="pres">
      <dgm:prSet presAssocID="{4A29121F-698D-4C5B-8059-DBBE702DBD50}" presName="textRect" presStyleLbl="revTx" presStyleIdx="1" presStyleCnt="7" custScaleY="160626" custLinFactNeighborX="67552" custLinFactNeighborY="24823">
        <dgm:presLayoutVars>
          <dgm:bulletEnabled val="1"/>
        </dgm:presLayoutVars>
      </dgm:prSet>
      <dgm:spPr/>
    </dgm:pt>
    <dgm:pt modelId="{906F1DC3-C3C5-4B41-8530-D7D72E4513EC}" type="pres">
      <dgm:prSet presAssocID="{92D9AF30-3E3E-4B2F-8177-0E0288FC64B0}" presName="sibTrans" presStyleLbl="sibTrans2D1" presStyleIdx="0" presStyleCnt="0"/>
      <dgm:spPr/>
    </dgm:pt>
    <dgm:pt modelId="{C67AB4D4-BBDE-4F07-8877-296D8B4E9F97}" type="pres">
      <dgm:prSet presAssocID="{EA848C1C-5474-4766-BC2F-79CC74B64896}" presName="compNode" presStyleCnt="0"/>
      <dgm:spPr/>
    </dgm:pt>
    <dgm:pt modelId="{61102327-2128-41C3-8516-1FF96DA4FF69}" type="pres">
      <dgm:prSet presAssocID="{EA848C1C-5474-4766-BC2F-79CC74B64896}" presName="pictRect" presStyleLbl="node1" presStyleIdx="2" presStyleCnt="7" custLinFactNeighborX="67552" custLinFactNeighborY="-9520"/>
      <dgm:spPr>
        <a:xfrm>
          <a:off x="4678263" y="692692"/>
          <a:ext cx="2124373" cy="1463693"/>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69BB59E8-75EA-4649-8E86-6F5E796CAEFF}" type="pres">
      <dgm:prSet presAssocID="{EA848C1C-5474-4766-BC2F-79CC74B64896}" presName="textRect" presStyleLbl="revTx" presStyleIdx="2" presStyleCnt="7" custScaleY="160626" custLinFactNeighborX="67552" custLinFactNeighborY="24823">
        <dgm:presLayoutVars>
          <dgm:bulletEnabled val="1"/>
        </dgm:presLayoutVars>
      </dgm:prSet>
      <dgm:spPr/>
    </dgm:pt>
    <dgm:pt modelId="{E3F8A9D6-254B-4598-B795-8D0996943C49}" type="pres">
      <dgm:prSet presAssocID="{B97A33E4-12DD-493E-B4E4-B862A81AC456}" presName="sibTrans" presStyleLbl="sibTrans2D1" presStyleIdx="0" presStyleCnt="0"/>
      <dgm:spPr/>
    </dgm:pt>
    <dgm:pt modelId="{C0E88430-C49A-4A97-B7DC-14940B0BBBA0}" type="pres">
      <dgm:prSet presAssocID="{978E7C06-7947-4B53-AE51-13B32F02A954}" presName="compNode" presStyleCnt="0"/>
      <dgm:spPr/>
    </dgm:pt>
    <dgm:pt modelId="{BD41EBA7-4B30-4B94-9DAB-119D9442C5D2}" type="pres">
      <dgm:prSet presAssocID="{978E7C06-7947-4B53-AE51-13B32F02A954}" presName="pictRect" presStyleLbl="node1" presStyleIdx="3" presStyleCnt="7" custLinFactNeighborX="67552" custLinFactNeighborY="-9520"/>
      <dgm:spPr>
        <a:xfrm>
          <a:off x="7015162" y="692692"/>
          <a:ext cx="2124373" cy="1463693"/>
        </a:xfrm>
        <a:prstGeom prst="round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DD018674-98D4-4D8C-A492-CEA626927320}" type="pres">
      <dgm:prSet presAssocID="{978E7C06-7947-4B53-AE51-13B32F02A954}" presName="textRect" presStyleLbl="revTx" presStyleIdx="3" presStyleCnt="7" custScaleY="160626" custLinFactNeighborX="67552" custLinFactNeighborY="24823">
        <dgm:presLayoutVars>
          <dgm:bulletEnabled val="1"/>
        </dgm:presLayoutVars>
      </dgm:prSet>
      <dgm:spPr/>
    </dgm:pt>
    <dgm:pt modelId="{01420F0E-C4CE-4CE0-9E48-98BADB174B10}" type="pres">
      <dgm:prSet presAssocID="{1707C5B7-A12E-403A-8EC4-AEFC36D018EA}" presName="sibTrans" presStyleLbl="sibTrans2D1" presStyleIdx="0" presStyleCnt="0"/>
      <dgm:spPr/>
    </dgm:pt>
    <dgm:pt modelId="{0F28CD87-5262-48CA-8BEF-E7679231C96C}" type="pres">
      <dgm:prSet presAssocID="{4CD9F273-DF7F-4D30-A2E1-2BFAF0AB56E5}" presName="compNode" presStyleCnt="0"/>
      <dgm:spPr/>
    </dgm:pt>
    <dgm:pt modelId="{D969ED43-4145-4F69-B36C-25E457779AFD}" type="pres">
      <dgm:prSet presAssocID="{4CD9F273-DF7F-4D30-A2E1-2BFAF0AB56E5}" presName="pictRect" presStyleLbl="node1" presStyleIdx="4" presStyleCnt="7" custLinFactNeighborX="2929" custLinFactNeighborY="5886"/>
      <dgm:spPr>
        <a:xfrm>
          <a:off x="1172913" y="3861051"/>
          <a:ext cx="2124373" cy="1463693"/>
        </a:xfrm>
        <a:prstGeom prst="roundRect">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AF695FDE-24AA-4B65-BBEC-8CA392DD9517}" type="pres">
      <dgm:prSet presAssocID="{4CD9F273-DF7F-4D30-A2E1-2BFAF0AB56E5}" presName="textRect" presStyleLbl="revTx" presStyleIdx="4" presStyleCnt="7" custScaleX="261357" custScaleY="166957" custLinFactNeighborX="-32" custLinFactNeighborY="60023">
        <dgm:presLayoutVars>
          <dgm:bulletEnabled val="1"/>
        </dgm:presLayoutVars>
      </dgm:prSet>
      <dgm:spPr/>
    </dgm:pt>
    <dgm:pt modelId="{4CB43A67-DEBE-4377-9EFC-B83B7A8C5EB6}" type="pres">
      <dgm:prSet presAssocID="{BE00B145-5BFA-4B7A-A714-A6EC57EDC881}" presName="sibTrans" presStyleLbl="sibTrans2D1" presStyleIdx="0" presStyleCnt="0"/>
      <dgm:spPr/>
    </dgm:pt>
    <dgm:pt modelId="{D6F78D6C-5FA6-41B2-80BE-99A7E25499EB}" type="pres">
      <dgm:prSet presAssocID="{C7F67D80-4B7F-41B0-8DE4-4FD21E4951FA}" presName="compNode" presStyleCnt="0"/>
      <dgm:spPr/>
    </dgm:pt>
    <dgm:pt modelId="{AAFAB455-AE3D-485C-BF24-0EAE8426DC93}" type="pres">
      <dgm:prSet presAssocID="{C7F67D80-4B7F-41B0-8DE4-4FD21E4951FA}" presName="pictRect" presStyleLbl="node1" presStyleIdx="5" presStyleCnt="7" custLinFactNeighborX="-635" custLinFactNeighborY="11231"/>
      <dgm:spPr>
        <a:xfrm>
          <a:off x="3509813" y="3861051"/>
          <a:ext cx="2124373" cy="1463693"/>
        </a:xfrm>
        <a:prstGeom prst="roundRect">
          <a:avLst/>
        </a:prstGeom>
        <a:blipFill rotWithShape="0">
          <a:blip xmlns:r="http://schemas.openxmlformats.org/officeDocument/2006/relationships" r:embed="rId6"/>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7424E573-11D3-416C-B888-CE4E0603F9D9}" type="pres">
      <dgm:prSet presAssocID="{C7F67D80-4B7F-41B0-8DE4-4FD21E4951FA}" presName="textRect" presStyleLbl="revTx" presStyleIdx="5" presStyleCnt="7" custScaleY="160626" custLinFactNeighborX="-1083" custLinFactNeighborY="63280">
        <dgm:presLayoutVars>
          <dgm:bulletEnabled val="1"/>
        </dgm:presLayoutVars>
      </dgm:prSet>
      <dgm:spPr/>
    </dgm:pt>
    <dgm:pt modelId="{3774B4DA-E835-44C9-A0A4-2BBA13594905}" type="pres">
      <dgm:prSet presAssocID="{A849A912-DCA6-43BF-8087-3F51940A20B8}" presName="sibTrans" presStyleLbl="sibTrans2D1" presStyleIdx="0" presStyleCnt="0"/>
      <dgm:spPr/>
    </dgm:pt>
    <dgm:pt modelId="{50A9481C-B1EA-40BE-A9CA-9520253744E8}" type="pres">
      <dgm:prSet presAssocID="{03B87D8B-ECF7-48FB-990A-E547A6D4CE28}" presName="compNode" presStyleCnt="0"/>
      <dgm:spPr/>
    </dgm:pt>
    <dgm:pt modelId="{2428113E-F567-494C-B8D0-CF96E9012473}" type="pres">
      <dgm:prSet presAssocID="{03B87D8B-ECF7-48FB-990A-E547A6D4CE28}" presName="pictRect" presStyleLbl="node1" presStyleIdx="6" presStyleCnt="7" custLinFactNeighborY="12047"/>
      <dgm:spPr>
        <a:xfrm>
          <a:off x="5846713" y="3861051"/>
          <a:ext cx="2124373" cy="1463693"/>
        </a:xfrm>
        <a:prstGeom prst="roundRect">
          <a:avLst/>
        </a:prstGeom>
        <a:blipFill rotWithShape="0">
          <a:blip xmlns:r="http://schemas.openxmlformats.org/officeDocument/2006/relationships" r:embed="rId7"/>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465A26CC-FD2B-4594-A019-25AA928E9F89}" type="pres">
      <dgm:prSet presAssocID="{03B87D8B-ECF7-48FB-990A-E547A6D4CE28}" presName="textRect" presStyleLbl="revTx" presStyleIdx="6" presStyleCnt="7" custScaleX="196356" custScaleY="160626" custLinFactNeighborY="62976">
        <dgm:presLayoutVars>
          <dgm:bulletEnabled val="1"/>
        </dgm:presLayoutVars>
      </dgm:prSet>
      <dgm:spPr/>
    </dgm:pt>
  </dgm:ptLst>
  <dgm:cxnLst>
    <dgm:cxn modelId="{EA76E505-A423-4C44-95E0-200B2CF237AF}" type="presOf" srcId="{1707C5B7-A12E-403A-8EC4-AEFC36D018EA}" destId="{01420F0E-C4CE-4CE0-9E48-98BADB174B10}" srcOrd="0" destOrd="0" presId="urn:microsoft.com/office/officeart/2005/8/layout/pList1"/>
    <dgm:cxn modelId="{829EFC0D-9537-4CED-904F-B4C8655E56F9}" type="presOf" srcId="{81FF6136-9D1C-46F4-9E25-CD39373D5AE6}" destId="{17D34343-C708-474C-8B47-0D89F918D496}" srcOrd="0" destOrd="0" presId="urn:microsoft.com/office/officeart/2005/8/layout/pList1"/>
    <dgm:cxn modelId="{C32E780E-AA38-4645-9F66-DDD00C663575}" type="presOf" srcId="{974A8D53-B60A-4112-80A6-69D22AB39420}" destId="{5BA2C7D0-B74F-4789-A863-02543BB50E14}" srcOrd="0" destOrd="0" presId="urn:microsoft.com/office/officeart/2005/8/layout/pList1"/>
    <dgm:cxn modelId="{7F578D21-A077-4309-8284-E95B3DC2979F}" type="presOf" srcId="{EA848C1C-5474-4766-BC2F-79CC74B64896}" destId="{69BB59E8-75EA-4649-8E86-6F5E796CAEFF}" srcOrd="0" destOrd="0" presId="urn:microsoft.com/office/officeart/2005/8/layout/pList1"/>
    <dgm:cxn modelId="{75141926-5B4D-49DA-9593-BA6E8CE0733D}" srcId="{974A8D53-B60A-4112-80A6-69D22AB39420}" destId="{4A29121F-698D-4C5B-8059-DBBE702DBD50}" srcOrd="1" destOrd="0" parTransId="{19FD5ABB-4C62-456C-94E0-3528C9CED6CD}" sibTransId="{92D9AF30-3E3E-4B2F-8177-0E0288FC64B0}"/>
    <dgm:cxn modelId="{AD230E61-DE65-48BA-9CC0-8349ADFF9934}" type="presOf" srcId="{978E7C06-7947-4B53-AE51-13B32F02A954}" destId="{DD018674-98D4-4D8C-A492-CEA626927320}" srcOrd="0" destOrd="0" presId="urn:microsoft.com/office/officeart/2005/8/layout/pList1"/>
    <dgm:cxn modelId="{63FD156A-1C82-4615-B0B6-AC27B108BF1A}" type="presOf" srcId="{3365F02E-DCEC-4459-9E0F-87498EE93098}" destId="{5CE45FEB-D72E-4FD9-9581-A59401B8B11E}" srcOrd="0" destOrd="0" presId="urn:microsoft.com/office/officeart/2005/8/layout/pList1"/>
    <dgm:cxn modelId="{63025D4A-1C7B-4663-A789-E4A00A6AA7F9}" srcId="{974A8D53-B60A-4112-80A6-69D22AB39420}" destId="{C7F67D80-4B7F-41B0-8DE4-4FD21E4951FA}" srcOrd="5" destOrd="0" parTransId="{876B768A-9409-462A-B102-5164BF7FB285}" sibTransId="{A849A912-DCA6-43BF-8087-3F51940A20B8}"/>
    <dgm:cxn modelId="{B7B36D6D-C358-405C-8AAC-F0B2D2171CF6}" srcId="{974A8D53-B60A-4112-80A6-69D22AB39420}" destId="{4CD9F273-DF7F-4D30-A2E1-2BFAF0AB56E5}" srcOrd="4" destOrd="0" parTransId="{1212B518-61D4-4FD2-B9B7-8D64F1CC2888}" sibTransId="{BE00B145-5BFA-4B7A-A714-A6EC57EDC881}"/>
    <dgm:cxn modelId="{FDAD274F-85E2-4803-8CF3-17B008B1AF68}" srcId="{974A8D53-B60A-4112-80A6-69D22AB39420}" destId="{978E7C06-7947-4B53-AE51-13B32F02A954}" srcOrd="3" destOrd="0" parTransId="{E732A2CA-BD6A-4B81-8932-8FE0503BE9B4}" sibTransId="{1707C5B7-A12E-403A-8EC4-AEFC36D018EA}"/>
    <dgm:cxn modelId="{81DEC184-1134-4DFD-9CDB-A06059582A74}" srcId="{974A8D53-B60A-4112-80A6-69D22AB39420}" destId="{03B87D8B-ECF7-48FB-990A-E547A6D4CE28}" srcOrd="6" destOrd="0" parTransId="{DE990BB2-2D34-47D8-A395-20FCD6ECE418}" sibTransId="{BEE002AF-C2BA-4B21-84E5-11149BA0ECF4}"/>
    <dgm:cxn modelId="{3BE80E8E-68F3-4FE0-8EFC-48953D577709}" type="presOf" srcId="{4CD9F273-DF7F-4D30-A2E1-2BFAF0AB56E5}" destId="{AF695FDE-24AA-4B65-BBEC-8CA392DD9517}" srcOrd="0" destOrd="0" presId="urn:microsoft.com/office/officeart/2005/8/layout/pList1"/>
    <dgm:cxn modelId="{196681AE-296C-4DBC-848A-CE4DC3CEF5EC}" srcId="{974A8D53-B60A-4112-80A6-69D22AB39420}" destId="{81FF6136-9D1C-46F4-9E25-CD39373D5AE6}" srcOrd="0" destOrd="0" parTransId="{DF8C2FD6-43BA-4419-BEBF-05EB286C3BF5}" sibTransId="{3365F02E-DCEC-4459-9E0F-87498EE93098}"/>
    <dgm:cxn modelId="{D5A708B5-B374-454C-95D8-CC7A15BAD22B}" type="presOf" srcId="{92D9AF30-3E3E-4B2F-8177-0E0288FC64B0}" destId="{906F1DC3-C3C5-4B41-8530-D7D72E4513EC}" srcOrd="0" destOrd="0" presId="urn:microsoft.com/office/officeart/2005/8/layout/pList1"/>
    <dgm:cxn modelId="{E8725BC3-23F5-4F27-AE42-B727859594BE}" type="presOf" srcId="{BE00B145-5BFA-4B7A-A714-A6EC57EDC881}" destId="{4CB43A67-DEBE-4377-9EFC-B83B7A8C5EB6}" srcOrd="0" destOrd="0" presId="urn:microsoft.com/office/officeart/2005/8/layout/pList1"/>
    <dgm:cxn modelId="{238791C7-F080-4549-A7E6-30FAB8C46C7B}" type="presOf" srcId="{A849A912-DCA6-43BF-8087-3F51940A20B8}" destId="{3774B4DA-E835-44C9-A0A4-2BBA13594905}" srcOrd="0" destOrd="0" presId="urn:microsoft.com/office/officeart/2005/8/layout/pList1"/>
    <dgm:cxn modelId="{860614CC-6057-4699-AA16-1FAE53F06BC6}" type="presOf" srcId="{B97A33E4-12DD-493E-B4E4-B862A81AC456}" destId="{E3F8A9D6-254B-4598-B795-8D0996943C49}" srcOrd="0" destOrd="0" presId="urn:microsoft.com/office/officeart/2005/8/layout/pList1"/>
    <dgm:cxn modelId="{B41254CF-7B0E-48AE-89B4-312696931872}" type="presOf" srcId="{03B87D8B-ECF7-48FB-990A-E547A6D4CE28}" destId="{465A26CC-FD2B-4594-A019-25AA928E9F89}" srcOrd="0" destOrd="0" presId="urn:microsoft.com/office/officeart/2005/8/layout/pList1"/>
    <dgm:cxn modelId="{F2E048D4-413C-4685-989C-94509817A7C4}" type="presOf" srcId="{C7F67D80-4B7F-41B0-8DE4-4FD21E4951FA}" destId="{7424E573-11D3-416C-B888-CE4E0603F9D9}" srcOrd="0" destOrd="0" presId="urn:microsoft.com/office/officeart/2005/8/layout/pList1"/>
    <dgm:cxn modelId="{A2B1F7FE-F824-48CB-9387-2599E6281E84}" type="presOf" srcId="{4A29121F-698D-4C5B-8059-DBBE702DBD50}" destId="{FC2D643E-3958-43E2-B756-0DC338D8C86A}" srcOrd="0" destOrd="0" presId="urn:microsoft.com/office/officeart/2005/8/layout/pList1"/>
    <dgm:cxn modelId="{577F04FF-5244-4AFA-B7B7-BA78FD218964}" srcId="{974A8D53-B60A-4112-80A6-69D22AB39420}" destId="{EA848C1C-5474-4766-BC2F-79CC74B64896}" srcOrd="2" destOrd="0" parTransId="{A6120D2C-5CE1-421D-BC5F-D03691C9742A}" sibTransId="{B97A33E4-12DD-493E-B4E4-B862A81AC456}"/>
    <dgm:cxn modelId="{0E382A66-38CE-4AE0-8820-E86B43618BE1}" type="presParOf" srcId="{5BA2C7D0-B74F-4789-A863-02543BB50E14}" destId="{4F0CE0A5-13D5-488F-A5AE-3D486B213238}" srcOrd="0" destOrd="0" presId="urn:microsoft.com/office/officeart/2005/8/layout/pList1"/>
    <dgm:cxn modelId="{80003C5E-1D9E-4FB7-AA48-F9EA18DEA788}" type="presParOf" srcId="{4F0CE0A5-13D5-488F-A5AE-3D486B213238}" destId="{0F6D60D9-FFC5-460E-B2B7-F53B25DAB697}" srcOrd="0" destOrd="0" presId="urn:microsoft.com/office/officeart/2005/8/layout/pList1"/>
    <dgm:cxn modelId="{605FAC30-BA9D-4225-9209-9585D4D47A1B}" type="presParOf" srcId="{4F0CE0A5-13D5-488F-A5AE-3D486B213238}" destId="{17D34343-C708-474C-8B47-0D89F918D496}" srcOrd="1" destOrd="0" presId="urn:microsoft.com/office/officeart/2005/8/layout/pList1"/>
    <dgm:cxn modelId="{E7C38764-9C83-44AF-8CF6-22BA3553F45E}" type="presParOf" srcId="{5BA2C7D0-B74F-4789-A863-02543BB50E14}" destId="{5CE45FEB-D72E-4FD9-9581-A59401B8B11E}" srcOrd="1" destOrd="0" presId="urn:microsoft.com/office/officeart/2005/8/layout/pList1"/>
    <dgm:cxn modelId="{0B96988A-D493-4344-9DA6-C0363E915820}" type="presParOf" srcId="{5BA2C7D0-B74F-4789-A863-02543BB50E14}" destId="{B88DC81C-6674-4914-85DF-88AB1BFBA218}" srcOrd="2" destOrd="0" presId="urn:microsoft.com/office/officeart/2005/8/layout/pList1"/>
    <dgm:cxn modelId="{9FA259ED-465C-4F1B-9FC9-EAB107B57BAF}" type="presParOf" srcId="{B88DC81C-6674-4914-85DF-88AB1BFBA218}" destId="{E4E35B24-C70C-4FE7-B36F-0C4DEC078744}" srcOrd="0" destOrd="0" presId="urn:microsoft.com/office/officeart/2005/8/layout/pList1"/>
    <dgm:cxn modelId="{E479241D-1E8C-4448-812D-CA25DC6A356A}" type="presParOf" srcId="{B88DC81C-6674-4914-85DF-88AB1BFBA218}" destId="{FC2D643E-3958-43E2-B756-0DC338D8C86A}" srcOrd="1" destOrd="0" presId="urn:microsoft.com/office/officeart/2005/8/layout/pList1"/>
    <dgm:cxn modelId="{A80B1B16-523C-42FC-9EB8-8B052C1ABB37}" type="presParOf" srcId="{5BA2C7D0-B74F-4789-A863-02543BB50E14}" destId="{906F1DC3-C3C5-4B41-8530-D7D72E4513EC}" srcOrd="3" destOrd="0" presId="urn:microsoft.com/office/officeart/2005/8/layout/pList1"/>
    <dgm:cxn modelId="{E6672AFA-1576-43DF-95EE-0F93E6454F36}" type="presParOf" srcId="{5BA2C7D0-B74F-4789-A863-02543BB50E14}" destId="{C67AB4D4-BBDE-4F07-8877-296D8B4E9F97}" srcOrd="4" destOrd="0" presId="urn:microsoft.com/office/officeart/2005/8/layout/pList1"/>
    <dgm:cxn modelId="{F73936A9-867D-4483-A2E7-57F98A26359C}" type="presParOf" srcId="{C67AB4D4-BBDE-4F07-8877-296D8B4E9F97}" destId="{61102327-2128-41C3-8516-1FF96DA4FF69}" srcOrd="0" destOrd="0" presId="urn:microsoft.com/office/officeart/2005/8/layout/pList1"/>
    <dgm:cxn modelId="{B70B6D29-AB47-4ADB-A0C6-1CADBE4B100E}" type="presParOf" srcId="{C67AB4D4-BBDE-4F07-8877-296D8B4E9F97}" destId="{69BB59E8-75EA-4649-8E86-6F5E796CAEFF}" srcOrd="1" destOrd="0" presId="urn:microsoft.com/office/officeart/2005/8/layout/pList1"/>
    <dgm:cxn modelId="{3A1CB2A8-10BB-4A32-884F-A5E252E28A96}" type="presParOf" srcId="{5BA2C7D0-B74F-4789-A863-02543BB50E14}" destId="{E3F8A9D6-254B-4598-B795-8D0996943C49}" srcOrd="5" destOrd="0" presId="urn:microsoft.com/office/officeart/2005/8/layout/pList1"/>
    <dgm:cxn modelId="{8EC7FF0A-3EC5-4783-971D-3449255A1AF5}" type="presParOf" srcId="{5BA2C7D0-B74F-4789-A863-02543BB50E14}" destId="{C0E88430-C49A-4A97-B7DC-14940B0BBBA0}" srcOrd="6" destOrd="0" presId="urn:microsoft.com/office/officeart/2005/8/layout/pList1"/>
    <dgm:cxn modelId="{A6231756-2EB7-4288-98DA-963E42F8EBF3}" type="presParOf" srcId="{C0E88430-C49A-4A97-B7DC-14940B0BBBA0}" destId="{BD41EBA7-4B30-4B94-9DAB-119D9442C5D2}" srcOrd="0" destOrd="0" presId="urn:microsoft.com/office/officeart/2005/8/layout/pList1"/>
    <dgm:cxn modelId="{33EFDD58-362F-4121-AE42-54E5CCA982D0}" type="presParOf" srcId="{C0E88430-C49A-4A97-B7DC-14940B0BBBA0}" destId="{DD018674-98D4-4D8C-A492-CEA626927320}" srcOrd="1" destOrd="0" presId="urn:microsoft.com/office/officeart/2005/8/layout/pList1"/>
    <dgm:cxn modelId="{07B4FEBD-07AB-431F-A177-E45B44A420B2}" type="presParOf" srcId="{5BA2C7D0-B74F-4789-A863-02543BB50E14}" destId="{01420F0E-C4CE-4CE0-9E48-98BADB174B10}" srcOrd="7" destOrd="0" presId="urn:microsoft.com/office/officeart/2005/8/layout/pList1"/>
    <dgm:cxn modelId="{30B9A95D-E6D5-4B5F-AEB6-870192F4AFB2}" type="presParOf" srcId="{5BA2C7D0-B74F-4789-A863-02543BB50E14}" destId="{0F28CD87-5262-48CA-8BEF-E7679231C96C}" srcOrd="8" destOrd="0" presId="urn:microsoft.com/office/officeart/2005/8/layout/pList1"/>
    <dgm:cxn modelId="{663F0A78-9B18-43EE-9506-66043F1FC5CE}" type="presParOf" srcId="{0F28CD87-5262-48CA-8BEF-E7679231C96C}" destId="{D969ED43-4145-4F69-B36C-25E457779AFD}" srcOrd="0" destOrd="0" presId="urn:microsoft.com/office/officeart/2005/8/layout/pList1"/>
    <dgm:cxn modelId="{7CB308FD-003E-4D24-B912-B8A673BB603A}" type="presParOf" srcId="{0F28CD87-5262-48CA-8BEF-E7679231C96C}" destId="{AF695FDE-24AA-4B65-BBEC-8CA392DD9517}" srcOrd="1" destOrd="0" presId="urn:microsoft.com/office/officeart/2005/8/layout/pList1"/>
    <dgm:cxn modelId="{6D746F37-FF38-4026-B84C-074C49896FC4}" type="presParOf" srcId="{5BA2C7D0-B74F-4789-A863-02543BB50E14}" destId="{4CB43A67-DEBE-4377-9EFC-B83B7A8C5EB6}" srcOrd="9" destOrd="0" presId="urn:microsoft.com/office/officeart/2005/8/layout/pList1"/>
    <dgm:cxn modelId="{51AFC2B0-8432-4246-854C-967C9399F559}" type="presParOf" srcId="{5BA2C7D0-B74F-4789-A863-02543BB50E14}" destId="{D6F78D6C-5FA6-41B2-80BE-99A7E25499EB}" srcOrd="10" destOrd="0" presId="urn:microsoft.com/office/officeart/2005/8/layout/pList1"/>
    <dgm:cxn modelId="{C5E7A6DB-0799-4826-8614-5CE3DC3F3E60}" type="presParOf" srcId="{D6F78D6C-5FA6-41B2-80BE-99A7E25499EB}" destId="{AAFAB455-AE3D-485C-BF24-0EAE8426DC93}" srcOrd="0" destOrd="0" presId="urn:microsoft.com/office/officeart/2005/8/layout/pList1"/>
    <dgm:cxn modelId="{97EFA7AF-2EAD-40D7-B40E-122CEDE9D583}" type="presParOf" srcId="{D6F78D6C-5FA6-41B2-80BE-99A7E25499EB}" destId="{7424E573-11D3-416C-B888-CE4E0603F9D9}" srcOrd="1" destOrd="0" presId="urn:microsoft.com/office/officeart/2005/8/layout/pList1"/>
    <dgm:cxn modelId="{97E1E37A-A092-4475-ACCA-422D5543554B}" type="presParOf" srcId="{5BA2C7D0-B74F-4789-A863-02543BB50E14}" destId="{3774B4DA-E835-44C9-A0A4-2BBA13594905}" srcOrd="11" destOrd="0" presId="urn:microsoft.com/office/officeart/2005/8/layout/pList1"/>
    <dgm:cxn modelId="{BDFD7BF9-E2B4-4DFA-BF11-D8A968F705AF}" type="presParOf" srcId="{5BA2C7D0-B74F-4789-A863-02543BB50E14}" destId="{50A9481C-B1EA-40BE-A9CA-9520253744E8}" srcOrd="12" destOrd="0" presId="urn:microsoft.com/office/officeart/2005/8/layout/pList1"/>
    <dgm:cxn modelId="{87F126F7-A381-4447-9FDF-A379E34BFBF4}" type="presParOf" srcId="{50A9481C-B1EA-40BE-A9CA-9520253744E8}" destId="{2428113E-F567-494C-B8D0-CF96E9012473}" srcOrd="0" destOrd="0" presId="urn:microsoft.com/office/officeart/2005/8/layout/pList1"/>
    <dgm:cxn modelId="{C39E2E0C-5EC0-4BD9-AA99-48D20F1062E8}" type="presParOf" srcId="{50A9481C-B1EA-40BE-A9CA-9520253744E8}" destId="{465A26CC-FD2B-4594-A019-25AA928E9F89}" srcOrd="1" destOrd="0" presId="urn:microsoft.com/office/officeart/2005/8/layout/p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4A8D53-B60A-4112-80A6-69D22AB39420}" type="doc">
      <dgm:prSet loTypeId="urn:microsoft.com/office/officeart/2005/8/layout/pList1" loCatId="list" qsTypeId="urn:microsoft.com/office/officeart/2005/8/quickstyle/3d1" qsCatId="3D" csTypeId="urn:microsoft.com/office/officeart/2005/8/colors/accent2_2" csCatId="accent2" phldr="1"/>
      <dgm:spPr/>
      <dgm:t>
        <a:bodyPr/>
        <a:lstStyle/>
        <a:p>
          <a:endParaRPr lang="es-ES"/>
        </a:p>
      </dgm:t>
    </dgm:pt>
    <dgm:pt modelId="{81FF6136-9D1C-46F4-9E25-CD39373D5AE6}">
      <dgm:prSet phldrT="[Texto]" custT="1">
        <dgm:style>
          <a:lnRef idx="2">
            <a:schemeClr val="accent2"/>
          </a:lnRef>
          <a:fillRef idx="1">
            <a:schemeClr val="lt1"/>
          </a:fillRef>
          <a:effectRef idx="0">
            <a:schemeClr val="accent2"/>
          </a:effectRef>
          <a:fontRef idx="minor">
            <a:schemeClr val="dk1"/>
          </a:fontRef>
        </dgm:style>
      </dgm:prSet>
      <dgm:spPr>
        <a:xfrm>
          <a:off x="91745" y="2431553"/>
          <a:ext cx="2856299" cy="1168845"/>
        </a:xfrm>
        <a:prstGeom prst="rect">
          <a:avLst/>
        </a:prstGeom>
        <a:solidFill>
          <a:sysClr val="window" lastClr="FFFFFF"/>
        </a:solidFill>
        <a:ln w="25400" cap="flat" cmpd="sng" algn="ctr">
          <a:solidFill>
            <a:srgbClr val="C0504D"/>
          </a:solidFill>
          <a:prstDash val="solid"/>
        </a:ln>
        <a:effectLst/>
      </dgm:spPr>
      <dgm:t>
        <a:bodyPr lIns="72000" tIns="180000" rIns="72000"/>
        <a:lstStyle/>
        <a:p>
          <a:pPr>
            <a:buNone/>
          </a:pPr>
          <a:r>
            <a:rPr lang="es-ES" sz="2000" b="1" dirty="0">
              <a:solidFill>
                <a:sysClr val="windowText" lastClr="000000">
                  <a:hueOff val="0"/>
                  <a:satOff val="0"/>
                  <a:lumOff val="0"/>
                  <a:alphaOff val="0"/>
                </a:sysClr>
              </a:solidFill>
              <a:latin typeface="Calibri"/>
              <a:ea typeface="+mn-ea"/>
              <a:cs typeface="+mn-cs"/>
            </a:rPr>
            <a:t>En las tentaciones. </a:t>
          </a:r>
          <a:r>
            <a:rPr lang="es-ES" sz="2000" b="1" dirty="0">
              <a:solidFill>
                <a:srgbClr val="C00000"/>
              </a:solidFill>
              <a:latin typeface="Calibri"/>
              <a:ea typeface="+mn-ea"/>
              <a:cs typeface="+mn-cs"/>
            </a:rPr>
            <a:t>Ángeles que exceden en fortaleza estaban allí para proteger</a:t>
          </a:r>
          <a:r>
            <a:rPr lang="es-ES" sz="2000" b="1" dirty="0">
              <a:solidFill>
                <a:sysClr val="windowText" lastClr="000000">
                  <a:hueOff val="0"/>
                  <a:satOff val="0"/>
                  <a:lumOff val="0"/>
                  <a:alphaOff val="0"/>
                </a:sysClr>
              </a:solidFill>
              <a:latin typeface="Calibri"/>
              <a:ea typeface="+mn-ea"/>
              <a:cs typeface="+mn-cs"/>
            </a:rPr>
            <a:t> al alma tentada y resistir al enemigo. (</a:t>
          </a:r>
          <a:r>
            <a:rPr lang="es-ES" sz="2000" b="1" dirty="0" err="1">
              <a:solidFill>
                <a:sysClr val="windowText" lastClr="000000">
                  <a:hueOff val="0"/>
                  <a:satOff val="0"/>
                  <a:lumOff val="0"/>
                  <a:alphaOff val="0"/>
                </a:sysClr>
              </a:solidFill>
              <a:latin typeface="Calibri"/>
              <a:ea typeface="+mn-ea"/>
              <a:cs typeface="+mn-cs"/>
            </a:rPr>
            <a:t>VAAn</a:t>
          </a:r>
          <a:r>
            <a:rPr lang="es-ES" sz="2000" b="1" dirty="0">
              <a:solidFill>
                <a:sysClr val="windowText" lastClr="000000">
                  <a:hueOff val="0"/>
                  <a:satOff val="0"/>
                  <a:lumOff val="0"/>
                  <a:alphaOff val="0"/>
                </a:sysClr>
              </a:solidFill>
              <a:latin typeface="Calibri"/>
              <a:ea typeface="+mn-ea"/>
              <a:cs typeface="+mn-cs"/>
            </a:rPr>
            <a:t>, p. 182)</a:t>
          </a:r>
        </a:p>
      </dgm:t>
    </dgm:pt>
    <dgm:pt modelId="{DF8C2FD6-43BA-4419-BEBF-05EB286C3BF5}" type="parTrans" cxnId="{196681AE-296C-4DBC-848A-CE4DC3CEF5EC}">
      <dgm:prSet/>
      <dgm:spPr/>
      <dgm:t>
        <a:bodyPr/>
        <a:lstStyle/>
        <a:p>
          <a:endParaRPr lang="es-ES"/>
        </a:p>
      </dgm:t>
    </dgm:pt>
    <dgm:pt modelId="{3365F02E-DCEC-4459-9E0F-87498EE93098}" type="sibTrans" cxnId="{196681AE-296C-4DBC-848A-CE4DC3CEF5EC}">
      <dgm:prSet/>
      <dgm:spPr/>
      <dgm:t>
        <a:bodyPr/>
        <a:lstStyle/>
        <a:p>
          <a:endParaRPr lang="es-ES"/>
        </a:p>
      </dgm:t>
    </dgm:pt>
    <dgm:pt modelId="{4A29121F-698D-4C5B-8059-DBBE702DBD50}">
      <dgm:prSet phldrT="[Texto]" custT="1">
        <dgm:style>
          <a:lnRef idx="2">
            <a:schemeClr val="accent2"/>
          </a:lnRef>
          <a:fillRef idx="1">
            <a:schemeClr val="lt1"/>
          </a:fillRef>
          <a:effectRef idx="0">
            <a:schemeClr val="accent2"/>
          </a:effectRef>
          <a:fontRef idx="minor">
            <a:schemeClr val="dk1"/>
          </a:fontRef>
        </dgm:style>
      </dgm:prSet>
      <dgm:spPr>
        <a:xfrm>
          <a:off x="3143850" y="2431553"/>
          <a:ext cx="2856299" cy="1168845"/>
        </a:xfrm>
        <a:prstGeom prst="rect">
          <a:avLst/>
        </a:prstGeom>
        <a:solidFill>
          <a:sysClr val="window" lastClr="FFFFFF"/>
        </a:solidFill>
        <a:ln w="25400" cap="flat" cmpd="sng" algn="ctr">
          <a:solidFill>
            <a:srgbClr val="C0504D"/>
          </a:solidFill>
          <a:prstDash val="solid"/>
        </a:ln>
        <a:effectLst/>
      </dgm:spPr>
      <dgm:t>
        <a:bodyPr/>
        <a:lstStyle/>
        <a:p>
          <a:pPr>
            <a:buNone/>
          </a:pPr>
          <a:r>
            <a:rPr lang="es-ES" sz="2000" b="1" dirty="0">
              <a:solidFill>
                <a:sysClr val="windowText" lastClr="000000">
                  <a:hueOff val="0"/>
                  <a:satOff val="0"/>
                  <a:lumOff val="0"/>
                  <a:alphaOff val="0"/>
                </a:sysClr>
              </a:solidFill>
              <a:latin typeface="Calibri"/>
              <a:ea typeface="+mn-ea"/>
              <a:cs typeface="+mn-cs"/>
            </a:rPr>
            <a:t>Sirvieron a Jesús después de la tentación (Marcos 1:13</a:t>
          </a:r>
          <a:r>
            <a:rPr lang="es-ES" sz="2000" b="1" dirty="0">
              <a:solidFill>
                <a:schemeClr val="tx1"/>
              </a:solidFill>
              <a:latin typeface="Calibri"/>
              <a:ea typeface="+mn-ea"/>
              <a:cs typeface="+mn-cs"/>
            </a:rPr>
            <a:t>).</a:t>
          </a:r>
          <a:r>
            <a:rPr lang="es-ES" sz="2000" b="1" dirty="0">
              <a:solidFill>
                <a:srgbClr val="C00000"/>
              </a:solidFill>
              <a:latin typeface="Calibri"/>
              <a:ea typeface="+mn-ea"/>
              <a:cs typeface="+mn-cs"/>
            </a:rPr>
            <a:t> Los ángeles sirvieron a Jesús de comer en el desierto</a:t>
          </a:r>
          <a:r>
            <a:rPr lang="es-ES" sz="2000" b="1" dirty="0">
              <a:solidFill>
                <a:sysClr val="windowText" lastClr="000000">
                  <a:hueOff val="0"/>
                  <a:satOff val="0"/>
                  <a:lumOff val="0"/>
                  <a:alphaOff val="0"/>
                </a:sysClr>
              </a:solidFill>
              <a:latin typeface="Calibri"/>
              <a:ea typeface="+mn-ea"/>
              <a:cs typeface="+mn-cs"/>
            </a:rPr>
            <a:t>, lo fortalecieron, y la bendición de su Padre reposó sobre él</a:t>
          </a:r>
          <a:br>
            <a:rPr lang="es-ES" sz="2000" b="1" dirty="0">
              <a:solidFill>
                <a:sysClr val="windowText" lastClr="000000">
                  <a:hueOff val="0"/>
                  <a:satOff val="0"/>
                  <a:lumOff val="0"/>
                  <a:alphaOff val="0"/>
                </a:sysClr>
              </a:solidFill>
              <a:latin typeface="Calibri"/>
              <a:ea typeface="+mn-ea"/>
              <a:cs typeface="+mn-cs"/>
            </a:rPr>
          </a:br>
          <a:r>
            <a:rPr lang="es-ES" sz="2000" b="1" dirty="0">
              <a:solidFill>
                <a:sysClr val="windowText" lastClr="000000">
                  <a:hueOff val="0"/>
                  <a:satOff val="0"/>
                  <a:lumOff val="0"/>
                  <a:alphaOff val="0"/>
                </a:sysClr>
              </a:solidFill>
              <a:latin typeface="Calibri"/>
              <a:ea typeface="+mn-ea"/>
              <a:cs typeface="+mn-cs"/>
            </a:rPr>
            <a:t>(PE, p. 158)</a:t>
          </a:r>
        </a:p>
        <a:p>
          <a:pPr>
            <a:buNone/>
          </a:pPr>
          <a:endParaRPr lang="es-ES" sz="2000" b="1" dirty="0">
            <a:solidFill>
              <a:sysClr val="windowText" lastClr="000000">
                <a:hueOff val="0"/>
                <a:satOff val="0"/>
                <a:lumOff val="0"/>
                <a:alphaOff val="0"/>
              </a:sysClr>
            </a:solidFill>
            <a:latin typeface="Calibri"/>
            <a:ea typeface="+mn-ea"/>
            <a:cs typeface="+mn-cs"/>
          </a:endParaRPr>
        </a:p>
      </dgm:t>
    </dgm:pt>
    <dgm:pt modelId="{19FD5ABB-4C62-456C-94E0-3528C9CED6CD}" type="parTrans" cxnId="{75141926-5B4D-49DA-9593-BA6E8CE0733D}">
      <dgm:prSet/>
      <dgm:spPr/>
      <dgm:t>
        <a:bodyPr/>
        <a:lstStyle/>
        <a:p>
          <a:endParaRPr lang="es-ES"/>
        </a:p>
      </dgm:t>
    </dgm:pt>
    <dgm:pt modelId="{92D9AF30-3E3E-4B2F-8177-0E0288FC64B0}" type="sibTrans" cxnId="{75141926-5B4D-49DA-9593-BA6E8CE0733D}">
      <dgm:prSet/>
      <dgm:spPr/>
      <dgm:t>
        <a:bodyPr/>
        <a:lstStyle/>
        <a:p>
          <a:endParaRPr lang="es-ES"/>
        </a:p>
      </dgm:t>
    </dgm:pt>
    <dgm:pt modelId="{EA848C1C-5474-4766-BC2F-79CC74B64896}">
      <dgm:prSet phldrT="[Texto]" custT="1">
        <dgm:style>
          <a:lnRef idx="2">
            <a:schemeClr val="accent2"/>
          </a:lnRef>
          <a:fillRef idx="1">
            <a:schemeClr val="lt1"/>
          </a:fillRef>
          <a:effectRef idx="0">
            <a:schemeClr val="accent2"/>
          </a:effectRef>
          <a:fontRef idx="minor">
            <a:schemeClr val="dk1"/>
          </a:fontRef>
        </dgm:style>
      </dgm:prSet>
      <dgm:spPr>
        <a:xfrm>
          <a:off x="6228174" y="2431553"/>
          <a:ext cx="2856299" cy="1168845"/>
        </a:xfrm>
        <a:prstGeom prst="rect">
          <a:avLst/>
        </a:prstGeom>
        <a:solidFill>
          <a:sysClr val="window" lastClr="FFFFFF"/>
        </a:solidFill>
        <a:ln w="25400" cap="flat" cmpd="sng" algn="ctr">
          <a:solidFill>
            <a:srgbClr val="C0504D"/>
          </a:solidFill>
          <a:prstDash val="solid"/>
        </a:ln>
        <a:effectLst/>
      </dgm:spPr>
      <dgm:t>
        <a:bodyPr/>
        <a:lstStyle/>
        <a:p>
          <a:pPr>
            <a:buNone/>
          </a:pPr>
          <a:r>
            <a:rPr lang="es-ES" sz="2000" b="1" dirty="0">
              <a:solidFill>
                <a:sysClr val="windowText" lastClr="000000">
                  <a:hueOff val="0"/>
                  <a:satOff val="0"/>
                  <a:lumOff val="0"/>
                  <a:alphaOff val="0"/>
                </a:sysClr>
              </a:solidFill>
              <a:latin typeface="Calibri"/>
              <a:ea typeface="+mn-ea"/>
              <a:cs typeface="+mn-cs"/>
            </a:rPr>
            <a:t>Salvaron a Jesús de morir en Nazaret</a:t>
          </a:r>
          <a:r>
            <a:rPr lang="es-ES" sz="2000" b="1" dirty="0">
              <a:solidFill>
                <a:srgbClr val="C00000"/>
              </a:solidFill>
              <a:latin typeface="Calibri"/>
              <a:ea typeface="+mn-ea"/>
              <a:cs typeface="+mn-cs"/>
            </a:rPr>
            <a:t>. Ángeles de Dios lo tomaron de en medio de la enfurecida multitud y preservaron su vida.</a:t>
          </a:r>
          <a:r>
            <a:rPr lang="es-ES" sz="2000" b="1" dirty="0">
              <a:solidFill>
                <a:sysClr val="windowText" lastClr="000000">
                  <a:hueOff val="0"/>
                  <a:satOff val="0"/>
                  <a:lumOff val="0"/>
                  <a:alphaOff val="0"/>
                </a:sysClr>
              </a:solidFill>
              <a:latin typeface="Calibri"/>
              <a:ea typeface="+mn-ea"/>
              <a:cs typeface="+mn-cs"/>
            </a:rPr>
            <a:t> Estos mensajeros celestiales habían estado presentes en la sinagoga mientras les hablaba, y lo acompañaron mientras era empujado y maltratado por los incrédulos y furiosos judíos. Los ángeles cegaron los ojos de la multitud enloquecida y llevaron a Jesús a un lugar seguro (The </a:t>
          </a:r>
          <a:r>
            <a:rPr lang="es-ES" sz="2000" b="1" dirty="0" err="1">
              <a:solidFill>
                <a:sysClr val="windowText" lastClr="000000">
                  <a:hueOff val="0"/>
                  <a:satOff val="0"/>
                  <a:lumOff val="0"/>
                  <a:alphaOff val="0"/>
                </a:sysClr>
              </a:solidFill>
              <a:latin typeface="Calibri"/>
              <a:ea typeface="+mn-ea"/>
              <a:cs typeface="+mn-cs"/>
            </a:rPr>
            <a:t>Spirit</a:t>
          </a:r>
          <a:r>
            <a:rPr lang="es-ES" sz="2000" b="1" dirty="0">
              <a:solidFill>
                <a:sysClr val="windowText" lastClr="000000">
                  <a:hueOff val="0"/>
                  <a:satOff val="0"/>
                  <a:lumOff val="0"/>
                  <a:alphaOff val="0"/>
                </a:sysClr>
              </a:solidFill>
              <a:latin typeface="Calibri"/>
              <a:ea typeface="+mn-ea"/>
              <a:cs typeface="+mn-cs"/>
            </a:rPr>
            <a:t> </a:t>
          </a:r>
          <a:r>
            <a:rPr lang="es-ES" sz="2000" b="1" dirty="0" err="1">
              <a:solidFill>
                <a:sysClr val="windowText" lastClr="000000">
                  <a:hueOff val="0"/>
                  <a:satOff val="0"/>
                  <a:lumOff val="0"/>
                  <a:alphaOff val="0"/>
                </a:sysClr>
              </a:solidFill>
              <a:latin typeface="Calibri"/>
              <a:ea typeface="+mn-ea"/>
              <a:cs typeface="+mn-cs"/>
            </a:rPr>
            <a:t>of</a:t>
          </a:r>
          <a:r>
            <a:rPr lang="es-ES" sz="2000" b="1" dirty="0">
              <a:solidFill>
                <a:sysClr val="windowText" lastClr="000000">
                  <a:hueOff val="0"/>
                  <a:satOff val="0"/>
                  <a:lumOff val="0"/>
                  <a:alphaOff val="0"/>
                </a:sysClr>
              </a:solidFill>
              <a:latin typeface="Calibri"/>
              <a:ea typeface="+mn-ea"/>
              <a:cs typeface="+mn-cs"/>
            </a:rPr>
            <a:t> </a:t>
          </a:r>
          <a:r>
            <a:rPr lang="es-ES" sz="2000" b="1" dirty="0" err="1">
              <a:solidFill>
                <a:sysClr val="windowText" lastClr="000000">
                  <a:hueOff val="0"/>
                  <a:satOff val="0"/>
                  <a:lumOff val="0"/>
                  <a:alphaOff val="0"/>
                </a:sysClr>
              </a:solidFill>
              <a:latin typeface="Calibri"/>
              <a:ea typeface="+mn-ea"/>
              <a:cs typeface="+mn-cs"/>
            </a:rPr>
            <a:t>Prophecy</a:t>
          </a:r>
          <a:r>
            <a:rPr lang="es-ES" sz="2000" b="1" dirty="0">
              <a:solidFill>
                <a:sysClr val="windowText" lastClr="000000">
                  <a:hueOff val="0"/>
                  <a:satOff val="0"/>
                  <a:lumOff val="0"/>
                  <a:alphaOff val="0"/>
                </a:sysClr>
              </a:solidFill>
              <a:latin typeface="Calibri"/>
              <a:ea typeface="+mn-ea"/>
              <a:cs typeface="+mn-cs"/>
            </a:rPr>
            <a:t> 2, p. 114-115)</a:t>
          </a:r>
        </a:p>
      </dgm:t>
    </dgm:pt>
    <dgm:pt modelId="{A6120D2C-5CE1-421D-BC5F-D03691C9742A}" type="parTrans" cxnId="{577F04FF-5244-4AFA-B7B7-BA78FD218964}">
      <dgm:prSet/>
      <dgm:spPr/>
      <dgm:t>
        <a:bodyPr/>
        <a:lstStyle/>
        <a:p>
          <a:endParaRPr lang="es-ES"/>
        </a:p>
      </dgm:t>
    </dgm:pt>
    <dgm:pt modelId="{B97A33E4-12DD-493E-B4E4-B862A81AC456}" type="sibTrans" cxnId="{577F04FF-5244-4AFA-B7B7-BA78FD218964}">
      <dgm:prSet/>
      <dgm:spPr/>
      <dgm:t>
        <a:bodyPr/>
        <a:lstStyle/>
        <a:p>
          <a:endParaRPr lang="es-ES"/>
        </a:p>
      </dgm:t>
    </dgm:pt>
    <dgm:pt modelId="{5BA2C7D0-B74F-4789-A863-02543BB50E14}" type="pres">
      <dgm:prSet presAssocID="{974A8D53-B60A-4112-80A6-69D22AB39420}" presName="Name0" presStyleCnt="0">
        <dgm:presLayoutVars>
          <dgm:dir/>
          <dgm:resizeHandles val="exact"/>
        </dgm:presLayoutVars>
      </dgm:prSet>
      <dgm:spPr/>
    </dgm:pt>
    <dgm:pt modelId="{4F0CE0A5-13D5-488F-A5AE-3D486B213238}" type="pres">
      <dgm:prSet presAssocID="{81FF6136-9D1C-46F4-9E25-CD39373D5AE6}" presName="compNode" presStyleCnt="0"/>
      <dgm:spPr/>
    </dgm:pt>
    <dgm:pt modelId="{0F6D60D9-FFC5-460E-B2B7-F53B25DAB697}" type="pres">
      <dgm:prSet presAssocID="{81FF6136-9D1C-46F4-9E25-CD39373D5AE6}" presName="pictRect" presStyleLbl="node1" presStyleIdx="0" presStyleCnt="3" custLinFactNeighborX="3149" custLinFactNeighborY="-21347"/>
      <dgm:spPr>
        <a:xfrm>
          <a:off x="91745" y="307016"/>
          <a:ext cx="2856299" cy="1967990"/>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17D34343-C708-474C-8B47-0D89F918D496}" type="pres">
      <dgm:prSet presAssocID="{81FF6136-9D1C-46F4-9E25-CD39373D5AE6}" presName="textRect" presStyleLbl="revTx" presStyleIdx="0" presStyleCnt="3" custScaleY="186380" custLinFactNeighborX="5350" custLinFactNeighborY="26624">
        <dgm:presLayoutVars>
          <dgm:bulletEnabled val="1"/>
        </dgm:presLayoutVars>
      </dgm:prSet>
      <dgm:spPr/>
    </dgm:pt>
    <dgm:pt modelId="{5CE45FEB-D72E-4FD9-9581-A59401B8B11E}" type="pres">
      <dgm:prSet presAssocID="{3365F02E-DCEC-4459-9E0F-87498EE93098}" presName="sibTrans" presStyleLbl="sibTrans2D1" presStyleIdx="0" presStyleCnt="0"/>
      <dgm:spPr/>
    </dgm:pt>
    <dgm:pt modelId="{B88DC81C-6674-4914-85DF-88AB1BFBA218}" type="pres">
      <dgm:prSet presAssocID="{4A29121F-698D-4C5B-8059-DBBE702DBD50}" presName="compNode" presStyleCnt="0"/>
      <dgm:spPr/>
    </dgm:pt>
    <dgm:pt modelId="{E4E35B24-C70C-4FE7-B36F-0C4DEC078744}" type="pres">
      <dgm:prSet presAssocID="{4A29121F-698D-4C5B-8059-DBBE702DBD50}" presName="pictRect" presStyleLbl="node1" presStyleIdx="1" presStyleCnt="3" custLinFactNeighborY="-9870"/>
      <dgm:spPr>
        <a:xfrm>
          <a:off x="3143850" y="307016"/>
          <a:ext cx="2856299" cy="1967990"/>
        </a:xfrm>
        <a:prstGeom prst="round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FC2D643E-3958-43E2-B756-0DC338D8C86A}" type="pres">
      <dgm:prSet presAssocID="{4A29121F-698D-4C5B-8059-DBBE702DBD50}" presName="textRect" presStyleLbl="revTx" presStyleIdx="1" presStyleCnt="3" custScaleY="254798" custLinFactNeighborX="-2164" custLinFactNeighborY="76624">
        <dgm:presLayoutVars>
          <dgm:bulletEnabled val="1"/>
        </dgm:presLayoutVars>
      </dgm:prSet>
      <dgm:spPr/>
    </dgm:pt>
    <dgm:pt modelId="{906F1DC3-C3C5-4B41-8530-D7D72E4513EC}" type="pres">
      <dgm:prSet presAssocID="{92D9AF30-3E3E-4B2F-8177-0E0288FC64B0}" presName="sibTrans" presStyleLbl="sibTrans2D1" presStyleIdx="0" presStyleCnt="0"/>
      <dgm:spPr/>
    </dgm:pt>
    <dgm:pt modelId="{C67AB4D4-BBDE-4F07-8877-296D8B4E9F97}" type="pres">
      <dgm:prSet presAssocID="{EA848C1C-5474-4766-BC2F-79CC74B64896}" presName="compNode" presStyleCnt="0"/>
      <dgm:spPr/>
    </dgm:pt>
    <dgm:pt modelId="{61102327-2128-41C3-8516-1FF96DA4FF69}" type="pres">
      <dgm:prSet presAssocID="{EA848C1C-5474-4766-BC2F-79CC74B64896}" presName="pictRect" presStyleLbl="node1" presStyleIdx="2" presStyleCnt="3" custScaleX="123006" custScaleY="123422" custLinFactNeighborX="-510" custLinFactNeighborY="-30594"/>
      <dgm:spPr>
        <a:xfrm>
          <a:off x="6228174" y="307016"/>
          <a:ext cx="2856299" cy="1967990"/>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69BB59E8-75EA-4649-8E86-6F5E796CAEFF}" type="pres">
      <dgm:prSet presAssocID="{EA848C1C-5474-4766-BC2F-79CC74B64896}" presName="textRect" presStyleLbl="revTx" presStyleIdx="2" presStyleCnt="3" custScaleX="194781" custScaleY="256120" custLinFactNeighborX="-1208" custLinFactNeighborY="64825">
        <dgm:presLayoutVars>
          <dgm:bulletEnabled val="1"/>
        </dgm:presLayoutVars>
      </dgm:prSet>
      <dgm:spPr/>
    </dgm:pt>
  </dgm:ptLst>
  <dgm:cxnLst>
    <dgm:cxn modelId="{666A110D-46FC-45E7-A321-D71554B0A9B4}" type="presOf" srcId="{3365F02E-DCEC-4459-9E0F-87498EE93098}" destId="{5CE45FEB-D72E-4FD9-9581-A59401B8B11E}" srcOrd="0" destOrd="0" presId="urn:microsoft.com/office/officeart/2005/8/layout/pList1"/>
    <dgm:cxn modelId="{75141926-5B4D-49DA-9593-BA6E8CE0733D}" srcId="{974A8D53-B60A-4112-80A6-69D22AB39420}" destId="{4A29121F-698D-4C5B-8059-DBBE702DBD50}" srcOrd="1" destOrd="0" parTransId="{19FD5ABB-4C62-456C-94E0-3528C9CED6CD}" sibTransId="{92D9AF30-3E3E-4B2F-8177-0E0288FC64B0}"/>
    <dgm:cxn modelId="{3C590368-BE3C-442F-B0D0-89ECAA4629B7}" type="presOf" srcId="{92D9AF30-3E3E-4B2F-8177-0E0288FC64B0}" destId="{906F1DC3-C3C5-4B41-8530-D7D72E4513EC}" srcOrd="0" destOrd="0" presId="urn:microsoft.com/office/officeart/2005/8/layout/pList1"/>
    <dgm:cxn modelId="{AFB9D788-7B82-46DF-84D7-69EA8FCF27C7}" type="presOf" srcId="{974A8D53-B60A-4112-80A6-69D22AB39420}" destId="{5BA2C7D0-B74F-4789-A863-02543BB50E14}" srcOrd="0" destOrd="0" presId="urn:microsoft.com/office/officeart/2005/8/layout/pList1"/>
    <dgm:cxn modelId="{196681AE-296C-4DBC-848A-CE4DC3CEF5EC}" srcId="{974A8D53-B60A-4112-80A6-69D22AB39420}" destId="{81FF6136-9D1C-46F4-9E25-CD39373D5AE6}" srcOrd="0" destOrd="0" parTransId="{DF8C2FD6-43BA-4419-BEBF-05EB286C3BF5}" sibTransId="{3365F02E-DCEC-4459-9E0F-87498EE93098}"/>
    <dgm:cxn modelId="{F4AB03E8-F39A-4767-AC82-1A4034765B7E}" type="presOf" srcId="{4A29121F-698D-4C5B-8059-DBBE702DBD50}" destId="{FC2D643E-3958-43E2-B756-0DC338D8C86A}" srcOrd="0" destOrd="0" presId="urn:microsoft.com/office/officeart/2005/8/layout/pList1"/>
    <dgm:cxn modelId="{B742B3EB-20E5-424F-A7FB-273E4EB2DA46}" type="presOf" srcId="{EA848C1C-5474-4766-BC2F-79CC74B64896}" destId="{69BB59E8-75EA-4649-8E86-6F5E796CAEFF}" srcOrd="0" destOrd="0" presId="urn:microsoft.com/office/officeart/2005/8/layout/pList1"/>
    <dgm:cxn modelId="{C539D2F6-5457-4852-8BB3-D86B45AC21C4}" type="presOf" srcId="{81FF6136-9D1C-46F4-9E25-CD39373D5AE6}" destId="{17D34343-C708-474C-8B47-0D89F918D496}" srcOrd="0" destOrd="0" presId="urn:microsoft.com/office/officeart/2005/8/layout/pList1"/>
    <dgm:cxn modelId="{577F04FF-5244-4AFA-B7B7-BA78FD218964}" srcId="{974A8D53-B60A-4112-80A6-69D22AB39420}" destId="{EA848C1C-5474-4766-BC2F-79CC74B64896}" srcOrd="2" destOrd="0" parTransId="{A6120D2C-5CE1-421D-BC5F-D03691C9742A}" sibTransId="{B97A33E4-12DD-493E-B4E4-B862A81AC456}"/>
    <dgm:cxn modelId="{775D12EB-5651-43F8-BC97-0F124997D4B5}" type="presParOf" srcId="{5BA2C7D0-B74F-4789-A863-02543BB50E14}" destId="{4F0CE0A5-13D5-488F-A5AE-3D486B213238}" srcOrd="0" destOrd="0" presId="urn:microsoft.com/office/officeart/2005/8/layout/pList1"/>
    <dgm:cxn modelId="{E13AE8A3-0BED-4D46-903B-1C7F29DF7F48}" type="presParOf" srcId="{4F0CE0A5-13D5-488F-A5AE-3D486B213238}" destId="{0F6D60D9-FFC5-460E-B2B7-F53B25DAB697}" srcOrd="0" destOrd="0" presId="urn:microsoft.com/office/officeart/2005/8/layout/pList1"/>
    <dgm:cxn modelId="{741FC260-30EF-4E2A-AFC9-D973F81C5EA6}" type="presParOf" srcId="{4F0CE0A5-13D5-488F-A5AE-3D486B213238}" destId="{17D34343-C708-474C-8B47-0D89F918D496}" srcOrd="1" destOrd="0" presId="urn:microsoft.com/office/officeart/2005/8/layout/pList1"/>
    <dgm:cxn modelId="{B0D2F3B9-D50D-4B44-B66E-0B05987BC779}" type="presParOf" srcId="{5BA2C7D0-B74F-4789-A863-02543BB50E14}" destId="{5CE45FEB-D72E-4FD9-9581-A59401B8B11E}" srcOrd="1" destOrd="0" presId="urn:microsoft.com/office/officeart/2005/8/layout/pList1"/>
    <dgm:cxn modelId="{82DF04C8-7384-4C0C-9184-6C70590DF6F0}" type="presParOf" srcId="{5BA2C7D0-B74F-4789-A863-02543BB50E14}" destId="{B88DC81C-6674-4914-85DF-88AB1BFBA218}" srcOrd="2" destOrd="0" presId="urn:microsoft.com/office/officeart/2005/8/layout/pList1"/>
    <dgm:cxn modelId="{75DB51C0-A0C2-4D85-8DC0-45363FE1CAEB}" type="presParOf" srcId="{B88DC81C-6674-4914-85DF-88AB1BFBA218}" destId="{E4E35B24-C70C-4FE7-B36F-0C4DEC078744}" srcOrd="0" destOrd="0" presId="urn:microsoft.com/office/officeart/2005/8/layout/pList1"/>
    <dgm:cxn modelId="{C56413CC-049D-476F-A41A-737792185975}" type="presParOf" srcId="{B88DC81C-6674-4914-85DF-88AB1BFBA218}" destId="{FC2D643E-3958-43E2-B756-0DC338D8C86A}" srcOrd="1" destOrd="0" presId="urn:microsoft.com/office/officeart/2005/8/layout/pList1"/>
    <dgm:cxn modelId="{E27E1FBE-C212-4269-B035-B0A0F5E864E7}" type="presParOf" srcId="{5BA2C7D0-B74F-4789-A863-02543BB50E14}" destId="{906F1DC3-C3C5-4B41-8530-D7D72E4513EC}" srcOrd="3" destOrd="0" presId="urn:microsoft.com/office/officeart/2005/8/layout/pList1"/>
    <dgm:cxn modelId="{AE37AA87-4608-48BE-8F81-D66C910200E9}" type="presParOf" srcId="{5BA2C7D0-B74F-4789-A863-02543BB50E14}" destId="{C67AB4D4-BBDE-4F07-8877-296D8B4E9F97}" srcOrd="4" destOrd="0" presId="urn:microsoft.com/office/officeart/2005/8/layout/pList1"/>
    <dgm:cxn modelId="{10759218-43B5-456B-839E-CCAD0E2C6E8E}" type="presParOf" srcId="{C67AB4D4-BBDE-4F07-8877-296D8B4E9F97}" destId="{61102327-2128-41C3-8516-1FF96DA4FF69}" srcOrd="0" destOrd="0" presId="urn:microsoft.com/office/officeart/2005/8/layout/pList1"/>
    <dgm:cxn modelId="{39292D47-1BBA-4595-AB45-194EC1DFDB38}" type="presParOf" srcId="{C67AB4D4-BBDE-4F07-8877-296D8B4E9F97}" destId="{69BB59E8-75EA-4649-8E86-6F5E796CAEFF}" srcOrd="1" destOrd="0" presId="urn:microsoft.com/office/officeart/2005/8/layout/p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4A8D53-B60A-4112-80A6-69D22AB39420}" type="doc">
      <dgm:prSet loTypeId="urn:microsoft.com/office/officeart/2005/8/layout/pList1" loCatId="list" qsTypeId="urn:microsoft.com/office/officeart/2005/8/quickstyle/3d1" qsCatId="3D" csTypeId="urn:microsoft.com/office/officeart/2005/8/colors/accent2_2" csCatId="accent2" phldr="1"/>
      <dgm:spPr/>
      <dgm:t>
        <a:bodyPr/>
        <a:lstStyle/>
        <a:p>
          <a:endParaRPr lang="es-ES"/>
        </a:p>
      </dgm:t>
    </dgm:pt>
    <dgm:pt modelId="{81FF6136-9D1C-46F4-9E25-CD39373D5AE6}">
      <dgm:prSet phldrT="[Texto]" custT="1">
        <dgm:style>
          <a:lnRef idx="2">
            <a:schemeClr val="accent2"/>
          </a:lnRef>
          <a:fillRef idx="1">
            <a:schemeClr val="lt1"/>
          </a:fillRef>
          <a:effectRef idx="0">
            <a:schemeClr val="accent2"/>
          </a:effectRef>
          <a:fontRef idx="minor">
            <a:schemeClr val="dk1"/>
          </a:fontRef>
        </dgm:style>
      </dgm:prSet>
      <dgm:spPr>
        <a:xfrm>
          <a:off x="71360" y="2345382"/>
          <a:ext cx="2124373" cy="1265961"/>
        </a:xfrm>
        <a:prstGeom prst="rect">
          <a:avLst/>
        </a:prstGeom>
        <a:solidFill>
          <a:sysClr val="window" lastClr="FFFFFF"/>
        </a:solidFill>
        <a:ln w="25400" cap="flat" cmpd="sng" algn="ctr">
          <a:solidFill>
            <a:srgbClr val="007649"/>
          </a:solidFill>
          <a:prstDash val="solid"/>
        </a:ln>
        <a:effectLst/>
      </dgm:spPr>
      <dgm:t>
        <a:bodyPr/>
        <a:lstStyle/>
        <a:p>
          <a:pPr>
            <a:buNone/>
          </a:pPr>
          <a:r>
            <a:rPr lang="es-ES" sz="2000" b="1" dirty="0">
              <a:solidFill>
                <a:sysClr val="windowText" lastClr="000000">
                  <a:hueOff val="0"/>
                  <a:satOff val="0"/>
                  <a:lumOff val="0"/>
                  <a:alphaOff val="0"/>
                </a:sysClr>
              </a:solidFill>
              <a:latin typeface="Calibri"/>
              <a:ea typeface="+mn-ea"/>
              <a:cs typeface="+mn-cs"/>
            </a:rPr>
            <a:t>Libraron a los apóstoles de la cárcel</a:t>
          </a:r>
          <a:br>
            <a:rPr lang="es-ES" sz="2000" b="1" dirty="0">
              <a:solidFill>
                <a:sysClr val="windowText" lastClr="000000">
                  <a:hueOff val="0"/>
                  <a:satOff val="0"/>
                  <a:lumOff val="0"/>
                  <a:alphaOff val="0"/>
                </a:sysClr>
              </a:solidFill>
              <a:latin typeface="Calibri"/>
              <a:ea typeface="+mn-ea"/>
              <a:cs typeface="+mn-cs"/>
            </a:rPr>
          </a:br>
          <a:r>
            <a:rPr lang="es-ES" sz="2000" b="1" dirty="0">
              <a:solidFill>
                <a:sysClr val="windowText" lastClr="000000">
                  <a:hueOff val="0"/>
                  <a:satOff val="0"/>
                  <a:lumOff val="0"/>
                  <a:alphaOff val="0"/>
                </a:sysClr>
              </a:solidFill>
              <a:latin typeface="Calibri"/>
              <a:ea typeface="+mn-ea"/>
              <a:cs typeface="+mn-cs"/>
            </a:rPr>
            <a:t>(Hechos 5:17-20)</a:t>
          </a:r>
        </a:p>
      </dgm:t>
    </dgm:pt>
    <dgm:pt modelId="{DF8C2FD6-43BA-4419-BEBF-05EB286C3BF5}" type="parTrans" cxnId="{196681AE-296C-4DBC-848A-CE4DC3CEF5EC}">
      <dgm:prSet/>
      <dgm:spPr/>
      <dgm:t>
        <a:bodyPr/>
        <a:lstStyle/>
        <a:p>
          <a:endParaRPr lang="es-ES"/>
        </a:p>
      </dgm:t>
    </dgm:pt>
    <dgm:pt modelId="{3365F02E-DCEC-4459-9E0F-87498EE93098}" type="sibTrans" cxnId="{196681AE-296C-4DBC-848A-CE4DC3CEF5EC}">
      <dgm:prSet/>
      <dgm:spPr/>
      <dgm:t>
        <a:bodyPr/>
        <a:lstStyle/>
        <a:p>
          <a:endParaRPr lang="es-ES"/>
        </a:p>
      </dgm:t>
    </dgm:pt>
    <dgm:pt modelId="{4A29121F-698D-4C5B-8059-DBBE702DBD50}">
      <dgm:prSet phldrT="[Texto]" custT="1">
        <dgm:style>
          <a:lnRef idx="2">
            <a:schemeClr val="accent2"/>
          </a:lnRef>
          <a:fillRef idx="1">
            <a:schemeClr val="lt1"/>
          </a:fillRef>
          <a:effectRef idx="0">
            <a:schemeClr val="accent2"/>
          </a:effectRef>
          <a:fontRef idx="minor">
            <a:schemeClr val="dk1"/>
          </a:fontRef>
        </dgm:style>
      </dgm:prSet>
      <dgm:spPr>
        <a:xfrm>
          <a:off x="2341363" y="2345382"/>
          <a:ext cx="2124373" cy="1265961"/>
        </a:xfrm>
        <a:prstGeom prst="rect">
          <a:avLst/>
        </a:prstGeom>
        <a:solidFill>
          <a:sysClr val="window" lastClr="FFFFFF"/>
        </a:solidFill>
        <a:ln w="25400" cap="flat" cmpd="sng" algn="ctr">
          <a:solidFill>
            <a:srgbClr val="007649"/>
          </a:solidFill>
          <a:prstDash val="solid"/>
        </a:ln>
        <a:effectLst/>
      </dgm:spPr>
      <dgm:t>
        <a:bodyPr lIns="0" tIns="0" rIns="0"/>
        <a:lstStyle/>
        <a:p>
          <a:pPr>
            <a:buNone/>
          </a:pPr>
          <a:r>
            <a:rPr lang="es-ES" sz="2000" b="1" dirty="0">
              <a:solidFill>
                <a:sysClr val="windowText" lastClr="000000">
                  <a:hueOff val="0"/>
                  <a:satOff val="0"/>
                  <a:lumOff val="0"/>
                  <a:alphaOff val="0"/>
                </a:sysClr>
              </a:solidFill>
              <a:latin typeface="Calibri"/>
              <a:ea typeface="+mn-ea"/>
              <a:cs typeface="+mn-cs"/>
            </a:rPr>
            <a:t>Impresionaron a Gamaliel. Estaban maquinando esto cuando </a:t>
          </a:r>
          <a:r>
            <a:rPr lang="es-ES" sz="2000" b="1" dirty="0">
              <a:solidFill>
                <a:srgbClr val="C00000"/>
              </a:solidFill>
              <a:latin typeface="Calibri"/>
              <a:ea typeface="+mn-ea"/>
              <a:cs typeface="+mn-cs"/>
            </a:rPr>
            <a:t>un ángel de Dios obró sobre el corazón de Gamaliel </a:t>
          </a:r>
          <a:r>
            <a:rPr lang="es-ES" sz="2000" b="1" dirty="0">
              <a:solidFill>
                <a:sysClr val="windowText" lastClr="000000">
                  <a:hueOff val="0"/>
                  <a:satOff val="0"/>
                  <a:lumOff val="0"/>
                  <a:alphaOff val="0"/>
                </a:sysClr>
              </a:solidFill>
              <a:latin typeface="Calibri"/>
              <a:ea typeface="+mn-ea"/>
              <a:cs typeface="+mn-cs"/>
            </a:rPr>
            <a:t>para que aconsejase así a los sacerdotes y príncipes</a:t>
          </a:r>
          <a:br>
            <a:rPr lang="es-ES" sz="2000" b="1" dirty="0">
              <a:solidFill>
                <a:sysClr val="windowText" lastClr="000000">
                  <a:hueOff val="0"/>
                  <a:satOff val="0"/>
                  <a:lumOff val="0"/>
                  <a:alphaOff val="0"/>
                </a:sysClr>
              </a:solidFill>
              <a:latin typeface="Calibri"/>
              <a:ea typeface="+mn-ea"/>
              <a:cs typeface="+mn-cs"/>
            </a:rPr>
          </a:br>
          <a:r>
            <a:rPr lang="es-ES" sz="2000" b="1" dirty="0">
              <a:solidFill>
                <a:sysClr val="windowText" lastClr="000000">
                  <a:hueOff val="0"/>
                  <a:satOff val="0"/>
                  <a:lumOff val="0"/>
                  <a:alphaOff val="0"/>
                </a:sysClr>
              </a:solidFill>
              <a:latin typeface="Calibri"/>
              <a:ea typeface="+mn-ea"/>
              <a:cs typeface="+mn-cs"/>
            </a:rPr>
            <a:t>(PE, p. 195)</a:t>
          </a:r>
        </a:p>
      </dgm:t>
    </dgm:pt>
    <dgm:pt modelId="{19FD5ABB-4C62-456C-94E0-3528C9CED6CD}" type="parTrans" cxnId="{75141926-5B4D-49DA-9593-BA6E8CE0733D}">
      <dgm:prSet/>
      <dgm:spPr/>
      <dgm:t>
        <a:bodyPr/>
        <a:lstStyle/>
        <a:p>
          <a:endParaRPr lang="es-ES"/>
        </a:p>
      </dgm:t>
    </dgm:pt>
    <dgm:pt modelId="{92D9AF30-3E3E-4B2F-8177-0E0288FC64B0}" type="sibTrans" cxnId="{75141926-5B4D-49DA-9593-BA6E8CE0733D}">
      <dgm:prSet/>
      <dgm:spPr/>
      <dgm:t>
        <a:bodyPr/>
        <a:lstStyle/>
        <a:p>
          <a:endParaRPr lang="es-ES"/>
        </a:p>
      </dgm:t>
    </dgm:pt>
    <dgm:pt modelId="{EA848C1C-5474-4766-BC2F-79CC74B64896}">
      <dgm:prSet phldrT="[Texto]" custT="1">
        <dgm:style>
          <a:lnRef idx="2">
            <a:schemeClr val="accent2"/>
          </a:lnRef>
          <a:fillRef idx="1">
            <a:schemeClr val="lt1"/>
          </a:fillRef>
          <a:effectRef idx="0">
            <a:schemeClr val="accent2"/>
          </a:effectRef>
          <a:fontRef idx="minor">
            <a:schemeClr val="dk1"/>
          </a:fontRef>
        </dgm:style>
      </dgm:prSet>
      <dgm:spPr>
        <a:xfrm>
          <a:off x="4678263" y="2345382"/>
          <a:ext cx="2124373" cy="1265961"/>
        </a:xfrm>
        <a:prstGeom prst="rect">
          <a:avLst/>
        </a:prstGeom>
        <a:solidFill>
          <a:sysClr val="window" lastClr="FFFFFF"/>
        </a:solidFill>
        <a:ln w="25400" cap="flat" cmpd="sng" algn="ctr">
          <a:solidFill>
            <a:srgbClr val="007649"/>
          </a:solidFill>
          <a:prstDash val="solid"/>
        </a:ln>
        <a:effectLst/>
      </dgm:spPr>
      <dgm:t>
        <a:bodyPr/>
        <a:lstStyle/>
        <a:p>
          <a:pPr>
            <a:buNone/>
          </a:pPr>
          <a:r>
            <a:rPr lang="es-ES" sz="2000" b="1" dirty="0">
              <a:solidFill>
                <a:sysClr val="windowText" lastClr="000000">
                  <a:hueOff val="0"/>
                  <a:satOff val="0"/>
                  <a:lumOff val="0"/>
                  <a:alphaOff val="0"/>
                </a:sysClr>
              </a:solidFill>
              <a:latin typeface="Calibri"/>
              <a:ea typeface="+mn-ea"/>
              <a:cs typeface="+mn-cs"/>
            </a:rPr>
            <a:t>Llevaron a Felipe ante el Etíope (Hechos 8:26)</a:t>
          </a:r>
        </a:p>
      </dgm:t>
    </dgm:pt>
    <dgm:pt modelId="{A6120D2C-5CE1-421D-BC5F-D03691C9742A}" type="parTrans" cxnId="{577F04FF-5244-4AFA-B7B7-BA78FD218964}">
      <dgm:prSet/>
      <dgm:spPr/>
      <dgm:t>
        <a:bodyPr/>
        <a:lstStyle/>
        <a:p>
          <a:endParaRPr lang="es-ES"/>
        </a:p>
      </dgm:t>
    </dgm:pt>
    <dgm:pt modelId="{B97A33E4-12DD-493E-B4E4-B862A81AC456}" type="sibTrans" cxnId="{577F04FF-5244-4AFA-B7B7-BA78FD218964}">
      <dgm:prSet/>
      <dgm:spPr/>
      <dgm:t>
        <a:bodyPr/>
        <a:lstStyle/>
        <a:p>
          <a:endParaRPr lang="es-ES"/>
        </a:p>
      </dgm:t>
    </dgm:pt>
    <dgm:pt modelId="{978E7C06-7947-4B53-AE51-13B32F02A954}">
      <dgm:prSet phldrT="[Texto]" custT="1">
        <dgm:style>
          <a:lnRef idx="2">
            <a:schemeClr val="accent2"/>
          </a:lnRef>
          <a:fillRef idx="1">
            <a:schemeClr val="lt1"/>
          </a:fillRef>
          <a:effectRef idx="0">
            <a:schemeClr val="accent2"/>
          </a:effectRef>
          <a:fontRef idx="minor">
            <a:schemeClr val="dk1"/>
          </a:fontRef>
        </dgm:style>
      </dgm:prSet>
      <dgm:spPr>
        <a:xfrm>
          <a:off x="6948266" y="2345382"/>
          <a:ext cx="2124373" cy="1265961"/>
        </a:xfrm>
        <a:prstGeom prst="rect">
          <a:avLst/>
        </a:prstGeom>
        <a:solidFill>
          <a:sysClr val="window" lastClr="FFFFFF"/>
        </a:solidFill>
        <a:ln w="25400" cap="flat" cmpd="sng" algn="ctr">
          <a:solidFill>
            <a:srgbClr val="007649"/>
          </a:solidFill>
          <a:prstDash val="solid"/>
        </a:ln>
        <a:effectLst/>
      </dgm:spPr>
      <dgm:t>
        <a:bodyPr/>
        <a:lstStyle/>
        <a:p>
          <a:pPr>
            <a:buNone/>
          </a:pPr>
          <a:r>
            <a:rPr lang="es-ES" sz="2000" b="1" dirty="0">
              <a:solidFill>
                <a:sysClr val="windowText" lastClr="000000">
                  <a:hueOff val="0"/>
                  <a:satOff val="0"/>
                  <a:lumOff val="0"/>
                  <a:alphaOff val="0"/>
                </a:sysClr>
              </a:solidFill>
              <a:latin typeface="Calibri"/>
              <a:ea typeface="+mn-ea"/>
              <a:cs typeface="+mn-cs"/>
            </a:rPr>
            <a:t>Se aparecieron a Cornelio</a:t>
          </a:r>
          <a:br>
            <a:rPr lang="es-ES" sz="2000" b="1" dirty="0">
              <a:solidFill>
                <a:sysClr val="windowText" lastClr="000000">
                  <a:hueOff val="0"/>
                  <a:satOff val="0"/>
                  <a:lumOff val="0"/>
                  <a:alphaOff val="0"/>
                </a:sysClr>
              </a:solidFill>
              <a:latin typeface="Calibri"/>
              <a:ea typeface="+mn-ea"/>
              <a:cs typeface="+mn-cs"/>
            </a:rPr>
          </a:br>
          <a:r>
            <a:rPr lang="es-ES" sz="2000" b="1" dirty="0">
              <a:solidFill>
                <a:sysClr val="windowText" lastClr="000000">
                  <a:hueOff val="0"/>
                  <a:satOff val="0"/>
                  <a:lumOff val="0"/>
                  <a:alphaOff val="0"/>
                </a:sysClr>
              </a:solidFill>
              <a:latin typeface="Calibri"/>
              <a:ea typeface="+mn-ea"/>
              <a:cs typeface="+mn-cs"/>
            </a:rPr>
            <a:t>(Hechos 10:1-8)</a:t>
          </a:r>
        </a:p>
      </dgm:t>
    </dgm:pt>
    <dgm:pt modelId="{E732A2CA-BD6A-4B81-8932-8FE0503BE9B4}" type="parTrans" cxnId="{FDAD274F-85E2-4803-8CF3-17B008B1AF68}">
      <dgm:prSet/>
      <dgm:spPr/>
      <dgm:t>
        <a:bodyPr/>
        <a:lstStyle/>
        <a:p>
          <a:endParaRPr lang="es-ES"/>
        </a:p>
      </dgm:t>
    </dgm:pt>
    <dgm:pt modelId="{1707C5B7-A12E-403A-8EC4-AEFC36D018EA}" type="sibTrans" cxnId="{FDAD274F-85E2-4803-8CF3-17B008B1AF68}">
      <dgm:prSet/>
      <dgm:spPr/>
      <dgm:t>
        <a:bodyPr/>
        <a:lstStyle/>
        <a:p>
          <a:endParaRPr lang="es-ES"/>
        </a:p>
      </dgm:t>
    </dgm:pt>
    <dgm:pt modelId="{4CD9F273-DF7F-4D30-A2E1-2BFAF0AB56E5}">
      <dgm:prSet phldrT="[Texto]" custT="1">
        <dgm:style>
          <a:lnRef idx="2">
            <a:schemeClr val="accent2"/>
          </a:lnRef>
          <a:fillRef idx="1">
            <a:schemeClr val="lt1"/>
          </a:fillRef>
          <a:effectRef idx="0">
            <a:schemeClr val="accent2"/>
          </a:effectRef>
          <a:fontRef idx="minor">
            <a:schemeClr val="dk1"/>
          </a:fontRef>
        </dgm:style>
      </dgm:prSet>
      <dgm:spPr>
        <a:xfrm>
          <a:off x="1082001" y="5483469"/>
          <a:ext cx="2124373" cy="1265961"/>
        </a:xfrm>
        <a:prstGeom prst="rect">
          <a:avLst/>
        </a:prstGeom>
        <a:solidFill>
          <a:sysClr val="window" lastClr="FFFFFF"/>
        </a:solidFill>
        <a:ln w="25400" cap="flat" cmpd="sng" algn="ctr">
          <a:solidFill>
            <a:srgbClr val="007649"/>
          </a:solidFill>
          <a:prstDash val="solid"/>
        </a:ln>
        <a:effectLst/>
      </dgm:spPr>
      <dgm:t>
        <a:bodyPr/>
        <a:lstStyle/>
        <a:p>
          <a:pPr>
            <a:buNone/>
          </a:pPr>
          <a:r>
            <a:rPr lang="es-ES" sz="2000" b="1" dirty="0">
              <a:solidFill>
                <a:sysClr val="windowText" lastClr="000000">
                  <a:hueOff val="0"/>
                  <a:satOff val="0"/>
                  <a:lumOff val="0"/>
                  <a:alphaOff val="0"/>
                </a:sysClr>
              </a:solidFill>
              <a:latin typeface="Calibri"/>
              <a:ea typeface="+mn-ea"/>
              <a:cs typeface="+mn-cs"/>
            </a:rPr>
            <a:t>Libraron a Pedro de la cárcel</a:t>
          </a:r>
          <a:br>
            <a:rPr lang="es-ES" sz="2000" b="1" dirty="0">
              <a:solidFill>
                <a:sysClr val="windowText" lastClr="000000">
                  <a:hueOff val="0"/>
                  <a:satOff val="0"/>
                  <a:lumOff val="0"/>
                  <a:alphaOff val="0"/>
                </a:sysClr>
              </a:solidFill>
              <a:latin typeface="Calibri"/>
              <a:ea typeface="+mn-ea"/>
              <a:cs typeface="+mn-cs"/>
            </a:rPr>
          </a:br>
          <a:r>
            <a:rPr lang="es-ES" sz="2000" b="1" dirty="0">
              <a:solidFill>
                <a:sysClr val="windowText" lastClr="000000">
                  <a:hueOff val="0"/>
                  <a:satOff val="0"/>
                  <a:lumOff val="0"/>
                  <a:alphaOff val="0"/>
                </a:sysClr>
              </a:solidFill>
              <a:latin typeface="Calibri"/>
              <a:ea typeface="+mn-ea"/>
              <a:cs typeface="+mn-cs"/>
            </a:rPr>
            <a:t>(Hechos 12:6-10)</a:t>
          </a:r>
        </a:p>
      </dgm:t>
    </dgm:pt>
    <dgm:pt modelId="{1212B518-61D4-4FD2-B9B7-8D64F1CC2888}" type="parTrans" cxnId="{B7B36D6D-C358-405C-8AAC-F0B2D2171CF6}">
      <dgm:prSet/>
      <dgm:spPr/>
      <dgm:t>
        <a:bodyPr/>
        <a:lstStyle/>
        <a:p>
          <a:endParaRPr lang="es-ES"/>
        </a:p>
      </dgm:t>
    </dgm:pt>
    <dgm:pt modelId="{BE00B145-5BFA-4B7A-A714-A6EC57EDC881}" type="sibTrans" cxnId="{B7B36D6D-C358-405C-8AAC-F0B2D2171CF6}">
      <dgm:prSet/>
      <dgm:spPr/>
      <dgm:t>
        <a:bodyPr/>
        <a:lstStyle/>
        <a:p>
          <a:endParaRPr lang="es-ES"/>
        </a:p>
      </dgm:t>
    </dgm:pt>
    <dgm:pt modelId="{C7F67D80-4B7F-41B0-8DE4-4FD21E4951FA}">
      <dgm:prSet phldrT="[Texto]" custT="1">
        <dgm:style>
          <a:lnRef idx="2">
            <a:schemeClr val="accent2"/>
          </a:lnRef>
          <a:fillRef idx="1">
            <a:schemeClr val="lt1"/>
          </a:fillRef>
          <a:effectRef idx="0">
            <a:schemeClr val="accent2"/>
          </a:effectRef>
          <a:fontRef idx="minor">
            <a:schemeClr val="dk1"/>
          </a:fontRef>
        </dgm:style>
      </dgm:prSet>
      <dgm:spPr>
        <a:xfrm>
          <a:off x="3418900" y="5513734"/>
          <a:ext cx="2306198" cy="1265961"/>
        </a:xfrm>
        <a:prstGeom prst="rect">
          <a:avLst/>
        </a:prstGeom>
        <a:solidFill>
          <a:sysClr val="window" lastClr="FFFFFF"/>
        </a:solidFill>
        <a:ln w="25400" cap="flat" cmpd="sng" algn="ctr">
          <a:solidFill>
            <a:srgbClr val="007649"/>
          </a:solidFill>
          <a:prstDash val="solid"/>
        </a:ln>
        <a:effectLst/>
      </dgm:spPr>
      <dgm:t>
        <a:bodyPr/>
        <a:lstStyle/>
        <a:p>
          <a:pPr>
            <a:buNone/>
          </a:pPr>
          <a:r>
            <a:rPr lang="es-ES" sz="2000" b="1" dirty="0">
              <a:solidFill>
                <a:sysClr val="windowText" lastClr="000000">
                  <a:hueOff val="0"/>
                  <a:satOff val="0"/>
                  <a:lumOff val="0"/>
                  <a:alphaOff val="0"/>
                </a:sysClr>
              </a:solidFill>
              <a:latin typeface="Calibri"/>
              <a:ea typeface="+mn-ea"/>
              <a:cs typeface="+mn-cs"/>
            </a:rPr>
            <a:t>Hirieron a Herodes</a:t>
          </a:r>
          <a:br>
            <a:rPr lang="es-ES" sz="2000" b="1" dirty="0">
              <a:solidFill>
                <a:sysClr val="windowText" lastClr="000000">
                  <a:hueOff val="0"/>
                  <a:satOff val="0"/>
                  <a:lumOff val="0"/>
                  <a:alphaOff val="0"/>
                </a:sysClr>
              </a:solidFill>
              <a:latin typeface="Calibri"/>
              <a:ea typeface="+mn-ea"/>
              <a:cs typeface="+mn-cs"/>
            </a:rPr>
          </a:br>
          <a:r>
            <a:rPr lang="es-ES" sz="2000" b="1" dirty="0">
              <a:solidFill>
                <a:sysClr val="windowText" lastClr="000000">
                  <a:hueOff val="0"/>
                  <a:satOff val="0"/>
                  <a:lumOff val="0"/>
                  <a:alphaOff val="0"/>
                </a:sysClr>
              </a:solidFill>
              <a:latin typeface="Calibri"/>
              <a:ea typeface="+mn-ea"/>
              <a:cs typeface="+mn-cs"/>
            </a:rPr>
            <a:t>(Hechos 12:21-23)</a:t>
          </a:r>
        </a:p>
      </dgm:t>
    </dgm:pt>
    <dgm:pt modelId="{876B768A-9409-462A-B102-5164BF7FB285}" type="parTrans" cxnId="{63025D4A-1C7B-4663-A789-E4A00A6AA7F9}">
      <dgm:prSet/>
      <dgm:spPr/>
      <dgm:t>
        <a:bodyPr/>
        <a:lstStyle/>
        <a:p>
          <a:endParaRPr lang="es-ES"/>
        </a:p>
      </dgm:t>
    </dgm:pt>
    <dgm:pt modelId="{A849A912-DCA6-43BF-8087-3F51940A20B8}" type="sibTrans" cxnId="{63025D4A-1C7B-4663-A789-E4A00A6AA7F9}">
      <dgm:prSet/>
      <dgm:spPr/>
      <dgm:t>
        <a:bodyPr/>
        <a:lstStyle/>
        <a:p>
          <a:endParaRPr lang="es-ES"/>
        </a:p>
      </dgm:t>
    </dgm:pt>
    <dgm:pt modelId="{03B87D8B-ECF7-48FB-990A-E547A6D4CE28}">
      <dgm:prSet phldrT="[Texto]" custT="1">
        <dgm:style>
          <a:lnRef idx="2">
            <a:schemeClr val="accent2"/>
          </a:lnRef>
          <a:fillRef idx="1">
            <a:schemeClr val="lt1"/>
          </a:fillRef>
          <a:effectRef idx="0">
            <a:schemeClr val="accent2"/>
          </a:effectRef>
          <a:fontRef idx="minor">
            <a:schemeClr val="dk1"/>
          </a:fontRef>
        </dgm:style>
      </dgm:prSet>
      <dgm:spPr>
        <a:xfrm>
          <a:off x="5937625" y="5513734"/>
          <a:ext cx="2124373" cy="1265961"/>
        </a:xfrm>
        <a:prstGeom prst="rect">
          <a:avLst/>
        </a:prstGeom>
        <a:solidFill>
          <a:sysClr val="window" lastClr="FFFFFF"/>
        </a:solidFill>
        <a:ln w="25400" cap="flat" cmpd="sng" algn="ctr">
          <a:solidFill>
            <a:srgbClr val="007649"/>
          </a:solidFill>
          <a:prstDash val="solid"/>
        </a:ln>
        <a:effectLst/>
      </dgm:spPr>
      <dgm:t>
        <a:bodyPr/>
        <a:lstStyle/>
        <a:p>
          <a:pPr>
            <a:buNone/>
          </a:pPr>
          <a:r>
            <a:rPr lang="es-ES" sz="2000" b="1" dirty="0">
              <a:solidFill>
                <a:sysClr val="windowText" lastClr="000000">
                  <a:hueOff val="0"/>
                  <a:satOff val="0"/>
                  <a:lumOff val="0"/>
                  <a:alphaOff val="0"/>
                </a:sysClr>
              </a:solidFill>
              <a:latin typeface="Calibri"/>
              <a:ea typeface="+mn-ea"/>
              <a:cs typeface="+mn-cs"/>
            </a:rPr>
            <a:t>Libraron a Pablo y a Silas de la cárcel de Filipos. Todo el cielo estaba interesado en los hombres que estaban sufriendo por amor a Cristo, y </a:t>
          </a:r>
          <a:r>
            <a:rPr lang="es-ES" sz="2000" b="1" dirty="0">
              <a:solidFill>
                <a:srgbClr val="C00000"/>
              </a:solidFill>
              <a:latin typeface="Calibri"/>
              <a:ea typeface="+mn-ea"/>
              <a:cs typeface="+mn-cs"/>
            </a:rPr>
            <a:t>los ángeles fueron enviados a visitar la cárcel</a:t>
          </a:r>
          <a:r>
            <a:rPr lang="es-ES" sz="2000" b="1" dirty="0">
              <a:solidFill>
                <a:sysClr val="windowText" lastClr="000000">
                  <a:hueOff val="0"/>
                  <a:satOff val="0"/>
                  <a:lumOff val="0"/>
                  <a:alphaOff val="0"/>
                </a:sysClr>
              </a:solidFill>
              <a:latin typeface="Calibri"/>
              <a:ea typeface="+mn-ea"/>
              <a:cs typeface="+mn-cs"/>
            </a:rPr>
            <a:t>. A su paso la tierra tembló. Las pesadas puertas acerrojadas de la cárcel se abrieron de par en par; las cadenas y grillos cayeron de las manos y pies de los presos; y una brillante luz inundó la prisión. (HA, p. 175)</a:t>
          </a:r>
        </a:p>
      </dgm:t>
    </dgm:pt>
    <dgm:pt modelId="{DE990BB2-2D34-47D8-A395-20FCD6ECE418}" type="parTrans" cxnId="{81DEC184-1134-4DFD-9CDB-A06059582A74}">
      <dgm:prSet/>
      <dgm:spPr/>
      <dgm:t>
        <a:bodyPr/>
        <a:lstStyle/>
        <a:p>
          <a:endParaRPr lang="es-ES"/>
        </a:p>
      </dgm:t>
    </dgm:pt>
    <dgm:pt modelId="{BEE002AF-C2BA-4B21-84E5-11149BA0ECF4}" type="sibTrans" cxnId="{81DEC184-1134-4DFD-9CDB-A06059582A74}">
      <dgm:prSet/>
      <dgm:spPr/>
      <dgm:t>
        <a:bodyPr/>
        <a:lstStyle/>
        <a:p>
          <a:endParaRPr lang="es-ES"/>
        </a:p>
      </dgm:t>
    </dgm:pt>
    <dgm:pt modelId="{5BA2C7D0-B74F-4789-A863-02543BB50E14}" type="pres">
      <dgm:prSet presAssocID="{974A8D53-B60A-4112-80A6-69D22AB39420}" presName="Name0" presStyleCnt="0">
        <dgm:presLayoutVars>
          <dgm:dir/>
          <dgm:resizeHandles val="exact"/>
        </dgm:presLayoutVars>
      </dgm:prSet>
      <dgm:spPr/>
    </dgm:pt>
    <dgm:pt modelId="{4F0CE0A5-13D5-488F-A5AE-3D486B213238}" type="pres">
      <dgm:prSet presAssocID="{81FF6136-9D1C-46F4-9E25-CD39373D5AE6}" presName="compNode" presStyleCnt="0"/>
      <dgm:spPr/>
    </dgm:pt>
    <dgm:pt modelId="{0F6D60D9-FFC5-460E-B2B7-F53B25DAB697}" type="pres">
      <dgm:prSet presAssocID="{81FF6136-9D1C-46F4-9E25-CD39373D5AE6}" presName="pictRect" presStyleLbl="node1" presStyleIdx="0" presStyleCnt="7" custLinFactNeighborX="3149" custLinFactNeighborY="-52988"/>
      <dgm:spPr>
        <a:xfrm>
          <a:off x="71360" y="692692"/>
          <a:ext cx="2124373" cy="1463693"/>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17D34343-C708-474C-8B47-0D89F918D496}" type="pres">
      <dgm:prSet presAssocID="{81FF6136-9D1C-46F4-9E25-CD39373D5AE6}" presName="textRect" presStyleLbl="revTx" presStyleIdx="0" presStyleCnt="7" custScaleY="160626" custLinFactNeighborX="3149" custLinFactNeighborY="-12692">
        <dgm:presLayoutVars>
          <dgm:bulletEnabled val="1"/>
        </dgm:presLayoutVars>
      </dgm:prSet>
      <dgm:spPr/>
    </dgm:pt>
    <dgm:pt modelId="{5CE45FEB-D72E-4FD9-9581-A59401B8B11E}" type="pres">
      <dgm:prSet presAssocID="{3365F02E-DCEC-4459-9E0F-87498EE93098}" presName="sibTrans" presStyleLbl="sibTrans2D1" presStyleIdx="0" presStyleCnt="0"/>
      <dgm:spPr/>
    </dgm:pt>
    <dgm:pt modelId="{B88DC81C-6674-4914-85DF-88AB1BFBA218}" type="pres">
      <dgm:prSet presAssocID="{4A29121F-698D-4C5B-8059-DBBE702DBD50}" presName="compNode" presStyleCnt="0"/>
      <dgm:spPr/>
    </dgm:pt>
    <dgm:pt modelId="{E4E35B24-C70C-4FE7-B36F-0C4DEC078744}" type="pres">
      <dgm:prSet presAssocID="{4A29121F-698D-4C5B-8059-DBBE702DBD50}" presName="pictRect" presStyleLbl="node1" presStyleIdx="1" presStyleCnt="7" custLinFactNeighborY="-52988"/>
      <dgm:spPr>
        <a:xfrm>
          <a:off x="2341363" y="692692"/>
          <a:ext cx="2124373" cy="1463693"/>
        </a:xfrm>
        <a:prstGeom prst="round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FC2D643E-3958-43E2-B756-0DC338D8C86A}" type="pres">
      <dgm:prSet presAssocID="{4A29121F-698D-4C5B-8059-DBBE702DBD50}" presName="textRect" presStyleLbl="revTx" presStyleIdx="1" presStyleCnt="7" custScaleX="110719" custScaleY="380189" custLinFactY="50542" custLinFactNeighborX="-468" custLinFactNeighborY="100000">
        <dgm:presLayoutVars>
          <dgm:bulletEnabled val="1"/>
        </dgm:presLayoutVars>
      </dgm:prSet>
      <dgm:spPr/>
    </dgm:pt>
    <dgm:pt modelId="{906F1DC3-C3C5-4B41-8530-D7D72E4513EC}" type="pres">
      <dgm:prSet presAssocID="{92D9AF30-3E3E-4B2F-8177-0E0288FC64B0}" presName="sibTrans" presStyleLbl="sibTrans2D1" presStyleIdx="0" presStyleCnt="0"/>
      <dgm:spPr/>
    </dgm:pt>
    <dgm:pt modelId="{C67AB4D4-BBDE-4F07-8877-296D8B4E9F97}" type="pres">
      <dgm:prSet presAssocID="{EA848C1C-5474-4766-BC2F-79CC74B64896}" presName="compNode" presStyleCnt="0"/>
      <dgm:spPr/>
    </dgm:pt>
    <dgm:pt modelId="{61102327-2128-41C3-8516-1FF96DA4FF69}" type="pres">
      <dgm:prSet presAssocID="{EA848C1C-5474-4766-BC2F-79CC74B64896}" presName="pictRect" presStyleLbl="node1" presStyleIdx="2" presStyleCnt="7" custLinFactNeighborY="-52988"/>
      <dgm:spPr>
        <a:xfrm>
          <a:off x="4678263" y="692692"/>
          <a:ext cx="2124373" cy="1463693"/>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69BB59E8-75EA-4649-8E86-6F5E796CAEFF}" type="pres">
      <dgm:prSet presAssocID="{EA848C1C-5474-4766-BC2F-79CC74B64896}" presName="textRect" presStyleLbl="revTx" presStyleIdx="2" presStyleCnt="7" custScaleY="160626" custLinFactNeighborY="-11407">
        <dgm:presLayoutVars>
          <dgm:bulletEnabled val="1"/>
        </dgm:presLayoutVars>
      </dgm:prSet>
      <dgm:spPr/>
    </dgm:pt>
    <dgm:pt modelId="{E3F8A9D6-254B-4598-B795-8D0996943C49}" type="pres">
      <dgm:prSet presAssocID="{B97A33E4-12DD-493E-B4E4-B862A81AC456}" presName="sibTrans" presStyleLbl="sibTrans2D1" presStyleIdx="0" presStyleCnt="0"/>
      <dgm:spPr/>
    </dgm:pt>
    <dgm:pt modelId="{C0E88430-C49A-4A97-B7DC-14940B0BBBA0}" type="pres">
      <dgm:prSet presAssocID="{978E7C06-7947-4B53-AE51-13B32F02A954}" presName="compNode" presStyleCnt="0"/>
      <dgm:spPr/>
    </dgm:pt>
    <dgm:pt modelId="{BD41EBA7-4B30-4B94-9DAB-119D9442C5D2}" type="pres">
      <dgm:prSet presAssocID="{978E7C06-7947-4B53-AE51-13B32F02A954}" presName="pictRect" presStyleLbl="node1" presStyleIdx="3" presStyleCnt="7" custLinFactNeighborX="-3149" custLinFactNeighborY="-52988"/>
      <dgm:spPr>
        <a:xfrm>
          <a:off x="6948266" y="692692"/>
          <a:ext cx="2124373" cy="1463693"/>
        </a:xfrm>
        <a:prstGeom prst="round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DD018674-98D4-4D8C-A492-CEA626927320}" type="pres">
      <dgm:prSet presAssocID="{978E7C06-7947-4B53-AE51-13B32F02A954}" presName="textRect" presStyleLbl="revTx" presStyleIdx="3" presStyleCnt="7" custScaleY="160626" custLinFactNeighborX="-3149" custLinFactNeighborY="-11407">
        <dgm:presLayoutVars>
          <dgm:bulletEnabled val="1"/>
        </dgm:presLayoutVars>
      </dgm:prSet>
      <dgm:spPr/>
    </dgm:pt>
    <dgm:pt modelId="{01420F0E-C4CE-4CE0-9E48-98BADB174B10}" type="pres">
      <dgm:prSet presAssocID="{1707C5B7-A12E-403A-8EC4-AEFC36D018EA}" presName="sibTrans" presStyleLbl="sibTrans2D1" presStyleIdx="0" presStyleCnt="0"/>
      <dgm:spPr/>
    </dgm:pt>
    <dgm:pt modelId="{0F28CD87-5262-48CA-8BEF-E7679231C96C}" type="pres">
      <dgm:prSet presAssocID="{4CD9F273-DF7F-4D30-A2E1-2BFAF0AB56E5}" presName="compNode" presStyleCnt="0"/>
      <dgm:spPr/>
    </dgm:pt>
    <dgm:pt modelId="{D969ED43-4145-4F69-B36C-25E457779AFD}" type="pres">
      <dgm:prSet presAssocID="{4CD9F273-DF7F-4D30-A2E1-2BFAF0AB56E5}" presName="pictRect" presStyleLbl="node1" presStyleIdx="4" presStyleCnt="7" custLinFactNeighborY="-30060"/>
      <dgm:spPr>
        <a:xfrm>
          <a:off x="1082001" y="3861051"/>
          <a:ext cx="2124373" cy="1463693"/>
        </a:xfrm>
        <a:prstGeom prst="roundRect">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AF695FDE-24AA-4B65-BBEC-8CA392DD9517}" type="pres">
      <dgm:prSet presAssocID="{4CD9F273-DF7F-4D30-A2E1-2BFAF0AB56E5}" presName="textRect" presStyleLbl="revTx" presStyleIdx="4" presStyleCnt="7" custScaleY="160626" custLinFactNeighborX="-2050" custLinFactNeighborY="-10462">
        <dgm:presLayoutVars>
          <dgm:bulletEnabled val="1"/>
        </dgm:presLayoutVars>
      </dgm:prSet>
      <dgm:spPr/>
    </dgm:pt>
    <dgm:pt modelId="{4CB43A67-DEBE-4377-9EFC-B83B7A8C5EB6}" type="pres">
      <dgm:prSet presAssocID="{BE00B145-5BFA-4B7A-A714-A6EC57EDC881}" presName="sibTrans" presStyleLbl="sibTrans2D1" presStyleIdx="0" presStyleCnt="0"/>
      <dgm:spPr/>
    </dgm:pt>
    <dgm:pt modelId="{D6F78D6C-5FA6-41B2-80BE-99A7E25499EB}" type="pres">
      <dgm:prSet presAssocID="{C7F67D80-4B7F-41B0-8DE4-4FD21E4951FA}" presName="compNode" presStyleCnt="0"/>
      <dgm:spPr/>
    </dgm:pt>
    <dgm:pt modelId="{AAFAB455-AE3D-485C-BF24-0EAE8426DC93}" type="pres">
      <dgm:prSet presAssocID="{C7F67D80-4B7F-41B0-8DE4-4FD21E4951FA}" presName="pictRect" presStyleLbl="node1" presStyleIdx="5" presStyleCnt="7" custScaleX="92424" custScaleY="119816" custLinFactNeighborX="-11157" custLinFactNeighborY="-27614"/>
      <dgm:spPr>
        <a:xfrm>
          <a:off x="3779247" y="3861051"/>
          <a:ext cx="1585504" cy="1463693"/>
        </a:xfrm>
        <a:prstGeom prst="roundRect">
          <a:avLst/>
        </a:prstGeom>
        <a:blipFill rotWithShape="0">
          <a:blip xmlns:r="http://schemas.openxmlformats.org/officeDocument/2006/relationships" r:embed="rId6"/>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7424E573-11D3-416C-B888-CE4E0603F9D9}" type="pres">
      <dgm:prSet presAssocID="{C7F67D80-4B7F-41B0-8DE4-4FD21E4951FA}" presName="textRect" presStyleLbl="revTx" presStyleIdx="5" presStyleCnt="7" custScaleX="108559" custScaleY="143459" custLinFactNeighborX="-91728" custLinFactNeighborY="61911">
        <dgm:presLayoutVars>
          <dgm:bulletEnabled val="1"/>
        </dgm:presLayoutVars>
      </dgm:prSet>
      <dgm:spPr/>
    </dgm:pt>
    <dgm:pt modelId="{3774B4DA-E835-44C9-A0A4-2BBA13594905}" type="pres">
      <dgm:prSet presAssocID="{A849A912-DCA6-43BF-8087-3F51940A20B8}" presName="sibTrans" presStyleLbl="sibTrans2D1" presStyleIdx="0" presStyleCnt="0"/>
      <dgm:spPr/>
    </dgm:pt>
    <dgm:pt modelId="{50A9481C-B1EA-40BE-A9CA-9520253744E8}" type="pres">
      <dgm:prSet presAssocID="{03B87D8B-ECF7-48FB-990A-E547A6D4CE28}" presName="compNode" presStyleCnt="0"/>
      <dgm:spPr/>
    </dgm:pt>
    <dgm:pt modelId="{2428113E-F567-494C-B8D0-CF96E9012473}" type="pres">
      <dgm:prSet presAssocID="{03B87D8B-ECF7-48FB-990A-E547A6D4CE28}" presName="pictRect" presStyleLbl="node1" presStyleIdx="6" presStyleCnt="7" custLinFactX="63441" custLinFactNeighborX="100000" custLinFactNeighborY="-37931"/>
      <dgm:spPr>
        <a:xfrm>
          <a:off x="5937625" y="3861051"/>
          <a:ext cx="2124373" cy="1463693"/>
        </a:xfrm>
        <a:prstGeom prst="roundRect">
          <a:avLst/>
        </a:prstGeom>
        <a:blipFill rotWithShape="0">
          <a:blip xmlns:r="http://schemas.openxmlformats.org/officeDocument/2006/relationships" r:embed="rId7"/>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pt>
    <dgm:pt modelId="{465A26CC-FD2B-4594-A019-25AA928E9F89}" type="pres">
      <dgm:prSet presAssocID="{03B87D8B-ECF7-48FB-990A-E547A6D4CE28}" presName="textRect" presStyleLbl="revTx" presStyleIdx="6" presStyleCnt="7" custScaleX="426027" custScaleY="210579" custLinFactNeighborX="-468" custLinFactNeighborY="45514">
        <dgm:presLayoutVars>
          <dgm:bulletEnabled val="1"/>
        </dgm:presLayoutVars>
      </dgm:prSet>
      <dgm:spPr/>
    </dgm:pt>
  </dgm:ptLst>
  <dgm:cxnLst>
    <dgm:cxn modelId="{41176F02-BB8A-4CC1-A527-14E55BD03927}" type="presOf" srcId="{BE00B145-5BFA-4B7A-A714-A6EC57EDC881}" destId="{4CB43A67-DEBE-4377-9EFC-B83B7A8C5EB6}" srcOrd="0" destOrd="0" presId="urn:microsoft.com/office/officeart/2005/8/layout/pList1"/>
    <dgm:cxn modelId="{75141926-5B4D-49DA-9593-BA6E8CE0733D}" srcId="{974A8D53-B60A-4112-80A6-69D22AB39420}" destId="{4A29121F-698D-4C5B-8059-DBBE702DBD50}" srcOrd="1" destOrd="0" parTransId="{19FD5ABB-4C62-456C-94E0-3528C9CED6CD}" sibTransId="{92D9AF30-3E3E-4B2F-8177-0E0288FC64B0}"/>
    <dgm:cxn modelId="{CE443630-5B9C-426B-82CB-400F1B75116B}" type="presOf" srcId="{C7F67D80-4B7F-41B0-8DE4-4FD21E4951FA}" destId="{7424E573-11D3-416C-B888-CE4E0603F9D9}" srcOrd="0" destOrd="0" presId="urn:microsoft.com/office/officeart/2005/8/layout/pList1"/>
    <dgm:cxn modelId="{48A3E936-1CF6-4843-ABF3-B17E3266DF1F}" type="presOf" srcId="{3365F02E-DCEC-4459-9E0F-87498EE93098}" destId="{5CE45FEB-D72E-4FD9-9581-A59401B8B11E}" srcOrd="0" destOrd="0" presId="urn:microsoft.com/office/officeart/2005/8/layout/pList1"/>
    <dgm:cxn modelId="{A5A8E139-CA10-4C38-82FD-F171BFE7DBD1}" type="presOf" srcId="{EA848C1C-5474-4766-BC2F-79CC74B64896}" destId="{69BB59E8-75EA-4649-8E86-6F5E796CAEFF}" srcOrd="0" destOrd="0" presId="urn:microsoft.com/office/officeart/2005/8/layout/pList1"/>
    <dgm:cxn modelId="{F8D09B42-8CC7-4ED7-B773-512A791DC840}" type="presOf" srcId="{978E7C06-7947-4B53-AE51-13B32F02A954}" destId="{DD018674-98D4-4D8C-A492-CEA626927320}" srcOrd="0" destOrd="0" presId="urn:microsoft.com/office/officeart/2005/8/layout/pList1"/>
    <dgm:cxn modelId="{36E55246-EABE-4A04-8394-B898998E7ED0}" type="presOf" srcId="{4A29121F-698D-4C5B-8059-DBBE702DBD50}" destId="{FC2D643E-3958-43E2-B756-0DC338D8C86A}" srcOrd="0" destOrd="0" presId="urn:microsoft.com/office/officeart/2005/8/layout/pList1"/>
    <dgm:cxn modelId="{63025D4A-1C7B-4663-A789-E4A00A6AA7F9}" srcId="{974A8D53-B60A-4112-80A6-69D22AB39420}" destId="{C7F67D80-4B7F-41B0-8DE4-4FD21E4951FA}" srcOrd="5" destOrd="0" parTransId="{876B768A-9409-462A-B102-5164BF7FB285}" sibTransId="{A849A912-DCA6-43BF-8087-3F51940A20B8}"/>
    <dgm:cxn modelId="{B7B36D6D-C358-405C-8AAC-F0B2D2171CF6}" srcId="{974A8D53-B60A-4112-80A6-69D22AB39420}" destId="{4CD9F273-DF7F-4D30-A2E1-2BFAF0AB56E5}" srcOrd="4" destOrd="0" parTransId="{1212B518-61D4-4FD2-B9B7-8D64F1CC2888}" sibTransId="{BE00B145-5BFA-4B7A-A714-A6EC57EDC881}"/>
    <dgm:cxn modelId="{FDAD274F-85E2-4803-8CF3-17B008B1AF68}" srcId="{974A8D53-B60A-4112-80A6-69D22AB39420}" destId="{978E7C06-7947-4B53-AE51-13B32F02A954}" srcOrd="3" destOrd="0" parTransId="{E732A2CA-BD6A-4B81-8932-8FE0503BE9B4}" sibTransId="{1707C5B7-A12E-403A-8EC4-AEFC36D018EA}"/>
    <dgm:cxn modelId="{1CD7D754-B132-4BEB-8F02-91B49BBFA804}" type="presOf" srcId="{1707C5B7-A12E-403A-8EC4-AEFC36D018EA}" destId="{01420F0E-C4CE-4CE0-9E48-98BADB174B10}" srcOrd="0" destOrd="0" presId="urn:microsoft.com/office/officeart/2005/8/layout/pList1"/>
    <dgm:cxn modelId="{81DEC184-1134-4DFD-9CDB-A06059582A74}" srcId="{974A8D53-B60A-4112-80A6-69D22AB39420}" destId="{03B87D8B-ECF7-48FB-990A-E547A6D4CE28}" srcOrd="6" destOrd="0" parTransId="{DE990BB2-2D34-47D8-A395-20FCD6ECE418}" sibTransId="{BEE002AF-C2BA-4B21-84E5-11149BA0ECF4}"/>
    <dgm:cxn modelId="{3683AC8A-A3C8-4CBA-B84E-ED4B457B5DE0}" type="presOf" srcId="{A849A912-DCA6-43BF-8087-3F51940A20B8}" destId="{3774B4DA-E835-44C9-A0A4-2BBA13594905}" srcOrd="0" destOrd="0" presId="urn:microsoft.com/office/officeart/2005/8/layout/pList1"/>
    <dgm:cxn modelId="{8729FD9B-4AA2-4273-BB9F-32E83E6B52A0}" type="presOf" srcId="{03B87D8B-ECF7-48FB-990A-E547A6D4CE28}" destId="{465A26CC-FD2B-4594-A019-25AA928E9F89}" srcOrd="0" destOrd="0" presId="urn:microsoft.com/office/officeart/2005/8/layout/pList1"/>
    <dgm:cxn modelId="{196681AE-296C-4DBC-848A-CE4DC3CEF5EC}" srcId="{974A8D53-B60A-4112-80A6-69D22AB39420}" destId="{81FF6136-9D1C-46F4-9E25-CD39373D5AE6}" srcOrd="0" destOrd="0" parTransId="{DF8C2FD6-43BA-4419-BEBF-05EB286C3BF5}" sibTransId="{3365F02E-DCEC-4459-9E0F-87498EE93098}"/>
    <dgm:cxn modelId="{CCF077BA-CCBE-407E-B7E5-D241F50BD7A2}" type="presOf" srcId="{81FF6136-9D1C-46F4-9E25-CD39373D5AE6}" destId="{17D34343-C708-474C-8B47-0D89F918D496}" srcOrd="0" destOrd="0" presId="urn:microsoft.com/office/officeart/2005/8/layout/pList1"/>
    <dgm:cxn modelId="{70E72AD3-677A-4F90-9C8C-D19AF229CB44}" type="presOf" srcId="{974A8D53-B60A-4112-80A6-69D22AB39420}" destId="{5BA2C7D0-B74F-4789-A863-02543BB50E14}" srcOrd="0" destOrd="0" presId="urn:microsoft.com/office/officeart/2005/8/layout/pList1"/>
    <dgm:cxn modelId="{EC5013E3-AFD0-4F26-B08A-4AAFAA562862}" type="presOf" srcId="{4CD9F273-DF7F-4D30-A2E1-2BFAF0AB56E5}" destId="{AF695FDE-24AA-4B65-BBEC-8CA392DD9517}" srcOrd="0" destOrd="0" presId="urn:microsoft.com/office/officeart/2005/8/layout/pList1"/>
    <dgm:cxn modelId="{3F0A37E8-EAE0-4FEB-B0E7-FD3C5450423A}" type="presOf" srcId="{B97A33E4-12DD-493E-B4E4-B862A81AC456}" destId="{E3F8A9D6-254B-4598-B795-8D0996943C49}" srcOrd="0" destOrd="0" presId="urn:microsoft.com/office/officeart/2005/8/layout/pList1"/>
    <dgm:cxn modelId="{679EE9F5-ED9A-41FF-AEFF-960227A73B9A}" type="presOf" srcId="{92D9AF30-3E3E-4B2F-8177-0E0288FC64B0}" destId="{906F1DC3-C3C5-4B41-8530-D7D72E4513EC}" srcOrd="0" destOrd="0" presId="urn:microsoft.com/office/officeart/2005/8/layout/pList1"/>
    <dgm:cxn modelId="{577F04FF-5244-4AFA-B7B7-BA78FD218964}" srcId="{974A8D53-B60A-4112-80A6-69D22AB39420}" destId="{EA848C1C-5474-4766-BC2F-79CC74B64896}" srcOrd="2" destOrd="0" parTransId="{A6120D2C-5CE1-421D-BC5F-D03691C9742A}" sibTransId="{B97A33E4-12DD-493E-B4E4-B862A81AC456}"/>
    <dgm:cxn modelId="{78773803-5C5F-40D3-BBF1-FCB061F5B39D}" type="presParOf" srcId="{5BA2C7D0-B74F-4789-A863-02543BB50E14}" destId="{4F0CE0A5-13D5-488F-A5AE-3D486B213238}" srcOrd="0" destOrd="0" presId="urn:microsoft.com/office/officeart/2005/8/layout/pList1"/>
    <dgm:cxn modelId="{55B52D7E-0494-4529-A7F0-649D0B06CD54}" type="presParOf" srcId="{4F0CE0A5-13D5-488F-A5AE-3D486B213238}" destId="{0F6D60D9-FFC5-460E-B2B7-F53B25DAB697}" srcOrd="0" destOrd="0" presId="urn:microsoft.com/office/officeart/2005/8/layout/pList1"/>
    <dgm:cxn modelId="{2E54BBD3-16F4-4A0D-8D0B-7C80BE7A4271}" type="presParOf" srcId="{4F0CE0A5-13D5-488F-A5AE-3D486B213238}" destId="{17D34343-C708-474C-8B47-0D89F918D496}" srcOrd="1" destOrd="0" presId="urn:microsoft.com/office/officeart/2005/8/layout/pList1"/>
    <dgm:cxn modelId="{B805B587-3F87-42AE-8E6A-DF807A8873B3}" type="presParOf" srcId="{5BA2C7D0-B74F-4789-A863-02543BB50E14}" destId="{5CE45FEB-D72E-4FD9-9581-A59401B8B11E}" srcOrd="1" destOrd="0" presId="urn:microsoft.com/office/officeart/2005/8/layout/pList1"/>
    <dgm:cxn modelId="{1153C5FF-6F41-4EE2-B0B2-F50A9CC0E032}" type="presParOf" srcId="{5BA2C7D0-B74F-4789-A863-02543BB50E14}" destId="{B88DC81C-6674-4914-85DF-88AB1BFBA218}" srcOrd="2" destOrd="0" presId="urn:microsoft.com/office/officeart/2005/8/layout/pList1"/>
    <dgm:cxn modelId="{31AE3D4D-23FD-455B-A70A-230708391638}" type="presParOf" srcId="{B88DC81C-6674-4914-85DF-88AB1BFBA218}" destId="{E4E35B24-C70C-4FE7-B36F-0C4DEC078744}" srcOrd="0" destOrd="0" presId="urn:microsoft.com/office/officeart/2005/8/layout/pList1"/>
    <dgm:cxn modelId="{94280C79-FBD4-410A-924B-9EC3655051A0}" type="presParOf" srcId="{B88DC81C-6674-4914-85DF-88AB1BFBA218}" destId="{FC2D643E-3958-43E2-B756-0DC338D8C86A}" srcOrd="1" destOrd="0" presId="urn:microsoft.com/office/officeart/2005/8/layout/pList1"/>
    <dgm:cxn modelId="{E7EC1450-010D-42C0-AAD1-8A631104C4FB}" type="presParOf" srcId="{5BA2C7D0-B74F-4789-A863-02543BB50E14}" destId="{906F1DC3-C3C5-4B41-8530-D7D72E4513EC}" srcOrd="3" destOrd="0" presId="urn:microsoft.com/office/officeart/2005/8/layout/pList1"/>
    <dgm:cxn modelId="{38ACE0DB-7E24-47A2-84B9-F98A2E0438E8}" type="presParOf" srcId="{5BA2C7D0-B74F-4789-A863-02543BB50E14}" destId="{C67AB4D4-BBDE-4F07-8877-296D8B4E9F97}" srcOrd="4" destOrd="0" presId="urn:microsoft.com/office/officeart/2005/8/layout/pList1"/>
    <dgm:cxn modelId="{89E2154F-F5AB-418F-8EDC-B11A9C78C0CB}" type="presParOf" srcId="{C67AB4D4-BBDE-4F07-8877-296D8B4E9F97}" destId="{61102327-2128-41C3-8516-1FF96DA4FF69}" srcOrd="0" destOrd="0" presId="urn:microsoft.com/office/officeart/2005/8/layout/pList1"/>
    <dgm:cxn modelId="{5D5C1B2A-0F22-4F22-8ACE-DCF8DE9BF045}" type="presParOf" srcId="{C67AB4D4-BBDE-4F07-8877-296D8B4E9F97}" destId="{69BB59E8-75EA-4649-8E86-6F5E796CAEFF}" srcOrd="1" destOrd="0" presId="urn:microsoft.com/office/officeart/2005/8/layout/pList1"/>
    <dgm:cxn modelId="{0A67D067-D37F-4E9E-A430-A89BE35E5C90}" type="presParOf" srcId="{5BA2C7D0-B74F-4789-A863-02543BB50E14}" destId="{E3F8A9D6-254B-4598-B795-8D0996943C49}" srcOrd="5" destOrd="0" presId="urn:microsoft.com/office/officeart/2005/8/layout/pList1"/>
    <dgm:cxn modelId="{9CEDB977-D26F-4A77-9F30-A785C84883E6}" type="presParOf" srcId="{5BA2C7D0-B74F-4789-A863-02543BB50E14}" destId="{C0E88430-C49A-4A97-B7DC-14940B0BBBA0}" srcOrd="6" destOrd="0" presId="urn:microsoft.com/office/officeart/2005/8/layout/pList1"/>
    <dgm:cxn modelId="{160E9439-F328-4B56-92CB-15A73ED872FA}" type="presParOf" srcId="{C0E88430-C49A-4A97-B7DC-14940B0BBBA0}" destId="{BD41EBA7-4B30-4B94-9DAB-119D9442C5D2}" srcOrd="0" destOrd="0" presId="urn:microsoft.com/office/officeart/2005/8/layout/pList1"/>
    <dgm:cxn modelId="{5BB88324-0964-45B4-B655-4574B50955E6}" type="presParOf" srcId="{C0E88430-C49A-4A97-B7DC-14940B0BBBA0}" destId="{DD018674-98D4-4D8C-A492-CEA626927320}" srcOrd="1" destOrd="0" presId="urn:microsoft.com/office/officeart/2005/8/layout/pList1"/>
    <dgm:cxn modelId="{B6A6C5EE-3EEB-4D5B-9366-E6FA02B113C7}" type="presParOf" srcId="{5BA2C7D0-B74F-4789-A863-02543BB50E14}" destId="{01420F0E-C4CE-4CE0-9E48-98BADB174B10}" srcOrd="7" destOrd="0" presId="urn:microsoft.com/office/officeart/2005/8/layout/pList1"/>
    <dgm:cxn modelId="{43A34DBC-BB30-4689-9E80-2A61A47289BF}" type="presParOf" srcId="{5BA2C7D0-B74F-4789-A863-02543BB50E14}" destId="{0F28CD87-5262-48CA-8BEF-E7679231C96C}" srcOrd="8" destOrd="0" presId="urn:microsoft.com/office/officeart/2005/8/layout/pList1"/>
    <dgm:cxn modelId="{D97E6470-D170-42EA-B669-66A2330A5F60}" type="presParOf" srcId="{0F28CD87-5262-48CA-8BEF-E7679231C96C}" destId="{D969ED43-4145-4F69-B36C-25E457779AFD}" srcOrd="0" destOrd="0" presId="urn:microsoft.com/office/officeart/2005/8/layout/pList1"/>
    <dgm:cxn modelId="{422439B5-2F29-4869-B87A-760193A31725}" type="presParOf" srcId="{0F28CD87-5262-48CA-8BEF-E7679231C96C}" destId="{AF695FDE-24AA-4B65-BBEC-8CA392DD9517}" srcOrd="1" destOrd="0" presId="urn:microsoft.com/office/officeart/2005/8/layout/pList1"/>
    <dgm:cxn modelId="{57E16BD8-4F97-43AF-BEDB-2ED4C2045206}" type="presParOf" srcId="{5BA2C7D0-B74F-4789-A863-02543BB50E14}" destId="{4CB43A67-DEBE-4377-9EFC-B83B7A8C5EB6}" srcOrd="9" destOrd="0" presId="urn:microsoft.com/office/officeart/2005/8/layout/pList1"/>
    <dgm:cxn modelId="{D0EF0970-FF60-4F97-9DE0-29DEB8F12299}" type="presParOf" srcId="{5BA2C7D0-B74F-4789-A863-02543BB50E14}" destId="{D6F78D6C-5FA6-41B2-80BE-99A7E25499EB}" srcOrd="10" destOrd="0" presId="urn:microsoft.com/office/officeart/2005/8/layout/pList1"/>
    <dgm:cxn modelId="{9C490B69-0B51-40B4-BE0E-904469F7FAEF}" type="presParOf" srcId="{D6F78D6C-5FA6-41B2-80BE-99A7E25499EB}" destId="{AAFAB455-AE3D-485C-BF24-0EAE8426DC93}" srcOrd="0" destOrd="0" presId="urn:microsoft.com/office/officeart/2005/8/layout/pList1"/>
    <dgm:cxn modelId="{7F5C5746-8D07-4B14-BC10-F51E0025926E}" type="presParOf" srcId="{D6F78D6C-5FA6-41B2-80BE-99A7E25499EB}" destId="{7424E573-11D3-416C-B888-CE4E0603F9D9}" srcOrd="1" destOrd="0" presId="urn:microsoft.com/office/officeart/2005/8/layout/pList1"/>
    <dgm:cxn modelId="{405DEEB0-5F5D-4A67-8EAA-2E02CB84B9A9}" type="presParOf" srcId="{5BA2C7D0-B74F-4789-A863-02543BB50E14}" destId="{3774B4DA-E835-44C9-A0A4-2BBA13594905}" srcOrd="11" destOrd="0" presId="urn:microsoft.com/office/officeart/2005/8/layout/pList1"/>
    <dgm:cxn modelId="{F8056727-75C3-4D97-8C88-A541CB4F470B}" type="presParOf" srcId="{5BA2C7D0-B74F-4789-A863-02543BB50E14}" destId="{50A9481C-B1EA-40BE-A9CA-9520253744E8}" srcOrd="12" destOrd="0" presId="urn:microsoft.com/office/officeart/2005/8/layout/pList1"/>
    <dgm:cxn modelId="{91981C32-84D5-4D41-9E59-C94312527D4D}" type="presParOf" srcId="{50A9481C-B1EA-40BE-A9CA-9520253744E8}" destId="{2428113E-F567-494C-B8D0-CF96E9012473}" srcOrd="0" destOrd="0" presId="urn:microsoft.com/office/officeart/2005/8/layout/pList1"/>
    <dgm:cxn modelId="{AC8C1AE8-928A-4585-BE94-745D836C37B9}" type="presParOf" srcId="{50A9481C-B1EA-40BE-A9CA-9520253744E8}" destId="{465A26CC-FD2B-4594-A019-25AA928E9F89}" srcOrd="1" destOrd="0" presId="urn:microsoft.com/office/officeart/2005/8/layout/p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D60D9-FFC5-460E-B2B7-F53B25DAB697}">
      <dsp:nvSpPr>
        <dsp:cNvPr id="0" name=""/>
        <dsp:cNvSpPr/>
      </dsp:nvSpPr>
      <dsp:spPr>
        <a:xfrm>
          <a:off x="2959185" y="384050"/>
          <a:ext cx="2045421" cy="1409295"/>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7D34343-C708-474C-8B47-0D89F918D496}">
      <dsp:nvSpPr>
        <dsp:cNvPr id="0" name=""/>
        <dsp:cNvSpPr/>
      </dsp:nvSpPr>
      <dsp:spPr>
        <a:xfrm>
          <a:off x="2959185" y="1885849"/>
          <a:ext cx="2045421" cy="1218912"/>
        </a:xfrm>
        <a:prstGeom prst="rect">
          <a:avLst/>
        </a:prstGeom>
        <a:solidFill>
          <a:sysClr val="window" lastClr="FFFFFF"/>
        </a:solidFill>
        <a:ln w="25400" cap="flat" cmpd="sng" algn="ctr">
          <a:solidFill>
            <a:srgbClr val="C0504D"/>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108000" rIns="142240" bIns="3600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Gabriel anunció el nacimiento de Juan el Bautista (Lucas 1:8-20)</a:t>
          </a:r>
        </a:p>
      </dsp:txBody>
      <dsp:txXfrm>
        <a:off x="2959185" y="1885849"/>
        <a:ext cx="2045421" cy="1218912"/>
      </dsp:txXfrm>
    </dsp:sp>
    <dsp:sp modelId="{E4E35B24-C70C-4FE7-B36F-0C4DEC078744}">
      <dsp:nvSpPr>
        <dsp:cNvPr id="0" name=""/>
        <dsp:cNvSpPr/>
      </dsp:nvSpPr>
      <dsp:spPr>
        <a:xfrm>
          <a:off x="5144824" y="384050"/>
          <a:ext cx="2045421" cy="1409295"/>
        </a:xfrm>
        <a:prstGeom prst="roundRect">
          <a:avLst/>
        </a:prstGeom>
        <a:blipFill rotWithShape="0">
          <a:blip xmlns:r="http://schemas.openxmlformats.org/officeDocument/2006/relationships" r:embed="rId2">
            <a:lum bright="-54000" contrast="61000"/>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C2D643E-3958-43E2-B756-0DC338D8C86A}">
      <dsp:nvSpPr>
        <dsp:cNvPr id="0" name=""/>
        <dsp:cNvSpPr/>
      </dsp:nvSpPr>
      <dsp:spPr>
        <a:xfrm>
          <a:off x="5144824" y="1885849"/>
          <a:ext cx="2045421" cy="1218912"/>
        </a:xfrm>
        <a:prstGeom prst="rect">
          <a:avLst/>
        </a:prstGeom>
        <a:solidFill>
          <a:sysClr val="window" lastClr="FFFFFF"/>
        </a:solidFill>
        <a:ln w="25400" cap="flat" cmpd="sng" algn="ctr">
          <a:solidFill>
            <a:srgbClr val="C0504D"/>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72000" rIns="14400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Gabriel anunció el nacimiento de Jesús</a:t>
          </a:r>
          <a:br>
            <a:rPr lang="es-ES" sz="2000" b="1" kern="1200" dirty="0">
              <a:solidFill>
                <a:sysClr val="windowText" lastClr="000000">
                  <a:hueOff val="0"/>
                  <a:satOff val="0"/>
                  <a:lumOff val="0"/>
                  <a:alphaOff val="0"/>
                </a:sysClr>
              </a:solidFill>
              <a:latin typeface="Calibri"/>
              <a:ea typeface="+mn-ea"/>
              <a:cs typeface="+mn-cs"/>
            </a:rPr>
          </a:br>
          <a:r>
            <a:rPr lang="es-ES" sz="2000" b="1" kern="1200" dirty="0">
              <a:solidFill>
                <a:sysClr val="windowText" lastClr="000000">
                  <a:hueOff val="0"/>
                  <a:satOff val="0"/>
                  <a:lumOff val="0"/>
                  <a:alphaOff val="0"/>
                </a:sysClr>
              </a:solidFill>
              <a:latin typeface="Calibri"/>
              <a:ea typeface="+mn-ea"/>
              <a:cs typeface="+mn-cs"/>
            </a:rPr>
            <a:t>(Lucas 1:26-38)</a:t>
          </a:r>
        </a:p>
      </dsp:txBody>
      <dsp:txXfrm>
        <a:off x="5144824" y="1885849"/>
        <a:ext cx="2045421" cy="1218912"/>
      </dsp:txXfrm>
    </dsp:sp>
    <dsp:sp modelId="{61102327-2128-41C3-8516-1FF96DA4FF69}">
      <dsp:nvSpPr>
        <dsp:cNvPr id="0" name=""/>
        <dsp:cNvSpPr/>
      </dsp:nvSpPr>
      <dsp:spPr>
        <a:xfrm>
          <a:off x="7394873" y="384050"/>
          <a:ext cx="2045421" cy="1409295"/>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9BB59E8-75EA-4649-8E86-6F5E796CAEFF}">
      <dsp:nvSpPr>
        <dsp:cNvPr id="0" name=""/>
        <dsp:cNvSpPr/>
      </dsp:nvSpPr>
      <dsp:spPr>
        <a:xfrm>
          <a:off x="7394873" y="1885849"/>
          <a:ext cx="2045421" cy="1218912"/>
        </a:xfrm>
        <a:prstGeom prst="rect">
          <a:avLst/>
        </a:prstGeom>
        <a:solidFill>
          <a:sysClr val="window" lastClr="FFFFFF"/>
        </a:solidFill>
        <a:ln w="25400" cap="flat" cmpd="sng" algn="ctr">
          <a:solidFill>
            <a:srgbClr val="C0504D"/>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Se aparecieron en sueños a José (Mateo 1:20)</a:t>
          </a:r>
        </a:p>
      </dsp:txBody>
      <dsp:txXfrm>
        <a:off x="7394873" y="1885849"/>
        <a:ext cx="2045421" cy="1218912"/>
      </dsp:txXfrm>
    </dsp:sp>
    <dsp:sp modelId="{BD41EBA7-4B30-4B94-9DAB-119D9442C5D2}">
      <dsp:nvSpPr>
        <dsp:cNvPr id="0" name=""/>
        <dsp:cNvSpPr/>
      </dsp:nvSpPr>
      <dsp:spPr>
        <a:xfrm>
          <a:off x="9644923" y="384050"/>
          <a:ext cx="2045421" cy="1409295"/>
        </a:xfrm>
        <a:prstGeom prst="round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D018674-98D4-4D8C-A492-CEA626927320}">
      <dsp:nvSpPr>
        <dsp:cNvPr id="0" name=""/>
        <dsp:cNvSpPr/>
      </dsp:nvSpPr>
      <dsp:spPr>
        <a:xfrm>
          <a:off x="9644923" y="1885849"/>
          <a:ext cx="2045421" cy="1218912"/>
        </a:xfrm>
        <a:prstGeom prst="rect">
          <a:avLst/>
        </a:prstGeom>
        <a:solidFill>
          <a:sysClr val="window" lastClr="FFFFFF"/>
        </a:solidFill>
        <a:ln w="25400" cap="flat" cmpd="sng" algn="ctr">
          <a:solidFill>
            <a:srgbClr val="C0504D"/>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7200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Anunciaron a los pastores el nacimiento</a:t>
          </a:r>
          <a:br>
            <a:rPr lang="es-ES" sz="2000" b="1" kern="1200" dirty="0">
              <a:solidFill>
                <a:sysClr val="windowText" lastClr="000000">
                  <a:hueOff val="0"/>
                  <a:satOff val="0"/>
                  <a:lumOff val="0"/>
                  <a:alphaOff val="0"/>
                </a:sysClr>
              </a:solidFill>
              <a:latin typeface="Calibri"/>
              <a:ea typeface="+mn-ea"/>
              <a:cs typeface="+mn-cs"/>
            </a:rPr>
          </a:br>
          <a:r>
            <a:rPr lang="es-ES" sz="2000" b="1" kern="1200" dirty="0">
              <a:solidFill>
                <a:sysClr val="windowText" lastClr="000000">
                  <a:hueOff val="0"/>
                  <a:satOff val="0"/>
                  <a:lumOff val="0"/>
                  <a:alphaOff val="0"/>
                </a:sysClr>
              </a:solidFill>
              <a:latin typeface="Calibri"/>
              <a:ea typeface="+mn-ea"/>
              <a:cs typeface="+mn-cs"/>
            </a:rPr>
            <a:t>(Lucas 2:8-15)</a:t>
          </a:r>
        </a:p>
      </dsp:txBody>
      <dsp:txXfrm>
        <a:off x="9644923" y="1885849"/>
        <a:ext cx="2045421" cy="1218912"/>
      </dsp:txXfrm>
    </dsp:sp>
    <dsp:sp modelId="{D969ED43-4145-4F69-B36C-25E457779AFD}">
      <dsp:nvSpPr>
        <dsp:cNvPr id="0" name=""/>
        <dsp:cNvSpPr/>
      </dsp:nvSpPr>
      <dsp:spPr>
        <a:xfrm>
          <a:off x="1712543" y="3203885"/>
          <a:ext cx="2045421" cy="1409295"/>
        </a:xfrm>
        <a:prstGeom prst="roundRect">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F695FDE-24AA-4B65-BBEC-8CA392DD9517}">
      <dsp:nvSpPr>
        <dsp:cNvPr id="0" name=""/>
        <dsp:cNvSpPr/>
      </dsp:nvSpPr>
      <dsp:spPr>
        <a:xfrm>
          <a:off x="1763" y="4731662"/>
          <a:ext cx="5345851" cy="1266955"/>
        </a:xfrm>
        <a:prstGeom prst="rect">
          <a:avLst/>
        </a:prstGeom>
        <a:solidFill>
          <a:sysClr val="window" lastClr="FFFFFF"/>
        </a:solidFill>
        <a:ln w="25400" cap="flat" cmpd="sng" algn="ctr">
          <a:solidFill>
            <a:srgbClr val="C0504D"/>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7200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Formaron la estrella de Belén. </a:t>
          </a:r>
          <a:r>
            <a:rPr lang="es-ES" sz="2000" b="1" kern="1200" dirty="0">
              <a:solidFill>
                <a:srgbClr val="C00000"/>
              </a:solidFill>
              <a:latin typeface="Calibri"/>
              <a:ea typeface="+mn-ea"/>
              <a:cs typeface="+mn-cs"/>
            </a:rPr>
            <a:t>Esta luz estaba formada por un grupo distante de ángeles </a:t>
          </a:r>
          <a:r>
            <a:rPr lang="es-ES" sz="2000" b="1" kern="1200" dirty="0">
              <a:solidFill>
                <a:sysClr val="windowText" lastClr="000000">
                  <a:hueOff val="0"/>
                  <a:satOff val="0"/>
                  <a:lumOff val="0"/>
                  <a:alphaOff val="0"/>
                </a:sysClr>
              </a:solidFill>
              <a:latin typeface="Calibri"/>
              <a:ea typeface="+mn-ea"/>
              <a:cs typeface="+mn-cs"/>
            </a:rPr>
            <a:t>resplandecientes que daban la apariencia de una estrella luminosa.  </a:t>
          </a:r>
          <a:r>
            <a:rPr lang="es-ES" sz="1400" b="1" kern="1200" dirty="0">
              <a:solidFill>
                <a:sysClr val="windowText" lastClr="000000">
                  <a:hueOff val="0"/>
                  <a:satOff val="0"/>
                  <a:lumOff val="0"/>
                  <a:alphaOff val="0"/>
                </a:sysClr>
              </a:solidFill>
              <a:latin typeface="Calibri"/>
              <a:ea typeface="+mn-ea"/>
              <a:cs typeface="+mn-cs"/>
            </a:rPr>
            <a:t>(RH, 9/12/1884; EJ, 16 de enero)</a:t>
          </a:r>
          <a:endParaRPr lang="es-ES" sz="2000" b="1" kern="1200" dirty="0">
            <a:solidFill>
              <a:sysClr val="windowText" lastClr="000000">
                <a:hueOff val="0"/>
                <a:satOff val="0"/>
                <a:lumOff val="0"/>
                <a:alphaOff val="0"/>
              </a:sysClr>
            </a:solidFill>
            <a:latin typeface="Calibri"/>
            <a:ea typeface="+mn-ea"/>
            <a:cs typeface="+mn-cs"/>
          </a:endParaRPr>
        </a:p>
      </dsp:txBody>
      <dsp:txXfrm>
        <a:off x="1763" y="4731662"/>
        <a:ext cx="5345851" cy="1266955"/>
      </dsp:txXfrm>
    </dsp:sp>
    <dsp:sp modelId="{AAFAB455-AE3D-485C-BF24-0EAE8426DC93}">
      <dsp:nvSpPr>
        <dsp:cNvPr id="0" name=""/>
        <dsp:cNvSpPr/>
      </dsp:nvSpPr>
      <dsp:spPr>
        <a:xfrm>
          <a:off x="5539909" y="3291223"/>
          <a:ext cx="2045421" cy="1409295"/>
        </a:xfrm>
        <a:prstGeom prst="roundRect">
          <a:avLst/>
        </a:prstGeom>
        <a:blipFill rotWithShape="0">
          <a:blip xmlns:r="http://schemas.openxmlformats.org/officeDocument/2006/relationships" r:embed="rId6"/>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424E573-11D3-416C-B888-CE4E0603F9D9}">
      <dsp:nvSpPr>
        <dsp:cNvPr id="0" name=""/>
        <dsp:cNvSpPr/>
      </dsp:nvSpPr>
      <dsp:spPr>
        <a:xfrm>
          <a:off x="5530746" y="4792410"/>
          <a:ext cx="2045421" cy="1218912"/>
        </a:xfrm>
        <a:prstGeom prst="rect">
          <a:avLst/>
        </a:prstGeom>
        <a:solidFill>
          <a:sysClr val="window" lastClr="FFFFFF"/>
        </a:solidFill>
        <a:ln w="25400" cap="flat" cmpd="sng" algn="ctr">
          <a:solidFill>
            <a:srgbClr val="C0504D"/>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7200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Indicaron a José que volviera de Egipto</a:t>
          </a:r>
          <a:br>
            <a:rPr lang="es-ES" sz="2000" b="1" kern="1200" dirty="0">
              <a:solidFill>
                <a:sysClr val="windowText" lastClr="000000">
                  <a:hueOff val="0"/>
                  <a:satOff val="0"/>
                  <a:lumOff val="0"/>
                  <a:alphaOff val="0"/>
                </a:sysClr>
              </a:solidFill>
              <a:latin typeface="Calibri"/>
              <a:ea typeface="+mn-ea"/>
              <a:cs typeface="+mn-cs"/>
            </a:rPr>
          </a:br>
          <a:r>
            <a:rPr lang="es-ES" sz="2000" b="1" kern="1200" dirty="0">
              <a:solidFill>
                <a:sysClr val="windowText" lastClr="000000">
                  <a:hueOff val="0"/>
                  <a:satOff val="0"/>
                  <a:lumOff val="0"/>
                  <a:alphaOff val="0"/>
                </a:sysClr>
              </a:solidFill>
              <a:latin typeface="Calibri"/>
              <a:ea typeface="+mn-ea"/>
              <a:cs typeface="+mn-cs"/>
            </a:rPr>
            <a:t>(Mateo 2:19-20)</a:t>
          </a:r>
        </a:p>
      </dsp:txBody>
      <dsp:txXfrm>
        <a:off x="5530746" y="4792410"/>
        <a:ext cx="2045421" cy="1218912"/>
      </dsp:txXfrm>
    </dsp:sp>
    <dsp:sp modelId="{2428113E-F567-494C-B8D0-CF96E9012473}">
      <dsp:nvSpPr>
        <dsp:cNvPr id="0" name=""/>
        <dsp:cNvSpPr/>
      </dsp:nvSpPr>
      <dsp:spPr>
        <a:xfrm>
          <a:off x="8788390" y="3302722"/>
          <a:ext cx="2045421" cy="1409295"/>
        </a:xfrm>
        <a:prstGeom prst="roundRect">
          <a:avLst/>
        </a:prstGeom>
        <a:blipFill rotWithShape="0">
          <a:blip xmlns:r="http://schemas.openxmlformats.org/officeDocument/2006/relationships" r:embed="rId7"/>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65A26CC-FD2B-4594-A019-25AA928E9F89}">
      <dsp:nvSpPr>
        <dsp:cNvPr id="0" name=""/>
        <dsp:cNvSpPr/>
      </dsp:nvSpPr>
      <dsp:spPr>
        <a:xfrm>
          <a:off x="7802947" y="4790103"/>
          <a:ext cx="4016307" cy="1218912"/>
        </a:xfrm>
        <a:prstGeom prst="rect">
          <a:avLst/>
        </a:prstGeom>
        <a:solidFill>
          <a:sysClr val="window" lastClr="FFFFFF"/>
        </a:solidFill>
        <a:ln w="25400" cap="flat" cmpd="sng" algn="ctr">
          <a:solidFill>
            <a:srgbClr val="C0504D"/>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36000" tIns="36000" rIns="3600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rgbClr val="C00000"/>
              </a:solidFill>
              <a:latin typeface="Calibri"/>
              <a:ea typeface="+mn-ea"/>
              <a:cs typeface="+mn-cs"/>
            </a:rPr>
            <a:t>Protegieron a Jesús durante su niñez y juventud. </a:t>
          </a:r>
          <a:r>
            <a:rPr lang="es-ES" sz="2000" b="1" kern="1200" dirty="0">
              <a:solidFill>
                <a:sysClr val="windowText" lastClr="000000">
                  <a:hueOff val="0"/>
                  <a:satOff val="0"/>
                  <a:lumOff val="0"/>
                  <a:alphaOff val="0"/>
                </a:sysClr>
              </a:solidFill>
              <a:latin typeface="Calibri"/>
              <a:ea typeface="+mn-ea"/>
              <a:cs typeface="+mn-cs"/>
            </a:rPr>
            <a:t>Desde sus primeros años Jesús fue guardado por los ángeles celestiales (DTG, p. 52)</a:t>
          </a:r>
        </a:p>
      </dsp:txBody>
      <dsp:txXfrm>
        <a:off x="7802947" y="4790103"/>
        <a:ext cx="4016307" cy="1218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D60D9-FFC5-460E-B2B7-F53B25DAB697}">
      <dsp:nvSpPr>
        <dsp:cNvPr id="0" name=""/>
        <dsp:cNvSpPr/>
      </dsp:nvSpPr>
      <dsp:spPr>
        <a:xfrm>
          <a:off x="96554" y="657291"/>
          <a:ext cx="2891761" cy="1992423"/>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7D34343-C708-474C-8B47-0D89F918D496}">
      <dsp:nvSpPr>
        <dsp:cNvPr id="0" name=""/>
        <dsp:cNvSpPr/>
      </dsp:nvSpPr>
      <dsp:spPr>
        <a:xfrm>
          <a:off x="160202" y="2897310"/>
          <a:ext cx="2891761" cy="1999565"/>
        </a:xfrm>
        <a:prstGeom prst="rect">
          <a:avLst/>
        </a:prstGeom>
        <a:solidFill>
          <a:sysClr val="window" lastClr="FFFFFF"/>
        </a:solidFill>
        <a:ln w="25400" cap="flat" cmpd="sng" algn="ctr">
          <a:solidFill>
            <a:srgbClr val="C0504D"/>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72000" tIns="180000" rIns="7200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En las tentaciones. </a:t>
          </a:r>
          <a:r>
            <a:rPr lang="es-ES" sz="2000" b="1" kern="1200" dirty="0">
              <a:solidFill>
                <a:srgbClr val="C00000"/>
              </a:solidFill>
              <a:latin typeface="Calibri"/>
              <a:ea typeface="+mn-ea"/>
              <a:cs typeface="+mn-cs"/>
            </a:rPr>
            <a:t>Ángeles que exceden en fortaleza estaban allí para proteger</a:t>
          </a:r>
          <a:r>
            <a:rPr lang="es-ES" sz="2000" b="1" kern="1200" dirty="0">
              <a:solidFill>
                <a:sysClr val="windowText" lastClr="000000">
                  <a:hueOff val="0"/>
                  <a:satOff val="0"/>
                  <a:lumOff val="0"/>
                  <a:alphaOff val="0"/>
                </a:sysClr>
              </a:solidFill>
              <a:latin typeface="Calibri"/>
              <a:ea typeface="+mn-ea"/>
              <a:cs typeface="+mn-cs"/>
            </a:rPr>
            <a:t> al alma tentada y resistir al enemigo. (</a:t>
          </a:r>
          <a:r>
            <a:rPr lang="es-ES" sz="2000" b="1" kern="1200" dirty="0" err="1">
              <a:solidFill>
                <a:sysClr val="windowText" lastClr="000000">
                  <a:hueOff val="0"/>
                  <a:satOff val="0"/>
                  <a:lumOff val="0"/>
                  <a:alphaOff val="0"/>
                </a:sysClr>
              </a:solidFill>
              <a:latin typeface="Calibri"/>
              <a:ea typeface="+mn-ea"/>
              <a:cs typeface="+mn-cs"/>
            </a:rPr>
            <a:t>VAAn</a:t>
          </a:r>
          <a:r>
            <a:rPr lang="es-ES" sz="2000" b="1" kern="1200" dirty="0">
              <a:solidFill>
                <a:sysClr val="windowText" lastClr="000000">
                  <a:hueOff val="0"/>
                  <a:satOff val="0"/>
                  <a:lumOff val="0"/>
                  <a:alphaOff val="0"/>
                </a:sysClr>
              </a:solidFill>
              <a:latin typeface="Calibri"/>
              <a:ea typeface="+mn-ea"/>
              <a:cs typeface="+mn-cs"/>
            </a:rPr>
            <a:t>, p. 182)</a:t>
          </a:r>
        </a:p>
      </dsp:txBody>
      <dsp:txXfrm>
        <a:off x="160202" y="2897310"/>
        <a:ext cx="2891761" cy="1999565"/>
      </dsp:txXfrm>
    </dsp:sp>
    <dsp:sp modelId="{E4E35B24-C70C-4FE7-B36F-0C4DEC078744}">
      <dsp:nvSpPr>
        <dsp:cNvPr id="0" name=""/>
        <dsp:cNvSpPr/>
      </dsp:nvSpPr>
      <dsp:spPr>
        <a:xfrm>
          <a:off x="3186552" y="702457"/>
          <a:ext cx="2891761" cy="1992423"/>
        </a:xfrm>
        <a:prstGeom prst="round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C2D643E-3958-43E2-B756-0DC338D8C86A}">
      <dsp:nvSpPr>
        <dsp:cNvPr id="0" name=""/>
        <dsp:cNvSpPr/>
      </dsp:nvSpPr>
      <dsp:spPr>
        <a:xfrm>
          <a:off x="3123974" y="2883218"/>
          <a:ext cx="2891761" cy="2733583"/>
        </a:xfrm>
        <a:prstGeom prst="rect">
          <a:avLst/>
        </a:prstGeom>
        <a:solidFill>
          <a:sysClr val="window" lastClr="FFFFFF"/>
        </a:solidFill>
        <a:ln w="25400" cap="flat" cmpd="sng" algn="ctr">
          <a:solidFill>
            <a:srgbClr val="C0504D"/>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Sirvieron a Jesús después de la tentación (Marcos 1:13</a:t>
          </a:r>
          <a:r>
            <a:rPr lang="es-ES" sz="2000" b="1" kern="1200" dirty="0">
              <a:solidFill>
                <a:schemeClr val="tx1"/>
              </a:solidFill>
              <a:latin typeface="Calibri"/>
              <a:ea typeface="+mn-ea"/>
              <a:cs typeface="+mn-cs"/>
            </a:rPr>
            <a:t>).</a:t>
          </a:r>
          <a:r>
            <a:rPr lang="es-ES" sz="2000" b="1" kern="1200" dirty="0">
              <a:solidFill>
                <a:srgbClr val="C00000"/>
              </a:solidFill>
              <a:latin typeface="Calibri"/>
              <a:ea typeface="+mn-ea"/>
              <a:cs typeface="+mn-cs"/>
            </a:rPr>
            <a:t> Los ángeles sirvieron a Jesús de comer en el desierto</a:t>
          </a:r>
          <a:r>
            <a:rPr lang="es-ES" sz="2000" b="1" kern="1200" dirty="0">
              <a:solidFill>
                <a:sysClr val="windowText" lastClr="000000">
                  <a:hueOff val="0"/>
                  <a:satOff val="0"/>
                  <a:lumOff val="0"/>
                  <a:alphaOff val="0"/>
                </a:sysClr>
              </a:solidFill>
              <a:latin typeface="Calibri"/>
              <a:ea typeface="+mn-ea"/>
              <a:cs typeface="+mn-cs"/>
            </a:rPr>
            <a:t>, lo fortalecieron, y la bendición de su Padre reposó sobre él</a:t>
          </a:r>
          <a:br>
            <a:rPr lang="es-ES" sz="2000" b="1" kern="1200" dirty="0">
              <a:solidFill>
                <a:sysClr val="windowText" lastClr="000000">
                  <a:hueOff val="0"/>
                  <a:satOff val="0"/>
                  <a:lumOff val="0"/>
                  <a:alphaOff val="0"/>
                </a:sysClr>
              </a:solidFill>
              <a:latin typeface="Calibri"/>
              <a:ea typeface="+mn-ea"/>
              <a:cs typeface="+mn-cs"/>
            </a:rPr>
          </a:br>
          <a:r>
            <a:rPr lang="es-ES" sz="2000" b="1" kern="1200" dirty="0">
              <a:solidFill>
                <a:sysClr val="windowText" lastClr="000000">
                  <a:hueOff val="0"/>
                  <a:satOff val="0"/>
                  <a:lumOff val="0"/>
                  <a:alphaOff val="0"/>
                </a:sysClr>
              </a:solidFill>
              <a:latin typeface="Calibri"/>
              <a:ea typeface="+mn-ea"/>
              <a:cs typeface="+mn-cs"/>
            </a:rPr>
            <a:t>(PE, p. 158)</a:t>
          </a:r>
        </a:p>
        <a:p>
          <a:pPr marL="0" lvl="0" indent="0" algn="ctr" defTabSz="889000">
            <a:lnSpc>
              <a:spcPct val="90000"/>
            </a:lnSpc>
            <a:spcBef>
              <a:spcPct val="0"/>
            </a:spcBef>
            <a:spcAft>
              <a:spcPct val="35000"/>
            </a:spcAft>
            <a:buNone/>
          </a:pPr>
          <a:endParaRPr lang="es-ES" sz="2000" b="1" kern="1200" dirty="0">
            <a:solidFill>
              <a:sysClr val="windowText" lastClr="000000">
                <a:hueOff val="0"/>
                <a:satOff val="0"/>
                <a:lumOff val="0"/>
                <a:alphaOff val="0"/>
              </a:sysClr>
            </a:solidFill>
            <a:latin typeface="Calibri"/>
            <a:ea typeface="+mn-ea"/>
            <a:cs typeface="+mn-cs"/>
          </a:endParaRPr>
        </a:p>
      </dsp:txBody>
      <dsp:txXfrm>
        <a:off x="3123974" y="2883218"/>
        <a:ext cx="2891761" cy="2733583"/>
      </dsp:txXfrm>
    </dsp:sp>
    <dsp:sp modelId="{61102327-2128-41C3-8516-1FF96DA4FF69}">
      <dsp:nvSpPr>
        <dsp:cNvPr id="0" name=""/>
        <dsp:cNvSpPr/>
      </dsp:nvSpPr>
      <dsp:spPr>
        <a:xfrm>
          <a:off x="7390644" y="169335"/>
          <a:ext cx="3557040" cy="2459089"/>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9BB59E8-75EA-4649-8E86-6F5E796CAEFF}">
      <dsp:nvSpPr>
        <dsp:cNvPr id="0" name=""/>
        <dsp:cNvSpPr/>
      </dsp:nvSpPr>
      <dsp:spPr>
        <a:xfrm>
          <a:off x="6332678" y="2862663"/>
          <a:ext cx="5632601" cy="2747766"/>
        </a:xfrm>
        <a:prstGeom prst="rect">
          <a:avLst/>
        </a:prstGeom>
        <a:solidFill>
          <a:sysClr val="window" lastClr="FFFFFF"/>
        </a:solidFill>
        <a:ln w="25400" cap="flat" cmpd="sng" algn="ctr">
          <a:solidFill>
            <a:srgbClr val="C0504D"/>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Salvaron a Jesús de morir en Nazaret</a:t>
          </a:r>
          <a:r>
            <a:rPr lang="es-ES" sz="2000" b="1" kern="1200" dirty="0">
              <a:solidFill>
                <a:srgbClr val="C00000"/>
              </a:solidFill>
              <a:latin typeface="Calibri"/>
              <a:ea typeface="+mn-ea"/>
              <a:cs typeface="+mn-cs"/>
            </a:rPr>
            <a:t>. Ángeles de Dios lo tomaron de en medio de la enfurecida multitud y preservaron su vida.</a:t>
          </a:r>
          <a:r>
            <a:rPr lang="es-ES" sz="2000" b="1" kern="1200" dirty="0">
              <a:solidFill>
                <a:sysClr val="windowText" lastClr="000000">
                  <a:hueOff val="0"/>
                  <a:satOff val="0"/>
                  <a:lumOff val="0"/>
                  <a:alphaOff val="0"/>
                </a:sysClr>
              </a:solidFill>
              <a:latin typeface="Calibri"/>
              <a:ea typeface="+mn-ea"/>
              <a:cs typeface="+mn-cs"/>
            </a:rPr>
            <a:t> Estos mensajeros celestiales habían estado presentes en la sinagoga mientras les hablaba, y lo acompañaron mientras era empujado y maltratado por los incrédulos y furiosos judíos. Los ángeles cegaron los ojos de la multitud enloquecida y llevaron a Jesús a un lugar seguro (The </a:t>
          </a:r>
          <a:r>
            <a:rPr lang="es-ES" sz="2000" b="1" kern="1200" dirty="0" err="1">
              <a:solidFill>
                <a:sysClr val="windowText" lastClr="000000">
                  <a:hueOff val="0"/>
                  <a:satOff val="0"/>
                  <a:lumOff val="0"/>
                  <a:alphaOff val="0"/>
                </a:sysClr>
              </a:solidFill>
              <a:latin typeface="Calibri"/>
              <a:ea typeface="+mn-ea"/>
              <a:cs typeface="+mn-cs"/>
            </a:rPr>
            <a:t>Spirit</a:t>
          </a:r>
          <a:r>
            <a:rPr lang="es-ES" sz="2000" b="1" kern="1200" dirty="0">
              <a:solidFill>
                <a:sysClr val="windowText" lastClr="000000">
                  <a:hueOff val="0"/>
                  <a:satOff val="0"/>
                  <a:lumOff val="0"/>
                  <a:alphaOff val="0"/>
                </a:sysClr>
              </a:solidFill>
              <a:latin typeface="Calibri"/>
              <a:ea typeface="+mn-ea"/>
              <a:cs typeface="+mn-cs"/>
            </a:rPr>
            <a:t> </a:t>
          </a:r>
          <a:r>
            <a:rPr lang="es-ES" sz="2000" b="1" kern="1200" dirty="0" err="1">
              <a:solidFill>
                <a:sysClr val="windowText" lastClr="000000">
                  <a:hueOff val="0"/>
                  <a:satOff val="0"/>
                  <a:lumOff val="0"/>
                  <a:alphaOff val="0"/>
                </a:sysClr>
              </a:solidFill>
              <a:latin typeface="Calibri"/>
              <a:ea typeface="+mn-ea"/>
              <a:cs typeface="+mn-cs"/>
            </a:rPr>
            <a:t>of</a:t>
          </a:r>
          <a:r>
            <a:rPr lang="es-ES" sz="2000" b="1" kern="1200" dirty="0">
              <a:solidFill>
                <a:sysClr val="windowText" lastClr="000000">
                  <a:hueOff val="0"/>
                  <a:satOff val="0"/>
                  <a:lumOff val="0"/>
                  <a:alphaOff val="0"/>
                </a:sysClr>
              </a:solidFill>
              <a:latin typeface="Calibri"/>
              <a:ea typeface="+mn-ea"/>
              <a:cs typeface="+mn-cs"/>
            </a:rPr>
            <a:t> </a:t>
          </a:r>
          <a:r>
            <a:rPr lang="es-ES" sz="2000" b="1" kern="1200" dirty="0" err="1">
              <a:solidFill>
                <a:sysClr val="windowText" lastClr="000000">
                  <a:hueOff val="0"/>
                  <a:satOff val="0"/>
                  <a:lumOff val="0"/>
                  <a:alphaOff val="0"/>
                </a:sysClr>
              </a:solidFill>
              <a:latin typeface="Calibri"/>
              <a:ea typeface="+mn-ea"/>
              <a:cs typeface="+mn-cs"/>
            </a:rPr>
            <a:t>Prophecy</a:t>
          </a:r>
          <a:r>
            <a:rPr lang="es-ES" sz="2000" b="1" kern="1200" dirty="0">
              <a:solidFill>
                <a:sysClr val="windowText" lastClr="000000">
                  <a:hueOff val="0"/>
                  <a:satOff val="0"/>
                  <a:lumOff val="0"/>
                  <a:alphaOff val="0"/>
                </a:sysClr>
              </a:solidFill>
              <a:latin typeface="Calibri"/>
              <a:ea typeface="+mn-ea"/>
              <a:cs typeface="+mn-cs"/>
            </a:rPr>
            <a:t> 2, p. 114-115)</a:t>
          </a:r>
        </a:p>
      </dsp:txBody>
      <dsp:txXfrm>
        <a:off x="6332678" y="2862663"/>
        <a:ext cx="5632601" cy="27477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D60D9-FFC5-460E-B2B7-F53B25DAB697}">
      <dsp:nvSpPr>
        <dsp:cNvPr id="0" name=""/>
        <dsp:cNvSpPr/>
      </dsp:nvSpPr>
      <dsp:spPr>
        <a:xfrm>
          <a:off x="65992" y="0"/>
          <a:ext cx="2084706" cy="1436362"/>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7D34343-C708-474C-8B47-0D89F918D496}">
      <dsp:nvSpPr>
        <dsp:cNvPr id="0" name=""/>
        <dsp:cNvSpPr/>
      </dsp:nvSpPr>
      <dsp:spPr>
        <a:xfrm>
          <a:off x="65992" y="1542966"/>
          <a:ext cx="2084706" cy="1242323"/>
        </a:xfrm>
        <a:prstGeom prst="rect">
          <a:avLst/>
        </a:prstGeom>
        <a:solidFill>
          <a:sysClr val="window" lastClr="FFFFFF"/>
        </a:solidFill>
        <a:ln w="25400" cap="flat" cmpd="sng" algn="ctr">
          <a:solidFill>
            <a:srgbClr val="007649"/>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Libraron a los apóstoles de la cárcel</a:t>
          </a:r>
          <a:br>
            <a:rPr lang="es-ES" sz="2000" b="1" kern="1200" dirty="0">
              <a:solidFill>
                <a:sysClr val="windowText" lastClr="000000">
                  <a:hueOff val="0"/>
                  <a:satOff val="0"/>
                  <a:lumOff val="0"/>
                  <a:alphaOff val="0"/>
                </a:sysClr>
              </a:solidFill>
              <a:latin typeface="Calibri"/>
              <a:ea typeface="+mn-ea"/>
              <a:cs typeface="+mn-cs"/>
            </a:rPr>
          </a:br>
          <a:r>
            <a:rPr lang="es-ES" sz="2000" b="1" kern="1200" dirty="0">
              <a:solidFill>
                <a:sysClr val="windowText" lastClr="000000">
                  <a:hueOff val="0"/>
                  <a:satOff val="0"/>
                  <a:lumOff val="0"/>
                  <a:alphaOff val="0"/>
                </a:sysClr>
              </a:solidFill>
              <a:latin typeface="Calibri"/>
              <a:ea typeface="+mn-ea"/>
              <a:cs typeface="+mn-cs"/>
            </a:rPr>
            <a:t>(Hechos 5:17-20)</a:t>
          </a:r>
        </a:p>
      </dsp:txBody>
      <dsp:txXfrm>
        <a:off x="65992" y="1542966"/>
        <a:ext cx="2084706" cy="1242323"/>
      </dsp:txXfrm>
    </dsp:sp>
    <dsp:sp modelId="{E4E35B24-C70C-4FE7-B36F-0C4DEC078744}">
      <dsp:nvSpPr>
        <dsp:cNvPr id="0" name=""/>
        <dsp:cNvSpPr/>
      </dsp:nvSpPr>
      <dsp:spPr>
        <a:xfrm>
          <a:off x="2405340" y="0"/>
          <a:ext cx="2084706" cy="1436362"/>
        </a:xfrm>
        <a:prstGeom prst="round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C2D643E-3958-43E2-B756-0DC338D8C86A}">
      <dsp:nvSpPr>
        <dsp:cNvPr id="0" name=""/>
        <dsp:cNvSpPr/>
      </dsp:nvSpPr>
      <dsp:spPr>
        <a:xfrm>
          <a:off x="2283853" y="1531842"/>
          <a:ext cx="2308166" cy="2940480"/>
        </a:xfrm>
        <a:prstGeom prst="rect">
          <a:avLst/>
        </a:prstGeom>
        <a:solidFill>
          <a:sysClr val="window" lastClr="FFFFFF"/>
        </a:solidFill>
        <a:ln w="25400" cap="flat" cmpd="sng" algn="ctr">
          <a:solidFill>
            <a:srgbClr val="007649"/>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Impresionaron a Gamaliel. Estaban maquinando esto cuando </a:t>
          </a:r>
          <a:r>
            <a:rPr lang="es-ES" sz="2000" b="1" kern="1200" dirty="0">
              <a:solidFill>
                <a:srgbClr val="C00000"/>
              </a:solidFill>
              <a:latin typeface="Calibri"/>
              <a:ea typeface="+mn-ea"/>
              <a:cs typeface="+mn-cs"/>
            </a:rPr>
            <a:t>un ángel de Dios obró sobre el corazón de Gamaliel </a:t>
          </a:r>
          <a:r>
            <a:rPr lang="es-ES" sz="2000" b="1" kern="1200" dirty="0">
              <a:solidFill>
                <a:sysClr val="windowText" lastClr="000000">
                  <a:hueOff val="0"/>
                  <a:satOff val="0"/>
                  <a:lumOff val="0"/>
                  <a:alphaOff val="0"/>
                </a:sysClr>
              </a:solidFill>
              <a:latin typeface="Calibri"/>
              <a:ea typeface="+mn-ea"/>
              <a:cs typeface="+mn-cs"/>
            </a:rPr>
            <a:t>para que aconsejase así a los sacerdotes y príncipes</a:t>
          </a:r>
          <a:br>
            <a:rPr lang="es-ES" sz="2000" b="1" kern="1200" dirty="0">
              <a:solidFill>
                <a:sysClr val="windowText" lastClr="000000">
                  <a:hueOff val="0"/>
                  <a:satOff val="0"/>
                  <a:lumOff val="0"/>
                  <a:alphaOff val="0"/>
                </a:sysClr>
              </a:solidFill>
              <a:latin typeface="Calibri"/>
              <a:ea typeface="+mn-ea"/>
              <a:cs typeface="+mn-cs"/>
            </a:rPr>
          </a:br>
          <a:r>
            <a:rPr lang="es-ES" sz="2000" b="1" kern="1200" dirty="0">
              <a:solidFill>
                <a:sysClr val="windowText" lastClr="000000">
                  <a:hueOff val="0"/>
                  <a:satOff val="0"/>
                  <a:lumOff val="0"/>
                  <a:alphaOff val="0"/>
                </a:sysClr>
              </a:solidFill>
              <a:latin typeface="Calibri"/>
              <a:ea typeface="+mn-ea"/>
              <a:cs typeface="+mn-cs"/>
            </a:rPr>
            <a:t>(PE, p. 195)</a:t>
          </a:r>
        </a:p>
      </dsp:txBody>
      <dsp:txXfrm>
        <a:off x="2283853" y="1531842"/>
        <a:ext cx="2308166" cy="2940480"/>
      </dsp:txXfrm>
    </dsp:sp>
    <dsp:sp modelId="{61102327-2128-41C3-8516-1FF96DA4FF69}">
      <dsp:nvSpPr>
        <dsp:cNvPr id="0" name=""/>
        <dsp:cNvSpPr/>
      </dsp:nvSpPr>
      <dsp:spPr>
        <a:xfrm>
          <a:off x="4810334" y="0"/>
          <a:ext cx="2084706" cy="1436362"/>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9BB59E8-75EA-4649-8E86-6F5E796CAEFF}">
      <dsp:nvSpPr>
        <dsp:cNvPr id="0" name=""/>
        <dsp:cNvSpPr/>
      </dsp:nvSpPr>
      <dsp:spPr>
        <a:xfrm>
          <a:off x="4810334" y="1552905"/>
          <a:ext cx="2084706" cy="1242323"/>
        </a:xfrm>
        <a:prstGeom prst="rect">
          <a:avLst/>
        </a:prstGeom>
        <a:solidFill>
          <a:sysClr val="window" lastClr="FFFFFF"/>
        </a:solidFill>
        <a:ln w="25400" cap="flat" cmpd="sng" algn="ctr">
          <a:solidFill>
            <a:srgbClr val="007649"/>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Llevaron a Felipe ante el Etíope (Hechos 8:26)</a:t>
          </a:r>
        </a:p>
      </dsp:txBody>
      <dsp:txXfrm>
        <a:off x="4810334" y="1552905"/>
        <a:ext cx="2084706" cy="1242323"/>
      </dsp:txXfrm>
    </dsp:sp>
    <dsp:sp modelId="{BD41EBA7-4B30-4B94-9DAB-119D9442C5D2}">
      <dsp:nvSpPr>
        <dsp:cNvPr id="0" name=""/>
        <dsp:cNvSpPr/>
      </dsp:nvSpPr>
      <dsp:spPr>
        <a:xfrm>
          <a:off x="7037951" y="0"/>
          <a:ext cx="2084706" cy="1436362"/>
        </a:xfrm>
        <a:prstGeom prst="round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D018674-98D4-4D8C-A492-CEA626927320}">
      <dsp:nvSpPr>
        <dsp:cNvPr id="0" name=""/>
        <dsp:cNvSpPr/>
      </dsp:nvSpPr>
      <dsp:spPr>
        <a:xfrm>
          <a:off x="7037951" y="1552905"/>
          <a:ext cx="2084706" cy="1242323"/>
        </a:xfrm>
        <a:prstGeom prst="rect">
          <a:avLst/>
        </a:prstGeom>
        <a:solidFill>
          <a:sysClr val="window" lastClr="FFFFFF"/>
        </a:solidFill>
        <a:ln w="25400" cap="flat" cmpd="sng" algn="ctr">
          <a:solidFill>
            <a:srgbClr val="007649"/>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Se aparecieron a Cornelio</a:t>
          </a:r>
          <a:br>
            <a:rPr lang="es-ES" sz="2000" b="1" kern="1200" dirty="0">
              <a:solidFill>
                <a:sysClr val="windowText" lastClr="000000">
                  <a:hueOff val="0"/>
                  <a:satOff val="0"/>
                  <a:lumOff val="0"/>
                  <a:alphaOff val="0"/>
                </a:sysClr>
              </a:solidFill>
              <a:latin typeface="Calibri"/>
              <a:ea typeface="+mn-ea"/>
              <a:cs typeface="+mn-cs"/>
            </a:rPr>
          </a:br>
          <a:r>
            <a:rPr lang="es-ES" sz="2000" b="1" kern="1200" dirty="0">
              <a:solidFill>
                <a:sysClr val="windowText" lastClr="000000">
                  <a:hueOff val="0"/>
                  <a:satOff val="0"/>
                  <a:lumOff val="0"/>
                  <a:alphaOff val="0"/>
                </a:sysClr>
              </a:solidFill>
              <a:latin typeface="Calibri"/>
              <a:ea typeface="+mn-ea"/>
              <a:cs typeface="+mn-cs"/>
            </a:rPr>
            <a:t>(Hechos 10:1-8)</a:t>
          </a:r>
        </a:p>
      </dsp:txBody>
      <dsp:txXfrm>
        <a:off x="7037951" y="1552905"/>
        <a:ext cx="2084706" cy="1242323"/>
      </dsp:txXfrm>
    </dsp:sp>
    <dsp:sp modelId="{D969ED43-4145-4F69-B36C-25E457779AFD}">
      <dsp:nvSpPr>
        <dsp:cNvPr id="0" name=""/>
        <dsp:cNvSpPr/>
      </dsp:nvSpPr>
      <dsp:spPr>
        <a:xfrm>
          <a:off x="9396864" y="7445"/>
          <a:ext cx="2084706" cy="1436362"/>
        </a:xfrm>
        <a:prstGeom prst="roundRect">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F695FDE-24AA-4B65-BBEC-8CA392DD9517}">
      <dsp:nvSpPr>
        <dsp:cNvPr id="0" name=""/>
        <dsp:cNvSpPr/>
      </dsp:nvSpPr>
      <dsp:spPr>
        <a:xfrm>
          <a:off x="9354127" y="1560214"/>
          <a:ext cx="2084706" cy="1242323"/>
        </a:xfrm>
        <a:prstGeom prst="rect">
          <a:avLst/>
        </a:prstGeom>
        <a:solidFill>
          <a:sysClr val="window" lastClr="FFFFFF"/>
        </a:solidFill>
        <a:ln w="25400" cap="flat" cmpd="sng" algn="ctr">
          <a:solidFill>
            <a:srgbClr val="007649"/>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Libraron a Pedro de la cárcel</a:t>
          </a:r>
          <a:br>
            <a:rPr lang="es-ES" sz="2000" b="1" kern="1200" dirty="0">
              <a:solidFill>
                <a:sysClr val="windowText" lastClr="000000">
                  <a:hueOff val="0"/>
                  <a:satOff val="0"/>
                  <a:lumOff val="0"/>
                  <a:alphaOff val="0"/>
                </a:sysClr>
              </a:solidFill>
              <a:latin typeface="Calibri"/>
              <a:ea typeface="+mn-ea"/>
              <a:cs typeface="+mn-cs"/>
            </a:rPr>
          </a:br>
          <a:r>
            <a:rPr lang="es-ES" sz="2000" b="1" kern="1200" dirty="0">
              <a:solidFill>
                <a:sysClr val="windowText" lastClr="000000">
                  <a:hueOff val="0"/>
                  <a:satOff val="0"/>
                  <a:lumOff val="0"/>
                  <a:alphaOff val="0"/>
                </a:sysClr>
              </a:solidFill>
              <a:latin typeface="Calibri"/>
              <a:ea typeface="+mn-ea"/>
              <a:cs typeface="+mn-cs"/>
            </a:rPr>
            <a:t>(Hechos 12:6-10)</a:t>
          </a:r>
        </a:p>
      </dsp:txBody>
      <dsp:txXfrm>
        <a:off x="9354127" y="1560214"/>
        <a:ext cx="2084706" cy="1242323"/>
      </dsp:txXfrm>
    </dsp:sp>
    <dsp:sp modelId="{AAFAB455-AE3D-485C-BF24-0EAE8426DC93}">
      <dsp:nvSpPr>
        <dsp:cNvPr id="0" name=""/>
        <dsp:cNvSpPr/>
      </dsp:nvSpPr>
      <dsp:spPr>
        <a:xfrm>
          <a:off x="0" y="3178449"/>
          <a:ext cx="1926769" cy="1720992"/>
        </a:xfrm>
        <a:prstGeom prst="roundRect">
          <a:avLst/>
        </a:prstGeom>
        <a:blipFill rotWithShape="0">
          <a:blip xmlns:r="http://schemas.openxmlformats.org/officeDocument/2006/relationships" r:embed="rId6"/>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424E573-11D3-416C-B888-CE4E0603F9D9}">
      <dsp:nvSpPr>
        <dsp:cNvPr id="0" name=""/>
        <dsp:cNvSpPr/>
      </dsp:nvSpPr>
      <dsp:spPr>
        <a:xfrm>
          <a:off x="0" y="5059002"/>
          <a:ext cx="2263136" cy="1109549"/>
        </a:xfrm>
        <a:prstGeom prst="rect">
          <a:avLst/>
        </a:prstGeom>
        <a:solidFill>
          <a:sysClr val="window" lastClr="FFFFFF"/>
        </a:solidFill>
        <a:ln w="25400" cap="flat" cmpd="sng" algn="ctr">
          <a:solidFill>
            <a:srgbClr val="007649"/>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Hirieron a Herodes</a:t>
          </a:r>
          <a:br>
            <a:rPr lang="es-ES" sz="2000" b="1" kern="1200" dirty="0">
              <a:solidFill>
                <a:sysClr val="windowText" lastClr="000000">
                  <a:hueOff val="0"/>
                  <a:satOff val="0"/>
                  <a:lumOff val="0"/>
                  <a:alphaOff val="0"/>
                </a:sysClr>
              </a:solidFill>
              <a:latin typeface="Calibri"/>
              <a:ea typeface="+mn-ea"/>
              <a:cs typeface="+mn-cs"/>
            </a:rPr>
          </a:br>
          <a:r>
            <a:rPr lang="es-ES" sz="2000" b="1" kern="1200" dirty="0">
              <a:solidFill>
                <a:sysClr val="windowText" lastClr="000000">
                  <a:hueOff val="0"/>
                  <a:satOff val="0"/>
                  <a:lumOff val="0"/>
                  <a:alphaOff val="0"/>
                </a:sysClr>
              </a:solidFill>
              <a:latin typeface="Calibri"/>
              <a:ea typeface="+mn-ea"/>
              <a:cs typeface="+mn-cs"/>
            </a:rPr>
            <a:t>(Hechos 12:21-23)</a:t>
          </a:r>
        </a:p>
      </dsp:txBody>
      <dsp:txXfrm>
        <a:off x="0" y="5059002"/>
        <a:ext cx="2263136" cy="1109549"/>
      </dsp:txXfrm>
    </dsp:sp>
    <dsp:sp modelId="{2428113E-F567-494C-B8D0-CF96E9012473}">
      <dsp:nvSpPr>
        <dsp:cNvPr id="0" name=""/>
        <dsp:cNvSpPr/>
      </dsp:nvSpPr>
      <dsp:spPr>
        <a:xfrm>
          <a:off x="9341717" y="2971636"/>
          <a:ext cx="2084706" cy="1436362"/>
        </a:xfrm>
        <a:prstGeom prst="roundRect">
          <a:avLst/>
        </a:prstGeom>
        <a:blipFill rotWithShape="0">
          <a:blip xmlns:r="http://schemas.openxmlformats.org/officeDocument/2006/relationships" r:embed="rId7"/>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65A26CC-FD2B-4594-A019-25AA928E9F89}">
      <dsp:nvSpPr>
        <dsp:cNvPr id="0" name=""/>
        <dsp:cNvSpPr/>
      </dsp:nvSpPr>
      <dsp:spPr>
        <a:xfrm>
          <a:off x="2526342" y="4539879"/>
          <a:ext cx="8881412" cy="1628672"/>
        </a:xfrm>
        <a:prstGeom prst="rect">
          <a:avLst/>
        </a:prstGeom>
        <a:solidFill>
          <a:sysClr val="window" lastClr="FFFFFF"/>
        </a:solidFill>
        <a:ln w="25400" cap="flat" cmpd="sng" algn="ctr">
          <a:solidFill>
            <a:srgbClr val="007649"/>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Libraron a Pablo y a Silas de la cárcel de Filipos. Todo el cielo estaba interesado en los hombres que estaban sufriendo por amor a Cristo, y </a:t>
          </a:r>
          <a:r>
            <a:rPr lang="es-ES" sz="2000" b="1" kern="1200" dirty="0">
              <a:solidFill>
                <a:srgbClr val="C00000"/>
              </a:solidFill>
              <a:latin typeface="Calibri"/>
              <a:ea typeface="+mn-ea"/>
              <a:cs typeface="+mn-cs"/>
            </a:rPr>
            <a:t>los ángeles fueron enviados a visitar la cárcel</a:t>
          </a:r>
          <a:r>
            <a:rPr lang="es-ES" sz="2000" b="1" kern="1200" dirty="0">
              <a:solidFill>
                <a:sysClr val="windowText" lastClr="000000">
                  <a:hueOff val="0"/>
                  <a:satOff val="0"/>
                  <a:lumOff val="0"/>
                  <a:alphaOff val="0"/>
                </a:sysClr>
              </a:solidFill>
              <a:latin typeface="Calibri"/>
              <a:ea typeface="+mn-ea"/>
              <a:cs typeface="+mn-cs"/>
            </a:rPr>
            <a:t>. A su paso la tierra tembló. Las pesadas puertas acerrojadas de la cárcel se abrieron de par en par; las cadenas y grillos cayeron de las manos y pies de los presos; y una brillante luz inundó la prisión. (HA, p. 175)</a:t>
          </a:r>
        </a:p>
      </dsp:txBody>
      <dsp:txXfrm>
        <a:off x="2526342" y="4539879"/>
        <a:ext cx="8881412" cy="1628672"/>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FB528F-8890-4053-8CCB-F8B7258D6494}" type="datetimeFigureOut">
              <a:rPr lang="es-ES" smtClean="0"/>
              <a:t>30/10/2022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F8923D-3EBB-4D1E-9E89-0B6C2096E428}" type="slidenum">
              <a:rPr lang="es-ES" smtClean="0"/>
              <a:t>‹Nº›</a:t>
            </a:fld>
            <a:endParaRPr lang="es-ES"/>
          </a:p>
        </p:txBody>
      </p:sp>
    </p:spTree>
    <p:extLst>
      <p:ext uri="{BB962C8B-B14F-4D97-AF65-F5344CB8AC3E}">
        <p14:creationId xmlns:p14="http://schemas.microsoft.com/office/powerpoint/2010/main" val="2191377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0F8923D-3EBB-4D1E-9E89-0B6C2096E428}" type="slidenum">
              <a:rPr lang="es-ES" smtClean="0"/>
              <a:t>4</a:t>
            </a:fld>
            <a:endParaRPr lang="es-ES"/>
          </a:p>
        </p:txBody>
      </p:sp>
    </p:spTree>
    <p:extLst>
      <p:ext uri="{BB962C8B-B14F-4D97-AF65-F5344CB8AC3E}">
        <p14:creationId xmlns:p14="http://schemas.microsoft.com/office/powerpoint/2010/main" val="1356092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0F8923D-3EBB-4D1E-9E89-0B6C2096E428}" type="slidenum">
              <a:rPr lang="es-ES" smtClean="0"/>
              <a:t>5</a:t>
            </a:fld>
            <a:endParaRPr lang="es-ES"/>
          </a:p>
        </p:txBody>
      </p:sp>
    </p:spTree>
    <p:extLst>
      <p:ext uri="{BB962C8B-B14F-4D97-AF65-F5344CB8AC3E}">
        <p14:creationId xmlns:p14="http://schemas.microsoft.com/office/powerpoint/2010/main" val="1008239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0F8923D-3EBB-4D1E-9E89-0B6C2096E428}" type="slidenum">
              <a:rPr lang="es-ES" smtClean="0"/>
              <a:t>7</a:t>
            </a:fld>
            <a:endParaRPr lang="es-ES"/>
          </a:p>
        </p:txBody>
      </p:sp>
    </p:spTree>
    <p:extLst>
      <p:ext uri="{BB962C8B-B14F-4D97-AF65-F5344CB8AC3E}">
        <p14:creationId xmlns:p14="http://schemas.microsoft.com/office/powerpoint/2010/main" val="560671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0F8923D-3EBB-4D1E-9E89-0B6C2096E428}" type="slidenum">
              <a:rPr lang="es-ES" smtClean="0"/>
              <a:t>9</a:t>
            </a:fld>
            <a:endParaRPr lang="es-ES"/>
          </a:p>
        </p:txBody>
      </p:sp>
    </p:spTree>
    <p:extLst>
      <p:ext uri="{BB962C8B-B14F-4D97-AF65-F5344CB8AC3E}">
        <p14:creationId xmlns:p14="http://schemas.microsoft.com/office/powerpoint/2010/main" val="608520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0F8923D-3EBB-4D1E-9E89-0B6C2096E428}" type="slidenum">
              <a:rPr lang="es-ES" smtClean="0"/>
              <a:t>14</a:t>
            </a:fld>
            <a:endParaRPr lang="es-ES"/>
          </a:p>
        </p:txBody>
      </p:sp>
    </p:spTree>
    <p:extLst>
      <p:ext uri="{BB962C8B-B14F-4D97-AF65-F5344CB8AC3E}">
        <p14:creationId xmlns:p14="http://schemas.microsoft.com/office/powerpoint/2010/main" val="966498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0F8923D-3EBB-4D1E-9E89-0B6C2096E428}" type="slidenum">
              <a:rPr lang="es-ES" smtClean="0"/>
              <a:t>16</a:t>
            </a:fld>
            <a:endParaRPr lang="es-ES"/>
          </a:p>
        </p:txBody>
      </p:sp>
    </p:spTree>
    <p:extLst>
      <p:ext uri="{BB962C8B-B14F-4D97-AF65-F5344CB8AC3E}">
        <p14:creationId xmlns:p14="http://schemas.microsoft.com/office/powerpoint/2010/main" val="2853293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0F8923D-3EBB-4D1E-9E89-0B6C2096E428}" type="slidenum">
              <a:rPr lang="es-ES" smtClean="0"/>
              <a:t>17</a:t>
            </a:fld>
            <a:endParaRPr lang="es-ES"/>
          </a:p>
        </p:txBody>
      </p:sp>
    </p:spTree>
    <p:extLst>
      <p:ext uri="{BB962C8B-B14F-4D97-AF65-F5344CB8AC3E}">
        <p14:creationId xmlns:p14="http://schemas.microsoft.com/office/powerpoint/2010/main" val="3354109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0F8923D-3EBB-4D1E-9E89-0B6C2096E428}" type="slidenum">
              <a:rPr lang="es-ES" smtClean="0"/>
              <a:t>18</a:t>
            </a:fld>
            <a:endParaRPr lang="es-ES"/>
          </a:p>
        </p:txBody>
      </p:sp>
    </p:spTree>
    <p:extLst>
      <p:ext uri="{BB962C8B-B14F-4D97-AF65-F5344CB8AC3E}">
        <p14:creationId xmlns:p14="http://schemas.microsoft.com/office/powerpoint/2010/main" val="1925352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040049-C08E-F2D6-01D3-C102F09CFC0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BE8B5C0-ADAC-F0E4-8F4C-D0756D02E5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68BEDB4-E01E-7275-4BAE-2391173C8854}"/>
              </a:ext>
            </a:extLst>
          </p:cNvPr>
          <p:cNvSpPr>
            <a:spLocks noGrp="1"/>
          </p:cNvSpPr>
          <p:nvPr>
            <p:ph type="dt" sz="half" idx="10"/>
          </p:nvPr>
        </p:nvSpPr>
        <p:spPr/>
        <p:txBody>
          <a:bodyPr/>
          <a:lstStyle/>
          <a:p>
            <a:fld id="{24DDB1EF-3731-4959-B16D-668EBE7453B8}" type="datetimeFigureOut">
              <a:rPr lang="es-ES" smtClean="0"/>
              <a:t>30/10/2022</a:t>
            </a:fld>
            <a:endParaRPr lang="es-ES"/>
          </a:p>
        </p:txBody>
      </p:sp>
      <p:sp>
        <p:nvSpPr>
          <p:cNvPr id="5" name="Marcador de pie de página 4">
            <a:extLst>
              <a:ext uri="{FF2B5EF4-FFF2-40B4-BE49-F238E27FC236}">
                <a16:creationId xmlns:a16="http://schemas.microsoft.com/office/drawing/2014/main" id="{87B7CA51-8A35-F05D-081C-E80867BFFD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68A8A5-8A8D-952C-65B7-BF11F1420BE4}"/>
              </a:ext>
            </a:extLst>
          </p:cNvPr>
          <p:cNvSpPr>
            <a:spLocks noGrp="1"/>
          </p:cNvSpPr>
          <p:nvPr>
            <p:ph type="sldNum" sz="quarter" idx="12"/>
          </p:nvPr>
        </p:nvSpPr>
        <p:spPr/>
        <p:txBody>
          <a:bodyPr/>
          <a:lstStyle/>
          <a:p>
            <a:fld id="{DCCAE089-5120-4596-91D5-10C5EE52E0BC}" type="slidenum">
              <a:rPr lang="es-ES" smtClean="0"/>
              <a:t>‹Nº›</a:t>
            </a:fld>
            <a:endParaRPr lang="es-ES"/>
          </a:p>
        </p:txBody>
      </p:sp>
    </p:spTree>
    <p:extLst>
      <p:ext uri="{BB962C8B-B14F-4D97-AF65-F5344CB8AC3E}">
        <p14:creationId xmlns:p14="http://schemas.microsoft.com/office/powerpoint/2010/main" val="3288142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2C14B4-5A96-C4CB-EC43-EA743318F7D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988896F-68BF-EF58-C25D-E1EB1F45125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15D5A25-2A41-8090-4CC3-09F57377343C}"/>
              </a:ext>
            </a:extLst>
          </p:cNvPr>
          <p:cNvSpPr>
            <a:spLocks noGrp="1"/>
          </p:cNvSpPr>
          <p:nvPr>
            <p:ph type="dt" sz="half" idx="10"/>
          </p:nvPr>
        </p:nvSpPr>
        <p:spPr/>
        <p:txBody>
          <a:bodyPr/>
          <a:lstStyle/>
          <a:p>
            <a:fld id="{24DDB1EF-3731-4959-B16D-668EBE7453B8}" type="datetimeFigureOut">
              <a:rPr lang="es-ES" smtClean="0"/>
              <a:t>30/10/2022</a:t>
            </a:fld>
            <a:endParaRPr lang="es-ES"/>
          </a:p>
        </p:txBody>
      </p:sp>
      <p:sp>
        <p:nvSpPr>
          <p:cNvPr id="5" name="Marcador de pie de página 4">
            <a:extLst>
              <a:ext uri="{FF2B5EF4-FFF2-40B4-BE49-F238E27FC236}">
                <a16:creationId xmlns:a16="http://schemas.microsoft.com/office/drawing/2014/main" id="{92E12399-B1BF-498E-7262-2CF8594A7B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D86930D-6D4C-A09D-6DA6-E4B87F644DC1}"/>
              </a:ext>
            </a:extLst>
          </p:cNvPr>
          <p:cNvSpPr>
            <a:spLocks noGrp="1"/>
          </p:cNvSpPr>
          <p:nvPr>
            <p:ph type="sldNum" sz="quarter" idx="12"/>
          </p:nvPr>
        </p:nvSpPr>
        <p:spPr/>
        <p:txBody>
          <a:bodyPr/>
          <a:lstStyle/>
          <a:p>
            <a:fld id="{DCCAE089-5120-4596-91D5-10C5EE52E0BC}" type="slidenum">
              <a:rPr lang="es-ES" smtClean="0"/>
              <a:t>‹Nº›</a:t>
            </a:fld>
            <a:endParaRPr lang="es-ES"/>
          </a:p>
        </p:txBody>
      </p:sp>
    </p:spTree>
    <p:extLst>
      <p:ext uri="{BB962C8B-B14F-4D97-AF65-F5344CB8AC3E}">
        <p14:creationId xmlns:p14="http://schemas.microsoft.com/office/powerpoint/2010/main" val="562118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61283F1-A3F9-04D0-2505-2E534225877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80FB7F4-4FCA-F033-8F39-4BBB0B7E86C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FFF690F-42E3-20D1-90BE-A84D191853F4}"/>
              </a:ext>
            </a:extLst>
          </p:cNvPr>
          <p:cNvSpPr>
            <a:spLocks noGrp="1"/>
          </p:cNvSpPr>
          <p:nvPr>
            <p:ph type="dt" sz="half" idx="10"/>
          </p:nvPr>
        </p:nvSpPr>
        <p:spPr/>
        <p:txBody>
          <a:bodyPr/>
          <a:lstStyle/>
          <a:p>
            <a:fld id="{24DDB1EF-3731-4959-B16D-668EBE7453B8}" type="datetimeFigureOut">
              <a:rPr lang="es-ES" smtClean="0"/>
              <a:t>30/10/2022</a:t>
            </a:fld>
            <a:endParaRPr lang="es-ES"/>
          </a:p>
        </p:txBody>
      </p:sp>
      <p:sp>
        <p:nvSpPr>
          <p:cNvPr id="5" name="Marcador de pie de página 4">
            <a:extLst>
              <a:ext uri="{FF2B5EF4-FFF2-40B4-BE49-F238E27FC236}">
                <a16:creationId xmlns:a16="http://schemas.microsoft.com/office/drawing/2014/main" id="{6AC0E4FE-9C6D-D0E1-460A-3726D49A4E7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A290EA5-8657-26EF-93D5-F38D4DF0991B}"/>
              </a:ext>
            </a:extLst>
          </p:cNvPr>
          <p:cNvSpPr>
            <a:spLocks noGrp="1"/>
          </p:cNvSpPr>
          <p:nvPr>
            <p:ph type="sldNum" sz="quarter" idx="12"/>
          </p:nvPr>
        </p:nvSpPr>
        <p:spPr/>
        <p:txBody>
          <a:bodyPr/>
          <a:lstStyle/>
          <a:p>
            <a:fld id="{DCCAE089-5120-4596-91D5-10C5EE52E0BC}" type="slidenum">
              <a:rPr lang="es-ES" smtClean="0"/>
              <a:t>‹Nº›</a:t>
            </a:fld>
            <a:endParaRPr lang="es-ES"/>
          </a:p>
        </p:txBody>
      </p:sp>
    </p:spTree>
    <p:extLst>
      <p:ext uri="{BB962C8B-B14F-4D97-AF65-F5344CB8AC3E}">
        <p14:creationId xmlns:p14="http://schemas.microsoft.com/office/powerpoint/2010/main" val="1479744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7321E4C4-2A84-4CE5-89E4-ED045B5A2298}" type="datetimeFigureOut">
              <a:rPr lang="es-ES" smtClean="0"/>
              <a:pPr/>
              <a:t>30/10/2022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50ACCFD-08C9-4686-B194-4A52C76D98B3}" type="slidenum">
              <a:rPr lang="es-ES" smtClean="0"/>
              <a:pPr/>
              <a:t>‹Nº›</a:t>
            </a:fld>
            <a:endParaRPr lang="es-ES"/>
          </a:p>
        </p:txBody>
      </p:sp>
    </p:spTree>
    <p:extLst>
      <p:ext uri="{BB962C8B-B14F-4D97-AF65-F5344CB8AC3E}">
        <p14:creationId xmlns:p14="http://schemas.microsoft.com/office/powerpoint/2010/main" val="286574371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321E4C4-2A84-4CE5-89E4-ED045B5A2298}" type="datetimeFigureOut">
              <a:rPr lang="es-ES" smtClean="0"/>
              <a:pPr/>
              <a:t>30/10/2022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50ACCFD-08C9-4686-B194-4A52C76D98B3}" type="slidenum">
              <a:rPr lang="es-ES" smtClean="0"/>
              <a:pPr/>
              <a:t>‹Nº›</a:t>
            </a:fld>
            <a:endParaRPr lang="es-ES"/>
          </a:p>
        </p:txBody>
      </p:sp>
    </p:spTree>
    <p:extLst>
      <p:ext uri="{BB962C8B-B14F-4D97-AF65-F5344CB8AC3E}">
        <p14:creationId xmlns:p14="http://schemas.microsoft.com/office/powerpoint/2010/main" val="93963070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321E4C4-2A84-4CE5-89E4-ED045B5A2298}" type="datetimeFigureOut">
              <a:rPr lang="es-ES" smtClean="0"/>
              <a:pPr/>
              <a:t>30/10/2022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50ACCFD-08C9-4686-B194-4A52C76D98B3}" type="slidenum">
              <a:rPr lang="es-ES" smtClean="0"/>
              <a:pPr/>
              <a:t>‹Nº›</a:t>
            </a:fld>
            <a:endParaRPr lang="es-ES"/>
          </a:p>
        </p:txBody>
      </p:sp>
    </p:spTree>
    <p:extLst>
      <p:ext uri="{BB962C8B-B14F-4D97-AF65-F5344CB8AC3E}">
        <p14:creationId xmlns:p14="http://schemas.microsoft.com/office/powerpoint/2010/main" val="333076719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7321E4C4-2A84-4CE5-89E4-ED045B5A2298}" type="datetimeFigureOut">
              <a:rPr lang="es-ES" smtClean="0"/>
              <a:pPr/>
              <a:t>30/10/2022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50ACCFD-08C9-4686-B194-4A52C76D98B3}" type="slidenum">
              <a:rPr lang="es-ES" smtClean="0"/>
              <a:pPr/>
              <a:t>‹Nº›</a:t>
            </a:fld>
            <a:endParaRPr lang="es-ES"/>
          </a:p>
        </p:txBody>
      </p:sp>
    </p:spTree>
    <p:extLst>
      <p:ext uri="{BB962C8B-B14F-4D97-AF65-F5344CB8AC3E}">
        <p14:creationId xmlns:p14="http://schemas.microsoft.com/office/powerpoint/2010/main" val="267142977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7321E4C4-2A84-4CE5-89E4-ED045B5A2298}" type="datetimeFigureOut">
              <a:rPr lang="es-ES" smtClean="0"/>
              <a:pPr/>
              <a:t>30/10/2022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750ACCFD-08C9-4686-B194-4A52C76D98B3}" type="slidenum">
              <a:rPr lang="es-ES" smtClean="0"/>
              <a:pPr/>
              <a:t>‹Nº›</a:t>
            </a:fld>
            <a:endParaRPr lang="es-ES"/>
          </a:p>
        </p:txBody>
      </p:sp>
    </p:spTree>
    <p:extLst>
      <p:ext uri="{BB962C8B-B14F-4D97-AF65-F5344CB8AC3E}">
        <p14:creationId xmlns:p14="http://schemas.microsoft.com/office/powerpoint/2010/main" val="394999091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7321E4C4-2A84-4CE5-89E4-ED045B5A2298}" type="datetimeFigureOut">
              <a:rPr lang="es-ES" smtClean="0"/>
              <a:pPr/>
              <a:t>30/10/2022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750ACCFD-08C9-4686-B194-4A52C76D98B3}" type="slidenum">
              <a:rPr lang="es-ES" smtClean="0"/>
              <a:pPr/>
              <a:t>‹Nº›</a:t>
            </a:fld>
            <a:endParaRPr lang="es-ES"/>
          </a:p>
        </p:txBody>
      </p:sp>
    </p:spTree>
    <p:extLst>
      <p:ext uri="{BB962C8B-B14F-4D97-AF65-F5344CB8AC3E}">
        <p14:creationId xmlns:p14="http://schemas.microsoft.com/office/powerpoint/2010/main" val="312840782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321E4C4-2A84-4CE5-89E4-ED045B5A2298}" type="datetimeFigureOut">
              <a:rPr lang="es-ES" smtClean="0"/>
              <a:pPr/>
              <a:t>30/10/2022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750ACCFD-08C9-4686-B194-4A52C76D98B3}" type="slidenum">
              <a:rPr lang="es-ES" smtClean="0"/>
              <a:pPr/>
              <a:t>‹Nº›</a:t>
            </a:fld>
            <a:endParaRPr lang="es-ES"/>
          </a:p>
        </p:txBody>
      </p:sp>
    </p:spTree>
    <p:extLst>
      <p:ext uri="{BB962C8B-B14F-4D97-AF65-F5344CB8AC3E}">
        <p14:creationId xmlns:p14="http://schemas.microsoft.com/office/powerpoint/2010/main" val="25423033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321E4C4-2A84-4CE5-89E4-ED045B5A2298}" type="datetimeFigureOut">
              <a:rPr lang="es-ES" smtClean="0"/>
              <a:pPr/>
              <a:t>30/10/2022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50ACCFD-08C9-4686-B194-4A52C76D98B3}" type="slidenum">
              <a:rPr lang="es-ES" smtClean="0"/>
              <a:pPr/>
              <a:t>‹Nº›</a:t>
            </a:fld>
            <a:endParaRPr lang="es-ES"/>
          </a:p>
        </p:txBody>
      </p:sp>
    </p:spTree>
    <p:extLst>
      <p:ext uri="{BB962C8B-B14F-4D97-AF65-F5344CB8AC3E}">
        <p14:creationId xmlns:p14="http://schemas.microsoft.com/office/powerpoint/2010/main" val="34722311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1114B4-8DA9-28AE-4742-8E984D26E55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D544018-0F89-B8AB-01D5-087DC8AC9EB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95C3812-2CD4-1551-9A3F-259EF77C9E71}"/>
              </a:ext>
            </a:extLst>
          </p:cNvPr>
          <p:cNvSpPr>
            <a:spLocks noGrp="1"/>
          </p:cNvSpPr>
          <p:nvPr>
            <p:ph type="dt" sz="half" idx="10"/>
          </p:nvPr>
        </p:nvSpPr>
        <p:spPr/>
        <p:txBody>
          <a:bodyPr/>
          <a:lstStyle/>
          <a:p>
            <a:fld id="{24DDB1EF-3731-4959-B16D-668EBE7453B8}" type="datetimeFigureOut">
              <a:rPr lang="es-ES" smtClean="0"/>
              <a:t>30/10/2022</a:t>
            </a:fld>
            <a:endParaRPr lang="es-ES"/>
          </a:p>
        </p:txBody>
      </p:sp>
      <p:sp>
        <p:nvSpPr>
          <p:cNvPr id="5" name="Marcador de pie de página 4">
            <a:extLst>
              <a:ext uri="{FF2B5EF4-FFF2-40B4-BE49-F238E27FC236}">
                <a16:creationId xmlns:a16="http://schemas.microsoft.com/office/drawing/2014/main" id="{77C602B2-686C-A567-5DA0-FD8A8208E26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23AC95-2E27-C25E-7065-FD76FDE3F889}"/>
              </a:ext>
            </a:extLst>
          </p:cNvPr>
          <p:cNvSpPr>
            <a:spLocks noGrp="1"/>
          </p:cNvSpPr>
          <p:nvPr>
            <p:ph type="sldNum" sz="quarter" idx="12"/>
          </p:nvPr>
        </p:nvSpPr>
        <p:spPr/>
        <p:txBody>
          <a:bodyPr/>
          <a:lstStyle/>
          <a:p>
            <a:fld id="{DCCAE089-5120-4596-91D5-10C5EE52E0BC}" type="slidenum">
              <a:rPr lang="es-ES" smtClean="0"/>
              <a:t>‹Nº›</a:t>
            </a:fld>
            <a:endParaRPr lang="es-ES"/>
          </a:p>
        </p:txBody>
      </p:sp>
    </p:spTree>
    <p:extLst>
      <p:ext uri="{BB962C8B-B14F-4D97-AF65-F5344CB8AC3E}">
        <p14:creationId xmlns:p14="http://schemas.microsoft.com/office/powerpoint/2010/main" val="3426402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321E4C4-2A84-4CE5-89E4-ED045B5A2298}" type="datetimeFigureOut">
              <a:rPr lang="es-ES" smtClean="0"/>
              <a:pPr/>
              <a:t>30/10/2022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50ACCFD-08C9-4686-B194-4A52C76D98B3}" type="slidenum">
              <a:rPr lang="es-ES" smtClean="0"/>
              <a:pPr/>
              <a:t>‹Nº›</a:t>
            </a:fld>
            <a:endParaRPr lang="es-ES"/>
          </a:p>
        </p:txBody>
      </p:sp>
    </p:spTree>
    <p:extLst>
      <p:ext uri="{BB962C8B-B14F-4D97-AF65-F5344CB8AC3E}">
        <p14:creationId xmlns:p14="http://schemas.microsoft.com/office/powerpoint/2010/main" val="2558823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321E4C4-2A84-4CE5-89E4-ED045B5A2298}" type="datetimeFigureOut">
              <a:rPr lang="es-ES" smtClean="0"/>
              <a:pPr/>
              <a:t>30/10/2022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50ACCFD-08C9-4686-B194-4A52C76D98B3}" type="slidenum">
              <a:rPr lang="es-ES" smtClean="0"/>
              <a:pPr/>
              <a:t>‹Nº›</a:t>
            </a:fld>
            <a:endParaRPr lang="es-ES"/>
          </a:p>
        </p:txBody>
      </p:sp>
    </p:spTree>
    <p:extLst>
      <p:ext uri="{BB962C8B-B14F-4D97-AF65-F5344CB8AC3E}">
        <p14:creationId xmlns:p14="http://schemas.microsoft.com/office/powerpoint/2010/main" val="287447605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321E4C4-2A84-4CE5-89E4-ED045B5A2298}" type="datetimeFigureOut">
              <a:rPr lang="es-ES" smtClean="0"/>
              <a:pPr/>
              <a:t>30/10/2022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50ACCFD-08C9-4686-B194-4A52C76D98B3}" type="slidenum">
              <a:rPr lang="es-ES" smtClean="0"/>
              <a:pPr/>
              <a:t>‹Nº›</a:t>
            </a:fld>
            <a:endParaRPr lang="es-ES"/>
          </a:p>
        </p:txBody>
      </p:sp>
    </p:spTree>
    <p:extLst>
      <p:ext uri="{BB962C8B-B14F-4D97-AF65-F5344CB8AC3E}">
        <p14:creationId xmlns:p14="http://schemas.microsoft.com/office/powerpoint/2010/main" val="2732239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E187F1-3917-8F18-3320-AAA894CE195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146D9D-A281-5015-91DD-060E873F18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9BE0F66-AFCD-3826-C274-90A64E2A8985}"/>
              </a:ext>
            </a:extLst>
          </p:cNvPr>
          <p:cNvSpPr>
            <a:spLocks noGrp="1"/>
          </p:cNvSpPr>
          <p:nvPr>
            <p:ph type="dt" sz="half" idx="10"/>
          </p:nvPr>
        </p:nvSpPr>
        <p:spPr/>
        <p:txBody>
          <a:bodyPr/>
          <a:lstStyle/>
          <a:p>
            <a:fld id="{24DDB1EF-3731-4959-B16D-668EBE7453B8}" type="datetimeFigureOut">
              <a:rPr lang="es-ES" smtClean="0"/>
              <a:t>30/10/2022</a:t>
            </a:fld>
            <a:endParaRPr lang="es-ES"/>
          </a:p>
        </p:txBody>
      </p:sp>
      <p:sp>
        <p:nvSpPr>
          <p:cNvPr id="5" name="Marcador de pie de página 4">
            <a:extLst>
              <a:ext uri="{FF2B5EF4-FFF2-40B4-BE49-F238E27FC236}">
                <a16:creationId xmlns:a16="http://schemas.microsoft.com/office/drawing/2014/main" id="{21ABD710-D6B5-A8DE-13D5-1A801433CCE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19CA3B0-8559-9F4B-7C24-0048DB9557F1}"/>
              </a:ext>
            </a:extLst>
          </p:cNvPr>
          <p:cNvSpPr>
            <a:spLocks noGrp="1"/>
          </p:cNvSpPr>
          <p:nvPr>
            <p:ph type="sldNum" sz="quarter" idx="12"/>
          </p:nvPr>
        </p:nvSpPr>
        <p:spPr/>
        <p:txBody>
          <a:bodyPr/>
          <a:lstStyle/>
          <a:p>
            <a:fld id="{DCCAE089-5120-4596-91D5-10C5EE52E0BC}" type="slidenum">
              <a:rPr lang="es-ES" smtClean="0"/>
              <a:t>‹Nº›</a:t>
            </a:fld>
            <a:endParaRPr lang="es-ES"/>
          </a:p>
        </p:txBody>
      </p:sp>
    </p:spTree>
    <p:extLst>
      <p:ext uri="{BB962C8B-B14F-4D97-AF65-F5344CB8AC3E}">
        <p14:creationId xmlns:p14="http://schemas.microsoft.com/office/powerpoint/2010/main" val="3762085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F1C153-FAA7-5DA3-F1FF-E9532739932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5B67CF3-EB47-AE4D-F464-36EDB96B22D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88D6D91-BCD5-2649-1AFD-8B9A788809D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025167A-90A6-D88E-F7FD-1031E066C115}"/>
              </a:ext>
            </a:extLst>
          </p:cNvPr>
          <p:cNvSpPr>
            <a:spLocks noGrp="1"/>
          </p:cNvSpPr>
          <p:nvPr>
            <p:ph type="dt" sz="half" idx="10"/>
          </p:nvPr>
        </p:nvSpPr>
        <p:spPr/>
        <p:txBody>
          <a:bodyPr/>
          <a:lstStyle/>
          <a:p>
            <a:fld id="{24DDB1EF-3731-4959-B16D-668EBE7453B8}" type="datetimeFigureOut">
              <a:rPr lang="es-ES" smtClean="0"/>
              <a:t>30/10/2022</a:t>
            </a:fld>
            <a:endParaRPr lang="es-ES"/>
          </a:p>
        </p:txBody>
      </p:sp>
      <p:sp>
        <p:nvSpPr>
          <p:cNvPr id="6" name="Marcador de pie de página 5">
            <a:extLst>
              <a:ext uri="{FF2B5EF4-FFF2-40B4-BE49-F238E27FC236}">
                <a16:creationId xmlns:a16="http://schemas.microsoft.com/office/drawing/2014/main" id="{6047D663-2827-E41B-C7AC-2EB7CE020C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F52463-57E3-4124-D42E-E43B935972D3}"/>
              </a:ext>
            </a:extLst>
          </p:cNvPr>
          <p:cNvSpPr>
            <a:spLocks noGrp="1"/>
          </p:cNvSpPr>
          <p:nvPr>
            <p:ph type="sldNum" sz="quarter" idx="12"/>
          </p:nvPr>
        </p:nvSpPr>
        <p:spPr/>
        <p:txBody>
          <a:bodyPr/>
          <a:lstStyle/>
          <a:p>
            <a:fld id="{DCCAE089-5120-4596-91D5-10C5EE52E0BC}" type="slidenum">
              <a:rPr lang="es-ES" smtClean="0"/>
              <a:t>‹Nº›</a:t>
            </a:fld>
            <a:endParaRPr lang="es-ES"/>
          </a:p>
        </p:txBody>
      </p:sp>
    </p:spTree>
    <p:extLst>
      <p:ext uri="{BB962C8B-B14F-4D97-AF65-F5344CB8AC3E}">
        <p14:creationId xmlns:p14="http://schemas.microsoft.com/office/powerpoint/2010/main" val="367896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CAA65B-9777-0ADA-C345-15EBF4C846B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998E054-FC11-F209-9FDE-24A44CEC55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DE14C48-02A1-515F-0098-BAABDBB6A49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C3D1801-0E5A-8A28-8635-E8EC810F86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BD19995-6078-DD2E-34BB-1A41F10A444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F1CAAFC-21EB-4302-95DE-75A30C9A6899}"/>
              </a:ext>
            </a:extLst>
          </p:cNvPr>
          <p:cNvSpPr>
            <a:spLocks noGrp="1"/>
          </p:cNvSpPr>
          <p:nvPr>
            <p:ph type="dt" sz="half" idx="10"/>
          </p:nvPr>
        </p:nvSpPr>
        <p:spPr/>
        <p:txBody>
          <a:bodyPr/>
          <a:lstStyle/>
          <a:p>
            <a:fld id="{24DDB1EF-3731-4959-B16D-668EBE7453B8}" type="datetimeFigureOut">
              <a:rPr lang="es-ES" smtClean="0"/>
              <a:t>30/10/2022</a:t>
            </a:fld>
            <a:endParaRPr lang="es-ES"/>
          </a:p>
        </p:txBody>
      </p:sp>
      <p:sp>
        <p:nvSpPr>
          <p:cNvPr id="8" name="Marcador de pie de página 7">
            <a:extLst>
              <a:ext uri="{FF2B5EF4-FFF2-40B4-BE49-F238E27FC236}">
                <a16:creationId xmlns:a16="http://schemas.microsoft.com/office/drawing/2014/main" id="{278F64C9-62A3-9EFC-10AD-8633FE07D86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4ECAF22-7F93-F15B-B7E4-E1BB4048A0CF}"/>
              </a:ext>
            </a:extLst>
          </p:cNvPr>
          <p:cNvSpPr>
            <a:spLocks noGrp="1"/>
          </p:cNvSpPr>
          <p:nvPr>
            <p:ph type="sldNum" sz="quarter" idx="12"/>
          </p:nvPr>
        </p:nvSpPr>
        <p:spPr/>
        <p:txBody>
          <a:bodyPr/>
          <a:lstStyle/>
          <a:p>
            <a:fld id="{DCCAE089-5120-4596-91D5-10C5EE52E0BC}" type="slidenum">
              <a:rPr lang="es-ES" smtClean="0"/>
              <a:t>‹Nº›</a:t>
            </a:fld>
            <a:endParaRPr lang="es-ES"/>
          </a:p>
        </p:txBody>
      </p:sp>
    </p:spTree>
    <p:extLst>
      <p:ext uri="{BB962C8B-B14F-4D97-AF65-F5344CB8AC3E}">
        <p14:creationId xmlns:p14="http://schemas.microsoft.com/office/powerpoint/2010/main" val="573745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3D013F-E9D2-3CFD-9493-4BDE022D60C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DCB4BA7-B2CC-9D45-E7F3-A22863F55D79}"/>
              </a:ext>
            </a:extLst>
          </p:cNvPr>
          <p:cNvSpPr>
            <a:spLocks noGrp="1"/>
          </p:cNvSpPr>
          <p:nvPr>
            <p:ph type="dt" sz="half" idx="10"/>
          </p:nvPr>
        </p:nvSpPr>
        <p:spPr/>
        <p:txBody>
          <a:bodyPr/>
          <a:lstStyle/>
          <a:p>
            <a:fld id="{24DDB1EF-3731-4959-B16D-668EBE7453B8}" type="datetimeFigureOut">
              <a:rPr lang="es-ES" smtClean="0"/>
              <a:t>30/10/2022</a:t>
            </a:fld>
            <a:endParaRPr lang="es-ES"/>
          </a:p>
        </p:txBody>
      </p:sp>
      <p:sp>
        <p:nvSpPr>
          <p:cNvPr id="4" name="Marcador de pie de página 3">
            <a:extLst>
              <a:ext uri="{FF2B5EF4-FFF2-40B4-BE49-F238E27FC236}">
                <a16:creationId xmlns:a16="http://schemas.microsoft.com/office/drawing/2014/main" id="{7F1F1557-177B-1BC4-8E75-84E5400B6C1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FA086A7-EBDB-8608-950F-F56633EBFDE5}"/>
              </a:ext>
            </a:extLst>
          </p:cNvPr>
          <p:cNvSpPr>
            <a:spLocks noGrp="1"/>
          </p:cNvSpPr>
          <p:nvPr>
            <p:ph type="sldNum" sz="quarter" idx="12"/>
          </p:nvPr>
        </p:nvSpPr>
        <p:spPr/>
        <p:txBody>
          <a:bodyPr/>
          <a:lstStyle/>
          <a:p>
            <a:fld id="{DCCAE089-5120-4596-91D5-10C5EE52E0BC}" type="slidenum">
              <a:rPr lang="es-ES" smtClean="0"/>
              <a:t>‹Nº›</a:t>
            </a:fld>
            <a:endParaRPr lang="es-ES"/>
          </a:p>
        </p:txBody>
      </p:sp>
    </p:spTree>
    <p:extLst>
      <p:ext uri="{BB962C8B-B14F-4D97-AF65-F5344CB8AC3E}">
        <p14:creationId xmlns:p14="http://schemas.microsoft.com/office/powerpoint/2010/main" val="4057219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0B38B86-E182-7AB3-31FC-D9D4EF36BE2D}"/>
              </a:ext>
            </a:extLst>
          </p:cNvPr>
          <p:cNvSpPr>
            <a:spLocks noGrp="1"/>
          </p:cNvSpPr>
          <p:nvPr>
            <p:ph type="dt" sz="half" idx="10"/>
          </p:nvPr>
        </p:nvSpPr>
        <p:spPr/>
        <p:txBody>
          <a:bodyPr/>
          <a:lstStyle/>
          <a:p>
            <a:fld id="{24DDB1EF-3731-4959-B16D-668EBE7453B8}" type="datetimeFigureOut">
              <a:rPr lang="es-ES" smtClean="0"/>
              <a:t>30/10/2022</a:t>
            </a:fld>
            <a:endParaRPr lang="es-ES"/>
          </a:p>
        </p:txBody>
      </p:sp>
      <p:sp>
        <p:nvSpPr>
          <p:cNvPr id="3" name="Marcador de pie de página 2">
            <a:extLst>
              <a:ext uri="{FF2B5EF4-FFF2-40B4-BE49-F238E27FC236}">
                <a16:creationId xmlns:a16="http://schemas.microsoft.com/office/drawing/2014/main" id="{65867D61-EB30-0C3B-437A-6D53F715152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1F3ACD2-2A9B-3A9D-33FC-B32E5DBA4E72}"/>
              </a:ext>
            </a:extLst>
          </p:cNvPr>
          <p:cNvSpPr>
            <a:spLocks noGrp="1"/>
          </p:cNvSpPr>
          <p:nvPr>
            <p:ph type="sldNum" sz="quarter" idx="12"/>
          </p:nvPr>
        </p:nvSpPr>
        <p:spPr/>
        <p:txBody>
          <a:bodyPr/>
          <a:lstStyle/>
          <a:p>
            <a:fld id="{DCCAE089-5120-4596-91D5-10C5EE52E0BC}" type="slidenum">
              <a:rPr lang="es-ES" smtClean="0"/>
              <a:t>‹Nº›</a:t>
            </a:fld>
            <a:endParaRPr lang="es-ES"/>
          </a:p>
        </p:txBody>
      </p:sp>
    </p:spTree>
    <p:extLst>
      <p:ext uri="{BB962C8B-B14F-4D97-AF65-F5344CB8AC3E}">
        <p14:creationId xmlns:p14="http://schemas.microsoft.com/office/powerpoint/2010/main" val="1049329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DDC1DF-5078-04D3-47EB-06771B9BCE9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CFB5DF9-F783-F59E-2F6B-004A100021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CF15BD2-8A6A-99A6-0041-8A8CFF4E5F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A75B9F1-CD67-1817-86C9-8B2E5335A163}"/>
              </a:ext>
            </a:extLst>
          </p:cNvPr>
          <p:cNvSpPr>
            <a:spLocks noGrp="1"/>
          </p:cNvSpPr>
          <p:nvPr>
            <p:ph type="dt" sz="half" idx="10"/>
          </p:nvPr>
        </p:nvSpPr>
        <p:spPr/>
        <p:txBody>
          <a:bodyPr/>
          <a:lstStyle/>
          <a:p>
            <a:fld id="{24DDB1EF-3731-4959-B16D-668EBE7453B8}" type="datetimeFigureOut">
              <a:rPr lang="es-ES" smtClean="0"/>
              <a:t>30/10/2022</a:t>
            </a:fld>
            <a:endParaRPr lang="es-ES"/>
          </a:p>
        </p:txBody>
      </p:sp>
      <p:sp>
        <p:nvSpPr>
          <p:cNvPr id="6" name="Marcador de pie de página 5">
            <a:extLst>
              <a:ext uri="{FF2B5EF4-FFF2-40B4-BE49-F238E27FC236}">
                <a16:creationId xmlns:a16="http://schemas.microsoft.com/office/drawing/2014/main" id="{9A50E2CE-8C8D-7D2F-36C9-CF4F0CFC3F2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7330DC7-D442-BB17-7A71-B59C864290F8}"/>
              </a:ext>
            </a:extLst>
          </p:cNvPr>
          <p:cNvSpPr>
            <a:spLocks noGrp="1"/>
          </p:cNvSpPr>
          <p:nvPr>
            <p:ph type="sldNum" sz="quarter" idx="12"/>
          </p:nvPr>
        </p:nvSpPr>
        <p:spPr/>
        <p:txBody>
          <a:bodyPr/>
          <a:lstStyle/>
          <a:p>
            <a:fld id="{DCCAE089-5120-4596-91D5-10C5EE52E0BC}" type="slidenum">
              <a:rPr lang="es-ES" smtClean="0"/>
              <a:t>‹Nº›</a:t>
            </a:fld>
            <a:endParaRPr lang="es-ES"/>
          </a:p>
        </p:txBody>
      </p:sp>
    </p:spTree>
    <p:extLst>
      <p:ext uri="{BB962C8B-B14F-4D97-AF65-F5344CB8AC3E}">
        <p14:creationId xmlns:p14="http://schemas.microsoft.com/office/powerpoint/2010/main" val="1805046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2A17EE-754A-921B-573C-E67215135B5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5943347-3C48-C6CE-BDE9-55F0253880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1777DF0-3D01-726B-7D0A-04E167F4E0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E19E523-6D5F-2411-19B5-8FCD2815E3B1}"/>
              </a:ext>
            </a:extLst>
          </p:cNvPr>
          <p:cNvSpPr>
            <a:spLocks noGrp="1"/>
          </p:cNvSpPr>
          <p:nvPr>
            <p:ph type="dt" sz="half" idx="10"/>
          </p:nvPr>
        </p:nvSpPr>
        <p:spPr/>
        <p:txBody>
          <a:bodyPr/>
          <a:lstStyle/>
          <a:p>
            <a:fld id="{24DDB1EF-3731-4959-B16D-668EBE7453B8}" type="datetimeFigureOut">
              <a:rPr lang="es-ES" smtClean="0"/>
              <a:t>30/10/2022</a:t>
            </a:fld>
            <a:endParaRPr lang="es-ES"/>
          </a:p>
        </p:txBody>
      </p:sp>
      <p:sp>
        <p:nvSpPr>
          <p:cNvPr id="6" name="Marcador de pie de página 5">
            <a:extLst>
              <a:ext uri="{FF2B5EF4-FFF2-40B4-BE49-F238E27FC236}">
                <a16:creationId xmlns:a16="http://schemas.microsoft.com/office/drawing/2014/main" id="{90E681E2-FD6C-F192-0E0B-22B1A044755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B8834AE-F6CD-3F76-4C4C-308A06DFE23E}"/>
              </a:ext>
            </a:extLst>
          </p:cNvPr>
          <p:cNvSpPr>
            <a:spLocks noGrp="1"/>
          </p:cNvSpPr>
          <p:nvPr>
            <p:ph type="sldNum" sz="quarter" idx="12"/>
          </p:nvPr>
        </p:nvSpPr>
        <p:spPr/>
        <p:txBody>
          <a:bodyPr/>
          <a:lstStyle/>
          <a:p>
            <a:fld id="{DCCAE089-5120-4596-91D5-10C5EE52E0BC}" type="slidenum">
              <a:rPr lang="es-ES" smtClean="0"/>
              <a:t>‹Nº›</a:t>
            </a:fld>
            <a:endParaRPr lang="es-ES"/>
          </a:p>
        </p:txBody>
      </p:sp>
    </p:spTree>
    <p:extLst>
      <p:ext uri="{BB962C8B-B14F-4D97-AF65-F5344CB8AC3E}">
        <p14:creationId xmlns:p14="http://schemas.microsoft.com/office/powerpoint/2010/main" val="1281507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5549B82-FA32-83AC-A099-5143F189B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9FA9DF1-2C7B-D5F1-771D-0BA043A211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9527BD-1926-D47D-A941-3B2C9AAB06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DB1EF-3731-4959-B16D-668EBE7453B8}" type="datetimeFigureOut">
              <a:rPr lang="es-ES" smtClean="0"/>
              <a:t>30/10/2022</a:t>
            </a:fld>
            <a:endParaRPr lang="es-ES"/>
          </a:p>
        </p:txBody>
      </p:sp>
      <p:sp>
        <p:nvSpPr>
          <p:cNvPr id="5" name="Marcador de pie de página 4">
            <a:extLst>
              <a:ext uri="{FF2B5EF4-FFF2-40B4-BE49-F238E27FC236}">
                <a16:creationId xmlns:a16="http://schemas.microsoft.com/office/drawing/2014/main" id="{62A8F98A-1204-47DC-F7D7-F85102B06F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A8EF01B-9646-8FA9-F0F8-3BAA74D8F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CAE089-5120-4596-91D5-10C5EE52E0BC}" type="slidenum">
              <a:rPr lang="es-ES" smtClean="0"/>
              <a:t>‹Nº›</a:t>
            </a:fld>
            <a:endParaRPr lang="es-ES"/>
          </a:p>
        </p:txBody>
      </p:sp>
    </p:spTree>
    <p:extLst>
      <p:ext uri="{BB962C8B-B14F-4D97-AF65-F5344CB8AC3E}">
        <p14:creationId xmlns:p14="http://schemas.microsoft.com/office/powerpoint/2010/main" val="4161777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21E4C4-2A84-4CE5-89E4-ED045B5A2298}" type="datetimeFigureOut">
              <a:rPr lang="es-ES" smtClean="0"/>
              <a:pPr/>
              <a:t>30/10/2022</a:t>
            </a:fld>
            <a:endParaRPr lang="es-ES"/>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ACCFD-08C9-4686-B194-4A52C76D98B3}" type="slidenum">
              <a:rPr lang="es-ES" smtClean="0"/>
              <a:pPr/>
              <a:t>‹Nº›</a:t>
            </a:fld>
            <a:endParaRPr lang="es-ES"/>
          </a:p>
        </p:txBody>
      </p:sp>
    </p:spTree>
    <p:extLst>
      <p:ext uri="{BB962C8B-B14F-4D97-AF65-F5344CB8AC3E}">
        <p14:creationId xmlns:p14="http://schemas.microsoft.com/office/powerpoint/2010/main" val="2301466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65.jpg"/><Relationship Id="rId7" Type="http://schemas.openxmlformats.org/officeDocument/2006/relationships/image" Target="../media/image69.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68.jpg"/><Relationship Id="rId5" Type="http://schemas.openxmlformats.org/officeDocument/2006/relationships/image" Target="../media/image67.jpg"/><Relationship Id="rId10" Type="http://schemas.openxmlformats.org/officeDocument/2006/relationships/image" Target="../media/image70.png"/><Relationship Id="rId4" Type="http://schemas.openxmlformats.org/officeDocument/2006/relationships/image" Target="../media/image66.jp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6.jpg"/><Relationship Id="rId7" Type="http://schemas.openxmlformats.org/officeDocument/2006/relationships/diagramLayout" Target="../diagrams/layout1.xml"/><Relationship Id="rId2" Type="http://schemas.openxmlformats.org/officeDocument/2006/relationships/image" Target="../media/image71.jpg"/><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73.png"/><Relationship Id="rId10" Type="http://schemas.microsoft.com/office/2007/relationships/diagramDrawing" Target="../diagrams/drawing1.xml"/><Relationship Id="rId4" Type="http://schemas.openxmlformats.org/officeDocument/2006/relationships/image" Target="../media/image72.jpg"/><Relationship Id="rId9" Type="http://schemas.openxmlformats.org/officeDocument/2006/relationships/diagramColors" Target="../diagrams/colors1.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6.jpg"/><Relationship Id="rId7" Type="http://schemas.openxmlformats.org/officeDocument/2006/relationships/diagramLayout" Target="../diagrams/layout2.xml"/><Relationship Id="rId2" Type="http://schemas.openxmlformats.org/officeDocument/2006/relationships/image" Target="../media/image81.jpg"/><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image" Target="../media/image73.png"/><Relationship Id="rId10" Type="http://schemas.microsoft.com/office/2007/relationships/diagramDrawing" Target="../diagrams/drawing2.xml"/><Relationship Id="rId4" Type="http://schemas.openxmlformats.org/officeDocument/2006/relationships/image" Target="../media/image72.jpg"/><Relationship Id="rId9" Type="http://schemas.openxmlformats.org/officeDocument/2006/relationships/diagramColors" Target="../diagrams/colors2.xml"/></Relationships>
</file>

<file path=ppt/slides/_rels/slide1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26.jpg"/><Relationship Id="rId7" Type="http://schemas.openxmlformats.org/officeDocument/2006/relationships/image" Target="../media/image87.jpeg"/><Relationship Id="rId2" Type="http://schemas.openxmlformats.org/officeDocument/2006/relationships/image" Target="../media/image85.jp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73.png"/><Relationship Id="rId4" Type="http://schemas.openxmlformats.org/officeDocument/2006/relationships/image" Target="../media/image72.jpg"/></Relationships>
</file>

<file path=ppt/slides/_rels/slide14.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90.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jp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92.jpeg"/><Relationship Id="rId7" Type="http://schemas.openxmlformats.org/officeDocument/2006/relationships/image" Target="../media/image93.jpg"/><Relationship Id="rId2" Type="http://schemas.openxmlformats.org/officeDocument/2006/relationships/image" Target="../media/image91.jp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jpg"/><Relationship Id="rId4" Type="http://schemas.openxmlformats.org/officeDocument/2006/relationships/image" Target="../media/image26.jpg"/><Relationship Id="rId9" Type="http://schemas.openxmlformats.org/officeDocument/2006/relationships/image" Target="../media/image95.jpg"/></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05.jpg"/><Relationship Id="rId3" Type="http://schemas.openxmlformats.org/officeDocument/2006/relationships/image" Target="../media/image96.jpg"/><Relationship Id="rId7" Type="http://schemas.openxmlformats.org/officeDocument/2006/relationships/image" Target="../media/image97.png"/><Relationship Id="rId12"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diagramColors" Target="../diagrams/colors3.xml"/><Relationship Id="rId5" Type="http://schemas.openxmlformats.org/officeDocument/2006/relationships/image" Target="../media/image72.jpg"/><Relationship Id="rId15" Type="http://schemas.microsoft.com/office/2007/relationships/hdphoto" Target="../media/hdphoto3.wdp"/><Relationship Id="rId10" Type="http://schemas.openxmlformats.org/officeDocument/2006/relationships/diagramQuickStyle" Target="../diagrams/quickStyle3.xml"/><Relationship Id="rId4" Type="http://schemas.openxmlformats.org/officeDocument/2006/relationships/image" Target="../media/image26.jpg"/><Relationship Id="rId9" Type="http://schemas.openxmlformats.org/officeDocument/2006/relationships/diagramLayout" Target="../diagrams/layout3.xml"/><Relationship Id="rId14" Type="http://schemas.openxmlformats.org/officeDocument/2006/relationships/image" Target="../media/image106.png"/></Relationships>
</file>

<file path=ppt/slides/_rels/slide17.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3" Type="http://schemas.openxmlformats.org/officeDocument/2006/relationships/image" Target="../media/image107.jpg"/><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jpg"/><Relationship Id="rId9" Type="http://schemas.openxmlformats.org/officeDocument/2006/relationships/image" Target="../media/image113.png"/></Relationships>
</file>

<file path=ppt/slides/_rels/slide1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07.jpg"/><Relationship Id="rId7" Type="http://schemas.openxmlformats.org/officeDocument/2006/relationships/image" Target="../media/image121.png"/><Relationship Id="rId12" Type="http://schemas.openxmlformats.org/officeDocument/2006/relationships/image" Target="../media/image1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16.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jp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jp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jpg"/><Relationship Id="rId7"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6.jp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jpg"/><Relationship Id="rId4" Type="http://schemas.openxmlformats.org/officeDocument/2006/relationships/image" Target="../media/image31.png"/><Relationship Id="rId9" Type="http://schemas.openxmlformats.org/officeDocument/2006/relationships/image" Target="../media/image34.jp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4.jpg"/><Relationship Id="rId3" Type="http://schemas.openxmlformats.org/officeDocument/2006/relationships/image" Target="../media/image37.jpg"/><Relationship Id="rId7" Type="http://schemas.openxmlformats.org/officeDocument/2006/relationships/image" Target="../media/image26.jpg"/><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39.jpg"/><Relationship Id="rId10" Type="http://schemas.openxmlformats.org/officeDocument/2006/relationships/image" Target="../media/image42.png"/><Relationship Id="rId4" Type="http://schemas.openxmlformats.org/officeDocument/2006/relationships/image" Target="../media/image38.jp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jpg"/><Relationship Id="rId7" Type="http://schemas.openxmlformats.org/officeDocument/2006/relationships/image" Target="../media/image27.png"/><Relationship Id="rId12" Type="http://schemas.openxmlformats.org/officeDocument/2006/relationships/image" Target="../media/image52.jp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6.jpg"/><Relationship Id="rId11" Type="http://schemas.openxmlformats.org/officeDocument/2006/relationships/image" Target="../media/image51.jpg"/><Relationship Id="rId5" Type="http://schemas.openxmlformats.org/officeDocument/2006/relationships/image" Target="../media/image48.png"/><Relationship Id="rId10" Type="http://schemas.microsoft.com/office/2007/relationships/hdphoto" Target="../media/hdphoto2.wdp"/><Relationship Id="rId4" Type="http://schemas.openxmlformats.org/officeDocument/2006/relationships/image" Target="../media/image47.pn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jpg"/><Relationship Id="rId3" Type="http://schemas.openxmlformats.org/officeDocument/2006/relationships/image" Target="../media/image53.png"/><Relationship Id="rId7" Type="http://schemas.openxmlformats.org/officeDocument/2006/relationships/image" Target="../media/image27.png"/><Relationship Id="rId12" Type="http://schemas.openxmlformats.org/officeDocument/2006/relationships/image" Target="../media/image60.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jpg"/><Relationship Id="rId11" Type="http://schemas.openxmlformats.org/officeDocument/2006/relationships/image" Target="../media/image59.png"/><Relationship Id="rId5" Type="http://schemas.openxmlformats.org/officeDocument/2006/relationships/image" Target="../media/image55.png"/><Relationship Id="rId15" Type="http://schemas.openxmlformats.org/officeDocument/2006/relationships/image" Target="../media/image63.jpg"/><Relationship Id="rId10" Type="http://schemas.openxmlformats.org/officeDocument/2006/relationships/image" Target="../media/image58.jpg"/><Relationship Id="rId4" Type="http://schemas.openxmlformats.org/officeDocument/2006/relationships/image" Target="../media/image54.png"/><Relationship Id="rId9" Type="http://schemas.openxmlformats.org/officeDocument/2006/relationships/image" Target="../media/image57.png"/><Relationship Id="rId14" Type="http://schemas.openxmlformats.org/officeDocument/2006/relationships/image" Target="../media/image6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animal, comida, tabla, coral&#10;&#10;Descripción generada automáticamente">
            <a:extLst>
              <a:ext uri="{FF2B5EF4-FFF2-40B4-BE49-F238E27FC236}">
                <a16:creationId xmlns:a16="http://schemas.microsoft.com/office/drawing/2014/main" id="{47817E6A-4A05-574A-132B-38D87C758C99}"/>
              </a:ext>
            </a:extLst>
          </p:cNvPr>
          <p:cNvPicPr>
            <a:picLocks noChangeAspect="1"/>
          </p:cNvPicPr>
          <p:nvPr/>
        </p:nvPicPr>
        <p:blipFill rotWithShape="1">
          <a:blip r:embed="rId2">
            <a:extLst>
              <a:ext uri="{28A0092B-C50C-407E-A947-70E740481C1C}">
                <a14:useLocalDpi xmlns:a14="http://schemas.microsoft.com/office/drawing/2010/main" val="0"/>
              </a:ext>
            </a:extLst>
          </a:blip>
          <a:srcRect t="22803" b="3869"/>
          <a:stretch/>
        </p:blipFill>
        <p:spPr>
          <a:xfrm>
            <a:off x="138777" y="1468877"/>
            <a:ext cx="11914446" cy="5233480"/>
          </a:xfrm>
          <a:prstGeom prst="rect">
            <a:avLst/>
          </a:prstGeom>
          <a:noFill/>
        </p:spPr>
      </p:pic>
      <p:pic>
        <p:nvPicPr>
          <p:cNvPr id="9" name="Imagen 8" descr="Texto&#10;&#10;Descripción generada automáticamente">
            <a:extLst>
              <a:ext uri="{FF2B5EF4-FFF2-40B4-BE49-F238E27FC236}">
                <a16:creationId xmlns:a16="http://schemas.microsoft.com/office/drawing/2014/main" id="{D112743E-FF1A-94BE-E091-9B916B0C6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2" y="0"/>
            <a:ext cx="12192000" cy="1826094"/>
          </a:xfrm>
          <a:prstGeom prst="rect">
            <a:avLst/>
          </a:prstGeom>
        </p:spPr>
      </p:pic>
    </p:spTree>
    <p:extLst>
      <p:ext uri="{BB962C8B-B14F-4D97-AF65-F5344CB8AC3E}">
        <p14:creationId xmlns:p14="http://schemas.microsoft.com/office/powerpoint/2010/main" val="282502844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7000" b="-17000"/>
          </a:stretch>
        </a:blipFill>
        <a:effectLst/>
      </p:bgPr>
    </p:bg>
    <p:spTree>
      <p:nvGrpSpPr>
        <p:cNvPr id="1" name=""/>
        <p:cNvGrpSpPr/>
        <p:nvPr/>
      </p:nvGrpSpPr>
      <p:grpSpPr>
        <a:xfrm>
          <a:off x="0" y="0"/>
          <a:ext cx="0" cy="0"/>
          <a:chOff x="0" y="0"/>
          <a:chExt cx="0" cy="0"/>
        </a:xfrm>
      </p:grpSpPr>
      <p:pic>
        <p:nvPicPr>
          <p:cNvPr id="22" name="Imagen 21" descr="Imagen que contiene hombre, oscuro, parado, puesta de sol&#10;&#10;Descripción generada automáticamente">
            <a:extLst>
              <a:ext uri="{FF2B5EF4-FFF2-40B4-BE49-F238E27FC236}">
                <a16:creationId xmlns:a16="http://schemas.microsoft.com/office/drawing/2014/main" id="{C7FE77BA-AFA6-B3F8-3A33-7C387940A4A5}"/>
              </a:ext>
            </a:extLst>
          </p:cNvPr>
          <p:cNvPicPr>
            <a:picLocks noChangeAspect="1"/>
          </p:cNvPicPr>
          <p:nvPr/>
        </p:nvPicPr>
        <p:blipFill rotWithShape="1">
          <a:blip r:embed="rId3">
            <a:extLst>
              <a:ext uri="{28A0092B-C50C-407E-A947-70E740481C1C}">
                <a14:useLocalDpi xmlns:a14="http://schemas.microsoft.com/office/drawing/2010/main" val="0"/>
              </a:ext>
            </a:extLst>
          </a:blip>
          <a:srcRect l="14789" r="10418"/>
          <a:stretch/>
        </p:blipFill>
        <p:spPr>
          <a:xfrm>
            <a:off x="114961" y="441743"/>
            <a:ext cx="1904474" cy="1909731"/>
          </a:xfrm>
          <a:prstGeom prst="rect">
            <a:avLst/>
          </a:prstGeom>
          <a:ln w="38100" cap="sq">
            <a:solidFill>
              <a:srgbClr val="556580"/>
            </a:solidFill>
            <a:prstDash val="solid"/>
            <a:miter lim="800000"/>
          </a:ln>
          <a:effectLst>
            <a:outerShdw blurRad="50800" dist="38100" dir="2700000" algn="tl" rotWithShape="0">
              <a:srgbClr val="000000">
                <a:alpha val="43000"/>
              </a:srgbClr>
            </a:outerShdw>
          </a:effectLst>
        </p:spPr>
      </p:pic>
      <p:pic>
        <p:nvPicPr>
          <p:cNvPr id="24" name="Imagen 23" descr="Imagen que contiene perro, gato, hombre, parado&#10;&#10;Descripción generada automáticamente">
            <a:extLst>
              <a:ext uri="{FF2B5EF4-FFF2-40B4-BE49-F238E27FC236}">
                <a16:creationId xmlns:a16="http://schemas.microsoft.com/office/drawing/2014/main" id="{29495921-9783-7D5A-2019-8E86DE6AB5E8}"/>
              </a:ext>
            </a:extLst>
          </p:cNvPr>
          <p:cNvPicPr>
            <a:picLocks noChangeAspect="1"/>
          </p:cNvPicPr>
          <p:nvPr/>
        </p:nvPicPr>
        <p:blipFill rotWithShape="1">
          <a:blip r:embed="rId4">
            <a:extLst>
              <a:ext uri="{28A0092B-C50C-407E-A947-70E740481C1C}">
                <a14:useLocalDpi xmlns:a14="http://schemas.microsoft.com/office/drawing/2010/main" val="0"/>
              </a:ext>
            </a:extLst>
          </a:blip>
          <a:srcRect t="7146" b="5731"/>
          <a:stretch/>
        </p:blipFill>
        <p:spPr>
          <a:xfrm>
            <a:off x="114961" y="2535173"/>
            <a:ext cx="4066922" cy="2657407"/>
          </a:xfrm>
          <a:prstGeom prst="rect">
            <a:avLst/>
          </a:prstGeom>
          <a:ln w="38100" cap="sq">
            <a:solidFill>
              <a:srgbClr val="556580"/>
            </a:solidFill>
            <a:prstDash val="solid"/>
            <a:miter lim="800000"/>
          </a:ln>
          <a:effectLst>
            <a:outerShdw blurRad="50800" dist="38100" dir="2700000" algn="tl" rotWithShape="0">
              <a:srgbClr val="000000">
                <a:alpha val="43000"/>
              </a:srgbClr>
            </a:outerShdw>
          </a:effectLst>
        </p:spPr>
      </p:pic>
      <p:pic>
        <p:nvPicPr>
          <p:cNvPr id="26" name="Imagen 25" descr="Un par de hombres sentados en una mesa&#10;&#10;Descripción generada automáticamente con confianza baja">
            <a:extLst>
              <a:ext uri="{FF2B5EF4-FFF2-40B4-BE49-F238E27FC236}">
                <a16:creationId xmlns:a16="http://schemas.microsoft.com/office/drawing/2014/main" id="{1B5EFCFE-5FB7-9FC0-3BB7-631D25DF4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61" y="5365369"/>
            <a:ext cx="4066922" cy="1362419"/>
          </a:xfrm>
          <a:prstGeom prst="rect">
            <a:avLst/>
          </a:prstGeom>
          <a:ln w="38100" cap="sq">
            <a:solidFill>
              <a:srgbClr val="556580"/>
            </a:solidFill>
            <a:prstDash val="solid"/>
            <a:miter lim="800000"/>
          </a:ln>
          <a:effectLst>
            <a:outerShdw blurRad="50800" dist="38100" dir="2700000" algn="tl" rotWithShape="0">
              <a:srgbClr val="000000">
                <a:alpha val="43000"/>
              </a:srgbClr>
            </a:outerShdw>
          </a:effectLst>
        </p:spPr>
      </p:pic>
      <p:pic>
        <p:nvPicPr>
          <p:cNvPr id="28" name="Imagen 27" descr="Imagen que contiene pasto, montaña, hombre, grupo&#10;&#10;Descripción generada automáticamente">
            <a:extLst>
              <a:ext uri="{FF2B5EF4-FFF2-40B4-BE49-F238E27FC236}">
                <a16:creationId xmlns:a16="http://schemas.microsoft.com/office/drawing/2014/main" id="{ED564F2C-571E-F1A0-CE20-6E843BBBFE80}"/>
              </a:ext>
            </a:extLst>
          </p:cNvPr>
          <p:cNvPicPr>
            <a:picLocks noChangeAspect="1"/>
          </p:cNvPicPr>
          <p:nvPr/>
        </p:nvPicPr>
        <p:blipFill rotWithShape="1">
          <a:blip r:embed="rId6">
            <a:extLst>
              <a:ext uri="{28A0092B-C50C-407E-A947-70E740481C1C}">
                <a14:useLocalDpi xmlns:a14="http://schemas.microsoft.com/office/drawing/2010/main" val="0"/>
              </a:ext>
            </a:extLst>
          </a:blip>
          <a:srcRect t="14897" b="15595"/>
          <a:stretch/>
        </p:blipFill>
        <p:spPr>
          <a:xfrm>
            <a:off x="2105981" y="443417"/>
            <a:ext cx="2075902" cy="1909731"/>
          </a:xfrm>
          <a:prstGeom prst="rect">
            <a:avLst/>
          </a:prstGeom>
          <a:ln w="38100" cap="sq">
            <a:solidFill>
              <a:srgbClr val="55658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02F7FCFD-3C70-A1E4-9054-31B3F646760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798471" y="845130"/>
            <a:ext cx="454058" cy="447673"/>
          </a:xfrm>
          <a:prstGeom prst="rect">
            <a:avLst/>
          </a:prstGeom>
          <a:effectLst>
            <a:outerShdw blurRad="50800" dist="38100" dir="8100000" algn="tr" rotWithShape="0">
              <a:prstClr val="black">
                <a:alpha val="40000"/>
              </a:prstClr>
            </a:outerShdw>
          </a:effectLst>
        </p:spPr>
      </p:pic>
      <p:sp>
        <p:nvSpPr>
          <p:cNvPr id="11" name="CuadroTexto 10">
            <a:extLst>
              <a:ext uri="{FF2B5EF4-FFF2-40B4-BE49-F238E27FC236}">
                <a16:creationId xmlns:a16="http://schemas.microsoft.com/office/drawing/2014/main" id="{AFE8A637-9D45-8279-436F-ED50002EEF46}"/>
              </a:ext>
            </a:extLst>
          </p:cNvPr>
          <p:cNvSpPr txBox="1"/>
          <p:nvPr/>
        </p:nvSpPr>
        <p:spPr>
          <a:xfrm>
            <a:off x="5315872" y="867037"/>
            <a:ext cx="6096000" cy="461665"/>
          </a:xfrm>
          <a:prstGeom prst="rect">
            <a:avLst/>
          </a:prstGeom>
          <a:noFill/>
        </p:spPr>
        <p:txBody>
          <a:bodyPr wrap="square">
            <a:spAutoFit/>
          </a:bodyPr>
          <a:lstStyle/>
          <a:p>
            <a:r>
              <a:rPr lang="es-ES" sz="2400" b="1" dirty="0">
                <a:solidFill>
                  <a:srgbClr val="3C475A"/>
                </a:solidFill>
              </a:rPr>
              <a:t>En el exilio</a:t>
            </a:r>
          </a:p>
        </p:txBody>
      </p:sp>
      <p:sp>
        <p:nvSpPr>
          <p:cNvPr id="12" name="CuadroTexto 11">
            <a:extLst>
              <a:ext uri="{FF2B5EF4-FFF2-40B4-BE49-F238E27FC236}">
                <a16:creationId xmlns:a16="http://schemas.microsoft.com/office/drawing/2014/main" id="{B1912BFD-FEA4-5188-D3E4-0198906E1342}"/>
              </a:ext>
            </a:extLst>
          </p:cNvPr>
          <p:cNvSpPr txBox="1"/>
          <p:nvPr/>
        </p:nvSpPr>
        <p:spPr>
          <a:xfrm>
            <a:off x="4619482" y="1469342"/>
            <a:ext cx="7488780" cy="5309146"/>
          </a:xfrm>
          <a:prstGeom prst="rect">
            <a:avLst/>
          </a:prstGeom>
          <a:noFill/>
        </p:spPr>
        <p:txBody>
          <a:bodyPr wrap="square">
            <a:spAutoFit/>
          </a:bodyPr>
          <a:lstStyle/>
          <a:p>
            <a:pPr>
              <a:spcBef>
                <a:spcPts val="600"/>
              </a:spcBef>
            </a:pPr>
            <a:r>
              <a:rPr lang="es-ES" b="1" dirty="0"/>
              <a:t>“Se acercaba la hora del sacrificio vespertino. Y mientras yo seguía orando, </a:t>
            </a:r>
            <a:r>
              <a:rPr lang="es-ES" b="1" dirty="0">
                <a:solidFill>
                  <a:srgbClr val="C00000"/>
                </a:solidFill>
              </a:rPr>
              <a:t>el ángel Gabriel</a:t>
            </a:r>
            <a:r>
              <a:rPr lang="es-ES" b="1" dirty="0"/>
              <a:t>, a quien había visto en mi visión anterior, </a:t>
            </a:r>
            <a:r>
              <a:rPr lang="es-ES" b="1" dirty="0">
                <a:solidFill>
                  <a:srgbClr val="C00000"/>
                </a:solidFill>
              </a:rPr>
              <a:t>vino en raudo vuelo a verme</a:t>
            </a:r>
            <a:r>
              <a:rPr lang="es-ES" b="1" dirty="0"/>
              <a:t> y me hizo la siguiente aclaración: Daniel, he venido en este momento para que entiendas todo con claridad” (Daniel 9:21-22).</a:t>
            </a:r>
          </a:p>
          <a:p>
            <a:pPr>
              <a:spcBef>
                <a:spcPts val="600"/>
              </a:spcBef>
            </a:pPr>
            <a:r>
              <a:rPr lang="es-ES" b="1" dirty="0"/>
              <a:t>“</a:t>
            </a:r>
            <a:r>
              <a:rPr lang="es-ES" b="1" dirty="0">
                <a:solidFill>
                  <a:srgbClr val="C00000"/>
                </a:solidFill>
              </a:rPr>
              <a:t>Mi Dios envió a su ángel y les cerró la boca a los leones</a:t>
            </a:r>
            <a:r>
              <a:rPr lang="es-ES" b="1" dirty="0"/>
              <a:t>. No me han hecho ningún daño, porque Dios bien sabe que soy inocente. ¡Tampoco he cometido nada malo contra Su Majestad!” (Daniel 6:22).</a:t>
            </a:r>
          </a:p>
          <a:p>
            <a:pPr>
              <a:spcBef>
                <a:spcPts val="600"/>
              </a:spcBef>
            </a:pPr>
            <a:r>
              <a:rPr lang="es-ES" b="1" dirty="0"/>
              <a:t>En el día señalado para su destrucción, "los Judíos se juntaron en sus ciudades en todas las provincias del rey Asuero, para meter mano sobre los que habían procurado su mal: y nadie se puso delante de ellos, porque el temor de ellos había caído sobre todos los pueblos“. </a:t>
            </a:r>
            <a:r>
              <a:rPr lang="es-ES" b="1" dirty="0">
                <a:solidFill>
                  <a:srgbClr val="C00000"/>
                </a:solidFill>
              </a:rPr>
              <a:t>Ángeles excelsos en fortaleza habían sido enviados por Dios para proteger a su pueblo </a:t>
            </a:r>
            <a:r>
              <a:rPr lang="es-ES" b="1" dirty="0"/>
              <a:t>mientras éste se aprestaba "en defensa de su vida" (</a:t>
            </a:r>
            <a:r>
              <a:rPr lang="es-ES" b="1" dirty="0" err="1"/>
              <a:t>VAAn</a:t>
            </a:r>
            <a:r>
              <a:rPr lang="es-ES" b="1" dirty="0"/>
              <a:t>, p. 155; PR, p. 443; T5, p. 425).</a:t>
            </a:r>
          </a:p>
          <a:p>
            <a:pPr>
              <a:spcBef>
                <a:spcPts val="600"/>
              </a:spcBef>
            </a:pPr>
            <a:r>
              <a:rPr lang="es-ES" b="1" dirty="0"/>
              <a:t>Los hijos del cautiverio que habían regresado con Esdras "ofrecieron holocaustos al Dios de Israel“, en ofrenda por el pecado y en prueba de su gratitud por </a:t>
            </a:r>
            <a:r>
              <a:rPr lang="es-ES" b="1" dirty="0">
                <a:solidFill>
                  <a:srgbClr val="C00000"/>
                </a:solidFill>
              </a:rPr>
              <a:t>la protección que les habían dado los santos ángeles </a:t>
            </a:r>
            <a:r>
              <a:rPr lang="es-ES" b="1" dirty="0"/>
              <a:t>durante su viaje. (</a:t>
            </a:r>
            <a:r>
              <a:rPr lang="es-ES" b="1" dirty="0" err="1"/>
              <a:t>VAAn</a:t>
            </a:r>
            <a:r>
              <a:rPr lang="es-ES" b="1" dirty="0"/>
              <a:t>, p. 149; PR, p. 456).</a:t>
            </a:r>
          </a:p>
        </p:txBody>
      </p:sp>
      <p:grpSp>
        <p:nvGrpSpPr>
          <p:cNvPr id="13" name="Grupo 12">
            <a:extLst>
              <a:ext uri="{FF2B5EF4-FFF2-40B4-BE49-F238E27FC236}">
                <a16:creationId xmlns:a16="http://schemas.microsoft.com/office/drawing/2014/main" id="{91DCD705-8D90-2357-300F-BC4F8C738EC3}"/>
              </a:ext>
            </a:extLst>
          </p:cNvPr>
          <p:cNvGrpSpPr/>
          <p:nvPr/>
        </p:nvGrpSpPr>
        <p:grpSpPr>
          <a:xfrm>
            <a:off x="5252529" y="79512"/>
            <a:ext cx="6557192" cy="565021"/>
            <a:chOff x="1118182" y="43999"/>
            <a:chExt cx="6557192" cy="565021"/>
          </a:xfrm>
        </p:grpSpPr>
        <p:pic>
          <p:nvPicPr>
            <p:cNvPr id="14" name="Imagen 13" descr="Imagen borrosa de una persona&#10;&#10;Descripción generada automáticamente con confianza media">
              <a:extLst>
                <a:ext uri="{FF2B5EF4-FFF2-40B4-BE49-F238E27FC236}">
                  <a16:creationId xmlns:a16="http://schemas.microsoft.com/office/drawing/2014/main" id="{E2645CA3-16C3-B674-E032-43327DDAE5DC}"/>
                </a:ext>
              </a:extLst>
            </p:cNvPr>
            <p:cNvPicPr>
              <a:picLocks noChangeAspect="1"/>
            </p:cNvPicPr>
            <p:nvPr/>
          </p:nvPicPr>
          <p:blipFill rotWithShape="1">
            <a:blip r:embed="rId8">
              <a:extLst>
                <a:ext uri="{28A0092B-C50C-407E-A947-70E740481C1C}">
                  <a14:useLocalDpi xmlns:a14="http://schemas.microsoft.com/office/drawing/2010/main" val="0"/>
                </a:ext>
              </a:extLst>
            </a:blip>
            <a:srcRect b="90559"/>
            <a:stretch/>
          </p:blipFill>
          <p:spPr>
            <a:xfrm>
              <a:off x="1481206" y="124427"/>
              <a:ext cx="6122752" cy="388482"/>
            </a:xfrm>
            <a:prstGeom prst="rect">
              <a:avLst/>
            </a:prstGeom>
          </p:spPr>
        </p:pic>
        <p:sp>
          <p:nvSpPr>
            <p:cNvPr id="15" name="CuadroTexto 14">
              <a:extLst>
                <a:ext uri="{FF2B5EF4-FFF2-40B4-BE49-F238E27FC236}">
                  <a16:creationId xmlns:a16="http://schemas.microsoft.com/office/drawing/2014/main" id="{44F986DF-7693-D1DA-2E88-4330B8C1F114}"/>
                </a:ext>
              </a:extLst>
            </p:cNvPr>
            <p:cNvSpPr txBox="1"/>
            <p:nvPr/>
          </p:nvSpPr>
          <p:spPr>
            <a:xfrm>
              <a:off x="1628367" y="98821"/>
              <a:ext cx="6047007" cy="400110"/>
            </a:xfrm>
            <a:prstGeom prst="rect">
              <a:avLst/>
            </a:prstGeom>
            <a:noFill/>
          </p:spPr>
          <p:txBody>
            <a:bodyPr wrap="square" rtlCol="0">
              <a:spAutoFit/>
            </a:bodyPr>
            <a:lstStyle/>
            <a:p>
              <a:pPr algn="ctr"/>
              <a:r>
                <a:rPr lang="es-ES" sz="2000" b="1" dirty="0">
                  <a:solidFill>
                    <a:schemeClr val="bg1"/>
                  </a:solidFill>
                  <a:effectLst>
                    <a:glow rad="101600">
                      <a:srgbClr val="542708"/>
                    </a:glow>
                  </a:effectLst>
                </a:rPr>
                <a:t>¿Cómo intervienen los ángeles en la historia humana?</a:t>
              </a:r>
            </a:p>
          </p:txBody>
        </p:sp>
        <p:pic>
          <p:nvPicPr>
            <p:cNvPr id="16" name="Imagen 15">
              <a:extLst>
                <a:ext uri="{FF2B5EF4-FFF2-40B4-BE49-F238E27FC236}">
                  <a16:creationId xmlns:a16="http://schemas.microsoft.com/office/drawing/2014/main" id="{274E29C7-8B55-40F6-0E77-858112D3135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18182" y="43999"/>
              <a:ext cx="578887" cy="565021"/>
            </a:xfrm>
            <a:prstGeom prst="rect">
              <a:avLst/>
            </a:prstGeom>
          </p:spPr>
        </p:pic>
      </p:grpSp>
      <p:pic>
        <p:nvPicPr>
          <p:cNvPr id="17" name="Imagen 16">
            <a:extLst>
              <a:ext uri="{FF2B5EF4-FFF2-40B4-BE49-F238E27FC236}">
                <a16:creationId xmlns:a16="http://schemas.microsoft.com/office/drawing/2014/main" id="{2E2EAFC2-DB9F-2ED0-D513-2F0C46BD1CB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363226" y="1507151"/>
            <a:ext cx="276349" cy="323995"/>
          </a:xfrm>
          <a:prstGeom prst="rect">
            <a:avLst/>
          </a:prstGeom>
        </p:spPr>
      </p:pic>
      <p:pic>
        <p:nvPicPr>
          <p:cNvPr id="18" name="Imagen 17">
            <a:extLst>
              <a:ext uri="{FF2B5EF4-FFF2-40B4-BE49-F238E27FC236}">
                <a16:creationId xmlns:a16="http://schemas.microsoft.com/office/drawing/2014/main" id="{99314B2E-0DAA-31E4-D740-39090ABA101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363226" y="2675821"/>
            <a:ext cx="276349" cy="323995"/>
          </a:xfrm>
          <a:prstGeom prst="rect">
            <a:avLst/>
          </a:prstGeom>
        </p:spPr>
      </p:pic>
      <p:pic>
        <p:nvPicPr>
          <p:cNvPr id="19" name="Imagen 18">
            <a:extLst>
              <a:ext uri="{FF2B5EF4-FFF2-40B4-BE49-F238E27FC236}">
                <a16:creationId xmlns:a16="http://schemas.microsoft.com/office/drawing/2014/main" id="{BE8217BF-1DC7-ABAC-2CD6-21C6369D26F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363226" y="3592141"/>
            <a:ext cx="276349" cy="323995"/>
          </a:xfrm>
          <a:prstGeom prst="rect">
            <a:avLst/>
          </a:prstGeom>
        </p:spPr>
      </p:pic>
      <p:pic>
        <p:nvPicPr>
          <p:cNvPr id="20" name="Imagen 19">
            <a:extLst>
              <a:ext uri="{FF2B5EF4-FFF2-40B4-BE49-F238E27FC236}">
                <a16:creationId xmlns:a16="http://schemas.microsoft.com/office/drawing/2014/main" id="{F804BE55-3802-5575-2D39-A597FDD6C3A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363226" y="5571707"/>
            <a:ext cx="276349" cy="323995"/>
          </a:xfrm>
          <a:prstGeom prst="rect">
            <a:avLst/>
          </a:prstGeom>
        </p:spPr>
      </p:pic>
    </p:spTree>
    <p:extLst>
      <p:ext uri="{BB962C8B-B14F-4D97-AF65-F5344CB8AC3E}">
        <p14:creationId xmlns:p14="http://schemas.microsoft.com/office/powerpoint/2010/main" val="3631625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290">
                                          <p:stCondLst>
                                            <p:cond delay="0"/>
                                          </p:stCondLst>
                                        </p:cTn>
                                        <p:tgtEl>
                                          <p:spTgt spid="13"/>
                                        </p:tgtEl>
                                      </p:cBhvr>
                                    </p:animEffect>
                                    <p:anim calcmode="lin" valueType="num">
                                      <p:cBhvr>
                                        <p:cTn id="8"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13" dur="13">
                                          <p:stCondLst>
                                            <p:cond delay="325"/>
                                          </p:stCondLst>
                                        </p:cTn>
                                        <p:tgtEl>
                                          <p:spTgt spid="13"/>
                                        </p:tgtEl>
                                      </p:cBhvr>
                                      <p:to x="100000" y="60000"/>
                                    </p:animScale>
                                    <p:animScale>
                                      <p:cBhvr>
                                        <p:cTn id="14" dur="83" decel="50000">
                                          <p:stCondLst>
                                            <p:cond delay="338"/>
                                          </p:stCondLst>
                                        </p:cTn>
                                        <p:tgtEl>
                                          <p:spTgt spid="13"/>
                                        </p:tgtEl>
                                      </p:cBhvr>
                                      <p:to x="100000" y="100000"/>
                                    </p:animScale>
                                    <p:animScale>
                                      <p:cBhvr>
                                        <p:cTn id="15" dur="13">
                                          <p:stCondLst>
                                            <p:cond delay="656"/>
                                          </p:stCondLst>
                                        </p:cTn>
                                        <p:tgtEl>
                                          <p:spTgt spid="13"/>
                                        </p:tgtEl>
                                      </p:cBhvr>
                                      <p:to x="100000" y="80000"/>
                                    </p:animScale>
                                    <p:animScale>
                                      <p:cBhvr>
                                        <p:cTn id="16" dur="83" decel="50000">
                                          <p:stCondLst>
                                            <p:cond delay="669"/>
                                          </p:stCondLst>
                                        </p:cTn>
                                        <p:tgtEl>
                                          <p:spTgt spid="13"/>
                                        </p:tgtEl>
                                      </p:cBhvr>
                                      <p:to x="100000" y="100000"/>
                                    </p:animScale>
                                    <p:animScale>
                                      <p:cBhvr>
                                        <p:cTn id="17" dur="13">
                                          <p:stCondLst>
                                            <p:cond delay="821"/>
                                          </p:stCondLst>
                                        </p:cTn>
                                        <p:tgtEl>
                                          <p:spTgt spid="13"/>
                                        </p:tgtEl>
                                      </p:cBhvr>
                                      <p:to x="100000" y="90000"/>
                                    </p:animScale>
                                    <p:animScale>
                                      <p:cBhvr>
                                        <p:cTn id="18" dur="83" decel="50000">
                                          <p:stCondLst>
                                            <p:cond delay="834"/>
                                          </p:stCondLst>
                                        </p:cTn>
                                        <p:tgtEl>
                                          <p:spTgt spid="13"/>
                                        </p:tgtEl>
                                      </p:cBhvr>
                                      <p:to x="100000" y="100000"/>
                                    </p:animScale>
                                    <p:animScale>
                                      <p:cBhvr>
                                        <p:cTn id="19" dur="13">
                                          <p:stCondLst>
                                            <p:cond delay="904"/>
                                          </p:stCondLst>
                                        </p:cTn>
                                        <p:tgtEl>
                                          <p:spTgt spid="13"/>
                                        </p:tgtEl>
                                      </p:cBhvr>
                                      <p:to x="100000" y="95000"/>
                                    </p:animScale>
                                    <p:animScale>
                                      <p:cBhvr>
                                        <p:cTn id="20" dur="83" decel="50000">
                                          <p:stCondLst>
                                            <p:cond delay="917"/>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1000"/>
                                        <p:tgtEl>
                                          <p:spTgt spid="10"/>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childTnLst>
                          </p:cTn>
                        </p:par>
                        <p:par>
                          <p:cTn id="37" fill="hold">
                            <p:stCondLst>
                              <p:cond delay="500"/>
                            </p:stCondLst>
                            <p:childTnLst>
                              <p:par>
                                <p:cTn id="38" presetID="2" presetClass="entr" presetSubtype="8"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0-#ppt_w/2"/>
                                          </p:val>
                                        </p:tav>
                                        <p:tav tm="100000">
                                          <p:val>
                                            <p:strVal val="#ppt_x"/>
                                          </p:val>
                                        </p:tav>
                                      </p:tavLst>
                                    </p:anim>
                                    <p:anim calcmode="lin" valueType="num">
                                      <p:cBhvr additive="base">
                                        <p:cTn id="41" dur="500" fill="hold"/>
                                        <p:tgtEl>
                                          <p:spTgt spid="17"/>
                                        </p:tgtEl>
                                        <p:attrNameLst>
                                          <p:attrName>ppt_y</p:attrName>
                                        </p:attrNameLst>
                                      </p:cBhvr>
                                      <p:tavLst>
                                        <p:tav tm="0">
                                          <p:val>
                                            <p:strVal val="#ppt_y"/>
                                          </p:val>
                                        </p:tav>
                                        <p:tav tm="100000">
                                          <p:val>
                                            <p:strVal val="#ppt_y"/>
                                          </p:val>
                                        </p:tav>
                                      </p:tavLst>
                                    </p:anim>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Effect transition="in" filter="fade">
                                      <p:cBhvr>
                                        <p:cTn id="52" dur="500"/>
                                        <p:tgtEl>
                                          <p:spTgt spid="24"/>
                                        </p:tgtEl>
                                      </p:cBhvr>
                                    </p:animEffect>
                                  </p:childTnLst>
                                </p:cTn>
                              </p:par>
                            </p:childTnLst>
                          </p:cTn>
                        </p:par>
                        <p:par>
                          <p:cTn id="53" fill="hold">
                            <p:stCondLst>
                              <p:cond delay="500"/>
                            </p:stCondLst>
                            <p:childTnLst>
                              <p:par>
                                <p:cTn id="54" presetID="2" presetClass="entr" presetSubtype="8"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0-#ppt_w/2"/>
                                          </p:val>
                                        </p:tav>
                                        <p:tav tm="100000">
                                          <p:val>
                                            <p:strVal val="#ppt_x"/>
                                          </p:val>
                                        </p:tav>
                                      </p:tavLst>
                                    </p:anim>
                                    <p:anim calcmode="lin" valueType="num">
                                      <p:cBhvr additive="base">
                                        <p:cTn id="57" dur="500" fill="hold"/>
                                        <p:tgtEl>
                                          <p:spTgt spid="18"/>
                                        </p:tgtEl>
                                        <p:attrNameLst>
                                          <p:attrName>ppt_y</p:attrName>
                                        </p:attrNameLst>
                                      </p:cBhvr>
                                      <p:tavLst>
                                        <p:tav tm="0">
                                          <p:val>
                                            <p:strVal val="#ppt_y"/>
                                          </p:val>
                                        </p:tav>
                                        <p:tav tm="100000">
                                          <p:val>
                                            <p:strVal val="#ppt_y"/>
                                          </p:val>
                                        </p:tav>
                                      </p:tavLst>
                                    </p:anim>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2">
                                            <p:txEl>
                                              <p:pRg st="1" end="1"/>
                                            </p:txEl>
                                          </p:spTgt>
                                        </p:tgtEl>
                                        <p:attrNameLst>
                                          <p:attrName>style.visibility</p:attrName>
                                        </p:attrNameLst>
                                      </p:cBhvr>
                                      <p:to>
                                        <p:strVal val="visible"/>
                                      </p:to>
                                    </p:set>
                                    <p:animEffect transition="in" filter="wipe(left)">
                                      <p:cBhvr>
                                        <p:cTn id="61" dur="500"/>
                                        <p:tgtEl>
                                          <p:spTgt spid="12">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p:cTn id="66" dur="500" fill="hold"/>
                                        <p:tgtEl>
                                          <p:spTgt spid="26"/>
                                        </p:tgtEl>
                                        <p:attrNameLst>
                                          <p:attrName>ppt_w</p:attrName>
                                        </p:attrNameLst>
                                      </p:cBhvr>
                                      <p:tavLst>
                                        <p:tav tm="0">
                                          <p:val>
                                            <p:fltVal val="0"/>
                                          </p:val>
                                        </p:tav>
                                        <p:tav tm="100000">
                                          <p:val>
                                            <p:strVal val="#ppt_w"/>
                                          </p:val>
                                        </p:tav>
                                      </p:tavLst>
                                    </p:anim>
                                    <p:anim calcmode="lin" valueType="num">
                                      <p:cBhvr>
                                        <p:cTn id="67" dur="500" fill="hold"/>
                                        <p:tgtEl>
                                          <p:spTgt spid="26"/>
                                        </p:tgtEl>
                                        <p:attrNameLst>
                                          <p:attrName>ppt_h</p:attrName>
                                        </p:attrNameLst>
                                      </p:cBhvr>
                                      <p:tavLst>
                                        <p:tav tm="0">
                                          <p:val>
                                            <p:fltVal val="0"/>
                                          </p:val>
                                        </p:tav>
                                        <p:tav tm="100000">
                                          <p:val>
                                            <p:strVal val="#ppt_h"/>
                                          </p:val>
                                        </p:tav>
                                      </p:tavLst>
                                    </p:anim>
                                    <p:animEffect transition="in" filter="fade">
                                      <p:cBhvr>
                                        <p:cTn id="68" dur="500"/>
                                        <p:tgtEl>
                                          <p:spTgt spid="26"/>
                                        </p:tgtEl>
                                      </p:cBhvr>
                                    </p:animEffect>
                                  </p:childTnLst>
                                </p:cTn>
                              </p:par>
                            </p:childTnLst>
                          </p:cTn>
                        </p:par>
                        <p:par>
                          <p:cTn id="69" fill="hold">
                            <p:stCondLst>
                              <p:cond delay="500"/>
                            </p:stCondLst>
                            <p:childTnLst>
                              <p:par>
                                <p:cTn id="70" presetID="2" presetClass="entr" presetSubtype="8" fill="hold" nodeType="after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additive="base">
                                        <p:cTn id="72" dur="500" fill="hold"/>
                                        <p:tgtEl>
                                          <p:spTgt spid="19"/>
                                        </p:tgtEl>
                                        <p:attrNameLst>
                                          <p:attrName>ppt_x</p:attrName>
                                        </p:attrNameLst>
                                      </p:cBhvr>
                                      <p:tavLst>
                                        <p:tav tm="0">
                                          <p:val>
                                            <p:strVal val="0-#ppt_w/2"/>
                                          </p:val>
                                        </p:tav>
                                        <p:tav tm="100000">
                                          <p:val>
                                            <p:strVal val="#ppt_x"/>
                                          </p:val>
                                        </p:tav>
                                      </p:tavLst>
                                    </p:anim>
                                    <p:anim calcmode="lin" valueType="num">
                                      <p:cBhvr additive="base">
                                        <p:cTn id="73" dur="500" fill="hold"/>
                                        <p:tgtEl>
                                          <p:spTgt spid="19"/>
                                        </p:tgtEl>
                                        <p:attrNameLst>
                                          <p:attrName>ppt_y</p:attrName>
                                        </p:attrNameLst>
                                      </p:cBhvr>
                                      <p:tavLst>
                                        <p:tav tm="0">
                                          <p:val>
                                            <p:strVal val="#ppt_y"/>
                                          </p:val>
                                        </p:tav>
                                        <p:tav tm="100000">
                                          <p:val>
                                            <p:strVal val="#ppt_y"/>
                                          </p:val>
                                        </p:tav>
                                      </p:tavLst>
                                    </p:anim>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12">
                                            <p:txEl>
                                              <p:pRg st="2" end="2"/>
                                            </p:txEl>
                                          </p:spTgt>
                                        </p:tgtEl>
                                        <p:attrNameLst>
                                          <p:attrName>style.visibility</p:attrName>
                                        </p:attrNameLst>
                                      </p:cBhvr>
                                      <p:to>
                                        <p:strVal val="visible"/>
                                      </p:to>
                                    </p:set>
                                    <p:animEffect transition="in" filter="wipe(left)">
                                      <p:cBhvr>
                                        <p:cTn id="77" dur="500"/>
                                        <p:tgtEl>
                                          <p:spTgt spid="12">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28"/>
                                        </p:tgtEl>
                                        <p:attrNameLst>
                                          <p:attrName>style.visibility</p:attrName>
                                        </p:attrNameLst>
                                      </p:cBhvr>
                                      <p:to>
                                        <p:strVal val="visible"/>
                                      </p:to>
                                    </p:set>
                                    <p:anim calcmode="lin" valueType="num">
                                      <p:cBhvr>
                                        <p:cTn id="82" dur="500" fill="hold"/>
                                        <p:tgtEl>
                                          <p:spTgt spid="28"/>
                                        </p:tgtEl>
                                        <p:attrNameLst>
                                          <p:attrName>ppt_w</p:attrName>
                                        </p:attrNameLst>
                                      </p:cBhvr>
                                      <p:tavLst>
                                        <p:tav tm="0">
                                          <p:val>
                                            <p:fltVal val="0"/>
                                          </p:val>
                                        </p:tav>
                                        <p:tav tm="100000">
                                          <p:val>
                                            <p:strVal val="#ppt_w"/>
                                          </p:val>
                                        </p:tav>
                                      </p:tavLst>
                                    </p:anim>
                                    <p:anim calcmode="lin" valueType="num">
                                      <p:cBhvr>
                                        <p:cTn id="83" dur="500" fill="hold"/>
                                        <p:tgtEl>
                                          <p:spTgt spid="28"/>
                                        </p:tgtEl>
                                        <p:attrNameLst>
                                          <p:attrName>ppt_h</p:attrName>
                                        </p:attrNameLst>
                                      </p:cBhvr>
                                      <p:tavLst>
                                        <p:tav tm="0">
                                          <p:val>
                                            <p:fltVal val="0"/>
                                          </p:val>
                                        </p:tav>
                                        <p:tav tm="100000">
                                          <p:val>
                                            <p:strVal val="#ppt_h"/>
                                          </p:val>
                                        </p:tav>
                                      </p:tavLst>
                                    </p:anim>
                                    <p:animEffect transition="in" filter="fade">
                                      <p:cBhvr>
                                        <p:cTn id="84" dur="500"/>
                                        <p:tgtEl>
                                          <p:spTgt spid="28"/>
                                        </p:tgtEl>
                                      </p:cBhvr>
                                    </p:animEffect>
                                  </p:childTnLst>
                                </p:cTn>
                              </p:par>
                            </p:childTnLst>
                          </p:cTn>
                        </p:par>
                        <p:par>
                          <p:cTn id="85" fill="hold">
                            <p:stCondLst>
                              <p:cond delay="500"/>
                            </p:stCondLst>
                            <p:childTnLst>
                              <p:par>
                                <p:cTn id="86" presetID="2" presetClass="entr" presetSubtype="8" fill="hold" nodeType="afterEffect">
                                  <p:stCondLst>
                                    <p:cond delay="0"/>
                                  </p:stCondLst>
                                  <p:childTnLst>
                                    <p:set>
                                      <p:cBhvr>
                                        <p:cTn id="87" dur="1" fill="hold">
                                          <p:stCondLst>
                                            <p:cond delay="0"/>
                                          </p:stCondLst>
                                        </p:cTn>
                                        <p:tgtEl>
                                          <p:spTgt spid="20"/>
                                        </p:tgtEl>
                                        <p:attrNameLst>
                                          <p:attrName>style.visibility</p:attrName>
                                        </p:attrNameLst>
                                      </p:cBhvr>
                                      <p:to>
                                        <p:strVal val="visible"/>
                                      </p:to>
                                    </p:set>
                                    <p:anim calcmode="lin" valueType="num">
                                      <p:cBhvr additive="base">
                                        <p:cTn id="88" dur="500" fill="hold"/>
                                        <p:tgtEl>
                                          <p:spTgt spid="20"/>
                                        </p:tgtEl>
                                        <p:attrNameLst>
                                          <p:attrName>ppt_x</p:attrName>
                                        </p:attrNameLst>
                                      </p:cBhvr>
                                      <p:tavLst>
                                        <p:tav tm="0">
                                          <p:val>
                                            <p:strVal val="0-#ppt_w/2"/>
                                          </p:val>
                                        </p:tav>
                                        <p:tav tm="100000">
                                          <p:val>
                                            <p:strVal val="#ppt_x"/>
                                          </p:val>
                                        </p:tav>
                                      </p:tavLst>
                                    </p:anim>
                                    <p:anim calcmode="lin" valueType="num">
                                      <p:cBhvr additive="base">
                                        <p:cTn id="89" dur="500" fill="hold"/>
                                        <p:tgtEl>
                                          <p:spTgt spid="20"/>
                                        </p:tgtEl>
                                        <p:attrNameLst>
                                          <p:attrName>ppt_y</p:attrName>
                                        </p:attrNameLst>
                                      </p:cBhvr>
                                      <p:tavLst>
                                        <p:tav tm="0">
                                          <p:val>
                                            <p:strVal val="#ppt_y"/>
                                          </p:val>
                                        </p:tav>
                                        <p:tav tm="100000">
                                          <p:val>
                                            <p:strVal val="#ppt_y"/>
                                          </p:val>
                                        </p:tav>
                                      </p:tavLst>
                                    </p:anim>
                                  </p:childTnLst>
                                </p:cTn>
                              </p:par>
                            </p:childTnLst>
                          </p:cTn>
                        </p:par>
                        <p:par>
                          <p:cTn id="90" fill="hold">
                            <p:stCondLst>
                              <p:cond delay="1000"/>
                            </p:stCondLst>
                            <p:childTnLst>
                              <p:par>
                                <p:cTn id="91" presetID="22" presetClass="entr" presetSubtype="8" fill="hold" grpId="0" nodeType="afterEffect">
                                  <p:stCondLst>
                                    <p:cond delay="0"/>
                                  </p:stCondLst>
                                  <p:childTnLst>
                                    <p:set>
                                      <p:cBhvr>
                                        <p:cTn id="92" dur="1" fill="hold">
                                          <p:stCondLst>
                                            <p:cond delay="0"/>
                                          </p:stCondLst>
                                        </p:cTn>
                                        <p:tgtEl>
                                          <p:spTgt spid="12">
                                            <p:txEl>
                                              <p:pRg st="3" end="3"/>
                                            </p:txEl>
                                          </p:spTgt>
                                        </p:tgtEl>
                                        <p:attrNameLst>
                                          <p:attrName>style.visibility</p:attrName>
                                        </p:attrNameLst>
                                      </p:cBhvr>
                                      <p:to>
                                        <p:strVal val="visible"/>
                                      </p:to>
                                    </p:set>
                                    <p:animEffect transition="in" filter="wipe(left)">
                                      <p:cBhvr>
                                        <p:cTn id="93"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b="-2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5550C9AA-FB92-1321-7907-CA2845F23EF3}"/>
              </a:ext>
            </a:extLst>
          </p:cNvPr>
          <p:cNvGrpSpPr/>
          <p:nvPr/>
        </p:nvGrpSpPr>
        <p:grpSpPr>
          <a:xfrm>
            <a:off x="1118182" y="43999"/>
            <a:ext cx="6485776" cy="565021"/>
            <a:chOff x="1118182" y="43999"/>
            <a:chExt cx="6485776" cy="565021"/>
          </a:xfrm>
        </p:grpSpPr>
        <p:pic>
          <p:nvPicPr>
            <p:cNvPr id="5" name="Imagen 4" descr="Imagen borrosa de una persona&#10;&#10;Descripción generada automáticamente con confianza media">
              <a:extLst>
                <a:ext uri="{FF2B5EF4-FFF2-40B4-BE49-F238E27FC236}">
                  <a16:creationId xmlns:a16="http://schemas.microsoft.com/office/drawing/2014/main" id="{12FA978F-DE9A-9216-E792-30A7DBD88599}"/>
                </a:ext>
              </a:extLst>
            </p:cNvPr>
            <p:cNvPicPr>
              <a:picLocks noChangeAspect="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b="90559"/>
            <a:stretch/>
          </p:blipFill>
          <p:spPr>
            <a:xfrm>
              <a:off x="1481206" y="124427"/>
              <a:ext cx="6122752" cy="388482"/>
            </a:xfrm>
            <a:prstGeom prst="rect">
              <a:avLst/>
            </a:prstGeom>
            <a:blipFill>
              <a:blip r:embed="rId4">
                <a:duotone>
                  <a:prstClr val="black"/>
                  <a:schemeClr val="accent5">
                    <a:tint val="45000"/>
                    <a:satMod val="400000"/>
                  </a:schemeClr>
                </a:duotone>
              </a:blip>
              <a:stretch>
                <a:fillRect/>
              </a:stretch>
            </a:blipFill>
          </p:spPr>
        </p:pic>
        <p:sp>
          <p:nvSpPr>
            <p:cNvPr id="7" name="CuadroTexto 6">
              <a:extLst>
                <a:ext uri="{FF2B5EF4-FFF2-40B4-BE49-F238E27FC236}">
                  <a16:creationId xmlns:a16="http://schemas.microsoft.com/office/drawing/2014/main" id="{BD3AC0A8-E717-D3A7-DC75-AC54B10157AD}"/>
                </a:ext>
              </a:extLst>
            </p:cNvPr>
            <p:cNvSpPr txBox="1"/>
            <p:nvPr/>
          </p:nvSpPr>
          <p:spPr>
            <a:xfrm>
              <a:off x="1556951" y="107204"/>
              <a:ext cx="6047007" cy="400110"/>
            </a:xfrm>
            <a:prstGeom prst="rect">
              <a:avLst/>
            </a:prstGeom>
            <a:noFill/>
          </p:spPr>
          <p:txBody>
            <a:bodyPr wrap="square" rtlCol="0">
              <a:spAutoFit/>
            </a:bodyPr>
            <a:lstStyle/>
            <a:p>
              <a:pPr algn="ctr"/>
              <a:r>
                <a:rPr lang="es-ES" sz="2000" b="1" dirty="0">
                  <a:solidFill>
                    <a:schemeClr val="bg1"/>
                  </a:solidFill>
                  <a:effectLst>
                    <a:glow rad="101600">
                      <a:schemeClr val="accent1">
                        <a:lumMod val="50000"/>
                      </a:schemeClr>
                    </a:glow>
                  </a:effectLst>
                </a:rPr>
                <a:t>¿Cómo intervienen los ángeles en la vida de Jesús?</a:t>
              </a:r>
            </a:p>
          </p:txBody>
        </p:sp>
        <p:pic>
          <p:nvPicPr>
            <p:cNvPr id="9" name="Imagen 8">
              <a:extLst>
                <a:ext uri="{FF2B5EF4-FFF2-40B4-BE49-F238E27FC236}">
                  <a16:creationId xmlns:a16="http://schemas.microsoft.com/office/drawing/2014/main" id="{4E7860E1-5422-D609-346C-7D09C5A1C0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18182" y="43999"/>
              <a:ext cx="578886" cy="565021"/>
            </a:xfrm>
            <a:prstGeom prst="rect">
              <a:avLst/>
            </a:prstGeom>
          </p:spPr>
        </p:pic>
      </p:grpSp>
      <p:graphicFrame>
        <p:nvGraphicFramePr>
          <p:cNvPr id="2" name="2 Diagrama">
            <a:extLst>
              <a:ext uri="{FF2B5EF4-FFF2-40B4-BE49-F238E27FC236}">
                <a16:creationId xmlns:a16="http://schemas.microsoft.com/office/drawing/2014/main" id="{26DF2E19-369B-E026-3882-97C02F0E0867}"/>
              </a:ext>
            </a:extLst>
          </p:cNvPr>
          <p:cNvGraphicFramePr/>
          <p:nvPr>
            <p:extLst>
              <p:ext uri="{D42A27DB-BD31-4B8C-83A1-F6EECF244321}">
                <p14:modId xmlns:p14="http://schemas.microsoft.com/office/powerpoint/2010/main" val="181175054"/>
              </p:ext>
            </p:extLst>
          </p:nvPr>
        </p:nvGraphicFramePr>
        <p:xfrm>
          <a:off x="249996" y="689448"/>
          <a:ext cx="11821673" cy="606134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CuadroTexto 2">
            <a:extLst>
              <a:ext uri="{FF2B5EF4-FFF2-40B4-BE49-F238E27FC236}">
                <a16:creationId xmlns:a16="http://schemas.microsoft.com/office/drawing/2014/main" id="{B00E88B5-961C-9684-2A05-DE5818F1881D}"/>
              </a:ext>
            </a:extLst>
          </p:cNvPr>
          <p:cNvSpPr txBox="1"/>
          <p:nvPr/>
        </p:nvSpPr>
        <p:spPr>
          <a:xfrm>
            <a:off x="9939" y="1295403"/>
            <a:ext cx="3309731" cy="2123658"/>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4400" b="1" dirty="0">
                <a:ln/>
                <a:solidFill>
                  <a:srgbClr val="C00000"/>
                </a:solidFill>
              </a:rPr>
              <a:t>    EN</a:t>
            </a:r>
          </a:p>
          <a:p>
            <a:r>
              <a:rPr lang="es-ES" sz="4400" b="1" dirty="0">
                <a:ln/>
                <a:solidFill>
                  <a:srgbClr val="C00000"/>
                </a:solidFill>
              </a:rPr>
              <a:t>          EL NACIMIENTO</a:t>
            </a:r>
          </a:p>
        </p:txBody>
      </p:sp>
    </p:spTree>
    <p:extLst>
      <p:ext uri="{BB962C8B-B14F-4D97-AF65-F5344CB8AC3E}">
        <p14:creationId xmlns:p14="http://schemas.microsoft.com/office/powerpoint/2010/main" val="795686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2">
                                            <p:graphicEl>
                                              <a:dgm id="{0F6D60D9-FFC5-460E-B2B7-F53B25DAB697}"/>
                                            </p:graphicEl>
                                          </p:spTgt>
                                        </p:tgtEl>
                                        <p:attrNameLst>
                                          <p:attrName>style.visibility</p:attrName>
                                        </p:attrNameLst>
                                      </p:cBhvr>
                                      <p:to>
                                        <p:strVal val="visible"/>
                                      </p:to>
                                    </p:set>
                                    <p:anim calcmode="lin" valueType="num">
                                      <p:cBhvr>
                                        <p:cTn id="27" dur="500" fill="hold"/>
                                        <p:tgtEl>
                                          <p:spTgt spid="2">
                                            <p:graphicEl>
                                              <a:dgm id="{0F6D60D9-FFC5-460E-B2B7-F53B25DAB697}"/>
                                            </p:graphicEl>
                                          </p:spTgt>
                                        </p:tgtEl>
                                        <p:attrNameLst>
                                          <p:attrName>ppt_w</p:attrName>
                                        </p:attrNameLst>
                                      </p:cBhvr>
                                      <p:tavLst>
                                        <p:tav tm="0">
                                          <p:val>
                                            <p:fltVal val="0"/>
                                          </p:val>
                                        </p:tav>
                                        <p:tav tm="100000">
                                          <p:val>
                                            <p:strVal val="#ppt_w"/>
                                          </p:val>
                                        </p:tav>
                                      </p:tavLst>
                                    </p:anim>
                                    <p:anim calcmode="lin" valueType="num">
                                      <p:cBhvr>
                                        <p:cTn id="28" dur="500" fill="hold"/>
                                        <p:tgtEl>
                                          <p:spTgt spid="2">
                                            <p:graphicEl>
                                              <a:dgm id="{0F6D60D9-FFC5-460E-B2B7-F53B25DAB697}"/>
                                            </p:graphicEl>
                                          </p:spTgt>
                                        </p:tgtEl>
                                        <p:attrNameLst>
                                          <p:attrName>ppt_h</p:attrName>
                                        </p:attrNameLst>
                                      </p:cBhvr>
                                      <p:tavLst>
                                        <p:tav tm="0">
                                          <p:val>
                                            <p:fltVal val="0"/>
                                          </p:val>
                                        </p:tav>
                                        <p:tav tm="100000">
                                          <p:val>
                                            <p:strVal val="#ppt_h"/>
                                          </p:val>
                                        </p:tav>
                                      </p:tavLst>
                                    </p:anim>
                                    <p:anim calcmode="lin" valueType="num">
                                      <p:cBhvr>
                                        <p:cTn id="29" dur="500" fill="hold"/>
                                        <p:tgtEl>
                                          <p:spTgt spid="2">
                                            <p:graphicEl>
                                              <a:dgm id="{0F6D60D9-FFC5-460E-B2B7-F53B25DAB697}"/>
                                            </p:graphicEl>
                                          </p:spTgt>
                                        </p:tgtEl>
                                        <p:attrNameLst>
                                          <p:attrName>ppt_x</p:attrName>
                                        </p:attrNameLst>
                                      </p:cBhvr>
                                      <p:tavLst>
                                        <p:tav tm="0">
                                          <p:val>
                                            <p:fltVal val="0.5"/>
                                          </p:val>
                                        </p:tav>
                                        <p:tav tm="100000">
                                          <p:val>
                                            <p:strVal val="#ppt_x"/>
                                          </p:val>
                                        </p:tav>
                                      </p:tavLst>
                                    </p:anim>
                                    <p:anim calcmode="lin" valueType="num">
                                      <p:cBhvr>
                                        <p:cTn id="30" dur="500" fill="hold"/>
                                        <p:tgtEl>
                                          <p:spTgt spid="2">
                                            <p:graphicEl>
                                              <a:dgm id="{0F6D60D9-FFC5-460E-B2B7-F53B25DAB697}"/>
                                            </p:graphicEl>
                                          </p:spTgt>
                                        </p:tgtEl>
                                        <p:attrNameLst>
                                          <p:attrName>ppt_y</p:attrName>
                                        </p:attrNameLst>
                                      </p:cBhvr>
                                      <p:tavLst>
                                        <p:tav tm="0">
                                          <p:val>
                                            <p:fltVal val="0.5"/>
                                          </p:val>
                                        </p:tav>
                                        <p:tav tm="100000">
                                          <p:val>
                                            <p:strVal val="#ppt_y"/>
                                          </p:val>
                                        </p:tav>
                                      </p:tavLst>
                                    </p:anim>
                                  </p:childTnLst>
                                </p:cTn>
                              </p:par>
                              <p:par>
                                <p:cTn id="31" presetID="23" presetClass="entr" presetSubtype="528" fill="hold" grpId="0" nodeType="withEffect">
                                  <p:stCondLst>
                                    <p:cond delay="0"/>
                                  </p:stCondLst>
                                  <p:childTnLst>
                                    <p:set>
                                      <p:cBhvr>
                                        <p:cTn id="32" dur="1" fill="hold">
                                          <p:stCondLst>
                                            <p:cond delay="0"/>
                                          </p:stCondLst>
                                        </p:cTn>
                                        <p:tgtEl>
                                          <p:spTgt spid="2">
                                            <p:graphicEl>
                                              <a:dgm id="{17D34343-C708-474C-8B47-0D89F918D496}"/>
                                            </p:graphicEl>
                                          </p:spTgt>
                                        </p:tgtEl>
                                        <p:attrNameLst>
                                          <p:attrName>style.visibility</p:attrName>
                                        </p:attrNameLst>
                                      </p:cBhvr>
                                      <p:to>
                                        <p:strVal val="visible"/>
                                      </p:to>
                                    </p:set>
                                    <p:anim calcmode="lin" valueType="num">
                                      <p:cBhvr>
                                        <p:cTn id="33" dur="500" fill="hold"/>
                                        <p:tgtEl>
                                          <p:spTgt spid="2">
                                            <p:graphicEl>
                                              <a:dgm id="{17D34343-C708-474C-8B47-0D89F918D496}"/>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17D34343-C708-474C-8B47-0D89F918D496}"/>
                                            </p:graphicEl>
                                          </p:spTgt>
                                        </p:tgtEl>
                                        <p:attrNameLst>
                                          <p:attrName>ppt_h</p:attrName>
                                        </p:attrNameLst>
                                      </p:cBhvr>
                                      <p:tavLst>
                                        <p:tav tm="0">
                                          <p:val>
                                            <p:fltVal val="0"/>
                                          </p:val>
                                        </p:tav>
                                        <p:tav tm="100000">
                                          <p:val>
                                            <p:strVal val="#ppt_h"/>
                                          </p:val>
                                        </p:tav>
                                      </p:tavLst>
                                    </p:anim>
                                    <p:anim calcmode="lin" valueType="num">
                                      <p:cBhvr>
                                        <p:cTn id="35" dur="500" fill="hold"/>
                                        <p:tgtEl>
                                          <p:spTgt spid="2">
                                            <p:graphicEl>
                                              <a:dgm id="{17D34343-C708-474C-8B47-0D89F918D496}"/>
                                            </p:graphicEl>
                                          </p:spTgt>
                                        </p:tgtEl>
                                        <p:attrNameLst>
                                          <p:attrName>ppt_x</p:attrName>
                                        </p:attrNameLst>
                                      </p:cBhvr>
                                      <p:tavLst>
                                        <p:tav tm="0">
                                          <p:val>
                                            <p:fltVal val="0.5"/>
                                          </p:val>
                                        </p:tav>
                                        <p:tav tm="100000">
                                          <p:val>
                                            <p:strVal val="#ppt_x"/>
                                          </p:val>
                                        </p:tav>
                                      </p:tavLst>
                                    </p:anim>
                                    <p:anim calcmode="lin" valueType="num">
                                      <p:cBhvr>
                                        <p:cTn id="36" dur="500" fill="hold"/>
                                        <p:tgtEl>
                                          <p:spTgt spid="2">
                                            <p:graphicEl>
                                              <a:dgm id="{17D34343-C708-474C-8B47-0D89F918D496}"/>
                                            </p:graphicEl>
                                          </p:spTgt>
                                        </p:tgtEl>
                                        <p:attrNameLst>
                                          <p:attrName>ppt_y</p:attrName>
                                        </p:attrNameLst>
                                      </p:cBhvr>
                                      <p:tavLst>
                                        <p:tav tm="0">
                                          <p:val>
                                            <p:fltVal val="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528" fill="hold" grpId="0" nodeType="clickEffect">
                                  <p:stCondLst>
                                    <p:cond delay="0"/>
                                  </p:stCondLst>
                                  <p:childTnLst>
                                    <p:set>
                                      <p:cBhvr>
                                        <p:cTn id="40" dur="1" fill="hold">
                                          <p:stCondLst>
                                            <p:cond delay="0"/>
                                          </p:stCondLst>
                                        </p:cTn>
                                        <p:tgtEl>
                                          <p:spTgt spid="2">
                                            <p:graphicEl>
                                              <a:dgm id="{E4E35B24-C70C-4FE7-B36F-0C4DEC078744}"/>
                                            </p:graphicEl>
                                          </p:spTgt>
                                        </p:tgtEl>
                                        <p:attrNameLst>
                                          <p:attrName>style.visibility</p:attrName>
                                        </p:attrNameLst>
                                      </p:cBhvr>
                                      <p:to>
                                        <p:strVal val="visible"/>
                                      </p:to>
                                    </p:set>
                                    <p:anim calcmode="lin" valueType="num">
                                      <p:cBhvr>
                                        <p:cTn id="41" dur="500" fill="hold"/>
                                        <p:tgtEl>
                                          <p:spTgt spid="2">
                                            <p:graphicEl>
                                              <a:dgm id="{E4E35B24-C70C-4FE7-B36F-0C4DEC078744}"/>
                                            </p:graphicEl>
                                          </p:spTgt>
                                        </p:tgtEl>
                                        <p:attrNameLst>
                                          <p:attrName>ppt_w</p:attrName>
                                        </p:attrNameLst>
                                      </p:cBhvr>
                                      <p:tavLst>
                                        <p:tav tm="0">
                                          <p:val>
                                            <p:fltVal val="0"/>
                                          </p:val>
                                        </p:tav>
                                        <p:tav tm="100000">
                                          <p:val>
                                            <p:strVal val="#ppt_w"/>
                                          </p:val>
                                        </p:tav>
                                      </p:tavLst>
                                    </p:anim>
                                    <p:anim calcmode="lin" valueType="num">
                                      <p:cBhvr>
                                        <p:cTn id="42" dur="500" fill="hold"/>
                                        <p:tgtEl>
                                          <p:spTgt spid="2">
                                            <p:graphicEl>
                                              <a:dgm id="{E4E35B24-C70C-4FE7-B36F-0C4DEC078744}"/>
                                            </p:graphicEl>
                                          </p:spTgt>
                                        </p:tgtEl>
                                        <p:attrNameLst>
                                          <p:attrName>ppt_h</p:attrName>
                                        </p:attrNameLst>
                                      </p:cBhvr>
                                      <p:tavLst>
                                        <p:tav tm="0">
                                          <p:val>
                                            <p:fltVal val="0"/>
                                          </p:val>
                                        </p:tav>
                                        <p:tav tm="100000">
                                          <p:val>
                                            <p:strVal val="#ppt_h"/>
                                          </p:val>
                                        </p:tav>
                                      </p:tavLst>
                                    </p:anim>
                                    <p:anim calcmode="lin" valueType="num">
                                      <p:cBhvr>
                                        <p:cTn id="43" dur="500" fill="hold"/>
                                        <p:tgtEl>
                                          <p:spTgt spid="2">
                                            <p:graphicEl>
                                              <a:dgm id="{E4E35B24-C70C-4FE7-B36F-0C4DEC078744}"/>
                                            </p:graphicEl>
                                          </p:spTgt>
                                        </p:tgtEl>
                                        <p:attrNameLst>
                                          <p:attrName>ppt_x</p:attrName>
                                        </p:attrNameLst>
                                      </p:cBhvr>
                                      <p:tavLst>
                                        <p:tav tm="0">
                                          <p:val>
                                            <p:fltVal val="0.5"/>
                                          </p:val>
                                        </p:tav>
                                        <p:tav tm="100000">
                                          <p:val>
                                            <p:strVal val="#ppt_x"/>
                                          </p:val>
                                        </p:tav>
                                      </p:tavLst>
                                    </p:anim>
                                    <p:anim calcmode="lin" valueType="num">
                                      <p:cBhvr>
                                        <p:cTn id="44" dur="500" fill="hold"/>
                                        <p:tgtEl>
                                          <p:spTgt spid="2">
                                            <p:graphicEl>
                                              <a:dgm id="{E4E35B24-C70C-4FE7-B36F-0C4DEC078744}"/>
                                            </p:graphicEl>
                                          </p:spTgt>
                                        </p:tgtEl>
                                        <p:attrNameLst>
                                          <p:attrName>ppt_y</p:attrName>
                                        </p:attrNameLst>
                                      </p:cBhvr>
                                      <p:tavLst>
                                        <p:tav tm="0">
                                          <p:val>
                                            <p:fltVal val="0.5"/>
                                          </p:val>
                                        </p:tav>
                                        <p:tav tm="100000">
                                          <p:val>
                                            <p:strVal val="#ppt_y"/>
                                          </p:val>
                                        </p:tav>
                                      </p:tavLst>
                                    </p:anim>
                                  </p:childTnLst>
                                </p:cTn>
                              </p:par>
                              <p:par>
                                <p:cTn id="45" presetID="23" presetClass="entr" presetSubtype="528" fill="hold" grpId="0" nodeType="withEffect">
                                  <p:stCondLst>
                                    <p:cond delay="0"/>
                                  </p:stCondLst>
                                  <p:childTnLst>
                                    <p:set>
                                      <p:cBhvr>
                                        <p:cTn id="46" dur="1" fill="hold">
                                          <p:stCondLst>
                                            <p:cond delay="0"/>
                                          </p:stCondLst>
                                        </p:cTn>
                                        <p:tgtEl>
                                          <p:spTgt spid="2">
                                            <p:graphicEl>
                                              <a:dgm id="{FC2D643E-3958-43E2-B756-0DC338D8C86A}"/>
                                            </p:graphicEl>
                                          </p:spTgt>
                                        </p:tgtEl>
                                        <p:attrNameLst>
                                          <p:attrName>style.visibility</p:attrName>
                                        </p:attrNameLst>
                                      </p:cBhvr>
                                      <p:to>
                                        <p:strVal val="visible"/>
                                      </p:to>
                                    </p:set>
                                    <p:anim calcmode="lin" valueType="num">
                                      <p:cBhvr>
                                        <p:cTn id="47" dur="500" fill="hold"/>
                                        <p:tgtEl>
                                          <p:spTgt spid="2">
                                            <p:graphicEl>
                                              <a:dgm id="{FC2D643E-3958-43E2-B756-0DC338D8C86A}"/>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FC2D643E-3958-43E2-B756-0DC338D8C86A}"/>
                                            </p:graphicEl>
                                          </p:spTgt>
                                        </p:tgtEl>
                                        <p:attrNameLst>
                                          <p:attrName>ppt_h</p:attrName>
                                        </p:attrNameLst>
                                      </p:cBhvr>
                                      <p:tavLst>
                                        <p:tav tm="0">
                                          <p:val>
                                            <p:fltVal val="0"/>
                                          </p:val>
                                        </p:tav>
                                        <p:tav tm="100000">
                                          <p:val>
                                            <p:strVal val="#ppt_h"/>
                                          </p:val>
                                        </p:tav>
                                      </p:tavLst>
                                    </p:anim>
                                    <p:anim calcmode="lin" valueType="num">
                                      <p:cBhvr>
                                        <p:cTn id="49" dur="500" fill="hold"/>
                                        <p:tgtEl>
                                          <p:spTgt spid="2">
                                            <p:graphicEl>
                                              <a:dgm id="{FC2D643E-3958-43E2-B756-0DC338D8C86A}"/>
                                            </p:graphicEl>
                                          </p:spTgt>
                                        </p:tgtEl>
                                        <p:attrNameLst>
                                          <p:attrName>ppt_x</p:attrName>
                                        </p:attrNameLst>
                                      </p:cBhvr>
                                      <p:tavLst>
                                        <p:tav tm="0">
                                          <p:val>
                                            <p:fltVal val="0.5"/>
                                          </p:val>
                                        </p:tav>
                                        <p:tav tm="100000">
                                          <p:val>
                                            <p:strVal val="#ppt_x"/>
                                          </p:val>
                                        </p:tav>
                                      </p:tavLst>
                                    </p:anim>
                                    <p:anim calcmode="lin" valueType="num">
                                      <p:cBhvr>
                                        <p:cTn id="50" dur="500" fill="hold"/>
                                        <p:tgtEl>
                                          <p:spTgt spid="2">
                                            <p:graphicEl>
                                              <a:dgm id="{FC2D643E-3958-43E2-B756-0DC338D8C86A}"/>
                                            </p:graphicEl>
                                          </p:spTgt>
                                        </p:tgtEl>
                                        <p:attrNameLst>
                                          <p:attrName>ppt_y</p:attrName>
                                        </p:attrNameLst>
                                      </p:cBhvr>
                                      <p:tavLst>
                                        <p:tav tm="0">
                                          <p:val>
                                            <p:fltVal val="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528" fill="hold" grpId="0" nodeType="clickEffect">
                                  <p:stCondLst>
                                    <p:cond delay="0"/>
                                  </p:stCondLst>
                                  <p:childTnLst>
                                    <p:set>
                                      <p:cBhvr>
                                        <p:cTn id="54" dur="1" fill="hold">
                                          <p:stCondLst>
                                            <p:cond delay="0"/>
                                          </p:stCondLst>
                                        </p:cTn>
                                        <p:tgtEl>
                                          <p:spTgt spid="2">
                                            <p:graphicEl>
                                              <a:dgm id="{61102327-2128-41C3-8516-1FF96DA4FF69}"/>
                                            </p:graphicEl>
                                          </p:spTgt>
                                        </p:tgtEl>
                                        <p:attrNameLst>
                                          <p:attrName>style.visibility</p:attrName>
                                        </p:attrNameLst>
                                      </p:cBhvr>
                                      <p:to>
                                        <p:strVal val="visible"/>
                                      </p:to>
                                    </p:set>
                                    <p:anim calcmode="lin" valueType="num">
                                      <p:cBhvr>
                                        <p:cTn id="55" dur="500" fill="hold"/>
                                        <p:tgtEl>
                                          <p:spTgt spid="2">
                                            <p:graphicEl>
                                              <a:dgm id="{61102327-2128-41C3-8516-1FF96DA4FF69}"/>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61102327-2128-41C3-8516-1FF96DA4FF69}"/>
                                            </p:graphicEl>
                                          </p:spTgt>
                                        </p:tgtEl>
                                        <p:attrNameLst>
                                          <p:attrName>ppt_h</p:attrName>
                                        </p:attrNameLst>
                                      </p:cBhvr>
                                      <p:tavLst>
                                        <p:tav tm="0">
                                          <p:val>
                                            <p:fltVal val="0"/>
                                          </p:val>
                                        </p:tav>
                                        <p:tav tm="100000">
                                          <p:val>
                                            <p:strVal val="#ppt_h"/>
                                          </p:val>
                                        </p:tav>
                                      </p:tavLst>
                                    </p:anim>
                                    <p:anim calcmode="lin" valueType="num">
                                      <p:cBhvr>
                                        <p:cTn id="57" dur="500" fill="hold"/>
                                        <p:tgtEl>
                                          <p:spTgt spid="2">
                                            <p:graphicEl>
                                              <a:dgm id="{61102327-2128-41C3-8516-1FF96DA4FF69}"/>
                                            </p:graphicEl>
                                          </p:spTgt>
                                        </p:tgtEl>
                                        <p:attrNameLst>
                                          <p:attrName>ppt_x</p:attrName>
                                        </p:attrNameLst>
                                      </p:cBhvr>
                                      <p:tavLst>
                                        <p:tav tm="0">
                                          <p:val>
                                            <p:fltVal val="0.5"/>
                                          </p:val>
                                        </p:tav>
                                        <p:tav tm="100000">
                                          <p:val>
                                            <p:strVal val="#ppt_x"/>
                                          </p:val>
                                        </p:tav>
                                      </p:tavLst>
                                    </p:anim>
                                    <p:anim calcmode="lin" valueType="num">
                                      <p:cBhvr>
                                        <p:cTn id="58" dur="500" fill="hold"/>
                                        <p:tgtEl>
                                          <p:spTgt spid="2">
                                            <p:graphicEl>
                                              <a:dgm id="{61102327-2128-41C3-8516-1FF96DA4FF69}"/>
                                            </p:graphicEl>
                                          </p:spTgt>
                                        </p:tgtEl>
                                        <p:attrNameLst>
                                          <p:attrName>ppt_y</p:attrName>
                                        </p:attrNameLst>
                                      </p:cBhvr>
                                      <p:tavLst>
                                        <p:tav tm="0">
                                          <p:val>
                                            <p:fltVal val="0.5"/>
                                          </p:val>
                                        </p:tav>
                                        <p:tav tm="100000">
                                          <p:val>
                                            <p:strVal val="#ppt_y"/>
                                          </p:val>
                                        </p:tav>
                                      </p:tavLst>
                                    </p:anim>
                                  </p:childTnLst>
                                </p:cTn>
                              </p:par>
                              <p:par>
                                <p:cTn id="59" presetID="23" presetClass="entr" presetSubtype="528" fill="hold" grpId="0" nodeType="withEffect">
                                  <p:stCondLst>
                                    <p:cond delay="0"/>
                                  </p:stCondLst>
                                  <p:childTnLst>
                                    <p:set>
                                      <p:cBhvr>
                                        <p:cTn id="60" dur="1" fill="hold">
                                          <p:stCondLst>
                                            <p:cond delay="0"/>
                                          </p:stCondLst>
                                        </p:cTn>
                                        <p:tgtEl>
                                          <p:spTgt spid="2">
                                            <p:graphicEl>
                                              <a:dgm id="{69BB59E8-75EA-4649-8E86-6F5E796CAEFF}"/>
                                            </p:graphicEl>
                                          </p:spTgt>
                                        </p:tgtEl>
                                        <p:attrNameLst>
                                          <p:attrName>style.visibility</p:attrName>
                                        </p:attrNameLst>
                                      </p:cBhvr>
                                      <p:to>
                                        <p:strVal val="visible"/>
                                      </p:to>
                                    </p:set>
                                    <p:anim calcmode="lin" valueType="num">
                                      <p:cBhvr>
                                        <p:cTn id="61" dur="500" fill="hold"/>
                                        <p:tgtEl>
                                          <p:spTgt spid="2">
                                            <p:graphicEl>
                                              <a:dgm id="{69BB59E8-75EA-4649-8E86-6F5E796CAEFF}"/>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69BB59E8-75EA-4649-8E86-6F5E796CAEFF}"/>
                                            </p:graphicEl>
                                          </p:spTgt>
                                        </p:tgtEl>
                                        <p:attrNameLst>
                                          <p:attrName>ppt_h</p:attrName>
                                        </p:attrNameLst>
                                      </p:cBhvr>
                                      <p:tavLst>
                                        <p:tav tm="0">
                                          <p:val>
                                            <p:fltVal val="0"/>
                                          </p:val>
                                        </p:tav>
                                        <p:tav tm="100000">
                                          <p:val>
                                            <p:strVal val="#ppt_h"/>
                                          </p:val>
                                        </p:tav>
                                      </p:tavLst>
                                    </p:anim>
                                    <p:anim calcmode="lin" valueType="num">
                                      <p:cBhvr>
                                        <p:cTn id="63" dur="500" fill="hold"/>
                                        <p:tgtEl>
                                          <p:spTgt spid="2">
                                            <p:graphicEl>
                                              <a:dgm id="{69BB59E8-75EA-4649-8E86-6F5E796CAEFF}"/>
                                            </p:graphicEl>
                                          </p:spTgt>
                                        </p:tgtEl>
                                        <p:attrNameLst>
                                          <p:attrName>ppt_x</p:attrName>
                                        </p:attrNameLst>
                                      </p:cBhvr>
                                      <p:tavLst>
                                        <p:tav tm="0">
                                          <p:val>
                                            <p:fltVal val="0.5"/>
                                          </p:val>
                                        </p:tav>
                                        <p:tav tm="100000">
                                          <p:val>
                                            <p:strVal val="#ppt_x"/>
                                          </p:val>
                                        </p:tav>
                                      </p:tavLst>
                                    </p:anim>
                                    <p:anim calcmode="lin" valueType="num">
                                      <p:cBhvr>
                                        <p:cTn id="64" dur="500" fill="hold"/>
                                        <p:tgtEl>
                                          <p:spTgt spid="2">
                                            <p:graphicEl>
                                              <a:dgm id="{69BB59E8-75EA-4649-8E86-6F5E796CAEFF}"/>
                                            </p:graphicEl>
                                          </p:spTgt>
                                        </p:tgtEl>
                                        <p:attrNameLst>
                                          <p:attrName>ppt_y</p:attrName>
                                        </p:attrNameLst>
                                      </p:cBhvr>
                                      <p:tavLst>
                                        <p:tav tm="0">
                                          <p:val>
                                            <p:fltVal val="0.5"/>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3" presetClass="entr" presetSubtype="528" fill="hold" grpId="0" nodeType="clickEffect">
                                  <p:stCondLst>
                                    <p:cond delay="0"/>
                                  </p:stCondLst>
                                  <p:childTnLst>
                                    <p:set>
                                      <p:cBhvr>
                                        <p:cTn id="68" dur="1" fill="hold">
                                          <p:stCondLst>
                                            <p:cond delay="0"/>
                                          </p:stCondLst>
                                        </p:cTn>
                                        <p:tgtEl>
                                          <p:spTgt spid="2">
                                            <p:graphicEl>
                                              <a:dgm id="{BD41EBA7-4B30-4B94-9DAB-119D9442C5D2}"/>
                                            </p:graphicEl>
                                          </p:spTgt>
                                        </p:tgtEl>
                                        <p:attrNameLst>
                                          <p:attrName>style.visibility</p:attrName>
                                        </p:attrNameLst>
                                      </p:cBhvr>
                                      <p:to>
                                        <p:strVal val="visible"/>
                                      </p:to>
                                    </p:set>
                                    <p:anim calcmode="lin" valueType="num">
                                      <p:cBhvr>
                                        <p:cTn id="69" dur="500" fill="hold"/>
                                        <p:tgtEl>
                                          <p:spTgt spid="2">
                                            <p:graphicEl>
                                              <a:dgm id="{BD41EBA7-4B30-4B94-9DAB-119D9442C5D2}"/>
                                            </p:graphicEl>
                                          </p:spTgt>
                                        </p:tgtEl>
                                        <p:attrNameLst>
                                          <p:attrName>ppt_w</p:attrName>
                                        </p:attrNameLst>
                                      </p:cBhvr>
                                      <p:tavLst>
                                        <p:tav tm="0">
                                          <p:val>
                                            <p:fltVal val="0"/>
                                          </p:val>
                                        </p:tav>
                                        <p:tav tm="100000">
                                          <p:val>
                                            <p:strVal val="#ppt_w"/>
                                          </p:val>
                                        </p:tav>
                                      </p:tavLst>
                                    </p:anim>
                                    <p:anim calcmode="lin" valueType="num">
                                      <p:cBhvr>
                                        <p:cTn id="70" dur="500" fill="hold"/>
                                        <p:tgtEl>
                                          <p:spTgt spid="2">
                                            <p:graphicEl>
                                              <a:dgm id="{BD41EBA7-4B30-4B94-9DAB-119D9442C5D2}"/>
                                            </p:graphicEl>
                                          </p:spTgt>
                                        </p:tgtEl>
                                        <p:attrNameLst>
                                          <p:attrName>ppt_h</p:attrName>
                                        </p:attrNameLst>
                                      </p:cBhvr>
                                      <p:tavLst>
                                        <p:tav tm="0">
                                          <p:val>
                                            <p:fltVal val="0"/>
                                          </p:val>
                                        </p:tav>
                                        <p:tav tm="100000">
                                          <p:val>
                                            <p:strVal val="#ppt_h"/>
                                          </p:val>
                                        </p:tav>
                                      </p:tavLst>
                                    </p:anim>
                                    <p:anim calcmode="lin" valueType="num">
                                      <p:cBhvr>
                                        <p:cTn id="71" dur="500" fill="hold"/>
                                        <p:tgtEl>
                                          <p:spTgt spid="2">
                                            <p:graphicEl>
                                              <a:dgm id="{BD41EBA7-4B30-4B94-9DAB-119D9442C5D2}"/>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BD41EBA7-4B30-4B94-9DAB-119D9442C5D2}"/>
                                            </p:graphicEl>
                                          </p:spTgt>
                                        </p:tgtEl>
                                        <p:attrNameLst>
                                          <p:attrName>ppt_y</p:attrName>
                                        </p:attrNameLst>
                                      </p:cBhvr>
                                      <p:tavLst>
                                        <p:tav tm="0">
                                          <p:val>
                                            <p:fltVal val="0.5"/>
                                          </p:val>
                                        </p:tav>
                                        <p:tav tm="100000">
                                          <p:val>
                                            <p:strVal val="#ppt_y"/>
                                          </p:val>
                                        </p:tav>
                                      </p:tavLst>
                                    </p:anim>
                                  </p:childTnLst>
                                </p:cTn>
                              </p:par>
                              <p:par>
                                <p:cTn id="73" presetID="23" presetClass="entr" presetSubtype="528" fill="hold" grpId="0" nodeType="withEffect">
                                  <p:stCondLst>
                                    <p:cond delay="0"/>
                                  </p:stCondLst>
                                  <p:childTnLst>
                                    <p:set>
                                      <p:cBhvr>
                                        <p:cTn id="74" dur="1" fill="hold">
                                          <p:stCondLst>
                                            <p:cond delay="0"/>
                                          </p:stCondLst>
                                        </p:cTn>
                                        <p:tgtEl>
                                          <p:spTgt spid="2">
                                            <p:graphicEl>
                                              <a:dgm id="{DD018674-98D4-4D8C-A492-CEA626927320}"/>
                                            </p:graphicEl>
                                          </p:spTgt>
                                        </p:tgtEl>
                                        <p:attrNameLst>
                                          <p:attrName>style.visibility</p:attrName>
                                        </p:attrNameLst>
                                      </p:cBhvr>
                                      <p:to>
                                        <p:strVal val="visible"/>
                                      </p:to>
                                    </p:set>
                                    <p:anim calcmode="lin" valueType="num">
                                      <p:cBhvr>
                                        <p:cTn id="75" dur="500" fill="hold"/>
                                        <p:tgtEl>
                                          <p:spTgt spid="2">
                                            <p:graphicEl>
                                              <a:dgm id="{DD018674-98D4-4D8C-A492-CEA626927320}"/>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DD018674-98D4-4D8C-A492-CEA626927320}"/>
                                            </p:graphicEl>
                                          </p:spTgt>
                                        </p:tgtEl>
                                        <p:attrNameLst>
                                          <p:attrName>ppt_h</p:attrName>
                                        </p:attrNameLst>
                                      </p:cBhvr>
                                      <p:tavLst>
                                        <p:tav tm="0">
                                          <p:val>
                                            <p:fltVal val="0"/>
                                          </p:val>
                                        </p:tav>
                                        <p:tav tm="100000">
                                          <p:val>
                                            <p:strVal val="#ppt_h"/>
                                          </p:val>
                                        </p:tav>
                                      </p:tavLst>
                                    </p:anim>
                                    <p:anim calcmode="lin" valueType="num">
                                      <p:cBhvr>
                                        <p:cTn id="77" dur="500" fill="hold"/>
                                        <p:tgtEl>
                                          <p:spTgt spid="2">
                                            <p:graphicEl>
                                              <a:dgm id="{DD018674-98D4-4D8C-A492-CEA626927320}"/>
                                            </p:graphicEl>
                                          </p:spTgt>
                                        </p:tgtEl>
                                        <p:attrNameLst>
                                          <p:attrName>ppt_x</p:attrName>
                                        </p:attrNameLst>
                                      </p:cBhvr>
                                      <p:tavLst>
                                        <p:tav tm="0">
                                          <p:val>
                                            <p:fltVal val="0.5"/>
                                          </p:val>
                                        </p:tav>
                                        <p:tav tm="100000">
                                          <p:val>
                                            <p:strVal val="#ppt_x"/>
                                          </p:val>
                                        </p:tav>
                                      </p:tavLst>
                                    </p:anim>
                                    <p:anim calcmode="lin" valueType="num">
                                      <p:cBhvr>
                                        <p:cTn id="78" dur="500" fill="hold"/>
                                        <p:tgtEl>
                                          <p:spTgt spid="2">
                                            <p:graphicEl>
                                              <a:dgm id="{DD018674-98D4-4D8C-A492-CEA626927320}"/>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3" presetClass="entr" presetSubtype="528" fill="hold" grpId="0" nodeType="clickEffect">
                                  <p:stCondLst>
                                    <p:cond delay="0"/>
                                  </p:stCondLst>
                                  <p:childTnLst>
                                    <p:set>
                                      <p:cBhvr>
                                        <p:cTn id="82" dur="1" fill="hold">
                                          <p:stCondLst>
                                            <p:cond delay="0"/>
                                          </p:stCondLst>
                                        </p:cTn>
                                        <p:tgtEl>
                                          <p:spTgt spid="2">
                                            <p:graphicEl>
                                              <a:dgm id="{D969ED43-4145-4F69-B36C-25E457779AFD}"/>
                                            </p:graphicEl>
                                          </p:spTgt>
                                        </p:tgtEl>
                                        <p:attrNameLst>
                                          <p:attrName>style.visibility</p:attrName>
                                        </p:attrNameLst>
                                      </p:cBhvr>
                                      <p:to>
                                        <p:strVal val="visible"/>
                                      </p:to>
                                    </p:set>
                                    <p:anim calcmode="lin" valueType="num">
                                      <p:cBhvr>
                                        <p:cTn id="83" dur="500" fill="hold"/>
                                        <p:tgtEl>
                                          <p:spTgt spid="2">
                                            <p:graphicEl>
                                              <a:dgm id="{D969ED43-4145-4F69-B36C-25E457779AFD}"/>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D969ED43-4145-4F69-B36C-25E457779AFD}"/>
                                            </p:graphicEl>
                                          </p:spTgt>
                                        </p:tgtEl>
                                        <p:attrNameLst>
                                          <p:attrName>ppt_h</p:attrName>
                                        </p:attrNameLst>
                                      </p:cBhvr>
                                      <p:tavLst>
                                        <p:tav tm="0">
                                          <p:val>
                                            <p:fltVal val="0"/>
                                          </p:val>
                                        </p:tav>
                                        <p:tav tm="100000">
                                          <p:val>
                                            <p:strVal val="#ppt_h"/>
                                          </p:val>
                                        </p:tav>
                                      </p:tavLst>
                                    </p:anim>
                                    <p:anim calcmode="lin" valueType="num">
                                      <p:cBhvr>
                                        <p:cTn id="85" dur="500" fill="hold"/>
                                        <p:tgtEl>
                                          <p:spTgt spid="2">
                                            <p:graphicEl>
                                              <a:dgm id="{D969ED43-4145-4F69-B36C-25E457779AFD}"/>
                                            </p:graphicEl>
                                          </p:spTgt>
                                        </p:tgtEl>
                                        <p:attrNameLst>
                                          <p:attrName>ppt_x</p:attrName>
                                        </p:attrNameLst>
                                      </p:cBhvr>
                                      <p:tavLst>
                                        <p:tav tm="0">
                                          <p:val>
                                            <p:fltVal val="0.5"/>
                                          </p:val>
                                        </p:tav>
                                        <p:tav tm="100000">
                                          <p:val>
                                            <p:strVal val="#ppt_x"/>
                                          </p:val>
                                        </p:tav>
                                      </p:tavLst>
                                    </p:anim>
                                    <p:anim calcmode="lin" valueType="num">
                                      <p:cBhvr>
                                        <p:cTn id="86" dur="500" fill="hold"/>
                                        <p:tgtEl>
                                          <p:spTgt spid="2">
                                            <p:graphicEl>
                                              <a:dgm id="{D969ED43-4145-4F69-B36C-25E457779AFD}"/>
                                            </p:graphicEl>
                                          </p:spTgt>
                                        </p:tgtEl>
                                        <p:attrNameLst>
                                          <p:attrName>ppt_y</p:attrName>
                                        </p:attrNameLst>
                                      </p:cBhvr>
                                      <p:tavLst>
                                        <p:tav tm="0">
                                          <p:val>
                                            <p:fltVal val="0.5"/>
                                          </p:val>
                                        </p:tav>
                                        <p:tav tm="100000">
                                          <p:val>
                                            <p:strVal val="#ppt_y"/>
                                          </p:val>
                                        </p:tav>
                                      </p:tavLst>
                                    </p:anim>
                                  </p:childTnLst>
                                </p:cTn>
                              </p:par>
                              <p:par>
                                <p:cTn id="87" presetID="23" presetClass="entr" presetSubtype="528" fill="hold" grpId="0" nodeType="withEffect">
                                  <p:stCondLst>
                                    <p:cond delay="0"/>
                                  </p:stCondLst>
                                  <p:childTnLst>
                                    <p:set>
                                      <p:cBhvr>
                                        <p:cTn id="88" dur="1" fill="hold">
                                          <p:stCondLst>
                                            <p:cond delay="0"/>
                                          </p:stCondLst>
                                        </p:cTn>
                                        <p:tgtEl>
                                          <p:spTgt spid="2">
                                            <p:graphicEl>
                                              <a:dgm id="{AF695FDE-24AA-4B65-BBEC-8CA392DD9517}"/>
                                            </p:graphicEl>
                                          </p:spTgt>
                                        </p:tgtEl>
                                        <p:attrNameLst>
                                          <p:attrName>style.visibility</p:attrName>
                                        </p:attrNameLst>
                                      </p:cBhvr>
                                      <p:to>
                                        <p:strVal val="visible"/>
                                      </p:to>
                                    </p:set>
                                    <p:anim calcmode="lin" valueType="num">
                                      <p:cBhvr>
                                        <p:cTn id="89" dur="500" fill="hold"/>
                                        <p:tgtEl>
                                          <p:spTgt spid="2">
                                            <p:graphicEl>
                                              <a:dgm id="{AF695FDE-24AA-4B65-BBEC-8CA392DD9517}"/>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AF695FDE-24AA-4B65-BBEC-8CA392DD9517}"/>
                                            </p:graphicEl>
                                          </p:spTgt>
                                        </p:tgtEl>
                                        <p:attrNameLst>
                                          <p:attrName>ppt_h</p:attrName>
                                        </p:attrNameLst>
                                      </p:cBhvr>
                                      <p:tavLst>
                                        <p:tav tm="0">
                                          <p:val>
                                            <p:fltVal val="0"/>
                                          </p:val>
                                        </p:tav>
                                        <p:tav tm="100000">
                                          <p:val>
                                            <p:strVal val="#ppt_h"/>
                                          </p:val>
                                        </p:tav>
                                      </p:tavLst>
                                    </p:anim>
                                    <p:anim calcmode="lin" valueType="num">
                                      <p:cBhvr>
                                        <p:cTn id="91" dur="500" fill="hold"/>
                                        <p:tgtEl>
                                          <p:spTgt spid="2">
                                            <p:graphicEl>
                                              <a:dgm id="{AF695FDE-24AA-4B65-BBEC-8CA392DD9517}"/>
                                            </p:graphicEl>
                                          </p:spTgt>
                                        </p:tgtEl>
                                        <p:attrNameLst>
                                          <p:attrName>ppt_x</p:attrName>
                                        </p:attrNameLst>
                                      </p:cBhvr>
                                      <p:tavLst>
                                        <p:tav tm="0">
                                          <p:val>
                                            <p:fltVal val="0.5"/>
                                          </p:val>
                                        </p:tav>
                                        <p:tav tm="100000">
                                          <p:val>
                                            <p:strVal val="#ppt_x"/>
                                          </p:val>
                                        </p:tav>
                                      </p:tavLst>
                                    </p:anim>
                                    <p:anim calcmode="lin" valueType="num">
                                      <p:cBhvr>
                                        <p:cTn id="92" dur="500" fill="hold"/>
                                        <p:tgtEl>
                                          <p:spTgt spid="2">
                                            <p:graphicEl>
                                              <a:dgm id="{AF695FDE-24AA-4B65-BBEC-8CA392DD9517}"/>
                                            </p:graphicEl>
                                          </p:spTgt>
                                        </p:tgtEl>
                                        <p:attrNameLst>
                                          <p:attrName>ppt_y</p:attrName>
                                        </p:attrNameLst>
                                      </p:cBhvr>
                                      <p:tavLst>
                                        <p:tav tm="0">
                                          <p:val>
                                            <p:fltVal val="0.5"/>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3" presetClass="entr" presetSubtype="528" fill="hold" grpId="0" nodeType="clickEffect">
                                  <p:stCondLst>
                                    <p:cond delay="0"/>
                                  </p:stCondLst>
                                  <p:childTnLst>
                                    <p:set>
                                      <p:cBhvr>
                                        <p:cTn id="96" dur="1" fill="hold">
                                          <p:stCondLst>
                                            <p:cond delay="0"/>
                                          </p:stCondLst>
                                        </p:cTn>
                                        <p:tgtEl>
                                          <p:spTgt spid="2">
                                            <p:graphicEl>
                                              <a:dgm id="{AAFAB455-AE3D-485C-BF24-0EAE8426DC93}"/>
                                            </p:graphicEl>
                                          </p:spTgt>
                                        </p:tgtEl>
                                        <p:attrNameLst>
                                          <p:attrName>style.visibility</p:attrName>
                                        </p:attrNameLst>
                                      </p:cBhvr>
                                      <p:to>
                                        <p:strVal val="visible"/>
                                      </p:to>
                                    </p:set>
                                    <p:anim calcmode="lin" valueType="num">
                                      <p:cBhvr>
                                        <p:cTn id="97" dur="500" fill="hold"/>
                                        <p:tgtEl>
                                          <p:spTgt spid="2">
                                            <p:graphicEl>
                                              <a:dgm id="{AAFAB455-AE3D-485C-BF24-0EAE8426DC93}"/>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AAFAB455-AE3D-485C-BF24-0EAE8426DC93}"/>
                                            </p:graphicEl>
                                          </p:spTgt>
                                        </p:tgtEl>
                                        <p:attrNameLst>
                                          <p:attrName>ppt_h</p:attrName>
                                        </p:attrNameLst>
                                      </p:cBhvr>
                                      <p:tavLst>
                                        <p:tav tm="0">
                                          <p:val>
                                            <p:fltVal val="0"/>
                                          </p:val>
                                        </p:tav>
                                        <p:tav tm="100000">
                                          <p:val>
                                            <p:strVal val="#ppt_h"/>
                                          </p:val>
                                        </p:tav>
                                      </p:tavLst>
                                    </p:anim>
                                    <p:anim calcmode="lin" valueType="num">
                                      <p:cBhvr>
                                        <p:cTn id="99" dur="500" fill="hold"/>
                                        <p:tgtEl>
                                          <p:spTgt spid="2">
                                            <p:graphicEl>
                                              <a:dgm id="{AAFAB455-AE3D-485C-BF24-0EAE8426DC93}"/>
                                            </p:graphicEl>
                                          </p:spTgt>
                                        </p:tgtEl>
                                        <p:attrNameLst>
                                          <p:attrName>ppt_x</p:attrName>
                                        </p:attrNameLst>
                                      </p:cBhvr>
                                      <p:tavLst>
                                        <p:tav tm="0">
                                          <p:val>
                                            <p:fltVal val="0.5"/>
                                          </p:val>
                                        </p:tav>
                                        <p:tav tm="100000">
                                          <p:val>
                                            <p:strVal val="#ppt_x"/>
                                          </p:val>
                                        </p:tav>
                                      </p:tavLst>
                                    </p:anim>
                                    <p:anim calcmode="lin" valueType="num">
                                      <p:cBhvr>
                                        <p:cTn id="100" dur="500" fill="hold"/>
                                        <p:tgtEl>
                                          <p:spTgt spid="2">
                                            <p:graphicEl>
                                              <a:dgm id="{AAFAB455-AE3D-485C-BF24-0EAE8426DC93}"/>
                                            </p:graphicEl>
                                          </p:spTgt>
                                        </p:tgtEl>
                                        <p:attrNameLst>
                                          <p:attrName>ppt_y</p:attrName>
                                        </p:attrNameLst>
                                      </p:cBhvr>
                                      <p:tavLst>
                                        <p:tav tm="0">
                                          <p:val>
                                            <p:fltVal val="0.5"/>
                                          </p:val>
                                        </p:tav>
                                        <p:tav tm="100000">
                                          <p:val>
                                            <p:strVal val="#ppt_y"/>
                                          </p:val>
                                        </p:tav>
                                      </p:tavLst>
                                    </p:anim>
                                  </p:childTnLst>
                                </p:cTn>
                              </p:par>
                              <p:par>
                                <p:cTn id="101" presetID="23" presetClass="entr" presetSubtype="528" fill="hold" grpId="0" nodeType="withEffect">
                                  <p:stCondLst>
                                    <p:cond delay="0"/>
                                  </p:stCondLst>
                                  <p:childTnLst>
                                    <p:set>
                                      <p:cBhvr>
                                        <p:cTn id="102" dur="1" fill="hold">
                                          <p:stCondLst>
                                            <p:cond delay="0"/>
                                          </p:stCondLst>
                                        </p:cTn>
                                        <p:tgtEl>
                                          <p:spTgt spid="2">
                                            <p:graphicEl>
                                              <a:dgm id="{7424E573-11D3-416C-B888-CE4E0603F9D9}"/>
                                            </p:graphicEl>
                                          </p:spTgt>
                                        </p:tgtEl>
                                        <p:attrNameLst>
                                          <p:attrName>style.visibility</p:attrName>
                                        </p:attrNameLst>
                                      </p:cBhvr>
                                      <p:to>
                                        <p:strVal val="visible"/>
                                      </p:to>
                                    </p:set>
                                    <p:anim calcmode="lin" valueType="num">
                                      <p:cBhvr>
                                        <p:cTn id="103" dur="500" fill="hold"/>
                                        <p:tgtEl>
                                          <p:spTgt spid="2">
                                            <p:graphicEl>
                                              <a:dgm id="{7424E573-11D3-416C-B888-CE4E0603F9D9}"/>
                                            </p:graphicEl>
                                          </p:spTgt>
                                        </p:tgtEl>
                                        <p:attrNameLst>
                                          <p:attrName>ppt_w</p:attrName>
                                        </p:attrNameLst>
                                      </p:cBhvr>
                                      <p:tavLst>
                                        <p:tav tm="0">
                                          <p:val>
                                            <p:fltVal val="0"/>
                                          </p:val>
                                        </p:tav>
                                        <p:tav tm="100000">
                                          <p:val>
                                            <p:strVal val="#ppt_w"/>
                                          </p:val>
                                        </p:tav>
                                      </p:tavLst>
                                    </p:anim>
                                    <p:anim calcmode="lin" valueType="num">
                                      <p:cBhvr>
                                        <p:cTn id="104" dur="500" fill="hold"/>
                                        <p:tgtEl>
                                          <p:spTgt spid="2">
                                            <p:graphicEl>
                                              <a:dgm id="{7424E573-11D3-416C-B888-CE4E0603F9D9}"/>
                                            </p:graphicEl>
                                          </p:spTgt>
                                        </p:tgtEl>
                                        <p:attrNameLst>
                                          <p:attrName>ppt_h</p:attrName>
                                        </p:attrNameLst>
                                      </p:cBhvr>
                                      <p:tavLst>
                                        <p:tav tm="0">
                                          <p:val>
                                            <p:fltVal val="0"/>
                                          </p:val>
                                        </p:tav>
                                        <p:tav tm="100000">
                                          <p:val>
                                            <p:strVal val="#ppt_h"/>
                                          </p:val>
                                        </p:tav>
                                      </p:tavLst>
                                    </p:anim>
                                    <p:anim calcmode="lin" valueType="num">
                                      <p:cBhvr>
                                        <p:cTn id="105" dur="500" fill="hold"/>
                                        <p:tgtEl>
                                          <p:spTgt spid="2">
                                            <p:graphicEl>
                                              <a:dgm id="{7424E573-11D3-416C-B888-CE4E0603F9D9}"/>
                                            </p:graphicEl>
                                          </p:spTgt>
                                        </p:tgtEl>
                                        <p:attrNameLst>
                                          <p:attrName>ppt_x</p:attrName>
                                        </p:attrNameLst>
                                      </p:cBhvr>
                                      <p:tavLst>
                                        <p:tav tm="0">
                                          <p:val>
                                            <p:fltVal val="0.5"/>
                                          </p:val>
                                        </p:tav>
                                        <p:tav tm="100000">
                                          <p:val>
                                            <p:strVal val="#ppt_x"/>
                                          </p:val>
                                        </p:tav>
                                      </p:tavLst>
                                    </p:anim>
                                    <p:anim calcmode="lin" valueType="num">
                                      <p:cBhvr>
                                        <p:cTn id="106" dur="500" fill="hold"/>
                                        <p:tgtEl>
                                          <p:spTgt spid="2">
                                            <p:graphicEl>
                                              <a:dgm id="{7424E573-11D3-416C-B888-CE4E0603F9D9}"/>
                                            </p:graphicEl>
                                          </p:spTgt>
                                        </p:tgtEl>
                                        <p:attrNameLst>
                                          <p:attrName>ppt_y</p:attrName>
                                        </p:attrNameLst>
                                      </p:cBhvr>
                                      <p:tavLst>
                                        <p:tav tm="0">
                                          <p:val>
                                            <p:fltVal val="0.5"/>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3" presetClass="entr" presetSubtype="528" fill="hold" grpId="0" nodeType="clickEffect">
                                  <p:stCondLst>
                                    <p:cond delay="0"/>
                                  </p:stCondLst>
                                  <p:childTnLst>
                                    <p:set>
                                      <p:cBhvr>
                                        <p:cTn id="110" dur="1" fill="hold">
                                          <p:stCondLst>
                                            <p:cond delay="0"/>
                                          </p:stCondLst>
                                        </p:cTn>
                                        <p:tgtEl>
                                          <p:spTgt spid="2">
                                            <p:graphicEl>
                                              <a:dgm id="{2428113E-F567-494C-B8D0-CF96E9012473}"/>
                                            </p:graphicEl>
                                          </p:spTgt>
                                        </p:tgtEl>
                                        <p:attrNameLst>
                                          <p:attrName>style.visibility</p:attrName>
                                        </p:attrNameLst>
                                      </p:cBhvr>
                                      <p:to>
                                        <p:strVal val="visible"/>
                                      </p:to>
                                    </p:set>
                                    <p:anim calcmode="lin" valueType="num">
                                      <p:cBhvr>
                                        <p:cTn id="111" dur="500" fill="hold"/>
                                        <p:tgtEl>
                                          <p:spTgt spid="2">
                                            <p:graphicEl>
                                              <a:dgm id="{2428113E-F567-494C-B8D0-CF96E9012473}"/>
                                            </p:graphicEl>
                                          </p:spTgt>
                                        </p:tgtEl>
                                        <p:attrNameLst>
                                          <p:attrName>ppt_w</p:attrName>
                                        </p:attrNameLst>
                                      </p:cBhvr>
                                      <p:tavLst>
                                        <p:tav tm="0">
                                          <p:val>
                                            <p:fltVal val="0"/>
                                          </p:val>
                                        </p:tav>
                                        <p:tav tm="100000">
                                          <p:val>
                                            <p:strVal val="#ppt_w"/>
                                          </p:val>
                                        </p:tav>
                                      </p:tavLst>
                                    </p:anim>
                                    <p:anim calcmode="lin" valueType="num">
                                      <p:cBhvr>
                                        <p:cTn id="112" dur="500" fill="hold"/>
                                        <p:tgtEl>
                                          <p:spTgt spid="2">
                                            <p:graphicEl>
                                              <a:dgm id="{2428113E-F567-494C-B8D0-CF96E9012473}"/>
                                            </p:graphicEl>
                                          </p:spTgt>
                                        </p:tgtEl>
                                        <p:attrNameLst>
                                          <p:attrName>ppt_h</p:attrName>
                                        </p:attrNameLst>
                                      </p:cBhvr>
                                      <p:tavLst>
                                        <p:tav tm="0">
                                          <p:val>
                                            <p:fltVal val="0"/>
                                          </p:val>
                                        </p:tav>
                                        <p:tav tm="100000">
                                          <p:val>
                                            <p:strVal val="#ppt_h"/>
                                          </p:val>
                                        </p:tav>
                                      </p:tavLst>
                                    </p:anim>
                                    <p:anim calcmode="lin" valueType="num">
                                      <p:cBhvr>
                                        <p:cTn id="113" dur="500" fill="hold"/>
                                        <p:tgtEl>
                                          <p:spTgt spid="2">
                                            <p:graphicEl>
                                              <a:dgm id="{2428113E-F567-494C-B8D0-CF96E9012473}"/>
                                            </p:graphicEl>
                                          </p:spTgt>
                                        </p:tgtEl>
                                        <p:attrNameLst>
                                          <p:attrName>ppt_x</p:attrName>
                                        </p:attrNameLst>
                                      </p:cBhvr>
                                      <p:tavLst>
                                        <p:tav tm="0">
                                          <p:val>
                                            <p:fltVal val="0.5"/>
                                          </p:val>
                                        </p:tav>
                                        <p:tav tm="100000">
                                          <p:val>
                                            <p:strVal val="#ppt_x"/>
                                          </p:val>
                                        </p:tav>
                                      </p:tavLst>
                                    </p:anim>
                                    <p:anim calcmode="lin" valueType="num">
                                      <p:cBhvr>
                                        <p:cTn id="114" dur="500" fill="hold"/>
                                        <p:tgtEl>
                                          <p:spTgt spid="2">
                                            <p:graphicEl>
                                              <a:dgm id="{2428113E-F567-494C-B8D0-CF96E9012473}"/>
                                            </p:graphicEl>
                                          </p:spTgt>
                                        </p:tgtEl>
                                        <p:attrNameLst>
                                          <p:attrName>ppt_y</p:attrName>
                                        </p:attrNameLst>
                                      </p:cBhvr>
                                      <p:tavLst>
                                        <p:tav tm="0">
                                          <p:val>
                                            <p:fltVal val="0.5"/>
                                          </p:val>
                                        </p:tav>
                                        <p:tav tm="100000">
                                          <p:val>
                                            <p:strVal val="#ppt_y"/>
                                          </p:val>
                                        </p:tav>
                                      </p:tavLst>
                                    </p:anim>
                                  </p:childTnLst>
                                </p:cTn>
                              </p:par>
                              <p:par>
                                <p:cTn id="115" presetID="23" presetClass="entr" presetSubtype="528" fill="hold" grpId="0" nodeType="withEffect">
                                  <p:stCondLst>
                                    <p:cond delay="0"/>
                                  </p:stCondLst>
                                  <p:childTnLst>
                                    <p:set>
                                      <p:cBhvr>
                                        <p:cTn id="116" dur="1" fill="hold">
                                          <p:stCondLst>
                                            <p:cond delay="0"/>
                                          </p:stCondLst>
                                        </p:cTn>
                                        <p:tgtEl>
                                          <p:spTgt spid="2">
                                            <p:graphicEl>
                                              <a:dgm id="{465A26CC-FD2B-4594-A019-25AA928E9F89}"/>
                                            </p:graphicEl>
                                          </p:spTgt>
                                        </p:tgtEl>
                                        <p:attrNameLst>
                                          <p:attrName>style.visibility</p:attrName>
                                        </p:attrNameLst>
                                      </p:cBhvr>
                                      <p:to>
                                        <p:strVal val="visible"/>
                                      </p:to>
                                    </p:set>
                                    <p:anim calcmode="lin" valueType="num">
                                      <p:cBhvr>
                                        <p:cTn id="117" dur="500" fill="hold"/>
                                        <p:tgtEl>
                                          <p:spTgt spid="2">
                                            <p:graphicEl>
                                              <a:dgm id="{465A26CC-FD2B-4594-A019-25AA928E9F89}"/>
                                            </p:graphicEl>
                                          </p:spTgt>
                                        </p:tgtEl>
                                        <p:attrNameLst>
                                          <p:attrName>ppt_w</p:attrName>
                                        </p:attrNameLst>
                                      </p:cBhvr>
                                      <p:tavLst>
                                        <p:tav tm="0">
                                          <p:val>
                                            <p:fltVal val="0"/>
                                          </p:val>
                                        </p:tav>
                                        <p:tav tm="100000">
                                          <p:val>
                                            <p:strVal val="#ppt_w"/>
                                          </p:val>
                                        </p:tav>
                                      </p:tavLst>
                                    </p:anim>
                                    <p:anim calcmode="lin" valueType="num">
                                      <p:cBhvr>
                                        <p:cTn id="118" dur="500" fill="hold"/>
                                        <p:tgtEl>
                                          <p:spTgt spid="2">
                                            <p:graphicEl>
                                              <a:dgm id="{465A26CC-FD2B-4594-A019-25AA928E9F89}"/>
                                            </p:graphicEl>
                                          </p:spTgt>
                                        </p:tgtEl>
                                        <p:attrNameLst>
                                          <p:attrName>ppt_h</p:attrName>
                                        </p:attrNameLst>
                                      </p:cBhvr>
                                      <p:tavLst>
                                        <p:tav tm="0">
                                          <p:val>
                                            <p:fltVal val="0"/>
                                          </p:val>
                                        </p:tav>
                                        <p:tav tm="100000">
                                          <p:val>
                                            <p:strVal val="#ppt_h"/>
                                          </p:val>
                                        </p:tav>
                                      </p:tavLst>
                                    </p:anim>
                                    <p:anim calcmode="lin" valueType="num">
                                      <p:cBhvr>
                                        <p:cTn id="119" dur="500" fill="hold"/>
                                        <p:tgtEl>
                                          <p:spTgt spid="2">
                                            <p:graphicEl>
                                              <a:dgm id="{465A26CC-FD2B-4594-A019-25AA928E9F89}"/>
                                            </p:graphicEl>
                                          </p:spTgt>
                                        </p:tgtEl>
                                        <p:attrNameLst>
                                          <p:attrName>ppt_x</p:attrName>
                                        </p:attrNameLst>
                                      </p:cBhvr>
                                      <p:tavLst>
                                        <p:tav tm="0">
                                          <p:val>
                                            <p:fltVal val="0.5"/>
                                          </p:val>
                                        </p:tav>
                                        <p:tav tm="100000">
                                          <p:val>
                                            <p:strVal val="#ppt_x"/>
                                          </p:val>
                                        </p:tav>
                                      </p:tavLst>
                                    </p:anim>
                                    <p:anim calcmode="lin" valueType="num">
                                      <p:cBhvr>
                                        <p:cTn id="120" dur="500" fill="hold"/>
                                        <p:tgtEl>
                                          <p:spTgt spid="2">
                                            <p:graphicEl>
                                              <a:dgm id="{465A26CC-FD2B-4594-A019-25AA928E9F89}"/>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b="-2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3229735-CF33-21CF-8DC2-B0A905E03EC3}"/>
              </a:ext>
            </a:extLst>
          </p:cNvPr>
          <p:cNvGrpSpPr/>
          <p:nvPr/>
        </p:nvGrpSpPr>
        <p:grpSpPr>
          <a:xfrm>
            <a:off x="1118182" y="43999"/>
            <a:ext cx="6485776" cy="565021"/>
            <a:chOff x="1118182" y="43999"/>
            <a:chExt cx="6485776" cy="565021"/>
          </a:xfrm>
        </p:grpSpPr>
        <p:pic>
          <p:nvPicPr>
            <p:cNvPr id="5" name="Imagen 4" descr="Imagen borrosa de una persona&#10;&#10;Descripción generada automáticamente con confianza media">
              <a:extLst>
                <a:ext uri="{FF2B5EF4-FFF2-40B4-BE49-F238E27FC236}">
                  <a16:creationId xmlns:a16="http://schemas.microsoft.com/office/drawing/2014/main" id="{12FA978F-DE9A-9216-E792-30A7DBD88599}"/>
                </a:ext>
              </a:extLst>
            </p:cNvPr>
            <p:cNvPicPr>
              <a:picLocks noChangeAspect="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b="90559"/>
            <a:stretch/>
          </p:blipFill>
          <p:spPr>
            <a:xfrm>
              <a:off x="1481206" y="124427"/>
              <a:ext cx="6122752" cy="388482"/>
            </a:xfrm>
            <a:prstGeom prst="rect">
              <a:avLst/>
            </a:prstGeom>
            <a:blipFill>
              <a:blip r:embed="rId4">
                <a:duotone>
                  <a:prstClr val="black"/>
                  <a:schemeClr val="accent5">
                    <a:tint val="45000"/>
                    <a:satMod val="400000"/>
                  </a:schemeClr>
                </a:duotone>
              </a:blip>
              <a:stretch>
                <a:fillRect/>
              </a:stretch>
            </a:blipFill>
          </p:spPr>
        </p:pic>
        <p:sp>
          <p:nvSpPr>
            <p:cNvPr id="7" name="CuadroTexto 6">
              <a:extLst>
                <a:ext uri="{FF2B5EF4-FFF2-40B4-BE49-F238E27FC236}">
                  <a16:creationId xmlns:a16="http://schemas.microsoft.com/office/drawing/2014/main" id="{BD3AC0A8-E717-D3A7-DC75-AC54B10157AD}"/>
                </a:ext>
              </a:extLst>
            </p:cNvPr>
            <p:cNvSpPr txBox="1"/>
            <p:nvPr/>
          </p:nvSpPr>
          <p:spPr>
            <a:xfrm>
              <a:off x="1556951" y="107204"/>
              <a:ext cx="6047007" cy="400110"/>
            </a:xfrm>
            <a:prstGeom prst="rect">
              <a:avLst/>
            </a:prstGeom>
            <a:noFill/>
          </p:spPr>
          <p:txBody>
            <a:bodyPr wrap="square" rtlCol="0">
              <a:spAutoFit/>
            </a:bodyPr>
            <a:lstStyle/>
            <a:p>
              <a:pPr algn="ctr"/>
              <a:r>
                <a:rPr lang="es-ES" sz="2000" b="1" dirty="0">
                  <a:solidFill>
                    <a:schemeClr val="bg1"/>
                  </a:solidFill>
                  <a:effectLst>
                    <a:glow rad="101600">
                      <a:schemeClr val="accent1">
                        <a:lumMod val="50000"/>
                      </a:schemeClr>
                    </a:glow>
                  </a:effectLst>
                </a:rPr>
                <a:t>¿Cómo intervinieron los ángeles en la vida de Jesús?</a:t>
              </a:r>
            </a:p>
          </p:txBody>
        </p:sp>
        <p:pic>
          <p:nvPicPr>
            <p:cNvPr id="9" name="Imagen 8">
              <a:extLst>
                <a:ext uri="{FF2B5EF4-FFF2-40B4-BE49-F238E27FC236}">
                  <a16:creationId xmlns:a16="http://schemas.microsoft.com/office/drawing/2014/main" id="{4E7860E1-5422-D609-346C-7D09C5A1C0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18182" y="43999"/>
              <a:ext cx="578886" cy="565021"/>
            </a:xfrm>
            <a:prstGeom prst="rect">
              <a:avLst/>
            </a:prstGeom>
          </p:spPr>
        </p:pic>
      </p:grpSp>
      <p:graphicFrame>
        <p:nvGraphicFramePr>
          <p:cNvPr id="2" name="2 Diagrama">
            <a:extLst>
              <a:ext uri="{FF2B5EF4-FFF2-40B4-BE49-F238E27FC236}">
                <a16:creationId xmlns:a16="http://schemas.microsoft.com/office/drawing/2014/main" id="{93A8C5F6-8F67-F0D7-E082-A1DFF30B62DC}"/>
              </a:ext>
            </a:extLst>
          </p:cNvPr>
          <p:cNvGraphicFramePr/>
          <p:nvPr>
            <p:extLst>
              <p:ext uri="{D42A27DB-BD31-4B8C-83A1-F6EECF244321}">
                <p14:modId xmlns:p14="http://schemas.microsoft.com/office/powerpoint/2010/main" val="1265777706"/>
              </p:ext>
            </p:extLst>
          </p:nvPr>
        </p:nvGraphicFramePr>
        <p:xfrm>
          <a:off x="80277" y="1074690"/>
          <a:ext cx="12005706" cy="569385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CuadroTexto 2">
            <a:extLst>
              <a:ext uri="{FF2B5EF4-FFF2-40B4-BE49-F238E27FC236}">
                <a16:creationId xmlns:a16="http://schemas.microsoft.com/office/drawing/2014/main" id="{43F80E15-6C83-BB5F-4A98-0968881DB51A}"/>
              </a:ext>
            </a:extLst>
          </p:cNvPr>
          <p:cNvSpPr txBox="1"/>
          <p:nvPr/>
        </p:nvSpPr>
        <p:spPr>
          <a:xfrm>
            <a:off x="817847" y="755302"/>
            <a:ext cx="5771795" cy="83099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4800" b="1" dirty="0">
                <a:ln/>
                <a:solidFill>
                  <a:srgbClr val="C00000"/>
                </a:solidFill>
              </a:rPr>
              <a:t>EN SU MINISTERIO</a:t>
            </a:r>
          </a:p>
        </p:txBody>
      </p:sp>
    </p:spTree>
    <p:extLst>
      <p:ext uri="{BB962C8B-B14F-4D97-AF65-F5344CB8AC3E}">
        <p14:creationId xmlns:p14="http://schemas.microsoft.com/office/powerpoint/2010/main" val="549627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
                                            <p:graphicEl>
                                              <a:dgm id="{0F6D60D9-FFC5-460E-B2B7-F53B25DAB697}"/>
                                            </p:graphicEl>
                                          </p:spTgt>
                                        </p:tgtEl>
                                        <p:attrNameLst>
                                          <p:attrName>style.visibility</p:attrName>
                                        </p:attrNameLst>
                                      </p:cBhvr>
                                      <p:to>
                                        <p:strVal val="visible"/>
                                      </p:to>
                                    </p:set>
                                    <p:anim calcmode="lin" valueType="num">
                                      <p:cBhvr>
                                        <p:cTn id="15" dur="500" fill="hold"/>
                                        <p:tgtEl>
                                          <p:spTgt spid="2">
                                            <p:graphicEl>
                                              <a:dgm id="{0F6D60D9-FFC5-460E-B2B7-F53B25DAB697}"/>
                                            </p:graphicEl>
                                          </p:spTgt>
                                        </p:tgtEl>
                                        <p:attrNameLst>
                                          <p:attrName>ppt_w</p:attrName>
                                        </p:attrNameLst>
                                      </p:cBhvr>
                                      <p:tavLst>
                                        <p:tav tm="0">
                                          <p:val>
                                            <p:fltVal val="0"/>
                                          </p:val>
                                        </p:tav>
                                        <p:tav tm="100000">
                                          <p:val>
                                            <p:strVal val="#ppt_w"/>
                                          </p:val>
                                        </p:tav>
                                      </p:tavLst>
                                    </p:anim>
                                    <p:anim calcmode="lin" valueType="num">
                                      <p:cBhvr>
                                        <p:cTn id="16" dur="500" fill="hold"/>
                                        <p:tgtEl>
                                          <p:spTgt spid="2">
                                            <p:graphicEl>
                                              <a:dgm id="{0F6D60D9-FFC5-460E-B2B7-F53B25DAB697}"/>
                                            </p:graphicEl>
                                          </p:spTgt>
                                        </p:tgtEl>
                                        <p:attrNameLst>
                                          <p:attrName>ppt_h</p:attrName>
                                        </p:attrNameLst>
                                      </p:cBhvr>
                                      <p:tavLst>
                                        <p:tav tm="0">
                                          <p:val>
                                            <p:fltVal val="0"/>
                                          </p:val>
                                        </p:tav>
                                        <p:tav tm="100000">
                                          <p:val>
                                            <p:strVal val="#ppt_h"/>
                                          </p:val>
                                        </p:tav>
                                      </p:tavLst>
                                    </p:anim>
                                    <p:anim calcmode="lin" valueType="num">
                                      <p:cBhvr>
                                        <p:cTn id="17" dur="500" fill="hold"/>
                                        <p:tgtEl>
                                          <p:spTgt spid="2">
                                            <p:graphicEl>
                                              <a:dgm id="{0F6D60D9-FFC5-460E-B2B7-F53B25DAB697}"/>
                                            </p:graphicEl>
                                          </p:spTgt>
                                        </p:tgtEl>
                                        <p:attrNameLst>
                                          <p:attrName>ppt_x</p:attrName>
                                        </p:attrNameLst>
                                      </p:cBhvr>
                                      <p:tavLst>
                                        <p:tav tm="0">
                                          <p:val>
                                            <p:fltVal val="0.5"/>
                                          </p:val>
                                        </p:tav>
                                        <p:tav tm="100000">
                                          <p:val>
                                            <p:strVal val="#ppt_x"/>
                                          </p:val>
                                        </p:tav>
                                      </p:tavLst>
                                    </p:anim>
                                    <p:anim calcmode="lin" valueType="num">
                                      <p:cBhvr>
                                        <p:cTn id="18" dur="500" fill="hold"/>
                                        <p:tgtEl>
                                          <p:spTgt spid="2">
                                            <p:graphicEl>
                                              <a:dgm id="{0F6D60D9-FFC5-460E-B2B7-F53B25DAB697}"/>
                                            </p:graphicEl>
                                          </p:spTgt>
                                        </p:tgtEl>
                                        <p:attrNameLst>
                                          <p:attrName>ppt_y</p:attrName>
                                        </p:attrNameLst>
                                      </p:cBhvr>
                                      <p:tavLst>
                                        <p:tav tm="0">
                                          <p:val>
                                            <p:fltVal val="0.5"/>
                                          </p:val>
                                        </p:tav>
                                        <p:tav tm="100000">
                                          <p:val>
                                            <p:strVal val="#ppt_y"/>
                                          </p:val>
                                        </p:tav>
                                      </p:tavLst>
                                    </p:anim>
                                  </p:childTnLst>
                                </p:cTn>
                              </p:par>
                              <p:par>
                                <p:cTn id="19" presetID="23" presetClass="entr" presetSubtype="528" fill="hold" grpId="0" nodeType="withEffect">
                                  <p:stCondLst>
                                    <p:cond delay="0"/>
                                  </p:stCondLst>
                                  <p:childTnLst>
                                    <p:set>
                                      <p:cBhvr>
                                        <p:cTn id="20" dur="1" fill="hold">
                                          <p:stCondLst>
                                            <p:cond delay="0"/>
                                          </p:stCondLst>
                                        </p:cTn>
                                        <p:tgtEl>
                                          <p:spTgt spid="2">
                                            <p:graphicEl>
                                              <a:dgm id="{17D34343-C708-474C-8B47-0D89F918D496}"/>
                                            </p:graphicEl>
                                          </p:spTgt>
                                        </p:tgtEl>
                                        <p:attrNameLst>
                                          <p:attrName>style.visibility</p:attrName>
                                        </p:attrNameLst>
                                      </p:cBhvr>
                                      <p:to>
                                        <p:strVal val="visible"/>
                                      </p:to>
                                    </p:set>
                                    <p:anim calcmode="lin" valueType="num">
                                      <p:cBhvr>
                                        <p:cTn id="21" dur="500" fill="hold"/>
                                        <p:tgtEl>
                                          <p:spTgt spid="2">
                                            <p:graphicEl>
                                              <a:dgm id="{17D34343-C708-474C-8B47-0D89F918D496}"/>
                                            </p:graphicEl>
                                          </p:spTgt>
                                        </p:tgtEl>
                                        <p:attrNameLst>
                                          <p:attrName>ppt_w</p:attrName>
                                        </p:attrNameLst>
                                      </p:cBhvr>
                                      <p:tavLst>
                                        <p:tav tm="0">
                                          <p:val>
                                            <p:fltVal val="0"/>
                                          </p:val>
                                        </p:tav>
                                        <p:tav tm="100000">
                                          <p:val>
                                            <p:strVal val="#ppt_w"/>
                                          </p:val>
                                        </p:tav>
                                      </p:tavLst>
                                    </p:anim>
                                    <p:anim calcmode="lin" valueType="num">
                                      <p:cBhvr>
                                        <p:cTn id="22" dur="500" fill="hold"/>
                                        <p:tgtEl>
                                          <p:spTgt spid="2">
                                            <p:graphicEl>
                                              <a:dgm id="{17D34343-C708-474C-8B47-0D89F918D496}"/>
                                            </p:graphicEl>
                                          </p:spTgt>
                                        </p:tgtEl>
                                        <p:attrNameLst>
                                          <p:attrName>ppt_h</p:attrName>
                                        </p:attrNameLst>
                                      </p:cBhvr>
                                      <p:tavLst>
                                        <p:tav tm="0">
                                          <p:val>
                                            <p:fltVal val="0"/>
                                          </p:val>
                                        </p:tav>
                                        <p:tav tm="100000">
                                          <p:val>
                                            <p:strVal val="#ppt_h"/>
                                          </p:val>
                                        </p:tav>
                                      </p:tavLst>
                                    </p:anim>
                                    <p:anim calcmode="lin" valueType="num">
                                      <p:cBhvr>
                                        <p:cTn id="23" dur="500" fill="hold"/>
                                        <p:tgtEl>
                                          <p:spTgt spid="2">
                                            <p:graphicEl>
                                              <a:dgm id="{17D34343-C708-474C-8B47-0D89F918D496}"/>
                                            </p:graphicEl>
                                          </p:spTgt>
                                        </p:tgtEl>
                                        <p:attrNameLst>
                                          <p:attrName>ppt_x</p:attrName>
                                        </p:attrNameLst>
                                      </p:cBhvr>
                                      <p:tavLst>
                                        <p:tav tm="0">
                                          <p:val>
                                            <p:fltVal val="0.5"/>
                                          </p:val>
                                        </p:tav>
                                        <p:tav tm="100000">
                                          <p:val>
                                            <p:strVal val="#ppt_x"/>
                                          </p:val>
                                        </p:tav>
                                      </p:tavLst>
                                    </p:anim>
                                    <p:anim calcmode="lin" valueType="num">
                                      <p:cBhvr>
                                        <p:cTn id="24" dur="500" fill="hold"/>
                                        <p:tgtEl>
                                          <p:spTgt spid="2">
                                            <p:graphicEl>
                                              <a:dgm id="{17D34343-C708-474C-8B47-0D89F918D496}"/>
                                            </p:graphicEl>
                                          </p:spTgt>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2">
                                            <p:graphicEl>
                                              <a:dgm id="{E4E35B24-C70C-4FE7-B36F-0C4DEC078744}"/>
                                            </p:graphicEl>
                                          </p:spTgt>
                                        </p:tgtEl>
                                        <p:attrNameLst>
                                          <p:attrName>style.visibility</p:attrName>
                                        </p:attrNameLst>
                                      </p:cBhvr>
                                      <p:to>
                                        <p:strVal val="visible"/>
                                      </p:to>
                                    </p:set>
                                    <p:anim calcmode="lin" valueType="num">
                                      <p:cBhvr>
                                        <p:cTn id="29" dur="500" fill="hold"/>
                                        <p:tgtEl>
                                          <p:spTgt spid="2">
                                            <p:graphicEl>
                                              <a:dgm id="{E4E35B24-C70C-4FE7-B36F-0C4DEC078744}"/>
                                            </p:graphicEl>
                                          </p:spTgt>
                                        </p:tgtEl>
                                        <p:attrNameLst>
                                          <p:attrName>ppt_w</p:attrName>
                                        </p:attrNameLst>
                                      </p:cBhvr>
                                      <p:tavLst>
                                        <p:tav tm="0">
                                          <p:val>
                                            <p:fltVal val="0"/>
                                          </p:val>
                                        </p:tav>
                                        <p:tav tm="100000">
                                          <p:val>
                                            <p:strVal val="#ppt_w"/>
                                          </p:val>
                                        </p:tav>
                                      </p:tavLst>
                                    </p:anim>
                                    <p:anim calcmode="lin" valueType="num">
                                      <p:cBhvr>
                                        <p:cTn id="30" dur="500" fill="hold"/>
                                        <p:tgtEl>
                                          <p:spTgt spid="2">
                                            <p:graphicEl>
                                              <a:dgm id="{E4E35B24-C70C-4FE7-B36F-0C4DEC078744}"/>
                                            </p:graphicEl>
                                          </p:spTgt>
                                        </p:tgtEl>
                                        <p:attrNameLst>
                                          <p:attrName>ppt_h</p:attrName>
                                        </p:attrNameLst>
                                      </p:cBhvr>
                                      <p:tavLst>
                                        <p:tav tm="0">
                                          <p:val>
                                            <p:fltVal val="0"/>
                                          </p:val>
                                        </p:tav>
                                        <p:tav tm="100000">
                                          <p:val>
                                            <p:strVal val="#ppt_h"/>
                                          </p:val>
                                        </p:tav>
                                      </p:tavLst>
                                    </p:anim>
                                    <p:anim calcmode="lin" valueType="num">
                                      <p:cBhvr>
                                        <p:cTn id="31" dur="500" fill="hold"/>
                                        <p:tgtEl>
                                          <p:spTgt spid="2">
                                            <p:graphicEl>
                                              <a:dgm id="{E4E35B24-C70C-4FE7-B36F-0C4DEC078744}"/>
                                            </p:graphicEl>
                                          </p:spTgt>
                                        </p:tgtEl>
                                        <p:attrNameLst>
                                          <p:attrName>ppt_x</p:attrName>
                                        </p:attrNameLst>
                                      </p:cBhvr>
                                      <p:tavLst>
                                        <p:tav tm="0">
                                          <p:val>
                                            <p:fltVal val="0.5"/>
                                          </p:val>
                                        </p:tav>
                                        <p:tav tm="100000">
                                          <p:val>
                                            <p:strVal val="#ppt_x"/>
                                          </p:val>
                                        </p:tav>
                                      </p:tavLst>
                                    </p:anim>
                                    <p:anim calcmode="lin" valueType="num">
                                      <p:cBhvr>
                                        <p:cTn id="32" dur="500" fill="hold"/>
                                        <p:tgtEl>
                                          <p:spTgt spid="2">
                                            <p:graphicEl>
                                              <a:dgm id="{E4E35B24-C70C-4FE7-B36F-0C4DEC078744}"/>
                                            </p:graphicEl>
                                          </p:spTgt>
                                        </p:tgtEl>
                                        <p:attrNameLst>
                                          <p:attrName>ppt_y</p:attrName>
                                        </p:attrNameLst>
                                      </p:cBhvr>
                                      <p:tavLst>
                                        <p:tav tm="0">
                                          <p:val>
                                            <p:fltVal val="0.5"/>
                                          </p:val>
                                        </p:tav>
                                        <p:tav tm="100000">
                                          <p:val>
                                            <p:strVal val="#ppt_y"/>
                                          </p:val>
                                        </p:tav>
                                      </p:tavLst>
                                    </p:anim>
                                  </p:childTnLst>
                                </p:cTn>
                              </p:par>
                              <p:par>
                                <p:cTn id="33" presetID="23" presetClass="entr" presetSubtype="528" fill="hold" grpId="0" nodeType="withEffect">
                                  <p:stCondLst>
                                    <p:cond delay="0"/>
                                  </p:stCondLst>
                                  <p:childTnLst>
                                    <p:set>
                                      <p:cBhvr>
                                        <p:cTn id="34" dur="1" fill="hold">
                                          <p:stCondLst>
                                            <p:cond delay="0"/>
                                          </p:stCondLst>
                                        </p:cTn>
                                        <p:tgtEl>
                                          <p:spTgt spid="2">
                                            <p:graphicEl>
                                              <a:dgm id="{FC2D643E-3958-43E2-B756-0DC338D8C86A}"/>
                                            </p:graphicEl>
                                          </p:spTgt>
                                        </p:tgtEl>
                                        <p:attrNameLst>
                                          <p:attrName>style.visibility</p:attrName>
                                        </p:attrNameLst>
                                      </p:cBhvr>
                                      <p:to>
                                        <p:strVal val="visible"/>
                                      </p:to>
                                    </p:set>
                                    <p:anim calcmode="lin" valueType="num">
                                      <p:cBhvr>
                                        <p:cTn id="35" dur="500" fill="hold"/>
                                        <p:tgtEl>
                                          <p:spTgt spid="2">
                                            <p:graphicEl>
                                              <a:dgm id="{FC2D643E-3958-43E2-B756-0DC338D8C86A}"/>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FC2D643E-3958-43E2-B756-0DC338D8C86A}"/>
                                            </p:graphicEl>
                                          </p:spTgt>
                                        </p:tgtEl>
                                        <p:attrNameLst>
                                          <p:attrName>ppt_h</p:attrName>
                                        </p:attrNameLst>
                                      </p:cBhvr>
                                      <p:tavLst>
                                        <p:tav tm="0">
                                          <p:val>
                                            <p:fltVal val="0"/>
                                          </p:val>
                                        </p:tav>
                                        <p:tav tm="100000">
                                          <p:val>
                                            <p:strVal val="#ppt_h"/>
                                          </p:val>
                                        </p:tav>
                                      </p:tavLst>
                                    </p:anim>
                                    <p:anim calcmode="lin" valueType="num">
                                      <p:cBhvr>
                                        <p:cTn id="37" dur="500" fill="hold"/>
                                        <p:tgtEl>
                                          <p:spTgt spid="2">
                                            <p:graphicEl>
                                              <a:dgm id="{FC2D643E-3958-43E2-B756-0DC338D8C86A}"/>
                                            </p:graphicEl>
                                          </p:spTgt>
                                        </p:tgtEl>
                                        <p:attrNameLst>
                                          <p:attrName>ppt_x</p:attrName>
                                        </p:attrNameLst>
                                      </p:cBhvr>
                                      <p:tavLst>
                                        <p:tav tm="0">
                                          <p:val>
                                            <p:fltVal val="0.5"/>
                                          </p:val>
                                        </p:tav>
                                        <p:tav tm="100000">
                                          <p:val>
                                            <p:strVal val="#ppt_x"/>
                                          </p:val>
                                        </p:tav>
                                      </p:tavLst>
                                    </p:anim>
                                    <p:anim calcmode="lin" valueType="num">
                                      <p:cBhvr>
                                        <p:cTn id="38" dur="500" fill="hold"/>
                                        <p:tgtEl>
                                          <p:spTgt spid="2">
                                            <p:graphicEl>
                                              <a:dgm id="{FC2D643E-3958-43E2-B756-0DC338D8C86A}"/>
                                            </p:graphicEl>
                                          </p:spTgt>
                                        </p:tgtEl>
                                        <p:attrNameLst>
                                          <p:attrName>ppt_y</p:attrName>
                                        </p:attrNameLst>
                                      </p:cBhvr>
                                      <p:tavLst>
                                        <p:tav tm="0">
                                          <p:val>
                                            <p:fltVal val="0.5"/>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528" fill="hold" grpId="0" nodeType="clickEffect">
                                  <p:stCondLst>
                                    <p:cond delay="0"/>
                                  </p:stCondLst>
                                  <p:childTnLst>
                                    <p:set>
                                      <p:cBhvr>
                                        <p:cTn id="42" dur="1" fill="hold">
                                          <p:stCondLst>
                                            <p:cond delay="0"/>
                                          </p:stCondLst>
                                        </p:cTn>
                                        <p:tgtEl>
                                          <p:spTgt spid="2">
                                            <p:graphicEl>
                                              <a:dgm id="{61102327-2128-41C3-8516-1FF96DA4FF69}"/>
                                            </p:graphicEl>
                                          </p:spTgt>
                                        </p:tgtEl>
                                        <p:attrNameLst>
                                          <p:attrName>style.visibility</p:attrName>
                                        </p:attrNameLst>
                                      </p:cBhvr>
                                      <p:to>
                                        <p:strVal val="visible"/>
                                      </p:to>
                                    </p:set>
                                    <p:anim calcmode="lin" valueType="num">
                                      <p:cBhvr>
                                        <p:cTn id="43" dur="500" fill="hold"/>
                                        <p:tgtEl>
                                          <p:spTgt spid="2">
                                            <p:graphicEl>
                                              <a:dgm id="{61102327-2128-41C3-8516-1FF96DA4FF69}"/>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61102327-2128-41C3-8516-1FF96DA4FF69}"/>
                                            </p:graphicEl>
                                          </p:spTgt>
                                        </p:tgtEl>
                                        <p:attrNameLst>
                                          <p:attrName>ppt_h</p:attrName>
                                        </p:attrNameLst>
                                      </p:cBhvr>
                                      <p:tavLst>
                                        <p:tav tm="0">
                                          <p:val>
                                            <p:fltVal val="0"/>
                                          </p:val>
                                        </p:tav>
                                        <p:tav tm="100000">
                                          <p:val>
                                            <p:strVal val="#ppt_h"/>
                                          </p:val>
                                        </p:tav>
                                      </p:tavLst>
                                    </p:anim>
                                    <p:anim calcmode="lin" valueType="num">
                                      <p:cBhvr>
                                        <p:cTn id="45" dur="500" fill="hold"/>
                                        <p:tgtEl>
                                          <p:spTgt spid="2">
                                            <p:graphicEl>
                                              <a:dgm id="{61102327-2128-41C3-8516-1FF96DA4FF69}"/>
                                            </p:graphicEl>
                                          </p:spTgt>
                                        </p:tgtEl>
                                        <p:attrNameLst>
                                          <p:attrName>ppt_x</p:attrName>
                                        </p:attrNameLst>
                                      </p:cBhvr>
                                      <p:tavLst>
                                        <p:tav tm="0">
                                          <p:val>
                                            <p:fltVal val="0.5"/>
                                          </p:val>
                                        </p:tav>
                                        <p:tav tm="100000">
                                          <p:val>
                                            <p:strVal val="#ppt_x"/>
                                          </p:val>
                                        </p:tav>
                                      </p:tavLst>
                                    </p:anim>
                                    <p:anim calcmode="lin" valueType="num">
                                      <p:cBhvr>
                                        <p:cTn id="46" dur="500" fill="hold"/>
                                        <p:tgtEl>
                                          <p:spTgt spid="2">
                                            <p:graphicEl>
                                              <a:dgm id="{61102327-2128-41C3-8516-1FF96DA4FF69}"/>
                                            </p:graphicEl>
                                          </p:spTgt>
                                        </p:tgtEl>
                                        <p:attrNameLst>
                                          <p:attrName>ppt_y</p:attrName>
                                        </p:attrNameLst>
                                      </p:cBhvr>
                                      <p:tavLst>
                                        <p:tav tm="0">
                                          <p:val>
                                            <p:fltVal val="0.5"/>
                                          </p:val>
                                        </p:tav>
                                        <p:tav tm="100000">
                                          <p:val>
                                            <p:strVal val="#ppt_y"/>
                                          </p:val>
                                        </p:tav>
                                      </p:tavLst>
                                    </p:anim>
                                  </p:childTnLst>
                                </p:cTn>
                              </p:par>
                              <p:par>
                                <p:cTn id="47" presetID="23" presetClass="entr" presetSubtype="528" fill="hold" grpId="0" nodeType="withEffect">
                                  <p:stCondLst>
                                    <p:cond delay="0"/>
                                  </p:stCondLst>
                                  <p:childTnLst>
                                    <p:set>
                                      <p:cBhvr>
                                        <p:cTn id="48" dur="1" fill="hold">
                                          <p:stCondLst>
                                            <p:cond delay="0"/>
                                          </p:stCondLst>
                                        </p:cTn>
                                        <p:tgtEl>
                                          <p:spTgt spid="2">
                                            <p:graphicEl>
                                              <a:dgm id="{69BB59E8-75EA-4649-8E86-6F5E796CAEFF}"/>
                                            </p:graphicEl>
                                          </p:spTgt>
                                        </p:tgtEl>
                                        <p:attrNameLst>
                                          <p:attrName>style.visibility</p:attrName>
                                        </p:attrNameLst>
                                      </p:cBhvr>
                                      <p:to>
                                        <p:strVal val="visible"/>
                                      </p:to>
                                    </p:set>
                                    <p:anim calcmode="lin" valueType="num">
                                      <p:cBhvr>
                                        <p:cTn id="49" dur="500" fill="hold"/>
                                        <p:tgtEl>
                                          <p:spTgt spid="2">
                                            <p:graphicEl>
                                              <a:dgm id="{69BB59E8-75EA-4649-8E86-6F5E796CAEFF}"/>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69BB59E8-75EA-4649-8E86-6F5E796CAEFF}"/>
                                            </p:graphicEl>
                                          </p:spTgt>
                                        </p:tgtEl>
                                        <p:attrNameLst>
                                          <p:attrName>ppt_h</p:attrName>
                                        </p:attrNameLst>
                                      </p:cBhvr>
                                      <p:tavLst>
                                        <p:tav tm="0">
                                          <p:val>
                                            <p:fltVal val="0"/>
                                          </p:val>
                                        </p:tav>
                                        <p:tav tm="100000">
                                          <p:val>
                                            <p:strVal val="#ppt_h"/>
                                          </p:val>
                                        </p:tav>
                                      </p:tavLst>
                                    </p:anim>
                                    <p:anim calcmode="lin" valueType="num">
                                      <p:cBhvr>
                                        <p:cTn id="51" dur="500" fill="hold"/>
                                        <p:tgtEl>
                                          <p:spTgt spid="2">
                                            <p:graphicEl>
                                              <a:dgm id="{69BB59E8-75EA-4649-8E86-6F5E796CAEFF}"/>
                                            </p:graphicEl>
                                          </p:spTgt>
                                        </p:tgtEl>
                                        <p:attrNameLst>
                                          <p:attrName>ppt_x</p:attrName>
                                        </p:attrNameLst>
                                      </p:cBhvr>
                                      <p:tavLst>
                                        <p:tav tm="0">
                                          <p:val>
                                            <p:fltVal val="0.5"/>
                                          </p:val>
                                        </p:tav>
                                        <p:tav tm="100000">
                                          <p:val>
                                            <p:strVal val="#ppt_x"/>
                                          </p:val>
                                        </p:tav>
                                      </p:tavLst>
                                    </p:anim>
                                    <p:anim calcmode="lin" valueType="num">
                                      <p:cBhvr>
                                        <p:cTn id="52" dur="500" fill="hold"/>
                                        <p:tgtEl>
                                          <p:spTgt spid="2">
                                            <p:graphicEl>
                                              <a:dgm id="{69BB59E8-75EA-4649-8E86-6F5E796CAEFF}"/>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b="-2000"/>
          </a:stretch>
        </a:blipFill>
        <a:effectLst/>
      </p:bgPr>
    </p:bg>
    <p:spTree>
      <p:nvGrpSpPr>
        <p:cNvPr id="1" name=""/>
        <p:cNvGrpSpPr/>
        <p:nvPr/>
      </p:nvGrpSpPr>
      <p:grpSpPr>
        <a:xfrm>
          <a:off x="0" y="0"/>
          <a:ext cx="0" cy="0"/>
          <a:chOff x="0" y="0"/>
          <a:chExt cx="0" cy="0"/>
        </a:xfrm>
      </p:grpSpPr>
      <p:pic>
        <p:nvPicPr>
          <p:cNvPr id="5" name="Imagen 4" descr="Imagen borrosa de una persona&#10;&#10;Descripción generada automáticamente con confianza media">
            <a:extLst>
              <a:ext uri="{FF2B5EF4-FFF2-40B4-BE49-F238E27FC236}">
                <a16:creationId xmlns:a16="http://schemas.microsoft.com/office/drawing/2014/main" id="{12FA978F-DE9A-9216-E792-30A7DBD88599}"/>
              </a:ext>
            </a:extLst>
          </p:cNvPr>
          <p:cNvPicPr>
            <a:picLocks noChangeAspect="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b="90559"/>
          <a:stretch/>
        </p:blipFill>
        <p:spPr>
          <a:xfrm>
            <a:off x="1481206" y="124427"/>
            <a:ext cx="6122752" cy="388482"/>
          </a:xfrm>
          <a:prstGeom prst="rect">
            <a:avLst/>
          </a:prstGeom>
          <a:blipFill>
            <a:blip r:embed="rId4">
              <a:duotone>
                <a:prstClr val="black"/>
                <a:schemeClr val="accent5">
                  <a:tint val="45000"/>
                  <a:satMod val="400000"/>
                </a:schemeClr>
              </a:duotone>
            </a:blip>
            <a:stretch>
              <a:fillRect/>
            </a:stretch>
          </a:blipFill>
        </p:spPr>
      </p:pic>
      <p:sp>
        <p:nvSpPr>
          <p:cNvPr id="7" name="CuadroTexto 6">
            <a:extLst>
              <a:ext uri="{FF2B5EF4-FFF2-40B4-BE49-F238E27FC236}">
                <a16:creationId xmlns:a16="http://schemas.microsoft.com/office/drawing/2014/main" id="{BD3AC0A8-E717-D3A7-DC75-AC54B10157AD}"/>
              </a:ext>
            </a:extLst>
          </p:cNvPr>
          <p:cNvSpPr txBox="1"/>
          <p:nvPr/>
        </p:nvSpPr>
        <p:spPr>
          <a:xfrm>
            <a:off x="1556951" y="107204"/>
            <a:ext cx="6047007" cy="400110"/>
          </a:xfrm>
          <a:prstGeom prst="rect">
            <a:avLst/>
          </a:prstGeom>
          <a:noFill/>
        </p:spPr>
        <p:txBody>
          <a:bodyPr wrap="square" rtlCol="0">
            <a:spAutoFit/>
          </a:bodyPr>
          <a:lstStyle/>
          <a:p>
            <a:pPr algn="ctr"/>
            <a:r>
              <a:rPr lang="es-ES" sz="2000" b="1" dirty="0">
                <a:solidFill>
                  <a:schemeClr val="bg1"/>
                </a:solidFill>
                <a:effectLst>
                  <a:glow rad="101600">
                    <a:schemeClr val="accent1">
                      <a:lumMod val="50000"/>
                    </a:schemeClr>
                  </a:glow>
                </a:effectLst>
              </a:rPr>
              <a:t>¿Cómo intervinieron los ángeles en la vida de Jesús?</a:t>
            </a:r>
          </a:p>
        </p:txBody>
      </p:sp>
      <p:pic>
        <p:nvPicPr>
          <p:cNvPr id="9" name="Imagen 8">
            <a:extLst>
              <a:ext uri="{FF2B5EF4-FFF2-40B4-BE49-F238E27FC236}">
                <a16:creationId xmlns:a16="http://schemas.microsoft.com/office/drawing/2014/main" id="{4E7860E1-5422-D609-346C-7D09C5A1C0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18182" y="43999"/>
            <a:ext cx="578886" cy="565021"/>
          </a:xfrm>
          <a:prstGeom prst="rect">
            <a:avLst/>
          </a:prstGeom>
        </p:spPr>
      </p:pic>
      <p:sp>
        <p:nvSpPr>
          <p:cNvPr id="8" name="CuadroTexto 7">
            <a:extLst>
              <a:ext uri="{FF2B5EF4-FFF2-40B4-BE49-F238E27FC236}">
                <a16:creationId xmlns:a16="http://schemas.microsoft.com/office/drawing/2014/main" id="{C66829D5-17A4-21B3-D289-592090FEBBCB}"/>
              </a:ext>
            </a:extLst>
          </p:cNvPr>
          <p:cNvSpPr txBox="1"/>
          <p:nvPr/>
        </p:nvSpPr>
        <p:spPr>
          <a:xfrm>
            <a:off x="8413961" y="1320249"/>
            <a:ext cx="3610560" cy="1754326"/>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5400" b="1" dirty="0">
                <a:ln/>
                <a:solidFill>
                  <a:srgbClr val="C00000"/>
                </a:solidFill>
              </a:rPr>
              <a:t>EN GETSEMANÍ</a:t>
            </a:r>
          </a:p>
        </p:txBody>
      </p:sp>
      <p:grpSp>
        <p:nvGrpSpPr>
          <p:cNvPr id="2" name="Grupo 1">
            <a:extLst>
              <a:ext uri="{FF2B5EF4-FFF2-40B4-BE49-F238E27FC236}">
                <a16:creationId xmlns:a16="http://schemas.microsoft.com/office/drawing/2014/main" id="{5E7B48A8-5649-4B8E-F764-D1520643E4B5}"/>
              </a:ext>
            </a:extLst>
          </p:cNvPr>
          <p:cNvGrpSpPr/>
          <p:nvPr/>
        </p:nvGrpSpPr>
        <p:grpSpPr>
          <a:xfrm>
            <a:off x="323529" y="1060589"/>
            <a:ext cx="8090432" cy="2273647"/>
            <a:chOff x="323529" y="1060589"/>
            <a:chExt cx="8090432" cy="2273647"/>
          </a:xfrm>
        </p:grpSpPr>
        <p:pic>
          <p:nvPicPr>
            <p:cNvPr id="3" name="Picture 2" descr="I:\Dibujos\Moises\Israel\IsraelDagon.jpg">
              <a:extLst>
                <a:ext uri="{FF2B5EF4-FFF2-40B4-BE49-F238E27FC236}">
                  <a16:creationId xmlns:a16="http://schemas.microsoft.com/office/drawing/2014/main" id="{23709747-F885-2B7C-92FA-06ECD04710D5}"/>
                </a:ext>
              </a:extLst>
            </p:cNvPr>
            <p:cNvPicPr>
              <a:picLocks noChangeAspect="1" noChangeArrowheads="1"/>
            </p:cNvPicPr>
            <p:nvPr/>
          </p:nvPicPr>
          <p:blipFill>
            <a:blip r:embed="rId6" cstate="print"/>
            <a:stretch>
              <a:fillRect/>
            </a:stretch>
          </p:blipFill>
          <p:spPr bwMode="auto">
            <a:xfrm>
              <a:off x="323529" y="1060589"/>
              <a:ext cx="1800200" cy="2273647"/>
            </a:xfrm>
            <a:prstGeom prst="rect">
              <a:avLst/>
            </a:prstGeom>
            <a:blipFill dpi="0" rotWithShape="1">
              <a:blip r:embed="rId7" cstate="print"/>
              <a:srcRect/>
              <a:stretch>
                <a:fillRect/>
              </a:stretch>
            </a:blipFill>
            <a:ln w="190500" cap="rnd">
              <a:solidFill>
                <a:srgbClr val="C0504D">
                  <a:lumMod val="60000"/>
                  <a:lumOff val="40000"/>
                </a:srgb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0" name="Grupo 9">
              <a:extLst>
                <a:ext uri="{FF2B5EF4-FFF2-40B4-BE49-F238E27FC236}">
                  <a16:creationId xmlns:a16="http://schemas.microsoft.com/office/drawing/2014/main" id="{1C52FE26-D587-CFD3-D05C-2D3B575F0FD8}"/>
                </a:ext>
              </a:extLst>
            </p:cNvPr>
            <p:cNvGrpSpPr/>
            <p:nvPr/>
          </p:nvGrpSpPr>
          <p:grpSpPr>
            <a:xfrm>
              <a:off x="2291208" y="1412219"/>
              <a:ext cx="6122753" cy="1922017"/>
              <a:chOff x="2959185" y="1847597"/>
              <a:chExt cx="2045421" cy="1218912"/>
            </a:xfrm>
          </p:grpSpPr>
          <p:sp>
            <p:nvSpPr>
              <p:cNvPr id="11" name="Rectángulo 10">
                <a:extLst>
                  <a:ext uri="{FF2B5EF4-FFF2-40B4-BE49-F238E27FC236}">
                    <a16:creationId xmlns:a16="http://schemas.microsoft.com/office/drawing/2014/main" id="{875490D3-8C02-BFAC-E3A7-51FC950787DD}"/>
                  </a:ext>
                </a:extLst>
              </p:cNvPr>
              <p:cNvSpPr/>
              <p:nvPr/>
            </p:nvSpPr>
            <p:spPr>
              <a:xfrm>
                <a:off x="2959185" y="1847597"/>
                <a:ext cx="2045421" cy="1218912"/>
              </a:xfrm>
              <a:prstGeom prst="rect">
                <a:avLst/>
              </a:prstGeom>
              <a:solidFill>
                <a:sysClr val="window" lastClr="FFFFFF"/>
              </a:solidFill>
              <a:ln w="25400" cap="flat" cmpd="sng" algn="ctr">
                <a:solidFill>
                  <a:srgbClr val="C0504D"/>
                </a:solidFill>
                <a:prstDash val="solid"/>
              </a:ln>
              <a:effectLst/>
            </p:spPr>
            <p:style>
              <a:lnRef idx="2">
                <a:schemeClr val="accent2"/>
              </a:lnRef>
              <a:fillRef idx="1">
                <a:schemeClr val="lt1"/>
              </a:fillRef>
              <a:effectRef idx="0">
                <a:schemeClr val="accent2"/>
              </a:effectRef>
              <a:fontRef idx="minor">
                <a:schemeClr val="tx1">
                  <a:hueOff val="0"/>
                  <a:satOff val="0"/>
                  <a:lumOff val="0"/>
                  <a:alphaOff val="0"/>
                </a:schemeClr>
              </a:fontRef>
            </p:style>
          </p:sp>
          <p:sp>
            <p:nvSpPr>
              <p:cNvPr id="12" name="CuadroTexto 11">
                <a:extLst>
                  <a:ext uri="{FF2B5EF4-FFF2-40B4-BE49-F238E27FC236}">
                    <a16:creationId xmlns:a16="http://schemas.microsoft.com/office/drawing/2014/main" id="{A6F76468-E764-B31F-8374-5F7130ECD6AB}"/>
                  </a:ext>
                </a:extLst>
              </p:cNvPr>
              <p:cNvSpPr txBox="1"/>
              <p:nvPr/>
            </p:nvSpPr>
            <p:spPr>
              <a:xfrm>
                <a:off x="2959185" y="1847597"/>
                <a:ext cx="2045421" cy="12189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2240" tIns="108000" rIns="142240" bIns="3600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rgbClr val="C00000"/>
                    </a:solidFill>
                    <a:latin typeface="Calibri"/>
                    <a:ea typeface="+mn-ea"/>
                    <a:cs typeface="+mn-cs"/>
                  </a:rPr>
                  <a:t>Un ángel consoló a Jesús </a:t>
                </a:r>
                <a:r>
                  <a:rPr lang="es-ES" sz="2000" b="1" kern="1200" dirty="0">
                    <a:solidFill>
                      <a:sysClr val="windowText" lastClr="000000">
                        <a:hueOff val="0"/>
                        <a:satOff val="0"/>
                        <a:lumOff val="0"/>
                        <a:alphaOff val="0"/>
                      </a:sysClr>
                    </a:solidFill>
                    <a:latin typeface="Calibri"/>
                    <a:ea typeface="+mn-ea"/>
                    <a:cs typeface="+mn-cs"/>
                  </a:rPr>
                  <a:t>(Lucas 22:43). En la suprema crisis, cuando el corazón y el alma se quebraban bajo el peso del pecado, Gabriel fue enviado a fortalecer al divino Sufriente, y animarlo a avanzar por el sendero manchado de sangre. (</a:t>
                </a:r>
                <a:r>
                  <a:rPr lang="es-ES" sz="2000" b="1" kern="1200" dirty="0" err="1">
                    <a:solidFill>
                      <a:sysClr val="windowText" lastClr="000000">
                        <a:hueOff val="0"/>
                        <a:satOff val="0"/>
                        <a:lumOff val="0"/>
                        <a:alphaOff val="0"/>
                      </a:sysClr>
                    </a:solidFill>
                    <a:latin typeface="Calibri"/>
                    <a:ea typeface="+mn-ea"/>
                    <a:cs typeface="+mn-cs"/>
                  </a:rPr>
                  <a:t>VAAn</a:t>
                </a:r>
                <a:r>
                  <a:rPr lang="es-ES" sz="2000" b="1" kern="1200" dirty="0">
                    <a:solidFill>
                      <a:sysClr val="windowText" lastClr="000000">
                        <a:hueOff val="0"/>
                        <a:satOff val="0"/>
                        <a:lumOff val="0"/>
                        <a:alphaOff val="0"/>
                      </a:sysClr>
                    </a:solidFill>
                    <a:latin typeface="Calibri"/>
                    <a:ea typeface="+mn-ea"/>
                    <a:cs typeface="+mn-cs"/>
                  </a:rPr>
                  <a:t>, p. 200; </a:t>
                </a:r>
                <a:r>
                  <a:rPr lang="es-ES" sz="2000" b="1" kern="1200" dirty="0" err="1">
                    <a:solidFill>
                      <a:sysClr val="windowText" lastClr="000000">
                        <a:hueOff val="0"/>
                        <a:satOff val="0"/>
                        <a:lumOff val="0"/>
                        <a:alphaOff val="0"/>
                      </a:sysClr>
                    </a:solidFill>
                    <a:latin typeface="Calibri"/>
                    <a:ea typeface="+mn-ea"/>
                    <a:cs typeface="+mn-cs"/>
                  </a:rPr>
                  <a:t>Sings</a:t>
                </a:r>
                <a:r>
                  <a:rPr lang="es-ES" sz="2000" b="1" kern="1200" dirty="0">
                    <a:solidFill>
                      <a:sysClr val="windowText" lastClr="000000">
                        <a:hueOff val="0"/>
                        <a:satOff val="0"/>
                        <a:lumOff val="0"/>
                        <a:alphaOff val="0"/>
                      </a:sysClr>
                    </a:solidFill>
                    <a:latin typeface="Calibri"/>
                    <a:ea typeface="+mn-ea"/>
                    <a:cs typeface="+mn-cs"/>
                  </a:rPr>
                  <a:t> </a:t>
                </a:r>
                <a:r>
                  <a:rPr lang="es-ES" sz="2000" b="1" kern="1200" dirty="0" err="1">
                    <a:solidFill>
                      <a:sysClr val="windowText" lastClr="000000">
                        <a:hueOff val="0"/>
                        <a:satOff val="0"/>
                        <a:lumOff val="0"/>
                        <a:alphaOff val="0"/>
                      </a:sysClr>
                    </a:solidFill>
                    <a:latin typeface="Calibri"/>
                    <a:ea typeface="+mn-ea"/>
                    <a:cs typeface="+mn-cs"/>
                  </a:rPr>
                  <a:t>of</a:t>
                </a:r>
                <a:r>
                  <a:rPr lang="es-ES" sz="2000" b="1" kern="1200" dirty="0">
                    <a:solidFill>
                      <a:sysClr val="windowText" lastClr="000000">
                        <a:hueOff val="0"/>
                        <a:satOff val="0"/>
                        <a:lumOff val="0"/>
                        <a:alphaOff val="0"/>
                      </a:sysClr>
                    </a:solidFill>
                    <a:latin typeface="Calibri"/>
                    <a:ea typeface="+mn-ea"/>
                    <a:cs typeface="+mn-cs"/>
                  </a:rPr>
                  <a:t> </a:t>
                </a:r>
                <a:r>
                  <a:rPr lang="es-ES" sz="2000" b="1" kern="1200" dirty="0" err="1">
                    <a:solidFill>
                      <a:sysClr val="windowText" lastClr="000000">
                        <a:hueOff val="0"/>
                        <a:satOff val="0"/>
                        <a:lumOff val="0"/>
                        <a:alphaOff val="0"/>
                      </a:sysClr>
                    </a:solidFill>
                    <a:latin typeface="Calibri"/>
                    <a:ea typeface="+mn-ea"/>
                    <a:cs typeface="+mn-cs"/>
                  </a:rPr>
                  <a:t>the</a:t>
                </a:r>
                <a:r>
                  <a:rPr lang="es-ES" sz="2000" b="1" kern="1200" dirty="0">
                    <a:solidFill>
                      <a:sysClr val="windowText" lastClr="000000">
                        <a:hueOff val="0"/>
                        <a:satOff val="0"/>
                        <a:lumOff val="0"/>
                        <a:alphaOff val="0"/>
                      </a:sysClr>
                    </a:solidFill>
                    <a:latin typeface="Calibri"/>
                    <a:ea typeface="+mn-ea"/>
                    <a:cs typeface="+mn-cs"/>
                  </a:rPr>
                  <a:t> times, 9 de diciembre de 1897)</a:t>
                </a:r>
              </a:p>
              <a:p>
                <a:pPr marL="0" lvl="0" indent="0" algn="ctr" defTabSz="889000">
                  <a:lnSpc>
                    <a:spcPct val="90000"/>
                  </a:lnSpc>
                  <a:spcBef>
                    <a:spcPct val="0"/>
                  </a:spcBef>
                  <a:spcAft>
                    <a:spcPct val="35000"/>
                  </a:spcAft>
                  <a:buNone/>
                </a:pPr>
                <a:endParaRPr lang="es-ES" sz="2000" b="1" kern="1200" dirty="0">
                  <a:solidFill>
                    <a:sysClr val="windowText" lastClr="000000">
                      <a:hueOff val="0"/>
                      <a:satOff val="0"/>
                      <a:lumOff val="0"/>
                      <a:alphaOff val="0"/>
                    </a:sysClr>
                  </a:solidFill>
                  <a:latin typeface="Calibri"/>
                  <a:ea typeface="+mn-ea"/>
                  <a:cs typeface="+mn-cs"/>
                </a:endParaRPr>
              </a:p>
              <a:p>
                <a:pPr marL="0" lvl="0" indent="0" algn="ctr" defTabSz="889000">
                  <a:lnSpc>
                    <a:spcPct val="90000"/>
                  </a:lnSpc>
                  <a:spcBef>
                    <a:spcPct val="0"/>
                  </a:spcBef>
                  <a:spcAft>
                    <a:spcPct val="35000"/>
                  </a:spcAft>
                  <a:buNone/>
                </a:pPr>
                <a:endParaRPr lang="es-ES" sz="2000" b="1" kern="1200" dirty="0">
                  <a:solidFill>
                    <a:sysClr val="windowText" lastClr="000000">
                      <a:hueOff val="0"/>
                      <a:satOff val="0"/>
                      <a:lumOff val="0"/>
                      <a:alphaOff val="0"/>
                    </a:sysClr>
                  </a:solidFill>
                  <a:latin typeface="Calibri"/>
                  <a:ea typeface="+mn-ea"/>
                  <a:cs typeface="+mn-cs"/>
                </a:endParaRPr>
              </a:p>
            </p:txBody>
          </p:sp>
        </p:grpSp>
      </p:grpSp>
      <p:grpSp>
        <p:nvGrpSpPr>
          <p:cNvPr id="4" name="Grupo 3">
            <a:extLst>
              <a:ext uri="{FF2B5EF4-FFF2-40B4-BE49-F238E27FC236}">
                <a16:creationId xmlns:a16="http://schemas.microsoft.com/office/drawing/2014/main" id="{9EBEB493-B2FF-658D-FD4B-685D48647106}"/>
              </a:ext>
            </a:extLst>
          </p:cNvPr>
          <p:cNvGrpSpPr/>
          <p:nvPr/>
        </p:nvGrpSpPr>
        <p:grpSpPr>
          <a:xfrm>
            <a:off x="323529" y="3679710"/>
            <a:ext cx="11486710" cy="2969568"/>
            <a:chOff x="323529" y="3679710"/>
            <a:chExt cx="11486710" cy="2969568"/>
          </a:xfrm>
        </p:grpSpPr>
        <p:pic>
          <p:nvPicPr>
            <p:cNvPr id="6" name="Picture 2" descr="I:\Dibujos\Moises\Israel\IsraelDagon.jpg">
              <a:extLst>
                <a:ext uri="{FF2B5EF4-FFF2-40B4-BE49-F238E27FC236}">
                  <a16:creationId xmlns:a16="http://schemas.microsoft.com/office/drawing/2014/main" id="{D280A71F-1E51-43E0-BF77-7509FB6E14CA}"/>
                </a:ext>
              </a:extLst>
            </p:cNvPr>
            <p:cNvPicPr>
              <a:picLocks noChangeAspect="1" noChangeArrowheads="1"/>
            </p:cNvPicPr>
            <p:nvPr/>
          </p:nvPicPr>
          <p:blipFill>
            <a:blip r:embed="rId8" cstate="print"/>
            <a:stretch>
              <a:fillRect/>
            </a:stretch>
          </p:blipFill>
          <p:spPr bwMode="auto">
            <a:xfrm>
              <a:off x="7603958" y="3679710"/>
              <a:ext cx="4206281" cy="2808311"/>
            </a:xfrm>
            <a:prstGeom prst="rect">
              <a:avLst/>
            </a:prstGeom>
            <a:solidFill>
              <a:srgbClr val="FFFFFF">
                <a:shade val="85000"/>
              </a:srgbClr>
            </a:solidFill>
            <a:ln w="190500" cap="rnd">
              <a:solidFill>
                <a:srgbClr val="C0504D">
                  <a:lumMod val="60000"/>
                  <a:lumOff val="40000"/>
                </a:srgb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5" name="Grupo 14">
              <a:extLst>
                <a:ext uri="{FF2B5EF4-FFF2-40B4-BE49-F238E27FC236}">
                  <a16:creationId xmlns:a16="http://schemas.microsoft.com/office/drawing/2014/main" id="{46B459B3-2CDC-D332-47A2-5B3CACE1EC87}"/>
                </a:ext>
              </a:extLst>
            </p:cNvPr>
            <p:cNvGrpSpPr/>
            <p:nvPr/>
          </p:nvGrpSpPr>
          <p:grpSpPr>
            <a:xfrm>
              <a:off x="323529" y="3679710"/>
              <a:ext cx="6922097" cy="2969568"/>
              <a:chOff x="2959185" y="1847597"/>
              <a:chExt cx="2045421" cy="1218912"/>
            </a:xfrm>
          </p:grpSpPr>
          <p:sp>
            <p:nvSpPr>
              <p:cNvPr id="16" name="Rectángulo 15">
                <a:extLst>
                  <a:ext uri="{FF2B5EF4-FFF2-40B4-BE49-F238E27FC236}">
                    <a16:creationId xmlns:a16="http://schemas.microsoft.com/office/drawing/2014/main" id="{133CBADE-2205-FDFA-A942-3B01D0073299}"/>
                  </a:ext>
                </a:extLst>
              </p:cNvPr>
              <p:cNvSpPr/>
              <p:nvPr/>
            </p:nvSpPr>
            <p:spPr>
              <a:xfrm>
                <a:off x="2959185" y="1847597"/>
                <a:ext cx="2045421" cy="1218912"/>
              </a:xfrm>
              <a:prstGeom prst="rect">
                <a:avLst/>
              </a:prstGeom>
              <a:solidFill>
                <a:sysClr val="window" lastClr="FFFFFF"/>
              </a:solidFill>
              <a:ln w="25400" cap="flat" cmpd="sng" algn="ctr">
                <a:solidFill>
                  <a:srgbClr val="C0504D"/>
                </a:solidFill>
                <a:prstDash val="solid"/>
              </a:ln>
              <a:effectLst/>
            </p:spPr>
            <p:style>
              <a:lnRef idx="2">
                <a:schemeClr val="accent2"/>
              </a:lnRef>
              <a:fillRef idx="1">
                <a:schemeClr val="lt1"/>
              </a:fillRef>
              <a:effectRef idx="0">
                <a:schemeClr val="accent2"/>
              </a:effectRef>
              <a:fontRef idx="minor">
                <a:schemeClr val="tx1">
                  <a:hueOff val="0"/>
                  <a:satOff val="0"/>
                  <a:lumOff val="0"/>
                  <a:alphaOff val="0"/>
                </a:schemeClr>
              </a:fontRef>
            </p:style>
          </p:sp>
          <p:sp>
            <p:nvSpPr>
              <p:cNvPr id="17" name="CuadroTexto 16">
                <a:extLst>
                  <a:ext uri="{FF2B5EF4-FFF2-40B4-BE49-F238E27FC236}">
                    <a16:creationId xmlns:a16="http://schemas.microsoft.com/office/drawing/2014/main" id="{1E96F51F-4845-FFC4-6FC3-6BEA2EBE2ADF}"/>
                  </a:ext>
                </a:extLst>
              </p:cNvPr>
              <p:cNvSpPr txBox="1"/>
              <p:nvPr/>
            </p:nvSpPr>
            <p:spPr>
              <a:xfrm>
                <a:off x="2959185" y="1847597"/>
                <a:ext cx="2045421" cy="12189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2240" tIns="108000" rIns="142240" bIns="3600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rgbClr val="C00000"/>
                    </a:solidFill>
                    <a:latin typeface="Calibri"/>
                    <a:ea typeface="+mn-ea"/>
                    <a:cs typeface="+mn-cs"/>
                  </a:rPr>
                  <a:t>En el arresto, se interpusieron entre Jesús y la multitud. </a:t>
                </a:r>
                <a:r>
                  <a:rPr lang="es-ES" sz="2000" b="1" kern="1200" dirty="0">
                    <a:solidFill>
                      <a:sysClr val="windowText" lastClr="000000">
                        <a:hueOff val="0"/>
                        <a:satOff val="0"/>
                        <a:lumOff val="0"/>
                        <a:alphaOff val="0"/>
                      </a:sysClr>
                    </a:solidFill>
                    <a:latin typeface="Calibri"/>
                    <a:ea typeface="+mn-ea"/>
                    <a:cs typeface="+mn-cs"/>
                  </a:rPr>
                  <a:t>Adelantándose a sus discípulos, dijo: “¿A quién buscáis?” Contestaron: “A Jesús Nazareno.” Jesús respondió: “Yo soy.” Mientras estas palabras eran pronunciadas, el ángel que acababa de servir a Jesús, se puso entre él y la turba. Una luz divina iluminó el rostro del Salvador, y le hizo sombra una figura como de paloma. En presencia de esta gloria divina, la turba homicida no pudo resistir un momento. Retrocedió tambaleándose. Sacerdotes, ancianos, soldados, y aun Judas, cayeron como muertos al suelo. (DTG, p. 644)</a:t>
                </a:r>
              </a:p>
            </p:txBody>
          </p:sp>
        </p:grpSp>
      </p:grpSp>
    </p:spTree>
    <p:extLst>
      <p:ext uri="{BB962C8B-B14F-4D97-AF65-F5344CB8AC3E}">
        <p14:creationId xmlns:p14="http://schemas.microsoft.com/office/powerpoint/2010/main" val="185152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52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anim calcmode="lin" valueType="num">
                                      <p:cBhvr>
                                        <p:cTn id="18" dur="500" fill="hold"/>
                                        <p:tgtEl>
                                          <p:spTgt spid="2"/>
                                        </p:tgtEl>
                                        <p:attrNameLst>
                                          <p:attrName>ppt_x</p:attrName>
                                        </p:attrNameLst>
                                      </p:cBhvr>
                                      <p:tavLst>
                                        <p:tav tm="0">
                                          <p:val>
                                            <p:fltVal val="0.5"/>
                                          </p:val>
                                        </p:tav>
                                        <p:tav tm="100000">
                                          <p:val>
                                            <p:strVal val="#ppt_x"/>
                                          </p:val>
                                        </p:tav>
                                      </p:tavLst>
                                    </p:anim>
                                    <p:anim calcmode="lin" valueType="num">
                                      <p:cBhvr>
                                        <p:cTn id="19"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b="-2000"/>
          </a:stretch>
        </a:blipFill>
        <a:effectLst/>
      </p:bgPr>
    </p:bg>
    <p:spTree>
      <p:nvGrpSpPr>
        <p:cNvPr id="1" name=""/>
        <p:cNvGrpSpPr/>
        <p:nvPr/>
      </p:nvGrpSpPr>
      <p:grpSpPr>
        <a:xfrm>
          <a:off x="0" y="0"/>
          <a:ext cx="0" cy="0"/>
          <a:chOff x="0" y="0"/>
          <a:chExt cx="0" cy="0"/>
        </a:xfrm>
      </p:grpSpPr>
      <p:pic>
        <p:nvPicPr>
          <p:cNvPr id="5" name="Imagen 4" descr="Imagen borrosa de una persona&#10;&#10;Descripción generada automáticamente con confianza media">
            <a:extLst>
              <a:ext uri="{FF2B5EF4-FFF2-40B4-BE49-F238E27FC236}">
                <a16:creationId xmlns:a16="http://schemas.microsoft.com/office/drawing/2014/main" id="{12FA978F-DE9A-9216-E792-30A7DBD88599}"/>
              </a:ext>
            </a:extLst>
          </p:cNvPr>
          <p:cNvPicPr>
            <a:picLocks noChangeAspect="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b="90559"/>
          <a:stretch/>
        </p:blipFill>
        <p:spPr>
          <a:xfrm>
            <a:off x="1481206" y="124427"/>
            <a:ext cx="6122752" cy="388482"/>
          </a:xfrm>
          <a:prstGeom prst="rect">
            <a:avLst/>
          </a:prstGeom>
          <a:blipFill>
            <a:blip r:embed="rId5">
              <a:duotone>
                <a:prstClr val="black"/>
                <a:schemeClr val="accent5">
                  <a:tint val="45000"/>
                  <a:satMod val="400000"/>
                </a:schemeClr>
              </a:duotone>
            </a:blip>
            <a:stretch>
              <a:fillRect/>
            </a:stretch>
          </a:blipFill>
        </p:spPr>
      </p:pic>
      <p:sp>
        <p:nvSpPr>
          <p:cNvPr id="7" name="CuadroTexto 6">
            <a:extLst>
              <a:ext uri="{FF2B5EF4-FFF2-40B4-BE49-F238E27FC236}">
                <a16:creationId xmlns:a16="http://schemas.microsoft.com/office/drawing/2014/main" id="{BD3AC0A8-E717-D3A7-DC75-AC54B10157AD}"/>
              </a:ext>
            </a:extLst>
          </p:cNvPr>
          <p:cNvSpPr txBox="1"/>
          <p:nvPr/>
        </p:nvSpPr>
        <p:spPr>
          <a:xfrm>
            <a:off x="1556951" y="107204"/>
            <a:ext cx="6047007" cy="400110"/>
          </a:xfrm>
          <a:prstGeom prst="rect">
            <a:avLst/>
          </a:prstGeom>
          <a:noFill/>
        </p:spPr>
        <p:txBody>
          <a:bodyPr wrap="square" rtlCol="0">
            <a:spAutoFit/>
          </a:bodyPr>
          <a:lstStyle/>
          <a:p>
            <a:pPr algn="ctr"/>
            <a:r>
              <a:rPr lang="es-ES" sz="2000" b="1" dirty="0">
                <a:solidFill>
                  <a:schemeClr val="bg1"/>
                </a:solidFill>
                <a:effectLst>
                  <a:glow rad="101600">
                    <a:schemeClr val="accent1">
                      <a:lumMod val="50000"/>
                    </a:schemeClr>
                  </a:glow>
                </a:effectLst>
              </a:rPr>
              <a:t>¿Cómo intervinieron los ángeles en la vida de Jesús?</a:t>
            </a:r>
          </a:p>
        </p:txBody>
      </p:sp>
      <p:pic>
        <p:nvPicPr>
          <p:cNvPr id="9" name="Imagen 8">
            <a:extLst>
              <a:ext uri="{FF2B5EF4-FFF2-40B4-BE49-F238E27FC236}">
                <a16:creationId xmlns:a16="http://schemas.microsoft.com/office/drawing/2014/main" id="{4E7860E1-5422-D609-346C-7D09C5A1C0E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18182" y="43999"/>
            <a:ext cx="578886" cy="565021"/>
          </a:xfrm>
          <a:prstGeom prst="rect">
            <a:avLst/>
          </a:prstGeom>
        </p:spPr>
      </p:pic>
      <p:grpSp>
        <p:nvGrpSpPr>
          <p:cNvPr id="2" name="6 Grupo">
            <a:extLst>
              <a:ext uri="{FF2B5EF4-FFF2-40B4-BE49-F238E27FC236}">
                <a16:creationId xmlns:a16="http://schemas.microsoft.com/office/drawing/2014/main" id="{8803A5AF-760D-F192-C965-6F60B9EB0527}"/>
              </a:ext>
            </a:extLst>
          </p:cNvPr>
          <p:cNvGrpSpPr/>
          <p:nvPr/>
        </p:nvGrpSpPr>
        <p:grpSpPr>
          <a:xfrm>
            <a:off x="159550" y="735787"/>
            <a:ext cx="8856984" cy="3262432"/>
            <a:chOff x="107504" y="807095"/>
            <a:chExt cx="8856984" cy="3262432"/>
          </a:xfrm>
        </p:grpSpPr>
        <p:sp>
          <p:nvSpPr>
            <p:cNvPr id="3" name="2 CuadroTexto">
              <a:extLst>
                <a:ext uri="{FF2B5EF4-FFF2-40B4-BE49-F238E27FC236}">
                  <a16:creationId xmlns:a16="http://schemas.microsoft.com/office/drawing/2014/main" id="{D28BD1AD-F146-DA14-CE32-B870E6654B1B}"/>
                </a:ext>
              </a:extLst>
            </p:cNvPr>
            <p:cNvSpPr txBox="1"/>
            <p:nvPr/>
          </p:nvSpPr>
          <p:spPr>
            <a:xfrm>
              <a:off x="107504" y="807095"/>
              <a:ext cx="1755032" cy="461665"/>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EN EL CIELO</a:t>
              </a:r>
            </a:p>
          </p:txBody>
        </p:sp>
        <p:sp>
          <p:nvSpPr>
            <p:cNvPr id="4" name="5 Rectángulo">
              <a:extLst>
                <a:ext uri="{FF2B5EF4-FFF2-40B4-BE49-F238E27FC236}">
                  <a16:creationId xmlns:a16="http://schemas.microsoft.com/office/drawing/2014/main" id="{4B916162-6435-723D-2402-B1B3C21BAD8C}"/>
                </a:ext>
              </a:extLst>
            </p:cNvPr>
            <p:cNvSpPr/>
            <p:nvPr/>
          </p:nvSpPr>
          <p:spPr>
            <a:xfrm>
              <a:off x="107504" y="1268760"/>
              <a:ext cx="8856984" cy="2800767"/>
            </a:xfrm>
            <a:prstGeom prst="rect">
              <a:avLst/>
            </a:prstGeom>
            <a:solidFill>
              <a:sysClr val="window" lastClr="FFFFFF"/>
            </a:solidFill>
            <a:ln w="25400" cap="flat" cmpd="sng" algn="ctr">
              <a:solidFill>
                <a:srgbClr val="C0504D"/>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200" b="0" i="0" u="none" strike="noStrike" kern="0" cap="none" spc="0" normalizeH="0" baseline="0" noProof="0" dirty="0">
                  <a:ln>
                    <a:noFill/>
                  </a:ln>
                  <a:solidFill>
                    <a:prstClr val="black"/>
                  </a:solidFill>
                  <a:effectLst/>
                  <a:uLnTx/>
                  <a:uFillTx/>
                  <a:latin typeface="Berlin Sans FB Demi" pitchFamily="34" charset="0"/>
                  <a:ea typeface="+mn-ea"/>
                  <a:cs typeface="+mn-cs"/>
                </a:rPr>
                <a:t>Los ángeles contemplaron la agonía del Salvador.  Vieron a su Señor rodeado por las legiones de las fuerzas satánicas, y su naturaleza abrumada por un pavor misterioso que lo hacía estremecerse.  Hubo silencio en el cielo.  Ningún arpa vibraba.  </a:t>
              </a:r>
              <a:r>
                <a:rPr kumimoji="0" lang="es-ES" sz="2200" b="0" i="0" u="none" strike="noStrike" kern="0" cap="none" spc="0" normalizeH="0" baseline="0" noProof="0" dirty="0">
                  <a:ln>
                    <a:noFill/>
                  </a:ln>
                  <a:solidFill>
                    <a:srgbClr val="C00000"/>
                  </a:solidFill>
                  <a:effectLst/>
                  <a:uLnTx/>
                  <a:uFillTx/>
                  <a:latin typeface="Berlin Sans FB Demi" pitchFamily="34" charset="0"/>
                  <a:ea typeface="+mn-ea"/>
                  <a:cs typeface="+mn-cs"/>
                </a:rPr>
                <a:t>Si los mortales hubiesen percibido el asombro de la hueste angélica mientras en silencioso pesar veía al Padre retirar sus rayos de luz, amor y gloria de su Hijo amado, comprenderían mejor cuán odioso es a su vista el pecado</a:t>
              </a:r>
              <a:r>
                <a:rPr kumimoji="0" lang="es-ES" sz="2200" b="0" i="0" u="none" strike="noStrike" kern="0" cap="none" spc="0" normalizeH="0" baseline="0" noProof="0" dirty="0">
                  <a:ln>
                    <a:noFill/>
                  </a:ln>
                  <a:solidFill>
                    <a:prstClr val="black"/>
                  </a:solidFill>
                  <a:effectLst/>
                  <a:uLnTx/>
                  <a:uFillTx/>
                  <a:latin typeface="Berlin Sans FB Demi" pitchFamily="34" charset="0"/>
                  <a:ea typeface="+mn-ea"/>
                  <a:cs typeface="+mn-cs"/>
                </a:rPr>
                <a:t> (DTG, p. 642)</a:t>
              </a:r>
            </a:p>
          </p:txBody>
        </p:sp>
      </p:grpSp>
      <p:grpSp>
        <p:nvGrpSpPr>
          <p:cNvPr id="6" name="8 Grupo">
            <a:extLst>
              <a:ext uri="{FF2B5EF4-FFF2-40B4-BE49-F238E27FC236}">
                <a16:creationId xmlns:a16="http://schemas.microsoft.com/office/drawing/2014/main" id="{CFBEA391-4F30-4B30-23F7-ED24CCF037C2}"/>
              </a:ext>
            </a:extLst>
          </p:cNvPr>
          <p:cNvGrpSpPr/>
          <p:nvPr/>
        </p:nvGrpSpPr>
        <p:grpSpPr>
          <a:xfrm>
            <a:off x="3175466" y="3341631"/>
            <a:ext cx="8856984" cy="3262432"/>
            <a:chOff x="107504" y="4084037"/>
            <a:chExt cx="8856984" cy="3262432"/>
          </a:xfrm>
        </p:grpSpPr>
        <p:sp>
          <p:nvSpPr>
            <p:cNvPr id="8" name="4 CuadroTexto">
              <a:extLst>
                <a:ext uri="{FF2B5EF4-FFF2-40B4-BE49-F238E27FC236}">
                  <a16:creationId xmlns:a16="http://schemas.microsoft.com/office/drawing/2014/main" id="{2D7A0D2E-9B4A-1036-5D19-E385BA43AD46}"/>
                </a:ext>
              </a:extLst>
            </p:cNvPr>
            <p:cNvSpPr txBox="1"/>
            <p:nvPr/>
          </p:nvSpPr>
          <p:spPr>
            <a:xfrm>
              <a:off x="6979649" y="4084037"/>
              <a:ext cx="1984839" cy="461665"/>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EN LA TIERRA</a:t>
              </a:r>
            </a:p>
          </p:txBody>
        </p:sp>
        <p:sp>
          <p:nvSpPr>
            <p:cNvPr id="10" name="7 Rectángulo">
              <a:extLst>
                <a:ext uri="{FF2B5EF4-FFF2-40B4-BE49-F238E27FC236}">
                  <a16:creationId xmlns:a16="http://schemas.microsoft.com/office/drawing/2014/main" id="{FE1BD50A-16D8-70FF-E75B-0FD3D3DDAB1D}"/>
                </a:ext>
              </a:extLst>
            </p:cNvPr>
            <p:cNvSpPr/>
            <p:nvPr/>
          </p:nvSpPr>
          <p:spPr>
            <a:xfrm>
              <a:off x="107504" y="4545702"/>
              <a:ext cx="8856984" cy="2800767"/>
            </a:xfrm>
            <a:prstGeom prst="rect">
              <a:avLst/>
            </a:prstGeom>
            <a:solidFill>
              <a:sysClr val="window" lastClr="FFFFFF"/>
            </a:solidFill>
            <a:ln w="25400" cap="flat" cmpd="sng" algn="ctr">
              <a:solidFill>
                <a:srgbClr val="C0504D"/>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200" b="0" i="0" u="none" strike="noStrike" kern="0" cap="none" spc="0" normalizeH="0" baseline="0" noProof="0" dirty="0">
                  <a:ln>
                    <a:noFill/>
                  </a:ln>
                  <a:solidFill>
                    <a:prstClr val="black"/>
                  </a:solidFill>
                  <a:effectLst/>
                  <a:uLnTx/>
                  <a:uFillTx/>
                  <a:latin typeface="Berlin Sans FB Demi" pitchFamily="34" charset="0"/>
                  <a:ea typeface="+mn-ea"/>
                  <a:cs typeface="+mn-cs"/>
                </a:rPr>
                <a:t>Huestes de ángeles estaban alineadas en el aire sobre aquél lugar… Los ángeles que se cernían sobre la escena de la crucifixión de Cristo, se indignaron al oír el escarnio de los príncipes que decían: "Si es el Hijo de Dios, sálvese a mismo." Deseaban libertar a Jesús, pero esto no les fue permitido. No se había logrado todavía el objeto de su misión… </a:t>
              </a:r>
              <a:r>
                <a:rPr kumimoji="0" lang="es-ES" sz="2200" b="0" i="0" u="none" strike="noStrike" kern="0" cap="none" spc="0" normalizeH="0" baseline="0" noProof="0" dirty="0">
                  <a:ln>
                    <a:noFill/>
                  </a:ln>
                  <a:solidFill>
                    <a:srgbClr val="C00000"/>
                  </a:solidFill>
                  <a:effectLst/>
                  <a:uLnTx/>
                  <a:uFillTx/>
                  <a:latin typeface="Berlin Sans FB Demi" pitchFamily="34" charset="0"/>
                  <a:ea typeface="+mn-ea"/>
                  <a:cs typeface="+mn-cs"/>
                </a:rPr>
                <a:t>Los ángeles habían presenciado la agonía de su amado Jefe hasta que ya no pudieron soportar aquel espectáculo, y se velaron el rostro por no ver la escena</a:t>
              </a:r>
              <a:r>
                <a:rPr kumimoji="0" lang="es-ES" sz="2200" b="0" i="0" u="none" strike="noStrike" kern="0" cap="none" spc="0" normalizeH="0" baseline="0" noProof="0" dirty="0">
                  <a:ln>
                    <a:noFill/>
                  </a:ln>
                  <a:solidFill>
                    <a:prstClr val="black"/>
                  </a:solidFill>
                  <a:effectLst/>
                  <a:uLnTx/>
                  <a:uFillTx/>
                  <a:latin typeface="Berlin Sans FB Demi" pitchFamily="34" charset="0"/>
                  <a:ea typeface="+mn-ea"/>
                  <a:cs typeface="+mn-cs"/>
                </a:rPr>
                <a:t> (PE, p. 177)</a:t>
              </a:r>
            </a:p>
          </p:txBody>
        </p:sp>
      </p:grpSp>
      <p:sp>
        <p:nvSpPr>
          <p:cNvPr id="11" name="CuadroTexto 10">
            <a:extLst>
              <a:ext uri="{FF2B5EF4-FFF2-40B4-BE49-F238E27FC236}">
                <a16:creationId xmlns:a16="http://schemas.microsoft.com/office/drawing/2014/main" id="{DF796A72-20D2-0ACA-D6FE-205878925EC0}"/>
              </a:ext>
            </a:extLst>
          </p:cNvPr>
          <p:cNvSpPr txBox="1"/>
          <p:nvPr/>
        </p:nvSpPr>
        <p:spPr>
          <a:xfrm>
            <a:off x="8985060" y="966619"/>
            <a:ext cx="3245040" cy="273921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s-ES" sz="4300" b="1" dirty="0">
                <a:ln/>
                <a:solidFill>
                  <a:srgbClr val="C00000"/>
                </a:solidFill>
              </a:rPr>
              <a:t>       EN</a:t>
            </a:r>
          </a:p>
          <a:p>
            <a:r>
              <a:rPr lang="es-ES" sz="4300" b="1" dirty="0">
                <a:ln/>
                <a:solidFill>
                  <a:srgbClr val="C00000"/>
                </a:solidFill>
              </a:rPr>
              <a:t>           LA CRUCIFIXIÓN</a:t>
            </a:r>
          </a:p>
          <a:p>
            <a:pPr algn="ctr"/>
            <a:endParaRPr lang="es-ES" sz="4300" b="1" dirty="0">
              <a:ln/>
              <a:solidFill>
                <a:srgbClr val="C00000"/>
              </a:solidFill>
            </a:endParaRPr>
          </a:p>
        </p:txBody>
      </p:sp>
      <p:pic>
        <p:nvPicPr>
          <p:cNvPr id="13" name="Imagen 12" descr="Imagen que contiene hombre, frente, tabla, gato&#10;&#10;Descripción generada automáticamente">
            <a:extLst>
              <a:ext uri="{FF2B5EF4-FFF2-40B4-BE49-F238E27FC236}">
                <a16:creationId xmlns:a16="http://schemas.microsoft.com/office/drawing/2014/main" id="{6719AC74-A767-A045-13F1-1E37B95951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01" y="4103541"/>
            <a:ext cx="3012212" cy="2402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4606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53" presetClass="entr" presetSubtype="528"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fltVal val="0.5"/>
                                          </p:val>
                                        </p:tav>
                                        <p:tav tm="100000">
                                          <p:val>
                                            <p:strVal val="#ppt_x"/>
                                          </p:val>
                                        </p:tav>
                                      </p:tavLst>
                                    </p:anim>
                                    <p:anim calcmode="lin" valueType="num">
                                      <p:cBhvr>
                                        <p:cTn id="18" dur="500" fill="hold"/>
                                        <p:tgtEl>
                                          <p:spTgt spid="13"/>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anim calcmode="lin" valueType="num">
                                      <p:cBhvr>
                                        <p:cTn id="26" dur="500" fill="hold"/>
                                        <p:tgtEl>
                                          <p:spTgt spid="2"/>
                                        </p:tgtEl>
                                        <p:attrNameLst>
                                          <p:attrName>ppt_x</p:attrName>
                                        </p:attrNameLst>
                                      </p:cBhvr>
                                      <p:tavLst>
                                        <p:tav tm="0">
                                          <p:val>
                                            <p:fltVal val="0.5"/>
                                          </p:val>
                                        </p:tav>
                                        <p:tav tm="100000">
                                          <p:val>
                                            <p:strVal val="#ppt_x"/>
                                          </p:val>
                                        </p:tav>
                                      </p:tavLst>
                                    </p:anim>
                                    <p:anim calcmode="lin" valueType="num">
                                      <p:cBhvr>
                                        <p:cTn id="27"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anim calcmode="lin" valueType="num">
                                      <p:cBhvr>
                                        <p:cTn id="35" dur="500" fill="hold"/>
                                        <p:tgtEl>
                                          <p:spTgt spid="6"/>
                                        </p:tgtEl>
                                        <p:attrNameLst>
                                          <p:attrName>ppt_x</p:attrName>
                                        </p:attrNameLst>
                                      </p:cBhvr>
                                      <p:tavLst>
                                        <p:tav tm="0">
                                          <p:val>
                                            <p:fltVal val="0.5"/>
                                          </p:val>
                                        </p:tav>
                                        <p:tav tm="100000">
                                          <p:val>
                                            <p:strVal val="#ppt_x"/>
                                          </p:val>
                                        </p:tav>
                                      </p:tavLst>
                                    </p:anim>
                                    <p:anim calcmode="lin" valueType="num">
                                      <p:cBhvr>
                                        <p:cTn id="36"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b="-2000"/>
          </a:stretch>
        </a:blipFill>
        <a:effectLst/>
      </p:bgPr>
    </p:bg>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991D560B-D1E3-0830-B7D5-4C8B8467CDF1}"/>
              </a:ext>
            </a:extLst>
          </p:cNvPr>
          <p:cNvGrpSpPr/>
          <p:nvPr/>
        </p:nvGrpSpPr>
        <p:grpSpPr>
          <a:xfrm>
            <a:off x="9467141" y="752653"/>
            <a:ext cx="2625449" cy="3521173"/>
            <a:chOff x="9467141" y="752653"/>
            <a:chExt cx="2625449" cy="3521173"/>
          </a:xfrm>
        </p:grpSpPr>
        <p:sp>
          <p:nvSpPr>
            <p:cNvPr id="13" name="Rectángulo: esquinas redondeadas 12">
              <a:extLst>
                <a:ext uri="{FF2B5EF4-FFF2-40B4-BE49-F238E27FC236}">
                  <a16:creationId xmlns:a16="http://schemas.microsoft.com/office/drawing/2014/main" id="{424FB89C-1A42-45C2-BDF1-3695BDABCFAE}"/>
                </a:ext>
              </a:extLst>
            </p:cNvPr>
            <p:cNvSpPr/>
            <p:nvPr/>
          </p:nvSpPr>
          <p:spPr>
            <a:xfrm>
              <a:off x="9467141" y="752653"/>
              <a:ext cx="2625449" cy="1640897"/>
            </a:xfrm>
            <a:prstGeom prst="roundRect">
              <a:avLst/>
            </a:prstGeom>
            <a:blipFill rotWithShape="1">
              <a:blip r:embed="rId3"/>
              <a:srcRect/>
              <a:stretch>
                <a:fillRect t="-3000" b="-3000"/>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tyle>
            <a:lnRef idx="0">
              <a:scrgbClr r="0" g="0" b="0"/>
            </a:lnRef>
            <a:fillRef idx="3">
              <a:scrgbClr r="0" g="0" b="0"/>
            </a:fillRef>
            <a:effectRef idx="2">
              <a:scrgbClr r="0" g="0" b="0"/>
            </a:effectRef>
            <a:fontRef idx="minor">
              <a:schemeClr val="lt1"/>
            </a:fontRef>
          </p:style>
        </p:sp>
        <p:sp>
          <p:nvSpPr>
            <p:cNvPr id="14" name="Forma libre: forma 13">
              <a:extLst>
                <a:ext uri="{FF2B5EF4-FFF2-40B4-BE49-F238E27FC236}">
                  <a16:creationId xmlns:a16="http://schemas.microsoft.com/office/drawing/2014/main" id="{C99E5BFD-8CD9-D89D-07EA-6A35B866DDE1}"/>
                </a:ext>
              </a:extLst>
            </p:cNvPr>
            <p:cNvSpPr/>
            <p:nvPr/>
          </p:nvSpPr>
          <p:spPr>
            <a:xfrm>
              <a:off x="9495362" y="2558262"/>
              <a:ext cx="2461743" cy="1715564"/>
            </a:xfrm>
            <a:custGeom>
              <a:avLst/>
              <a:gdLst>
                <a:gd name="connsiteX0" fmla="*/ 0 w 2461743"/>
                <a:gd name="connsiteY0" fmla="*/ 0 h 1467008"/>
                <a:gd name="connsiteX1" fmla="*/ 2461743 w 2461743"/>
                <a:gd name="connsiteY1" fmla="*/ 0 h 1467008"/>
                <a:gd name="connsiteX2" fmla="*/ 2461743 w 2461743"/>
                <a:gd name="connsiteY2" fmla="*/ 1467008 h 1467008"/>
                <a:gd name="connsiteX3" fmla="*/ 0 w 2461743"/>
                <a:gd name="connsiteY3" fmla="*/ 1467008 h 1467008"/>
                <a:gd name="connsiteX4" fmla="*/ 0 w 2461743"/>
                <a:gd name="connsiteY4" fmla="*/ 0 h 146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743" h="1467008">
                  <a:moveTo>
                    <a:pt x="0" y="0"/>
                  </a:moveTo>
                  <a:lnTo>
                    <a:pt x="2461743" y="0"/>
                  </a:lnTo>
                  <a:lnTo>
                    <a:pt x="2461743" y="1467008"/>
                  </a:lnTo>
                  <a:lnTo>
                    <a:pt x="0" y="1467008"/>
                  </a:lnTo>
                  <a:lnTo>
                    <a:pt x="0" y="0"/>
                  </a:lnTo>
                  <a:close/>
                </a:path>
              </a:pathLst>
            </a:custGeom>
            <a:solidFill>
              <a:sysClr val="window" lastClr="FFFFFF"/>
            </a:solidFill>
            <a:ln w="25400" cap="flat" cmpd="sng" algn="ctr">
              <a:solidFill>
                <a:srgbClr val="C0504D"/>
              </a:solidFill>
              <a:prstDash val="solid"/>
            </a:ln>
            <a:effectLst/>
          </p:spPr>
          <p:style>
            <a:lnRef idx="2">
              <a:schemeClr val="accent2"/>
            </a:lnRef>
            <a:fillRef idx="1">
              <a:schemeClr val="lt1"/>
            </a:fillRef>
            <a:effectRef idx="0">
              <a:schemeClr val="accent2"/>
            </a:effectRef>
            <a:fontRef idx="minor">
              <a:schemeClr val="tx1">
                <a:hueOff val="0"/>
                <a:satOff val="0"/>
                <a:lumOff val="0"/>
                <a:alphaOff val="0"/>
              </a:schemeClr>
            </a:fontRef>
          </p:style>
          <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Dos ángeles les anunciaron a los apóstoles la Segunda Venida (Hechos 1:10-11)</a:t>
              </a:r>
            </a:p>
            <a:p>
              <a:pPr marL="0" lvl="0" indent="0" algn="ctr" defTabSz="889000">
                <a:lnSpc>
                  <a:spcPct val="90000"/>
                </a:lnSpc>
                <a:spcBef>
                  <a:spcPct val="0"/>
                </a:spcBef>
                <a:spcAft>
                  <a:spcPct val="35000"/>
                </a:spcAft>
                <a:buNone/>
              </a:pPr>
              <a:endParaRPr lang="es-ES" sz="2000" b="1" kern="1200" dirty="0">
                <a:solidFill>
                  <a:sysClr val="windowText" lastClr="000000">
                    <a:hueOff val="0"/>
                    <a:satOff val="0"/>
                    <a:lumOff val="0"/>
                    <a:alphaOff val="0"/>
                  </a:sysClr>
                </a:solidFill>
                <a:latin typeface="Calibri"/>
                <a:ea typeface="+mn-ea"/>
                <a:cs typeface="+mn-cs"/>
              </a:endParaRPr>
            </a:p>
          </p:txBody>
        </p:sp>
      </p:grpSp>
      <p:pic>
        <p:nvPicPr>
          <p:cNvPr id="5" name="Imagen 4" descr="Imagen borrosa de una persona&#10;&#10;Descripción generada automáticamente con confianza media">
            <a:extLst>
              <a:ext uri="{FF2B5EF4-FFF2-40B4-BE49-F238E27FC236}">
                <a16:creationId xmlns:a16="http://schemas.microsoft.com/office/drawing/2014/main" id="{12FA978F-DE9A-9216-E792-30A7DBD88599}"/>
              </a:ext>
            </a:extLst>
          </p:cNvPr>
          <p:cNvPicPr>
            <a:picLocks noChangeAspect="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b="90559"/>
          <a:stretch/>
        </p:blipFill>
        <p:spPr>
          <a:xfrm>
            <a:off x="1481206" y="124427"/>
            <a:ext cx="6122752" cy="388482"/>
          </a:xfrm>
          <a:prstGeom prst="rect">
            <a:avLst/>
          </a:prstGeom>
          <a:blipFill>
            <a:blip r:embed="rId5">
              <a:duotone>
                <a:prstClr val="black"/>
                <a:schemeClr val="accent5">
                  <a:tint val="45000"/>
                  <a:satMod val="400000"/>
                </a:schemeClr>
              </a:duotone>
            </a:blip>
            <a:stretch>
              <a:fillRect/>
            </a:stretch>
          </a:blipFill>
        </p:spPr>
      </p:pic>
      <p:sp>
        <p:nvSpPr>
          <p:cNvPr id="7" name="CuadroTexto 6">
            <a:extLst>
              <a:ext uri="{FF2B5EF4-FFF2-40B4-BE49-F238E27FC236}">
                <a16:creationId xmlns:a16="http://schemas.microsoft.com/office/drawing/2014/main" id="{BD3AC0A8-E717-D3A7-DC75-AC54B10157AD}"/>
              </a:ext>
            </a:extLst>
          </p:cNvPr>
          <p:cNvSpPr txBox="1"/>
          <p:nvPr/>
        </p:nvSpPr>
        <p:spPr>
          <a:xfrm>
            <a:off x="1556951" y="107204"/>
            <a:ext cx="6047007" cy="400110"/>
          </a:xfrm>
          <a:prstGeom prst="rect">
            <a:avLst/>
          </a:prstGeom>
          <a:noFill/>
        </p:spPr>
        <p:txBody>
          <a:bodyPr wrap="square" rtlCol="0">
            <a:spAutoFit/>
          </a:bodyPr>
          <a:lstStyle/>
          <a:p>
            <a:pPr algn="ctr"/>
            <a:r>
              <a:rPr lang="es-ES" sz="2000" b="1" dirty="0">
                <a:solidFill>
                  <a:schemeClr val="bg1"/>
                </a:solidFill>
                <a:effectLst>
                  <a:glow rad="101600">
                    <a:schemeClr val="accent1">
                      <a:lumMod val="50000"/>
                    </a:schemeClr>
                  </a:glow>
                </a:effectLst>
              </a:rPr>
              <a:t>¿Cómo intervinieron los ángeles en la vida de Jesús?</a:t>
            </a:r>
          </a:p>
        </p:txBody>
      </p:sp>
      <p:pic>
        <p:nvPicPr>
          <p:cNvPr id="9" name="Imagen 8">
            <a:extLst>
              <a:ext uri="{FF2B5EF4-FFF2-40B4-BE49-F238E27FC236}">
                <a16:creationId xmlns:a16="http://schemas.microsoft.com/office/drawing/2014/main" id="{4E7860E1-5422-D609-346C-7D09C5A1C0E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18182" y="43999"/>
            <a:ext cx="578886" cy="565021"/>
          </a:xfrm>
          <a:prstGeom prst="rect">
            <a:avLst/>
          </a:prstGeom>
        </p:spPr>
      </p:pic>
      <p:sp>
        <p:nvSpPr>
          <p:cNvPr id="3" name="CuadroTexto 2">
            <a:extLst>
              <a:ext uri="{FF2B5EF4-FFF2-40B4-BE49-F238E27FC236}">
                <a16:creationId xmlns:a16="http://schemas.microsoft.com/office/drawing/2014/main" id="{EF49510A-4AD7-2E08-85ED-AFB371FE8A18}"/>
              </a:ext>
            </a:extLst>
          </p:cNvPr>
          <p:cNvSpPr txBox="1"/>
          <p:nvPr/>
        </p:nvSpPr>
        <p:spPr>
          <a:xfrm>
            <a:off x="244797" y="3739989"/>
            <a:ext cx="5518694" cy="1323439"/>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000" b="1" dirty="0">
                <a:ln/>
                <a:solidFill>
                  <a:srgbClr val="C00000"/>
                </a:solidFill>
              </a:rPr>
              <a:t>EN LA RESURRECCIÓN</a:t>
            </a:r>
          </a:p>
          <a:p>
            <a:pPr algn="ctr"/>
            <a:r>
              <a:rPr lang="es-ES" sz="4000" b="1" dirty="0">
                <a:ln/>
                <a:solidFill>
                  <a:srgbClr val="C00000"/>
                </a:solidFill>
              </a:rPr>
              <a:t>Y EN LA ASCENSIÓN</a:t>
            </a:r>
          </a:p>
        </p:txBody>
      </p:sp>
      <p:grpSp>
        <p:nvGrpSpPr>
          <p:cNvPr id="11" name="Grupo 10">
            <a:extLst>
              <a:ext uri="{FF2B5EF4-FFF2-40B4-BE49-F238E27FC236}">
                <a16:creationId xmlns:a16="http://schemas.microsoft.com/office/drawing/2014/main" id="{ACC598A4-00A6-56D4-5296-23154E0B455F}"/>
              </a:ext>
            </a:extLst>
          </p:cNvPr>
          <p:cNvGrpSpPr/>
          <p:nvPr/>
        </p:nvGrpSpPr>
        <p:grpSpPr>
          <a:xfrm>
            <a:off x="244797" y="688292"/>
            <a:ext cx="11712308" cy="6015466"/>
            <a:chOff x="244797" y="688292"/>
            <a:chExt cx="11712308" cy="6015466"/>
          </a:xfrm>
        </p:grpSpPr>
        <p:sp>
          <p:nvSpPr>
            <p:cNvPr id="16" name="Forma libre: forma 15">
              <a:extLst>
                <a:ext uri="{FF2B5EF4-FFF2-40B4-BE49-F238E27FC236}">
                  <a16:creationId xmlns:a16="http://schemas.microsoft.com/office/drawing/2014/main" id="{7B0DEFB6-4BC4-A355-1322-1FF4289DA09E}"/>
                </a:ext>
              </a:extLst>
            </p:cNvPr>
            <p:cNvSpPr/>
            <p:nvPr/>
          </p:nvSpPr>
          <p:spPr>
            <a:xfrm>
              <a:off x="244797" y="5157247"/>
              <a:ext cx="11712308" cy="1546511"/>
            </a:xfrm>
            <a:custGeom>
              <a:avLst/>
              <a:gdLst>
                <a:gd name="connsiteX0" fmla="*/ 0 w 11712308"/>
                <a:gd name="connsiteY0" fmla="*/ 0 h 1546511"/>
                <a:gd name="connsiteX1" fmla="*/ 11712308 w 11712308"/>
                <a:gd name="connsiteY1" fmla="*/ 0 h 1546511"/>
                <a:gd name="connsiteX2" fmla="*/ 11712308 w 11712308"/>
                <a:gd name="connsiteY2" fmla="*/ 1546511 h 1546511"/>
                <a:gd name="connsiteX3" fmla="*/ 0 w 11712308"/>
                <a:gd name="connsiteY3" fmla="*/ 1546511 h 1546511"/>
                <a:gd name="connsiteX4" fmla="*/ 0 w 11712308"/>
                <a:gd name="connsiteY4" fmla="*/ 0 h 154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2308" h="1546511">
                  <a:moveTo>
                    <a:pt x="0" y="0"/>
                  </a:moveTo>
                  <a:lnTo>
                    <a:pt x="11712308" y="0"/>
                  </a:lnTo>
                  <a:lnTo>
                    <a:pt x="11712308" y="1546511"/>
                  </a:lnTo>
                  <a:lnTo>
                    <a:pt x="0" y="1546511"/>
                  </a:lnTo>
                  <a:lnTo>
                    <a:pt x="0" y="0"/>
                  </a:lnTo>
                  <a:close/>
                </a:path>
              </a:pathLst>
            </a:custGeom>
            <a:solidFill>
              <a:sysClr val="window" lastClr="FFFFFF"/>
            </a:solidFill>
            <a:ln w="25400" cap="flat" cmpd="sng" algn="ctr">
              <a:solidFill>
                <a:srgbClr val="C0504D"/>
              </a:solidFill>
              <a:prstDash val="solid"/>
            </a:ln>
            <a:effectLst/>
          </p:spPr>
          <p:style>
            <a:lnRef idx="2">
              <a:schemeClr val="accent2"/>
            </a:lnRef>
            <a:fillRef idx="1">
              <a:schemeClr val="lt1"/>
            </a:fillRef>
            <a:effectRef idx="0">
              <a:schemeClr val="accent2"/>
            </a:effectRef>
            <a:fontRef idx="minor">
              <a:schemeClr val="tx1">
                <a:hueOff val="0"/>
                <a:satOff val="0"/>
                <a:lumOff val="0"/>
                <a:alphaOff val="0"/>
              </a:schemeClr>
            </a:fontRef>
          </p:style>
          <p:txBody>
            <a:bodyPr spcFirstLastPara="0" vert="horz" wrap="square" lIns="142240" tIns="7200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Llevaron a Jesús al cielo. Mientras los discípulos estaban mirando arriba para recibir la última vislumbre de su Señor que ascendía, él </a:t>
              </a:r>
              <a:r>
                <a:rPr lang="es-ES" sz="2000" b="1" kern="1200" dirty="0">
                  <a:solidFill>
                    <a:srgbClr val="C00000"/>
                  </a:solidFill>
                  <a:latin typeface="Calibri"/>
                  <a:ea typeface="+mn-ea"/>
                  <a:cs typeface="+mn-cs"/>
                </a:rPr>
                <a:t>fue recibido en las gozosas filas de los ángeles celestiales</a:t>
              </a:r>
              <a:r>
                <a:rPr lang="es-ES" sz="2000" b="1" kern="1200" dirty="0">
                  <a:solidFill>
                    <a:sysClr val="windowText" lastClr="000000">
                      <a:hueOff val="0"/>
                      <a:satOff val="0"/>
                      <a:lumOff val="0"/>
                      <a:alphaOff val="0"/>
                    </a:sysClr>
                  </a:solidFill>
                  <a:latin typeface="Calibri"/>
                  <a:ea typeface="+mn-ea"/>
                  <a:cs typeface="+mn-cs"/>
                </a:rPr>
                <a:t>. Mientras estos ángeles lo escoltaban a los atrios de arriba, cantaban triunfalmente: “Reinos de la tierra, cantad a Dios, cantad al Señor; al que cabalga sobre los cielos de los cielos... Atribuid fortaleza a Dios: sobre Israel es su magnificencia, y su poder está en los cielos” Salmo 68:32-34 (HA, p. 26).</a:t>
              </a:r>
            </a:p>
            <a:p>
              <a:pPr marL="0" lvl="0" indent="0" algn="ctr" defTabSz="889000">
                <a:lnSpc>
                  <a:spcPct val="90000"/>
                </a:lnSpc>
                <a:spcBef>
                  <a:spcPct val="0"/>
                </a:spcBef>
                <a:spcAft>
                  <a:spcPct val="35000"/>
                </a:spcAft>
                <a:buNone/>
              </a:pPr>
              <a:endParaRPr lang="es-ES" sz="2000" b="1" kern="1200" dirty="0">
                <a:solidFill>
                  <a:sysClr val="windowText" lastClr="000000">
                    <a:hueOff val="0"/>
                    <a:satOff val="0"/>
                    <a:lumOff val="0"/>
                    <a:alphaOff val="0"/>
                  </a:sysClr>
                </a:solidFill>
                <a:latin typeface="Calibri"/>
                <a:ea typeface="+mn-ea"/>
                <a:cs typeface="+mn-cs"/>
              </a:endParaRPr>
            </a:p>
          </p:txBody>
        </p:sp>
        <p:pic>
          <p:nvPicPr>
            <p:cNvPr id="18" name="Imagen 17" descr="Un dibujo de una persona&#10;&#10;Descripción generada automáticamente con confianza media">
              <a:extLst>
                <a:ext uri="{FF2B5EF4-FFF2-40B4-BE49-F238E27FC236}">
                  <a16:creationId xmlns:a16="http://schemas.microsoft.com/office/drawing/2014/main" id="{0029EFE6-139B-1AB0-5D57-AAC6C4AE48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0975" y="688292"/>
              <a:ext cx="3044505" cy="4282381"/>
            </a:xfrm>
            <a:prstGeom prst="roundRect">
              <a:avLst>
                <a:gd name="adj" fmla="val 622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4" name="Grupo 3">
            <a:extLst>
              <a:ext uri="{FF2B5EF4-FFF2-40B4-BE49-F238E27FC236}">
                <a16:creationId xmlns:a16="http://schemas.microsoft.com/office/drawing/2014/main" id="{B96EBA24-695B-96C4-EF84-D96478004EB1}"/>
              </a:ext>
            </a:extLst>
          </p:cNvPr>
          <p:cNvGrpSpPr/>
          <p:nvPr/>
        </p:nvGrpSpPr>
        <p:grpSpPr>
          <a:xfrm>
            <a:off x="2827249" y="772537"/>
            <a:ext cx="2461743" cy="2825429"/>
            <a:chOff x="2827249" y="772537"/>
            <a:chExt cx="2461743" cy="2825429"/>
          </a:xfrm>
        </p:grpSpPr>
        <p:sp>
          <p:nvSpPr>
            <p:cNvPr id="12" name="Forma libre: forma 11">
              <a:extLst>
                <a:ext uri="{FF2B5EF4-FFF2-40B4-BE49-F238E27FC236}">
                  <a16:creationId xmlns:a16="http://schemas.microsoft.com/office/drawing/2014/main" id="{509B9E8E-87BB-8CD3-C57A-D66295D94F4F}"/>
                </a:ext>
              </a:extLst>
            </p:cNvPr>
            <p:cNvSpPr/>
            <p:nvPr/>
          </p:nvSpPr>
          <p:spPr>
            <a:xfrm>
              <a:off x="2827249" y="2499434"/>
              <a:ext cx="2461743" cy="1098532"/>
            </a:xfrm>
            <a:custGeom>
              <a:avLst/>
              <a:gdLst>
                <a:gd name="connsiteX0" fmla="*/ 0 w 2461743"/>
                <a:gd name="connsiteY0" fmla="*/ 0 h 1467008"/>
                <a:gd name="connsiteX1" fmla="*/ 2461743 w 2461743"/>
                <a:gd name="connsiteY1" fmla="*/ 0 h 1467008"/>
                <a:gd name="connsiteX2" fmla="*/ 2461743 w 2461743"/>
                <a:gd name="connsiteY2" fmla="*/ 1467008 h 1467008"/>
                <a:gd name="connsiteX3" fmla="*/ 0 w 2461743"/>
                <a:gd name="connsiteY3" fmla="*/ 1467008 h 1467008"/>
                <a:gd name="connsiteX4" fmla="*/ 0 w 2461743"/>
                <a:gd name="connsiteY4" fmla="*/ 0 h 146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743" h="1467008">
                  <a:moveTo>
                    <a:pt x="0" y="0"/>
                  </a:moveTo>
                  <a:lnTo>
                    <a:pt x="2461743" y="0"/>
                  </a:lnTo>
                  <a:lnTo>
                    <a:pt x="2461743" y="1467008"/>
                  </a:lnTo>
                  <a:lnTo>
                    <a:pt x="0" y="1467008"/>
                  </a:lnTo>
                  <a:lnTo>
                    <a:pt x="0" y="0"/>
                  </a:lnTo>
                  <a:close/>
                </a:path>
              </a:pathLst>
            </a:custGeom>
            <a:solidFill>
              <a:sysClr val="window" lastClr="FFFFFF"/>
            </a:solidFill>
            <a:ln w="25400" cap="flat" cmpd="sng" algn="ctr">
              <a:solidFill>
                <a:srgbClr val="C0504D"/>
              </a:solidFill>
              <a:prstDash val="solid"/>
            </a:ln>
            <a:effectLst/>
          </p:spPr>
          <p:style>
            <a:lnRef idx="2">
              <a:schemeClr val="accent2"/>
            </a:lnRef>
            <a:fillRef idx="1">
              <a:schemeClr val="lt1"/>
            </a:fillRef>
            <a:effectRef idx="0">
              <a:schemeClr val="accent2"/>
            </a:effectRef>
            <a:fontRef idx="minor">
              <a:schemeClr val="tx1">
                <a:hueOff val="0"/>
                <a:satOff val="0"/>
                <a:lumOff val="0"/>
                <a:alphaOff val="0"/>
              </a:schemeClr>
            </a:fontRef>
          </p:style>
          <p:txBody>
            <a:bodyPr spcFirstLastPara="0" vert="horz" wrap="square" lIns="142240" tIns="72000" rIns="14400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Derribaron a la guardia romana</a:t>
              </a:r>
              <a:br>
                <a:rPr lang="es-ES" sz="2000" b="1" kern="1200" dirty="0">
                  <a:solidFill>
                    <a:sysClr val="windowText" lastClr="000000">
                      <a:hueOff val="0"/>
                      <a:satOff val="0"/>
                      <a:lumOff val="0"/>
                      <a:alphaOff val="0"/>
                    </a:sysClr>
                  </a:solidFill>
                  <a:latin typeface="Calibri"/>
                  <a:ea typeface="+mn-ea"/>
                  <a:cs typeface="+mn-cs"/>
                </a:rPr>
              </a:br>
              <a:r>
                <a:rPr lang="es-ES" sz="2000" b="1" kern="1200" dirty="0">
                  <a:solidFill>
                    <a:sysClr val="windowText" lastClr="000000">
                      <a:hueOff val="0"/>
                      <a:satOff val="0"/>
                      <a:lumOff val="0"/>
                      <a:alphaOff val="0"/>
                    </a:sysClr>
                  </a:solidFill>
                  <a:latin typeface="Calibri"/>
                  <a:ea typeface="+mn-ea"/>
                  <a:cs typeface="+mn-cs"/>
                </a:rPr>
                <a:t>(Mateo 28:4)</a:t>
              </a:r>
            </a:p>
          </p:txBody>
        </p:sp>
        <p:pic>
          <p:nvPicPr>
            <p:cNvPr id="22" name="Imagen 21" descr="Imagen que contiene hombre, tabla, parado, grande&#10;&#10;Descripción generada automáticamente">
              <a:extLst>
                <a:ext uri="{FF2B5EF4-FFF2-40B4-BE49-F238E27FC236}">
                  <a16:creationId xmlns:a16="http://schemas.microsoft.com/office/drawing/2014/main" id="{EE2AEFC1-E0EB-08EA-105E-8611987D6F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9142" y="772537"/>
              <a:ext cx="2204557" cy="16408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 name="Grupo 1">
            <a:extLst>
              <a:ext uri="{FF2B5EF4-FFF2-40B4-BE49-F238E27FC236}">
                <a16:creationId xmlns:a16="http://schemas.microsoft.com/office/drawing/2014/main" id="{F9F831D6-6D2B-C4A1-5B74-2EA62872ED34}"/>
              </a:ext>
            </a:extLst>
          </p:cNvPr>
          <p:cNvGrpSpPr/>
          <p:nvPr/>
        </p:nvGrpSpPr>
        <p:grpSpPr>
          <a:xfrm>
            <a:off x="244797" y="752653"/>
            <a:ext cx="2517354" cy="2842601"/>
            <a:chOff x="244797" y="752653"/>
            <a:chExt cx="2517354" cy="2842601"/>
          </a:xfrm>
        </p:grpSpPr>
        <p:sp>
          <p:nvSpPr>
            <p:cNvPr id="10" name="Forma libre: forma 9">
              <a:extLst>
                <a:ext uri="{FF2B5EF4-FFF2-40B4-BE49-F238E27FC236}">
                  <a16:creationId xmlns:a16="http://schemas.microsoft.com/office/drawing/2014/main" id="{CE06A1CF-1AC6-1919-DC32-87E901DF12FD}"/>
                </a:ext>
              </a:extLst>
            </p:cNvPr>
            <p:cNvSpPr/>
            <p:nvPr/>
          </p:nvSpPr>
          <p:spPr>
            <a:xfrm>
              <a:off x="250341" y="2496722"/>
              <a:ext cx="2461743" cy="1098532"/>
            </a:xfrm>
            <a:custGeom>
              <a:avLst/>
              <a:gdLst>
                <a:gd name="connsiteX0" fmla="*/ 0 w 2461743"/>
                <a:gd name="connsiteY0" fmla="*/ 0 h 1467008"/>
                <a:gd name="connsiteX1" fmla="*/ 2461743 w 2461743"/>
                <a:gd name="connsiteY1" fmla="*/ 0 h 1467008"/>
                <a:gd name="connsiteX2" fmla="*/ 2461743 w 2461743"/>
                <a:gd name="connsiteY2" fmla="*/ 1467008 h 1467008"/>
                <a:gd name="connsiteX3" fmla="*/ 0 w 2461743"/>
                <a:gd name="connsiteY3" fmla="*/ 1467008 h 1467008"/>
                <a:gd name="connsiteX4" fmla="*/ 0 w 2461743"/>
                <a:gd name="connsiteY4" fmla="*/ 0 h 1467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743" h="1467008">
                  <a:moveTo>
                    <a:pt x="0" y="0"/>
                  </a:moveTo>
                  <a:lnTo>
                    <a:pt x="2461743" y="0"/>
                  </a:lnTo>
                  <a:lnTo>
                    <a:pt x="2461743" y="1467008"/>
                  </a:lnTo>
                  <a:lnTo>
                    <a:pt x="0" y="1467008"/>
                  </a:lnTo>
                  <a:lnTo>
                    <a:pt x="0" y="0"/>
                  </a:lnTo>
                  <a:close/>
                </a:path>
              </a:pathLst>
            </a:custGeom>
            <a:solidFill>
              <a:sysClr val="window" lastClr="FFFFFF"/>
            </a:solidFill>
            <a:ln w="25400" cap="flat" cmpd="sng" algn="ctr">
              <a:solidFill>
                <a:srgbClr val="C0504D"/>
              </a:solidFill>
              <a:prstDash val="solid"/>
            </a:ln>
            <a:effectLst/>
          </p:spPr>
          <p:style>
            <a:lnRef idx="2">
              <a:schemeClr val="accent2"/>
            </a:lnRef>
            <a:fillRef idx="1">
              <a:schemeClr val="lt1"/>
            </a:fillRef>
            <a:effectRef idx="0">
              <a:schemeClr val="accent2"/>
            </a:effectRef>
            <a:fontRef idx="minor">
              <a:schemeClr val="tx1">
                <a:hueOff val="0"/>
                <a:satOff val="0"/>
                <a:lumOff val="0"/>
                <a:alphaOff val="0"/>
              </a:schemeClr>
            </a:fontRef>
          </p:style>
          <p:txBody>
            <a:bodyPr spcFirstLastPara="0" vert="horz" wrap="square" lIns="142240" tIns="108000" rIns="142240" bIns="3600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ysClr val="windowText" lastClr="000000">
                      <a:hueOff val="0"/>
                      <a:satOff val="0"/>
                      <a:lumOff val="0"/>
                      <a:alphaOff val="0"/>
                    </a:sysClr>
                  </a:solidFill>
                  <a:latin typeface="Calibri"/>
                  <a:ea typeface="+mn-ea"/>
                  <a:cs typeface="+mn-cs"/>
                </a:rPr>
                <a:t>Quitaron la piedra del sepulcro </a:t>
              </a:r>
              <a:br>
                <a:rPr lang="es-ES" sz="2000" b="1" kern="1200" dirty="0">
                  <a:solidFill>
                    <a:sysClr val="windowText" lastClr="000000">
                      <a:hueOff val="0"/>
                      <a:satOff val="0"/>
                      <a:lumOff val="0"/>
                      <a:alphaOff val="0"/>
                    </a:sysClr>
                  </a:solidFill>
                  <a:latin typeface="Calibri"/>
                  <a:ea typeface="+mn-ea"/>
                  <a:cs typeface="+mn-cs"/>
                </a:rPr>
              </a:br>
              <a:r>
                <a:rPr lang="es-ES" sz="2000" b="1" kern="1200" dirty="0">
                  <a:solidFill>
                    <a:sysClr val="windowText" lastClr="000000">
                      <a:hueOff val="0"/>
                      <a:satOff val="0"/>
                      <a:lumOff val="0"/>
                      <a:alphaOff val="0"/>
                    </a:sysClr>
                  </a:solidFill>
                  <a:latin typeface="Calibri"/>
                  <a:ea typeface="+mn-ea"/>
                  <a:cs typeface="+mn-cs"/>
                </a:rPr>
                <a:t>(Mateo 28:2)</a:t>
              </a:r>
            </a:p>
          </p:txBody>
        </p:sp>
        <p:pic>
          <p:nvPicPr>
            <p:cNvPr id="24" name="Imagen 23" descr="Un grupo de personas junto a una roca&#10;&#10;Descripción generada automáticamente con confianza media">
              <a:extLst>
                <a:ext uri="{FF2B5EF4-FFF2-40B4-BE49-F238E27FC236}">
                  <a16:creationId xmlns:a16="http://schemas.microsoft.com/office/drawing/2014/main" id="{6D6C7642-3A05-B8A4-C71A-DF99A7FB32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4797" y="752653"/>
              <a:ext cx="2517354" cy="16650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1394616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52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anim calcmode="lin" valueType="num">
                                      <p:cBhvr>
                                        <p:cTn id="18" dur="500" fill="hold"/>
                                        <p:tgtEl>
                                          <p:spTgt spid="2"/>
                                        </p:tgtEl>
                                        <p:attrNameLst>
                                          <p:attrName>ppt_x</p:attrName>
                                        </p:attrNameLst>
                                      </p:cBhvr>
                                      <p:tavLst>
                                        <p:tav tm="0">
                                          <p:val>
                                            <p:fltVal val="0.5"/>
                                          </p:val>
                                        </p:tav>
                                        <p:tav tm="100000">
                                          <p:val>
                                            <p:strVal val="#ppt_x"/>
                                          </p:val>
                                        </p:tav>
                                      </p:tavLst>
                                    </p:anim>
                                    <p:anim calcmode="lin" valueType="num">
                                      <p:cBhvr>
                                        <p:cTn id="19"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anim calcmode="lin" valueType="num">
                                      <p:cBhvr>
                                        <p:cTn id="36" dur="500" fill="hold"/>
                                        <p:tgtEl>
                                          <p:spTgt spid="11"/>
                                        </p:tgtEl>
                                        <p:attrNameLst>
                                          <p:attrName>ppt_x</p:attrName>
                                        </p:attrNameLst>
                                      </p:cBhvr>
                                      <p:tavLst>
                                        <p:tav tm="0">
                                          <p:val>
                                            <p:fltVal val="0.5"/>
                                          </p:val>
                                        </p:tav>
                                        <p:tav tm="100000">
                                          <p:val>
                                            <p:strVal val="#ppt_x"/>
                                          </p:val>
                                        </p:tav>
                                      </p:tavLst>
                                    </p:anim>
                                    <p:anim calcmode="lin" valueType="num">
                                      <p:cBhvr>
                                        <p:cTn id="37"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anim calcmode="lin" valueType="num">
                                      <p:cBhvr>
                                        <p:cTn id="45" dur="500" fill="hold"/>
                                        <p:tgtEl>
                                          <p:spTgt spid="15"/>
                                        </p:tgtEl>
                                        <p:attrNameLst>
                                          <p:attrName>ppt_x</p:attrName>
                                        </p:attrNameLst>
                                      </p:cBhvr>
                                      <p:tavLst>
                                        <p:tav tm="0">
                                          <p:val>
                                            <p:fltVal val="0.5"/>
                                          </p:val>
                                        </p:tav>
                                        <p:tav tm="100000">
                                          <p:val>
                                            <p:strVal val="#ppt_x"/>
                                          </p:val>
                                        </p:tav>
                                      </p:tavLst>
                                    </p:anim>
                                    <p:anim calcmode="lin" valueType="num">
                                      <p:cBhvr>
                                        <p:cTn id="46" dur="50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a:stretch>
        </a:blipFill>
        <a:effectLst/>
      </p:bgPr>
    </p:bg>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8BE2B21E-D92D-C449-6292-562529C5540D}"/>
              </a:ext>
            </a:extLst>
          </p:cNvPr>
          <p:cNvGrpSpPr/>
          <p:nvPr/>
        </p:nvGrpSpPr>
        <p:grpSpPr>
          <a:xfrm>
            <a:off x="1118182" y="43999"/>
            <a:ext cx="6561521" cy="565021"/>
            <a:chOff x="1118182" y="43999"/>
            <a:chExt cx="6561521" cy="565021"/>
          </a:xfrm>
        </p:grpSpPr>
        <p:pic>
          <p:nvPicPr>
            <p:cNvPr id="5" name="Imagen 4" descr="Imagen borrosa de una persona&#10;&#10;Descripción generada automáticamente con confianza media">
              <a:extLst>
                <a:ext uri="{FF2B5EF4-FFF2-40B4-BE49-F238E27FC236}">
                  <a16:creationId xmlns:a16="http://schemas.microsoft.com/office/drawing/2014/main" id="{12FA978F-DE9A-9216-E792-30A7DBD88599}"/>
                </a:ext>
              </a:extLst>
            </p:cNvPr>
            <p:cNvPicPr>
              <a:picLocks noChangeAspect="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b="90559"/>
            <a:stretch/>
          </p:blipFill>
          <p:spPr>
            <a:xfrm>
              <a:off x="1481206" y="124427"/>
              <a:ext cx="6122752" cy="388482"/>
            </a:xfrm>
            <a:prstGeom prst="rect">
              <a:avLst/>
            </a:prstGeom>
            <a:blipFill>
              <a:blip r:embed="rId5">
                <a:duotone>
                  <a:prstClr val="black"/>
                  <a:schemeClr val="accent5">
                    <a:tint val="45000"/>
                    <a:satMod val="400000"/>
                  </a:schemeClr>
                </a:duotone>
              </a:blip>
              <a:stretch>
                <a:fillRect/>
              </a:stretch>
            </a:blipFill>
          </p:spPr>
        </p:pic>
        <p:sp>
          <p:nvSpPr>
            <p:cNvPr id="7" name="CuadroTexto 6">
              <a:extLst>
                <a:ext uri="{FF2B5EF4-FFF2-40B4-BE49-F238E27FC236}">
                  <a16:creationId xmlns:a16="http://schemas.microsoft.com/office/drawing/2014/main" id="{BD3AC0A8-E717-D3A7-DC75-AC54B10157AD}"/>
                </a:ext>
              </a:extLst>
            </p:cNvPr>
            <p:cNvSpPr txBox="1"/>
            <p:nvPr/>
          </p:nvSpPr>
          <p:spPr>
            <a:xfrm>
              <a:off x="1556951" y="107204"/>
              <a:ext cx="6047007" cy="400110"/>
            </a:xfrm>
            <a:prstGeom prst="rect">
              <a:avLst/>
            </a:prstGeom>
            <a:noFill/>
          </p:spPr>
          <p:txBody>
            <a:bodyPr wrap="square" rtlCol="0">
              <a:spAutoFit/>
            </a:bodyPr>
            <a:lstStyle/>
            <a:p>
              <a:pPr algn="ctr"/>
              <a:r>
                <a:rPr lang="es-ES" sz="2000" b="1" dirty="0">
                  <a:solidFill>
                    <a:schemeClr val="bg1"/>
                  </a:solidFill>
                  <a:effectLst>
                    <a:glow rad="101600">
                      <a:schemeClr val="accent1">
                        <a:lumMod val="50000"/>
                      </a:schemeClr>
                    </a:glow>
                  </a:effectLst>
                </a:rPr>
                <a:t>¿Cómo intervinieron los ángeles en la vida de Jesús?</a:t>
              </a:r>
            </a:p>
          </p:txBody>
        </p:sp>
        <p:pic>
          <p:nvPicPr>
            <p:cNvPr id="9" name="Imagen 8">
              <a:extLst>
                <a:ext uri="{FF2B5EF4-FFF2-40B4-BE49-F238E27FC236}">
                  <a16:creationId xmlns:a16="http://schemas.microsoft.com/office/drawing/2014/main" id="{4E7860E1-5422-D609-346C-7D09C5A1C0E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18182" y="43999"/>
              <a:ext cx="578886" cy="565021"/>
            </a:xfrm>
            <a:prstGeom prst="rect">
              <a:avLst/>
            </a:prstGeom>
          </p:spPr>
        </p:pic>
        <p:pic>
          <p:nvPicPr>
            <p:cNvPr id="11" name="Imagen 10" descr="Imagen borrosa de una persona&#10;&#10;Descripción generada automáticamente con confianza media">
              <a:extLst>
                <a:ext uri="{FF2B5EF4-FFF2-40B4-BE49-F238E27FC236}">
                  <a16:creationId xmlns:a16="http://schemas.microsoft.com/office/drawing/2014/main" id="{A5806775-837A-F332-9FC2-25AE664D477A}"/>
                </a:ext>
              </a:extLst>
            </p:cNvPr>
            <p:cNvPicPr>
              <a:picLocks noChangeAspect="1"/>
            </p:cNvPicPr>
            <p:nvPr/>
          </p:nvPicPr>
          <p:blipFill rotWithShape="1">
            <a:blip r:embed="rId4">
              <a:duotone>
                <a:prstClr val="black"/>
                <a:schemeClr val="accent6">
                  <a:tint val="45000"/>
                  <a:satMod val="400000"/>
                </a:schemeClr>
              </a:duotone>
              <a:extLst>
                <a:ext uri="{28A0092B-C50C-407E-A947-70E740481C1C}">
                  <a14:useLocalDpi xmlns:a14="http://schemas.microsoft.com/office/drawing/2010/main" val="0"/>
                </a:ext>
              </a:extLst>
            </a:blip>
            <a:srcRect b="90559"/>
            <a:stretch/>
          </p:blipFill>
          <p:spPr>
            <a:xfrm>
              <a:off x="1481206" y="124427"/>
              <a:ext cx="6122752" cy="388482"/>
            </a:xfrm>
            <a:prstGeom prst="rect">
              <a:avLst/>
            </a:prstGeom>
          </p:spPr>
        </p:pic>
        <p:sp>
          <p:nvSpPr>
            <p:cNvPr id="12" name="CuadroTexto 11">
              <a:extLst>
                <a:ext uri="{FF2B5EF4-FFF2-40B4-BE49-F238E27FC236}">
                  <a16:creationId xmlns:a16="http://schemas.microsoft.com/office/drawing/2014/main" id="{1FB147FF-1E82-59DF-37E6-EC3BFCEAAE7C}"/>
                </a:ext>
              </a:extLst>
            </p:cNvPr>
            <p:cNvSpPr txBox="1"/>
            <p:nvPr/>
          </p:nvSpPr>
          <p:spPr>
            <a:xfrm>
              <a:off x="1632696" y="107204"/>
              <a:ext cx="6047007" cy="400110"/>
            </a:xfrm>
            <a:prstGeom prst="rect">
              <a:avLst/>
            </a:prstGeom>
            <a:noFill/>
          </p:spPr>
          <p:txBody>
            <a:bodyPr wrap="square" rtlCol="0">
              <a:spAutoFit/>
            </a:bodyPr>
            <a:lstStyle/>
            <a:p>
              <a:pPr algn="ctr"/>
              <a:r>
                <a:rPr lang="es-ES" sz="2000" b="1" dirty="0">
                  <a:solidFill>
                    <a:schemeClr val="bg1"/>
                  </a:solidFill>
                  <a:effectLst>
                    <a:glow rad="228600">
                      <a:schemeClr val="accent6">
                        <a:lumMod val="50000"/>
                        <a:alpha val="40000"/>
                      </a:schemeClr>
                    </a:glow>
                  </a:effectLst>
                </a:rPr>
                <a:t>¿Cómo intervienen los ángeles en la iglesia primitiva?</a:t>
              </a:r>
            </a:p>
          </p:txBody>
        </p:sp>
        <p:pic>
          <p:nvPicPr>
            <p:cNvPr id="13" name="Imagen 12">
              <a:extLst>
                <a:ext uri="{FF2B5EF4-FFF2-40B4-BE49-F238E27FC236}">
                  <a16:creationId xmlns:a16="http://schemas.microsoft.com/office/drawing/2014/main" id="{AD328AEE-E264-05EB-4BE1-F546516BB1E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18182" y="43999"/>
              <a:ext cx="578886" cy="565021"/>
            </a:xfrm>
            <a:prstGeom prst="rect">
              <a:avLst/>
            </a:prstGeom>
          </p:spPr>
        </p:pic>
      </p:grpSp>
      <p:graphicFrame>
        <p:nvGraphicFramePr>
          <p:cNvPr id="15" name="2 Diagrama">
            <a:extLst>
              <a:ext uri="{FF2B5EF4-FFF2-40B4-BE49-F238E27FC236}">
                <a16:creationId xmlns:a16="http://schemas.microsoft.com/office/drawing/2014/main" id="{834C888E-46D2-53B6-7000-248582BDF057}"/>
              </a:ext>
            </a:extLst>
          </p:cNvPr>
          <p:cNvGraphicFramePr/>
          <p:nvPr>
            <p:extLst>
              <p:ext uri="{D42A27DB-BD31-4B8C-83A1-F6EECF244321}">
                <p14:modId xmlns:p14="http://schemas.microsoft.com/office/powerpoint/2010/main" val="231694301"/>
              </p:ext>
            </p:extLst>
          </p:nvPr>
        </p:nvGraphicFramePr>
        <p:xfrm>
          <a:off x="491424" y="652347"/>
          <a:ext cx="11481916" cy="61685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9" name="Imagen 18" descr="Un grupo de personas disfrazadas&#10;&#10;Descripción generada automáticamente con confianza baja">
            <a:extLst>
              <a:ext uri="{FF2B5EF4-FFF2-40B4-BE49-F238E27FC236}">
                <a16:creationId xmlns:a16="http://schemas.microsoft.com/office/drawing/2014/main" id="{D2839CDA-28D7-9E62-2C0E-8C37EB886CC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82391" y="3578087"/>
            <a:ext cx="1510282" cy="15102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descr="Imagen que contiene edificio, parado, vaca, heno&#10;&#10;Descripción generada automáticamente">
            <a:extLst>
              <a:ext uri="{FF2B5EF4-FFF2-40B4-BE49-F238E27FC236}">
                <a16:creationId xmlns:a16="http://schemas.microsoft.com/office/drawing/2014/main" id="{9ABD14B3-13B2-5DD3-3186-80A56CEE02AD}"/>
              </a:ext>
            </a:extLst>
          </p:cNvPr>
          <p:cNvPicPr>
            <a:picLocks noChangeAspect="1"/>
          </p:cNvPicPr>
          <p:nvPr/>
        </p:nvPicPr>
        <p:blipFill rotWithShape="1">
          <a:blip r:embed="rId14">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val="0"/>
              </a:ext>
            </a:extLst>
          </a:blip>
          <a:srcRect l="17242"/>
          <a:stretch/>
        </p:blipFill>
        <p:spPr>
          <a:xfrm>
            <a:off x="5286859" y="3538330"/>
            <a:ext cx="2631383" cy="15897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60446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0" dur="1000" fill="hold"/>
                                        <p:tgtEl>
                                          <p:spTgt spid="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15">
                                            <p:graphicEl>
                                              <a:dgm id="{0F6D60D9-FFC5-460E-B2B7-F53B25DAB697}"/>
                                            </p:graphicEl>
                                          </p:spTgt>
                                        </p:tgtEl>
                                        <p:attrNameLst>
                                          <p:attrName>style.visibility</p:attrName>
                                        </p:attrNameLst>
                                      </p:cBhvr>
                                      <p:to>
                                        <p:strVal val="visible"/>
                                      </p:to>
                                    </p:set>
                                    <p:anim calcmode="lin" valueType="num">
                                      <p:cBhvr>
                                        <p:cTn id="19" dur="500" fill="hold"/>
                                        <p:tgtEl>
                                          <p:spTgt spid="15">
                                            <p:graphicEl>
                                              <a:dgm id="{0F6D60D9-FFC5-460E-B2B7-F53B25DAB697}"/>
                                            </p:graphicEl>
                                          </p:spTgt>
                                        </p:tgtEl>
                                        <p:attrNameLst>
                                          <p:attrName>ppt_w</p:attrName>
                                        </p:attrNameLst>
                                      </p:cBhvr>
                                      <p:tavLst>
                                        <p:tav tm="0">
                                          <p:val>
                                            <p:fltVal val="0"/>
                                          </p:val>
                                        </p:tav>
                                        <p:tav tm="100000">
                                          <p:val>
                                            <p:strVal val="#ppt_w"/>
                                          </p:val>
                                        </p:tav>
                                      </p:tavLst>
                                    </p:anim>
                                    <p:anim calcmode="lin" valueType="num">
                                      <p:cBhvr>
                                        <p:cTn id="20" dur="500" fill="hold"/>
                                        <p:tgtEl>
                                          <p:spTgt spid="15">
                                            <p:graphicEl>
                                              <a:dgm id="{0F6D60D9-FFC5-460E-B2B7-F53B25DAB697}"/>
                                            </p:graphicEl>
                                          </p:spTgt>
                                        </p:tgtEl>
                                        <p:attrNameLst>
                                          <p:attrName>ppt_h</p:attrName>
                                        </p:attrNameLst>
                                      </p:cBhvr>
                                      <p:tavLst>
                                        <p:tav tm="0">
                                          <p:val>
                                            <p:fltVal val="0"/>
                                          </p:val>
                                        </p:tav>
                                        <p:tav tm="100000">
                                          <p:val>
                                            <p:strVal val="#ppt_h"/>
                                          </p:val>
                                        </p:tav>
                                      </p:tavLst>
                                    </p:anim>
                                    <p:anim calcmode="lin" valueType="num">
                                      <p:cBhvr>
                                        <p:cTn id="21" dur="500" fill="hold"/>
                                        <p:tgtEl>
                                          <p:spTgt spid="15">
                                            <p:graphicEl>
                                              <a:dgm id="{0F6D60D9-FFC5-460E-B2B7-F53B25DAB697}"/>
                                            </p:graphicEl>
                                          </p:spTgt>
                                        </p:tgtEl>
                                        <p:attrNameLst>
                                          <p:attrName>ppt_x</p:attrName>
                                        </p:attrNameLst>
                                      </p:cBhvr>
                                      <p:tavLst>
                                        <p:tav tm="0">
                                          <p:val>
                                            <p:fltVal val="0.5"/>
                                          </p:val>
                                        </p:tav>
                                        <p:tav tm="100000">
                                          <p:val>
                                            <p:strVal val="#ppt_x"/>
                                          </p:val>
                                        </p:tav>
                                      </p:tavLst>
                                    </p:anim>
                                    <p:anim calcmode="lin" valueType="num">
                                      <p:cBhvr>
                                        <p:cTn id="22" dur="500" fill="hold"/>
                                        <p:tgtEl>
                                          <p:spTgt spid="15">
                                            <p:graphicEl>
                                              <a:dgm id="{0F6D60D9-FFC5-460E-B2B7-F53B25DAB697}"/>
                                            </p:graphicEl>
                                          </p:spTgt>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0"/>
                                  </p:stCondLst>
                                  <p:childTnLst>
                                    <p:set>
                                      <p:cBhvr>
                                        <p:cTn id="24" dur="1" fill="hold">
                                          <p:stCondLst>
                                            <p:cond delay="0"/>
                                          </p:stCondLst>
                                        </p:cTn>
                                        <p:tgtEl>
                                          <p:spTgt spid="15">
                                            <p:graphicEl>
                                              <a:dgm id="{17D34343-C708-474C-8B47-0D89F918D496}"/>
                                            </p:graphicEl>
                                          </p:spTgt>
                                        </p:tgtEl>
                                        <p:attrNameLst>
                                          <p:attrName>style.visibility</p:attrName>
                                        </p:attrNameLst>
                                      </p:cBhvr>
                                      <p:to>
                                        <p:strVal val="visible"/>
                                      </p:to>
                                    </p:set>
                                    <p:anim calcmode="lin" valueType="num">
                                      <p:cBhvr>
                                        <p:cTn id="25" dur="500" fill="hold"/>
                                        <p:tgtEl>
                                          <p:spTgt spid="15">
                                            <p:graphicEl>
                                              <a:dgm id="{17D34343-C708-474C-8B47-0D89F918D496}"/>
                                            </p:graphicEl>
                                          </p:spTgt>
                                        </p:tgtEl>
                                        <p:attrNameLst>
                                          <p:attrName>ppt_w</p:attrName>
                                        </p:attrNameLst>
                                      </p:cBhvr>
                                      <p:tavLst>
                                        <p:tav tm="0">
                                          <p:val>
                                            <p:fltVal val="0"/>
                                          </p:val>
                                        </p:tav>
                                        <p:tav tm="100000">
                                          <p:val>
                                            <p:strVal val="#ppt_w"/>
                                          </p:val>
                                        </p:tav>
                                      </p:tavLst>
                                    </p:anim>
                                    <p:anim calcmode="lin" valueType="num">
                                      <p:cBhvr>
                                        <p:cTn id="26" dur="500" fill="hold"/>
                                        <p:tgtEl>
                                          <p:spTgt spid="15">
                                            <p:graphicEl>
                                              <a:dgm id="{17D34343-C708-474C-8B47-0D89F918D496}"/>
                                            </p:graphicEl>
                                          </p:spTgt>
                                        </p:tgtEl>
                                        <p:attrNameLst>
                                          <p:attrName>ppt_h</p:attrName>
                                        </p:attrNameLst>
                                      </p:cBhvr>
                                      <p:tavLst>
                                        <p:tav tm="0">
                                          <p:val>
                                            <p:fltVal val="0"/>
                                          </p:val>
                                        </p:tav>
                                        <p:tav tm="100000">
                                          <p:val>
                                            <p:strVal val="#ppt_h"/>
                                          </p:val>
                                        </p:tav>
                                      </p:tavLst>
                                    </p:anim>
                                    <p:anim calcmode="lin" valueType="num">
                                      <p:cBhvr>
                                        <p:cTn id="27" dur="500" fill="hold"/>
                                        <p:tgtEl>
                                          <p:spTgt spid="15">
                                            <p:graphicEl>
                                              <a:dgm id="{17D34343-C708-474C-8B47-0D89F918D496}"/>
                                            </p:graphicEl>
                                          </p:spTgt>
                                        </p:tgtEl>
                                        <p:attrNameLst>
                                          <p:attrName>ppt_x</p:attrName>
                                        </p:attrNameLst>
                                      </p:cBhvr>
                                      <p:tavLst>
                                        <p:tav tm="0">
                                          <p:val>
                                            <p:fltVal val="0.5"/>
                                          </p:val>
                                        </p:tav>
                                        <p:tav tm="100000">
                                          <p:val>
                                            <p:strVal val="#ppt_x"/>
                                          </p:val>
                                        </p:tav>
                                      </p:tavLst>
                                    </p:anim>
                                    <p:anim calcmode="lin" valueType="num">
                                      <p:cBhvr>
                                        <p:cTn id="28" dur="500" fill="hold"/>
                                        <p:tgtEl>
                                          <p:spTgt spid="15">
                                            <p:graphicEl>
                                              <a:dgm id="{17D34343-C708-474C-8B47-0D89F918D496}"/>
                                            </p:graphicEl>
                                          </p:spTgt>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528" fill="hold" grpId="0" nodeType="clickEffect">
                                  <p:stCondLst>
                                    <p:cond delay="0"/>
                                  </p:stCondLst>
                                  <p:childTnLst>
                                    <p:set>
                                      <p:cBhvr>
                                        <p:cTn id="32" dur="1" fill="hold">
                                          <p:stCondLst>
                                            <p:cond delay="0"/>
                                          </p:stCondLst>
                                        </p:cTn>
                                        <p:tgtEl>
                                          <p:spTgt spid="15">
                                            <p:graphicEl>
                                              <a:dgm id="{E4E35B24-C70C-4FE7-B36F-0C4DEC078744}"/>
                                            </p:graphicEl>
                                          </p:spTgt>
                                        </p:tgtEl>
                                        <p:attrNameLst>
                                          <p:attrName>style.visibility</p:attrName>
                                        </p:attrNameLst>
                                      </p:cBhvr>
                                      <p:to>
                                        <p:strVal val="visible"/>
                                      </p:to>
                                    </p:set>
                                    <p:anim calcmode="lin" valueType="num">
                                      <p:cBhvr>
                                        <p:cTn id="33" dur="500" fill="hold"/>
                                        <p:tgtEl>
                                          <p:spTgt spid="15">
                                            <p:graphicEl>
                                              <a:dgm id="{E4E35B24-C70C-4FE7-B36F-0C4DEC078744}"/>
                                            </p:graphicEl>
                                          </p:spTgt>
                                        </p:tgtEl>
                                        <p:attrNameLst>
                                          <p:attrName>ppt_w</p:attrName>
                                        </p:attrNameLst>
                                      </p:cBhvr>
                                      <p:tavLst>
                                        <p:tav tm="0">
                                          <p:val>
                                            <p:fltVal val="0"/>
                                          </p:val>
                                        </p:tav>
                                        <p:tav tm="100000">
                                          <p:val>
                                            <p:strVal val="#ppt_w"/>
                                          </p:val>
                                        </p:tav>
                                      </p:tavLst>
                                    </p:anim>
                                    <p:anim calcmode="lin" valueType="num">
                                      <p:cBhvr>
                                        <p:cTn id="34" dur="500" fill="hold"/>
                                        <p:tgtEl>
                                          <p:spTgt spid="15">
                                            <p:graphicEl>
                                              <a:dgm id="{E4E35B24-C70C-4FE7-B36F-0C4DEC078744}"/>
                                            </p:graphicEl>
                                          </p:spTgt>
                                        </p:tgtEl>
                                        <p:attrNameLst>
                                          <p:attrName>ppt_h</p:attrName>
                                        </p:attrNameLst>
                                      </p:cBhvr>
                                      <p:tavLst>
                                        <p:tav tm="0">
                                          <p:val>
                                            <p:fltVal val="0"/>
                                          </p:val>
                                        </p:tav>
                                        <p:tav tm="100000">
                                          <p:val>
                                            <p:strVal val="#ppt_h"/>
                                          </p:val>
                                        </p:tav>
                                      </p:tavLst>
                                    </p:anim>
                                    <p:anim calcmode="lin" valueType="num">
                                      <p:cBhvr>
                                        <p:cTn id="35" dur="500" fill="hold"/>
                                        <p:tgtEl>
                                          <p:spTgt spid="15">
                                            <p:graphicEl>
                                              <a:dgm id="{E4E35B24-C70C-4FE7-B36F-0C4DEC078744}"/>
                                            </p:graphicEl>
                                          </p:spTgt>
                                        </p:tgtEl>
                                        <p:attrNameLst>
                                          <p:attrName>ppt_x</p:attrName>
                                        </p:attrNameLst>
                                      </p:cBhvr>
                                      <p:tavLst>
                                        <p:tav tm="0">
                                          <p:val>
                                            <p:fltVal val="0.5"/>
                                          </p:val>
                                        </p:tav>
                                        <p:tav tm="100000">
                                          <p:val>
                                            <p:strVal val="#ppt_x"/>
                                          </p:val>
                                        </p:tav>
                                      </p:tavLst>
                                    </p:anim>
                                    <p:anim calcmode="lin" valueType="num">
                                      <p:cBhvr>
                                        <p:cTn id="36" dur="500" fill="hold"/>
                                        <p:tgtEl>
                                          <p:spTgt spid="15">
                                            <p:graphicEl>
                                              <a:dgm id="{E4E35B24-C70C-4FE7-B36F-0C4DEC078744}"/>
                                            </p:graphicEl>
                                          </p:spTgt>
                                        </p:tgtEl>
                                        <p:attrNameLst>
                                          <p:attrName>ppt_y</p:attrName>
                                        </p:attrNameLst>
                                      </p:cBhvr>
                                      <p:tavLst>
                                        <p:tav tm="0">
                                          <p:val>
                                            <p:fltVal val="0.5"/>
                                          </p:val>
                                        </p:tav>
                                        <p:tav tm="100000">
                                          <p:val>
                                            <p:strVal val="#ppt_y"/>
                                          </p:val>
                                        </p:tav>
                                      </p:tavLst>
                                    </p:anim>
                                  </p:childTnLst>
                                </p:cTn>
                              </p:par>
                              <p:par>
                                <p:cTn id="37" presetID="23" presetClass="entr" presetSubtype="528" fill="hold" grpId="0" nodeType="withEffect">
                                  <p:stCondLst>
                                    <p:cond delay="0"/>
                                  </p:stCondLst>
                                  <p:childTnLst>
                                    <p:set>
                                      <p:cBhvr>
                                        <p:cTn id="38" dur="1" fill="hold">
                                          <p:stCondLst>
                                            <p:cond delay="0"/>
                                          </p:stCondLst>
                                        </p:cTn>
                                        <p:tgtEl>
                                          <p:spTgt spid="15">
                                            <p:graphicEl>
                                              <a:dgm id="{FC2D643E-3958-43E2-B756-0DC338D8C86A}"/>
                                            </p:graphicEl>
                                          </p:spTgt>
                                        </p:tgtEl>
                                        <p:attrNameLst>
                                          <p:attrName>style.visibility</p:attrName>
                                        </p:attrNameLst>
                                      </p:cBhvr>
                                      <p:to>
                                        <p:strVal val="visible"/>
                                      </p:to>
                                    </p:set>
                                    <p:anim calcmode="lin" valueType="num">
                                      <p:cBhvr>
                                        <p:cTn id="39" dur="500" fill="hold"/>
                                        <p:tgtEl>
                                          <p:spTgt spid="15">
                                            <p:graphicEl>
                                              <a:dgm id="{FC2D643E-3958-43E2-B756-0DC338D8C86A}"/>
                                            </p:graphicEl>
                                          </p:spTgt>
                                        </p:tgtEl>
                                        <p:attrNameLst>
                                          <p:attrName>ppt_w</p:attrName>
                                        </p:attrNameLst>
                                      </p:cBhvr>
                                      <p:tavLst>
                                        <p:tav tm="0">
                                          <p:val>
                                            <p:fltVal val="0"/>
                                          </p:val>
                                        </p:tav>
                                        <p:tav tm="100000">
                                          <p:val>
                                            <p:strVal val="#ppt_w"/>
                                          </p:val>
                                        </p:tav>
                                      </p:tavLst>
                                    </p:anim>
                                    <p:anim calcmode="lin" valueType="num">
                                      <p:cBhvr>
                                        <p:cTn id="40" dur="500" fill="hold"/>
                                        <p:tgtEl>
                                          <p:spTgt spid="15">
                                            <p:graphicEl>
                                              <a:dgm id="{FC2D643E-3958-43E2-B756-0DC338D8C86A}"/>
                                            </p:graphicEl>
                                          </p:spTgt>
                                        </p:tgtEl>
                                        <p:attrNameLst>
                                          <p:attrName>ppt_h</p:attrName>
                                        </p:attrNameLst>
                                      </p:cBhvr>
                                      <p:tavLst>
                                        <p:tav tm="0">
                                          <p:val>
                                            <p:fltVal val="0"/>
                                          </p:val>
                                        </p:tav>
                                        <p:tav tm="100000">
                                          <p:val>
                                            <p:strVal val="#ppt_h"/>
                                          </p:val>
                                        </p:tav>
                                      </p:tavLst>
                                    </p:anim>
                                    <p:anim calcmode="lin" valueType="num">
                                      <p:cBhvr>
                                        <p:cTn id="41" dur="500" fill="hold"/>
                                        <p:tgtEl>
                                          <p:spTgt spid="15">
                                            <p:graphicEl>
                                              <a:dgm id="{FC2D643E-3958-43E2-B756-0DC338D8C86A}"/>
                                            </p:graphicEl>
                                          </p:spTgt>
                                        </p:tgtEl>
                                        <p:attrNameLst>
                                          <p:attrName>ppt_x</p:attrName>
                                        </p:attrNameLst>
                                      </p:cBhvr>
                                      <p:tavLst>
                                        <p:tav tm="0">
                                          <p:val>
                                            <p:fltVal val="0.5"/>
                                          </p:val>
                                        </p:tav>
                                        <p:tav tm="100000">
                                          <p:val>
                                            <p:strVal val="#ppt_x"/>
                                          </p:val>
                                        </p:tav>
                                      </p:tavLst>
                                    </p:anim>
                                    <p:anim calcmode="lin" valueType="num">
                                      <p:cBhvr>
                                        <p:cTn id="42" dur="500" fill="hold"/>
                                        <p:tgtEl>
                                          <p:spTgt spid="15">
                                            <p:graphicEl>
                                              <a:dgm id="{FC2D643E-3958-43E2-B756-0DC338D8C86A}"/>
                                            </p:graphicEl>
                                          </p:spTgt>
                                        </p:tgtEl>
                                        <p:attrNameLst>
                                          <p:attrName>ppt_y</p:attrName>
                                        </p:attrNameLst>
                                      </p:cBhvr>
                                      <p:tavLst>
                                        <p:tav tm="0">
                                          <p:val>
                                            <p:fltVal val="0.5"/>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528" fill="hold" grpId="0" nodeType="clickEffect">
                                  <p:stCondLst>
                                    <p:cond delay="0"/>
                                  </p:stCondLst>
                                  <p:childTnLst>
                                    <p:set>
                                      <p:cBhvr>
                                        <p:cTn id="46" dur="1" fill="hold">
                                          <p:stCondLst>
                                            <p:cond delay="0"/>
                                          </p:stCondLst>
                                        </p:cTn>
                                        <p:tgtEl>
                                          <p:spTgt spid="15">
                                            <p:graphicEl>
                                              <a:dgm id="{61102327-2128-41C3-8516-1FF96DA4FF69}"/>
                                            </p:graphicEl>
                                          </p:spTgt>
                                        </p:tgtEl>
                                        <p:attrNameLst>
                                          <p:attrName>style.visibility</p:attrName>
                                        </p:attrNameLst>
                                      </p:cBhvr>
                                      <p:to>
                                        <p:strVal val="visible"/>
                                      </p:to>
                                    </p:set>
                                    <p:anim calcmode="lin" valueType="num">
                                      <p:cBhvr>
                                        <p:cTn id="47" dur="500" fill="hold"/>
                                        <p:tgtEl>
                                          <p:spTgt spid="15">
                                            <p:graphicEl>
                                              <a:dgm id="{61102327-2128-41C3-8516-1FF96DA4FF69}"/>
                                            </p:graphicEl>
                                          </p:spTgt>
                                        </p:tgtEl>
                                        <p:attrNameLst>
                                          <p:attrName>ppt_w</p:attrName>
                                        </p:attrNameLst>
                                      </p:cBhvr>
                                      <p:tavLst>
                                        <p:tav tm="0">
                                          <p:val>
                                            <p:fltVal val="0"/>
                                          </p:val>
                                        </p:tav>
                                        <p:tav tm="100000">
                                          <p:val>
                                            <p:strVal val="#ppt_w"/>
                                          </p:val>
                                        </p:tav>
                                      </p:tavLst>
                                    </p:anim>
                                    <p:anim calcmode="lin" valueType="num">
                                      <p:cBhvr>
                                        <p:cTn id="48" dur="500" fill="hold"/>
                                        <p:tgtEl>
                                          <p:spTgt spid="15">
                                            <p:graphicEl>
                                              <a:dgm id="{61102327-2128-41C3-8516-1FF96DA4FF69}"/>
                                            </p:graphicEl>
                                          </p:spTgt>
                                        </p:tgtEl>
                                        <p:attrNameLst>
                                          <p:attrName>ppt_h</p:attrName>
                                        </p:attrNameLst>
                                      </p:cBhvr>
                                      <p:tavLst>
                                        <p:tav tm="0">
                                          <p:val>
                                            <p:fltVal val="0"/>
                                          </p:val>
                                        </p:tav>
                                        <p:tav tm="100000">
                                          <p:val>
                                            <p:strVal val="#ppt_h"/>
                                          </p:val>
                                        </p:tav>
                                      </p:tavLst>
                                    </p:anim>
                                    <p:anim calcmode="lin" valueType="num">
                                      <p:cBhvr>
                                        <p:cTn id="49" dur="500" fill="hold"/>
                                        <p:tgtEl>
                                          <p:spTgt spid="15">
                                            <p:graphicEl>
                                              <a:dgm id="{61102327-2128-41C3-8516-1FF96DA4FF69}"/>
                                            </p:graphicEl>
                                          </p:spTgt>
                                        </p:tgtEl>
                                        <p:attrNameLst>
                                          <p:attrName>ppt_x</p:attrName>
                                        </p:attrNameLst>
                                      </p:cBhvr>
                                      <p:tavLst>
                                        <p:tav tm="0">
                                          <p:val>
                                            <p:fltVal val="0.5"/>
                                          </p:val>
                                        </p:tav>
                                        <p:tav tm="100000">
                                          <p:val>
                                            <p:strVal val="#ppt_x"/>
                                          </p:val>
                                        </p:tav>
                                      </p:tavLst>
                                    </p:anim>
                                    <p:anim calcmode="lin" valueType="num">
                                      <p:cBhvr>
                                        <p:cTn id="50" dur="500" fill="hold"/>
                                        <p:tgtEl>
                                          <p:spTgt spid="15">
                                            <p:graphicEl>
                                              <a:dgm id="{61102327-2128-41C3-8516-1FF96DA4FF69}"/>
                                            </p:graphicEl>
                                          </p:spTgt>
                                        </p:tgtEl>
                                        <p:attrNameLst>
                                          <p:attrName>ppt_y</p:attrName>
                                        </p:attrNameLst>
                                      </p:cBhvr>
                                      <p:tavLst>
                                        <p:tav tm="0">
                                          <p:val>
                                            <p:fltVal val="0.5"/>
                                          </p:val>
                                        </p:tav>
                                        <p:tav tm="100000">
                                          <p:val>
                                            <p:strVal val="#ppt_y"/>
                                          </p:val>
                                        </p:tav>
                                      </p:tavLst>
                                    </p:anim>
                                  </p:childTnLst>
                                </p:cTn>
                              </p:par>
                              <p:par>
                                <p:cTn id="51" presetID="23" presetClass="entr" presetSubtype="528" fill="hold" grpId="0" nodeType="withEffect">
                                  <p:stCondLst>
                                    <p:cond delay="0"/>
                                  </p:stCondLst>
                                  <p:childTnLst>
                                    <p:set>
                                      <p:cBhvr>
                                        <p:cTn id="52" dur="1" fill="hold">
                                          <p:stCondLst>
                                            <p:cond delay="0"/>
                                          </p:stCondLst>
                                        </p:cTn>
                                        <p:tgtEl>
                                          <p:spTgt spid="15">
                                            <p:graphicEl>
                                              <a:dgm id="{69BB59E8-75EA-4649-8E86-6F5E796CAEFF}"/>
                                            </p:graphicEl>
                                          </p:spTgt>
                                        </p:tgtEl>
                                        <p:attrNameLst>
                                          <p:attrName>style.visibility</p:attrName>
                                        </p:attrNameLst>
                                      </p:cBhvr>
                                      <p:to>
                                        <p:strVal val="visible"/>
                                      </p:to>
                                    </p:set>
                                    <p:anim calcmode="lin" valueType="num">
                                      <p:cBhvr>
                                        <p:cTn id="53" dur="500" fill="hold"/>
                                        <p:tgtEl>
                                          <p:spTgt spid="15">
                                            <p:graphicEl>
                                              <a:dgm id="{69BB59E8-75EA-4649-8E86-6F5E796CAEFF}"/>
                                            </p:graphicEl>
                                          </p:spTgt>
                                        </p:tgtEl>
                                        <p:attrNameLst>
                                          <p:attrName>ppt_w</p:attrName>
                                        </p:attrNameLst>
                                      </p:cBhvr>
                                      <p:tavLst>
                                        <p:tav tm="0">
                                          <p:val>
                                            <p:fltVal val="0"/>
                                          </p:val>
                                        </p:tav>
                                        <p:tav tm="100000">
                                          <p:val>
                                            <p:strVal val="#ppt_w"/>
                                          </p:val>
                                        </p:tav>
                                      </p:tavLst>
                                    </p:anim>
                                    <p:anim calcmode="lin" valueType="num">
                                      <p:cBhvr>
                                        <p:cTn id="54" dur="500" fill="hold"/>
                                        <p:tgtEl>
                                          <p:spTgt spid="15">
                                            <p:graphicEl>
                                              <a:dgm id="{69BB59E8-75EA-4649-8E86-6F5E796CAEFF}"/>
                                            </p:graphicEl>
                                          </p:spTgt>
                                        </p:tgtEl>
                                        <p:attrNameLst>
                                          <p:attrName>ppt_h</p:attrName>
                                        </p:attrNameLst>
                                      </p:cBhvr>
                                      <p:tavLst>
                                        <p:tav tm="0">
                                          <p:val>
                                            <p:fltVal val="0"/>
                                          </p:val>
                                        </p:tav>
                                        <p:tav tm="100000">
                                          <p:val>
                                            <p:strVal val="#ppt_h"/>
                                          </p:val>
                                        </p:tav>
                                      </p:tavLst>
                                    </p:anim>
                                    <p:anim calcmode="lin" valueType="num">
                                      <p:cBhvr>
                                        <p:cTn id="55" dur="500" fill="hold"/>
                                        <p:tgtEl>
                                          <p:spTgt spid="15">
                                            <p:graphicEl>
                                              <a:dgm id="{69BB59E8-75EA-4649-8E86-6F5E796CAEFF}"/>
                                            </p:graphicEl>
                                          </p:spTgt>
                                        </p:tgtEl>
                                        <p:attrNameLst>
                                          <p:attrName>ppt_x</p:attrName>
                                        </p:attrNameLst>
                                      </p:cBhvr>
                                      <p:tavLst>
                                        <p:tav tm="0">
                                          <p:val>
                                            <p:fltVal val="0.5"/>
                                          </p:val>
                                        </p:tav>
                                        <p:tav tm="100000">
                                          <p:val>
                                            <p:strVal val="#ppt_x"/>
                                          </p:val>
                                        </p:tav>
                                      </p:tavLst>
                                    </p:anim>
                                    <p:anim calcmode="lin" valueType="num">
                                      <p:cBhvr>
                                        <p:cTn id="56" dur="500" fill="hold"/>
                                        <p:tgtEl>
                                          <p:spTgt spid="15">
                                            <p:graphicEl>
                                              <a:dgm id="{69BB59E8-75EA-4649-8E86-6F5E796CAEFF}"/>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528" fill="hold" grpId="0" nodeType="clickEffect">
                                  <p:stCondLst>
                                    <p:cond delay="0"/>
                                  </p:stCondLst>
                                  <p:childTnLst>
                                    <p:set>
                                      <p:cBhvr>
                                        <p:cTn id="60" dur="1" fill="hold">
                                          <p:stCondLst>
                                            <p:cond delay="0"/>
                                          </p:stCondLst>
                                        </p:cTn>
                                        <p:tgtEl>
                                          <p:spTgt spid="15">
                                            <p:graphicEl>
                                              <a:dgm id="{BD41EBA7-4B30-4B94-9DAB-119D9442C5D2}"/>
                                            </p:graphicEl>
                                          </p:spTgt>
                                        </p:tgtEl>
                                        <p:attrNameLst>
                                          <p:attrName>style.visibility</p:attrName>
                                        </p:attrNameLst>
                                      </p:cBhvr>
                                      <p:to>
                                        <p:strVal val="visible"/>
                                      </p:to>
                                    </p:set>
                                    <p:anim calcmode="lin" valueType="num">
                                      <p:cBhvr>
                                        <p:cTn id="61" dur="500" fill="hold"/>
                                        <p:tgtEl>
                                          <p:spTgt spid="15">
                                            <p:graphicEl>
                                              <a:dgm id="{BD41EBA7-4B30-4B94-9DAB-119D9442C5D2}"/>
                                            </p:graphicEl>
                                          </p:spTgt>
                                        </p:tgtEl>
                                        <p:attrNameLst>
                                          <p:attrName>ppt_w</p:attrName>
                                        </p:attrNameLst>
                                      </p:cBhvr>
                                      <p:tavLst>
                                        <p:tav tm="0">
                                          <p:val>
                                            <p:fltVal val="0"/>
                                          </p:val>
                                        </p:tav>
                                        <p:tav tm="100000">
                                          <p:val>
                                            <p:strVal val="#ppt_w"/>
                                          </p:val>
                                        </p:tav>
                                      </p:tavLst>
                                    </p:anim>
                                    <p:anim calcmode="lin" valueType="num">
                                      <p:cBhvr>
                                        <p:cTn id="62" dur="500" fill="hold"/>
                                        <p:tgtEl>
                                          <p:spTgt spid="15">
                                            <p:graphicEl>
                                              <a:dgm id="{BD41EBA7-4B30-4B94-9DAB-119D9442C5D2}"/>
                                            </p:graphicEl>
                                          </p:spTgt>
                                        </p:tgtEl>
                                        <p:attrNameLst>
                                          <p:attrName>ppt_h</p:attrName>
                                        </p:attrNameLst>
                                      </p:cBhvr>
                                      <p:tavLst>
                                        <p:tav tm="0">
                                          <p:val>
                                            <p:fltVal val="0"/>
                                          </p:val>
                                        </p:tav>
                                        <p:tav tm="100000">
                                          <p:val>
                                            <p:strVal val="#ppt_h"/>
                                          </p:val>
                                        </p:tav>
                                      </p:tavLst>
                                    </p:anim>
                                    <p:anim calcmode="lin" valueType="num">
                                      <p:cBhvr>
                                        <p:cTn id="63" dur="500" fill="hold"/>
                                        <p:tgtEl>
                                          <p:spTgt spid="15">
                                            <p:graphicEl>
                                              <a:dgm id="{BD41EBA7-4B30-4B94-9DAB-119D9442C5D2}"/>
                                            </p:graphicEl>
                                          </p:spTgt>
                                        </p:tgtEl>
                                        <p:attrNameLst>
                                          <p:attrName>ppt_x</p:attrName>
                                        </p:attrNameLst>
                                      </p:cBhvr>
                                      <p:tavLst>
                                        <p:tav tm="0">
                                          <p:val>
                                            <p:fltVal val="0.5"/>
                                          </p:val>
                                        </p:tav>
                                        <p:tav tm="100000">
                                          <p:val>
                                            <p:strVal val="#ppt_x"/>
                                          </p:val>
                                        </p:tav>
                                      </p:tavLst>
                                    </p:anim>
                                    <p:anim calcmode="lin" valueType="num">
                                      <p:cBhvr>
                                        <p:cTn id="64" dur="500" fill="hold"/>
                                        <p:tgtEl>
                                          <p:spTgt spid="15">
                                            <p:graphicEl>
                                              <a:dgm id="{BD41EBA7-4B30-4B94-9DAB-119D9442C5D2}"/>
                                            </p:graphicEl>
                                          </p:spTgt>
                                        </p:tgtEl>
                                        <p:attrNameLst>
                                          <p:attrName>ppt_y</p:attrName>
                                        </p:attrNameLst>
                                      </p:cBhvr>
                                      <p:tavLst>
                                        <p:tav tm="0">
                                          <p:val>
                                            <p:fltVal val="0.5"/>
                                          </p:val>
                                        </p:tav>
                                        <p:tav tm="100000">
                                          <p:val>
                                            <p:strVal val="#ppt_y"/>
                                          </p:val>
                                        </p:tav>
                                      </p:tavLst>
                                    </p:anim>
                                  </p:childTnLst>
                                </p:cTn>
                              </p:par>
                              <p:par>
                                <p:cTn id="65" presetID="23" presetClass="entr" presetSubtype="528" fill="hold" grpId="0" nodeType="withEffect">
                                  <p:stCondLst>
                                    <p:cond delay="0"/>
                                  </p:stCondLst>
                                  <p:childTnLst>
                                    <p:set>
                                      <p:cBhvr>
                                        <p:cTn id="66" dur="1" fill="hold">
                                          <p:stCondLst>
                                            <p:cond delay="0"/>
                                          </p:stCondLst>
                                        </p:cTn>
                                        <p:tgtEl>
                                          <p:spTgt spid="15">
                                            <p:graphicEl>
                                              <a:dgm id="{DD018674-98D4-4D8C-A492-CEA626927320}"/>
                                            </p:graphicEl>
                                          </p:spTgt>
                                        </p:tgtEl>
                                        <p:attrNameLst>
                                          <p:attrName>style.visibility</p:attrName>
                                        </p:attrNameLst>
                                      </p:cBhvr>
                                      <p:to>
                                        <p:strVal val="visible"/>
                                      </p:to>
                                    </p:set>
                                    <p:anim calcmode="lin" valueType="num">
                                      <p:cBhvr>
                                        <p:cTn id="67" dur="500" fill="hold"/>
                                        <p:tgtEl>
                                          <p:spTgt spid="15">
                                            <p:graphicEl>
                                              <a:dgm id="{DD018674-98D4-4D8C-A492-CEA626927320}"/>
                                            </p:graphicEl>
                                          </p:spTgt>
                                        </p:tgtEl>
                                        <p:attrNameLst>
                                          <p:attrName>ppt_w</p:attrName>
                                        </p:attrNameLst>
                                      </p:cBhvr>
                                      <p:tavLst>
                                        <p:tav tm="0">
                                          <p:val>
                                            <p:fltVal val="0"/>
                                          </p:val>
                                        </p:tav>
                                        <p:tav tm="100000">
                                          <p:val>
                                            <p:strVal val="#ppt_w"/>
                                          </p:val>
                                        </p:tav>
                                      </p:tavLst>
                                    </p:anim>
                                    <p:anim calcmode="lin" valueType="num">
                                      <p:cBhvr>
                                        <p:cTn id="68" dur="500" fill="hold"/>
                                        <p:tgtEl>
                                          <p:spTgt spid="15">
                                            <p:graphicEl>
                                              <a:dgm id="{DD018674-98D4-4D8C-A492-CEA626927320}"/>
                                            </p:graphicEl>
                                          </p:spTgt>
                                        </p:tgtEl>
                                        <p:attrNameLst>
                                          <p:attrName>ppt_h</p:attrName>
                                        </p:attrNameLst>
                                      </p:cBhvr>
                                      <p:tavLst>
                                        <p:tav tm="0">
                                          <p:val>
                                            <p:fltVal val="0"/>
                                          </p:val>
                                        </p:tav>
                                        <p:tav tm="100000">
                                          <p:val>
                                            <p:strVal val="#ppt_h"/>
                                          </p:val>
                                        </p:tav>
                                      </p:tavLst>
                                    </p:anim>
                                    <p:anim calcmode="lin" valueType="num">
                                      <p:cBhvr>
                                        <p:cTn id="69" dur="500" fill="hold"/>
                                        <p:tgtEl>
                                          <p:spTgt spid="15">
                                            <p:graphicEl>
                                              <a:dgm id="{DD018674-98D4-4D8C-A492-CEA626927320}"/>
                                            </p:graphicEl>
                                          </p:spTgt>
                                        </p:tgtEl>
                                        <p:attrNameLst>
                                          <p:attrName>ppt_x</p:attrName>
                                        </p:attrNameLst>
                                      </p:cBhvr>
                                      <p:tavLst>
                                        <p:tav tm="0">
                                          <p:val>
                                            <p:fltVal val="0.5"/>
                                          </p:val>
                                        </p:tav>
                                        <p:tav tm="100000">
                                          <p:val>
                                            <p:strVal val="#ppt_x"/>
                                          </p:val>
                                        </p:tav>
                                      </p:tavLst>
                                    </p:anim>
                                    <p:anim calcmode="lin" valueType="num">
                                      <p:cBhvr>
                                        <p:cTn id="70" dur="500" fill="hold"/>
                                        <p:tgtEl>
                                          <p:spTgt spid="15">
                                            <p:graphicEl>
                                              <a:dgm id="{DD018674-98D4-4D8C-A492-CEA626927320}"/>
                                            </p:graphicEl>
                                          </p:spTgt>
                                        </p:tgtEl>
                                        <p:attrNameLst>
                                          <p:attrName>ppt_y</p:attrName>
                                        </p:attrNameLst>
                                      </p:cBhvr>
                                      <p:tavLst>
                                        <p:tav tm="0">
                                          <p:val>
                                            <p:fltVal val="0.5"/>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3" presetClass="entr" presetSubtype="528" fill="hold" grpId="0" nodeType="clickEffect">
                                  <p:stCondLst>
                                    <p:cond delay="0"/>
                                  </p:stCondLst>
                                  <p:childTnLst>
                                    <p:set>
                                      <p:cBhvr>
                                        <p:cTn id="74" dur="1" fill="hold">
                                          <p:stCondLst>
                                            <p:cond delay="0"/>
                                          </p:stCondLst>
                                        </p:cTn>
                                        <p:tgtEl>
                                          <p:spTgt spid="15">
                                            <p:graphicEl>
                                              <a:dgm id="{D969ED43-4145-4F69-B36C-25E457779AFD}"/>
                                            </p:graphicEl>
                                          </p:spTgt>
                                        </p:tgtEl>
                                        <p:attrNameLst>
                                          <p:attrName>style.visibility</p:attrName>
                                        </p:attrNameLst>
                                      </p:cBhvr>
                                      <p:to>
                                        <p:strVal val="visible"/>
                                      </p:to>
                                    </p:set>
                                    <p:anim calcmode="lin" valueType="num">
                                      <p:cBhvr>
                                        <p:cTn id="75" dur="500" fill="hold"/>
                                        <p:tgtEl>
                                          <p:spTgt spid="15">
                                            <p:graphicEl>
                                              <a:dgm id="{D969ED43-4145-4F69-B36C-25E457779AFD}"/>
                                            </p:graphicEl>
                                          </p:spTgt>
                                        </p:tgtEl>
                                        <p:attrNameLst>
                                          <p:attrName>ppt_w</p:attrName>
                                        </p:attrNameLst>
                                      </p:cBhvr>
                                      <p:tavLst>
                                        <p:tav tm="0">
                                          <p:val>
                                            <p:fltVal val="0"/>
                                          </p:val>
                                        </p:tav>
                                        <p:tav tm="100000">
                                          <p:val>
                                            <p:strVal val="#ppt_w"/>
                                          </p:val>
                                        </p:tav>
                                      </p:tavLst>
                                    </p:anim>
                                    <p:anim calcmode="lin" valueType="num">
                                      <p:cBhvr>
                                        <p:cTn id="76" dur="500" fill="hold"/>
                                        <p:tgtEl>
                                          <p:spTgt spid="15">
                                            <p:graphicEl>
                                              <a:dgm id="{D969ED43-4145-4F69-B36C-25E457779AFD}"/>
                                            </p:graphicEl>
                                          </p:spTgt>
                                        </p:tgtEl>
                                        <p:attrNameLst>
                                          <p:attrName>ppt_h</p:attrName>
                                        </p:attrNameLst>
                                      </p:cBhvr>
                                      <p:tavLst>
                                        <p:tav tm="0">
                                          <p:val>
                                            <p:fltVal val="0"/>
                                          </p:val>
                                        </p:tav>
                                        <p:tav tm="100000">
                                          <p:val>
                                            <p:strVal val="#ppt_h"/>
                                          </p:val>
                                        </p:tav>
                                      </p:tavLst>
                                    </p:anim>
                                    <p:anim calcmode="lin" valueType="num">
                                      <p:cBhvr>
                                        <p:cTn id="77" dur="500" fill="hold"/>
                                        <p:tgtEl>
                                          <p:spTgt spid="15">
                                            <p:graphicEl>
                                              <a:dgm id="{D969ED43-4145-4F69-B36C-25E457779AFD}"/>
                                            </p:graphicEl>
                                          </p:spTgt>
                                        </p:tgtEl>
                                        <p:attrNameLst>
                                          <p:attrName>ppt_x</p:attrName>
                                        </p:attrNameLst>
                                      </p:cBhvr>
                                      <p:tavLst>
                                        <p:tav tm="0">
                                          <p:val>
                                            <p:fltVal val="0.5"/>
                                          </p:val>
                                        </p:tav>
                                        <p:tav tm="100000">
                                          <p:val>
                                            <p:strVal val="#ppt_x"/>
                                          </p:val>
                                        </p:tav>
                                      </p:tavLst>
                                    </p:anim>
                                    <p:anim calcmode="lin" valueType="num">
                                      <p:cBhvr>
                                        <p:cTn id="78" dur="500" fill="hold"/>
                                        <p:tgtEl>
                                          <p:spTgt spid="15">
                                            <p:graphicEl>
                                              <a:dgm id="{D969ED43-4145-4F69-B36C-25E457779AFD}"/>
                                            </p:graphicEl>
                                          </p:spTgt>
                                        </p:tgtEl>
                                        <p:attrNameLst>
                                          <p:attrName>ppt_y</p:attrName>
                                        </p:attrNameLst>
                                      </p:cBhvr>
                                      <p:tavLst>
                                        <p:tav tm="0">
                                          <p:val>
                                            <p:fltVal val="0.5"/>
                                          </p:val>
                                        </p:tav>
                                        <p:tav tm="100000">
                                          <p:val>
                                            <p:strVal val="#ppt_y"/>
                                          </p:val>
                                        </p:tav>
                                      </p:tavLst>
                                    </p:anim>
                                  </p:childTnLst>
                                </p:cTn>
                              </p:par>
                              <p:par>
                                <p:cTn id="79" presetID="23" presetClass="entr" presetSubtype="528" fill="hold" grpId="0" nodeType="withEffect">
                                  <p:stCondLst>
                                    <p:cond delay="0"/>
                                  </p:stCondLst>
                                  <p:childTnLst>
                                    <p:set>
                                      <p:cBhvr>
                                        <p:cTn id="80" dur="1" fill="hold">
                                          <p:stCondLst>
                                            <p:cond delay="0"/>
                                          </p:stCondLst>
                                        </p:cTn>
                                        <p:tgtEl>
                                          <p:spTgt spid="15">
                                            <p:graphicEl>
                                              <a:dgm id="{AF695FDE-24AA-4B65-BBEC-8CA392DD9517}"/>
                                            </p:graphicEl>
                                          </p:spTgt>
                                        </p:tgtEl>
                                        <p:attrNameLst>
                                          <p:attrName>style.visibility</p:attrName>
                                        </p:attrNameLst>
                                      </p:cBhvr>
                                      <p:to>
                                        <p:strVal val="visible"/>
                                      </p:to>
                                    </p:set>
                                    <p:anim calcmode="lin" valueType="num">
                                      <p:cBhvr>
                                        <p:cTn id="81" dur="500" fill="hold"/>
                                        <p:tgtEl>
                                          <p:spTgt spid="15">
                                            <p:graphicEl>
                                              <a:dgm id="{AF695FDE-24AA-4B65-BBEC-8CA392DD9517}"/>
                                            </p:graphicEl>
                                          </p:spTgt>
                                        </p:tgtEl>
                                        <p:attrNameLst>
                                          <p:attrName>ppt_w</p:attrName>
                                        </p:attrNameLst>
                                      </p:cBhvr>
                                      <p:tavLst>
                                        <p:tav tm="0">
                                          <p:val>
                                            <p:fltVal val="0"/>
                                          </p:val>
                                        </p:tav>
                                        <p:tav tm="100000">
                                          <p:val>
                                            <p:strVal val="#ppt_w"/>
                                          </p:val>
                                        </p:tav>
                                      </p:tavLst>
                                    </p:anim>
                                    <p:anim calcmode="lin" valueType="num">
                                      <p:cBhvr>
                                        <p:cTn id="82" dur="500" fill="hold"/>
                                        <p:tgtEl>
                                          <p:spTgt spid="15">
                                            <p:graphicEl>
                                              <a:dgm id="{AF695FDE-24AA-4B65-BBEC-8CA392DD9517}"/>
                                            </p:graphicEl>
                                          </p:spTgt>
                                        </p:tgtEl>
                                        <p:attrNameLst>
                                          <p:attrName>ppt_h</p:attrName>
                                        </p:attrNameLst>
                                      </p:cBhvr>
                                      <p:tavLst>
                                        <p:tav tm="0">
                                          <p:val>
                                            <p:fltVal val="0"/>
                                          </p:val>
                                        </p:tav>
                                        <p:tav tm="100000">
                                          <p:val>
                                            <p:strVal val="#ppt_h"/>
                                          </p:val>
                                        </p:tav>
                                      </p:tavLst>
                                    </p:anim>
                                    <p:anim calcmode="lin" valueType="num">
                                      <p:cBhvr>
                                        <p:cTn id="83" dur="500" fill="hold"/>
                                        <p:tgtEl>
                                          <p:spTgt spid="15">
                                            <p:graphicEl>
                                              <a:dgm id="{AF695FDE-24AA-4B65-BBEC-8CA392DD9517}"/>
                                            </p:graphicEl>
                                          </p:spTgt>
                                        </p:tgtEl>
                                        <p:attrNameLst>
                                          <p:attrName>ppt_x</p:attrName>
                                        </p:attrNameLst>
                                      </p:cBhvr>
                                      <p:tavLst>
                                        <p:tav tm="0">
                                          <p:val>
                                            <p:fltVal val="0.5"/>
                                          </p:val>
                                        </p:tav>
                                        <p:tav tm="100000">
                                          <p:val>
                                            <p:strVal val="#ppt_x"/>
                                          </p:val>
                                        </p:tav>
                                      </p:tavLst>
                                    </p:anim>
                                    <p:anim calcmode="lin" valueType="num">
                                      <p:cBhvr>
                                        <p:cTn id="84" dur="500" fill="hold"/>
                                        <p:tgtEl>
                                          <p:spTgt spid="15">
                                            <p:graphicEl>
                                              <a:dgm id="{AF695FDE-24AA-4B65-BBEC-8CA392DD9517}"/>
                                            </p:graphicEl>
                                          </p:spTgt>
                                        </p:tgtEl>
                                        <p:attrNameLst>
                                          <p:attrName>ppt_y</p:attrName>
                                        </p:attrNameLst>
                                      </p:cBhvr>
                                      <p:tavLst>
                                        <p:tav tm="0">
                                          <p:val>
                                            <p:fltVal val="0.5"/>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3" presetClass="entr" presetSubtype="528" fill="hold" grpId="0" nodeType="clickEffect">
                                  <p:stCondLst>
                                    <p:cond delay="0"/>
                                  </p:stCondLst>
                                  <p:childTnLst>
                                    <p:set>
                                      <p:cBhvr>
                                        <p:cTn id="88" dur="1" fill="hold">
                                          <p:stCondLst>
                                            <p:cond delay="0"/>
                                          </p:stCondLst>
                                        </p:cTn>
                                        <p:tgtEl>
                                          <p:spTgt spid="15">
                                            <p:graphicEl>
                                              <a:dgm id="{AAFAB455-AE3D-485C-BF24-0EAE8426DC93}"/>
                                            </p:graphicEl>
                                          </p:spTgt>
                                        </p:tgtEl>
                                        <p:attrNameLst>
                                          <p:attrName>style.visibility</p:attrName>
                                        </p:attrNameLst>
                                      </p:cBhvr>
                                      <p:to>
                                        <p:strVal val="visible"/>
                                      </p:to>
                                    </p:set>
                                    <p:anim calcmode="lin" valueType="num">
                                      <p:cBhvr>
                                        <p:cTn id="89" dur="500" fill="hold"/>
                                        <p:tgtEl>
                                          <p:spTgt spid="15">
                                            <p:graphicEl>
                                              <a:dgm id="{AAFAB455-AE3D-485C-BF24-0EAE8426DC93}"/>
                                            </p:graphicEl>
                                          </p:spTgt>
                                        </p:tgtEl>
                                        <p:attrNameLst>
                                          <p:attrName>ppt_w</p:attrName>
                                        </p:attrNameLst>
                                      </p:cBhvr>
                                      <p:tavLst>
                                        <p:tav tm="0">
                                          <p:val>
                                            <p:fltVal val="0"/>
                                          </p:val>
                                        </p:tav>
                                        <p:tav tm="100000">
                                          <p:val>
                                            <p:strVal val="#ppt_w"/>
                                          </p:val>
                                        </p:tav>
                                      </p:tavLst>
                                    </p:anim>
                                    <p:anim calcmode="lin" valueType="num">
                                      <p:cBhvr>
                                        <p:cTn id="90" dur="500" fill="hold"/>
                                        <p:tgtEl>
                                          <p:spTgt spid="15">
                                            <p:graphicEl>
                                              <a:dgm id="{AAFAB455-AE3D-485C-BF24-0EAE8426DC93}"/>
                                            </p:graphicEl>
                                          </p:spTgt>
                                        </p:tgtEl>
                                        <p:attrNameLst>
                                          <p:attrName>ppt_h</p:attrName>
                                        </p:attrNameLst>
                                      </p:cBhvr>
                                      <p:tavLst>
                                        <p:tav tm="0">
                                          <p:val>
                                            <p:fltVal val="0"/>
                                          </p:val>
                                        </p:tav>
                                        <p:tav tm="100000">
                                          <p:val>
                                            <p:strVal val="#ppt_h"/>
                                          </p:val>
                                        </p:tav>
                                      </p:tavLst>
                                    </p:anim>
                                    <p:anim calcmode="lin" valueType="num">
                                      <p:cBhvr>
                                        <p:cTn id="91" dur="500" fill="hold"/>
                                        <p:tgtEl>
                                          <p:spTgt spid="15">
                                            <p:graphicEl>
                                              <a:dgm id="{AAFAB455-AE3D-485C-BF24-0EAE8426DC93}"/>
                                            </p:graphicEl>
                                          </p:spTgt>
                                        </p:tgtEl>
                                        <p:attrNameLst>
                                          <p:attrName>ppt_x</p:attrName>
                                        </p:attrNameLst>
                                      </p:cBhvr>
                                      <p:tavLst>
                                        <p:tav tm="0">
                                          <p:val>
                                            <p:fltVal val="0.5"/>
                                          </p:val>
                                        </p:tav>
                                        <p:tav tm="100000">
                                          <p:val>
                                            <p:strVal val="#ppt_x"/>
                                          </p:val>
                                        </p:tav>
                                      </p:tavLst>
                                    </p:anim>
                                    <p:anim calcmode="lin" valueType="num">
                                      <p:cBhvr>
                                        <p:cTn id="92" dur="500" fill="hold"/>
                                        <p:tgtEl>
                                          <p:spTgt spid="15">
                                            <p:graphicEl>
                                              <a:dgm id="{AAFAB455-AE3D-485C-BF24-0EAE8426DC93}"/>
                                            </p:graphicEl>
                                          </p:spTgt>
                                        </p:tgtEl>
                                        <p:attrNameLst>
                                          <p:attrName>ppt_y</p:attrName>
                                        </p:attrNameLst>
                                      </p:cBhvr>
                                      <p:tavLst>
                                        <p:tav tm="0">
                                          <p:val>
                                            <p:fltVal val="0.5"/>
                                          </p:val>
                                        </p:tav>
                                        <p:tav tm="100000">
                                          <p:val>
                                            <p:strVal val="#ppt_y"/>
                                          </p:val>
                                        </p:tav>
                                      </p:tavLst>
                                    </p:anim>
                                  </p:childTnLst>
                                </p:cTn>
                              </p:par>
                              <p:par>
                                <p:cTn id="93" presetID="23" presetClass="entr" presetSubtype="528" fill="hold" grpId="0" nodeType="withEffect">
                                  <p:stCondLst>
                                    <p:cond delay="0"/>
                                  </p:stCondLst>
                                  <p:childTnLst>
                                    <p:set>
                                      <p:cBhvr>
                                        <p:cTn id="94" dur="1" fill="hold">
                                          <p:stCondLst>
                                            <p:cond delay="0"/>
                                          </p:stCondLst>
                                        </p:cTn>
                                        <p:tgtEl>
                                          <p:spTgt spid="15">
                                            <p:graphicEl>
                                              <a:dgm id="{7424E573-11D3-416C-B888-CE4E0603F9D9}"/>
                                            </p:graphicEl>
                                          </p:spTgt>
                                        </p:tgtEl>
                                        <p:attrNameLst>
                                          <p:attrName>style.visibility</p:attrName>
                                        </p:attrNameLst>
                                      </p:cBhvr>
                                      <p:to>
                                        <p:strVal val="visible"/>
                                      </p:to>
                                    </p:set>
                                    <p:anim calcmode="lin" valueType="num">
                                      <p:cBhvr>
                                        <p:cTn id="95" dur="500" fill="hold"/>
                                        <p:tgtEl>
                                          <p:spTgt spid="15">
                                            <p:graphicEl>
                                              <a:dgm id="{7424E573-11D3-416C-B888-CE4E0603F9D9}"/>
                                            </p:graphicEl>
                                          </p:spTgt>
                                        </p:tgtEl>
                                        <p:attrNameLst>
                                          <p:attrName>ppt_w</p:attrName>
                                        </p:attrNameLst>
                                      </p:cBhvr>
                                      <p:tavLst>
                                        <p:tav tm="0">
                                          <p:val>
                                            <p:fltVal val="0"/>
                                          </p:val>
                                        </p:tav>
                                        <p:tav tm="100000">
                                          <p:val>
                                            <p:strVal val="#ppt_w"/>
                                          </p:val>
                                        </p:tav>
                                      </p:tavLst>
                                    </p:anim>
                                    <p:anim calcmode="lin" valueType="num">
                                      <p:cBhvr>
                                        <p:cTn id="96" dur="500" fill="hold"/>
                                        <p:tgtEl>
                                          <p:spTgt spid="15">
                                            <p:graphicEl>
                                              <a:dgm id="{7424E573-11D3-416C-B888-CE4E0603F9D9}"/>
                                            </p:graphicEl>
                                          </p:spTgt>
                                        </p:tgtEl>
                                        <p:attrNameLst>
                                          <p:attrName>ppt_h</p:attrName>
                                        </p:attrNameLst>
                                      </p:cBhvr>
                                      <p:tavLst>
                                        <p:tav tm="0">
                                          <p:val>
                                            <p:fltVal val="0"/>
                                          </p:val>
                                        </p:tav>
                                        <p:tav tm="100000">
                                          <p:val>
                                            <p:strVal val="#ppt_h"/>
                                          </p:val>
                                        </p:tav>
                                      </p:tavLst>
                                    </p:anim>
                                    <p:anim calcmode="lin" valueType="num">
                                      <p:cBhvr>
                                        <p:cTn id="97" dur="500" fill="hold"/>
                                        <p:tgtEl>
                                          <p:spTgt spid="15">
                                            <p:graphicEl>
                                              <a:dgm id="{7424E573-11D3-416C-B888-CE4E0603F9D9}"/>
                                            </p:graphicEl>
                                          </p:spTgt>
                                        </p:tgtEl>
                                        <p:attrNameLst>
                                          <p:attrName>ppt_x</p:attrName>
                                        </p:attrNameLst>
                                      </p:cBhvr>
                                      <p:tavLst>
                                        <p:tav tm="0">
                                          <p:val>
                                            <p:fltVal val="0.5"/>
                                          </p:val>
                                        </p:tav>
                                        <p:tav tm="100000">
                                          <p:val>
                                            <p:strVal val="#ppt_x"/>
                                          </p:val>
                                        </p:tav>
                                      </p:tavLst>
                                    </p:anim>
                                    <p:anim calcmode="lin" valueType="num">
                                      <p:cBhvr>
                                        <p:cTn id="98" dur="500" fill="hold"/>
                                        <p:tgtEl>
                                          <p:spTgt spid="15">
                                            <p:graphicEl>
                                              <a:dgm id="{7424E573-11D3-416C-B888-CE4E0603F9D9}"/>
                                            </p:graphicEl>
                                          </p:spTgt>
                                        </p:tgtEl>
                                        <p:attrNameLst>
                                          <p:attrName>ppt_y</p:attrName>
                                        </p:attrNameLst>
                                      </p:cBhvr>
                                      <p:tavLst>
                                        <p:tav tm="0">
                                          <p:val>
                                            <p:fltVal val="0.5"/>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3" presetClass="entr" presetSubtype="528" fill="hold" grpId="0" nodeType="clickEffect">
                                  <p:stCondLst>
                                    <p:cond delay="0"/>
                                  </p:stCondLst>
                                  <p:childTnLst>
                                    <p:set>
                                      <p:cBhvr>
                                        <p:cTn id="102" dur="1" fill="hold">
                                          <p:stCondLst>
                                            <p:cond delay="0"/>
                                          </p:stCondLst>
                                        </p:cTn>
                                        <p:tgtEl>
                                          <p:spTgt spid="15">
                                            <p:graphicEl>
                                              <a:dgm id="{2428113E-F567-494C-B8D0-CF96E9012473}"/>
                                            </p:graphicEl>
                                          </p:spTgt>
                                        </p:tgtEl>
                                        <p:attrNameLst>
                                          <p:attrName>style.visibility</p:attrName>
                                        </p:attrNameLst>
                                      </p:cBhvr>
                                      <p:to>
                                        <p:strVal val="visible"/>
                                      </p:to>
                                    </p:set>
                                    <p:anim calcmode="lin" valueType="num">
                                      <p:cBhvr>
                                        <p:cTn id="103" dur="500" fill="hold"/>
                                        <p:tgtEl>
                                          <p:spTgt spid="15">
                                            <p:graphicEl>
                                              <a:dgm id="{2428113E-F567-494C-B8D0-CF96E9012473}"/>
                                            </p:graphicEl>
                                          </p:spTgt>
                                        </p:tgtEl>
                                        <p:attrNameLst>
                                          <p:attrName>ppt_w</p:attrName>
                                        </p:attrNameLst>
                                      </p:cBhvr>
                                      <p:tavLst>
                                        <p:tav tm="0">
                                          <p:val>
                                            <p:fltVal val="0"/>
                                          </p:val>
                                        </p:tav>
                                        <p:tav tm="100000">
                                          <p:val>
                                            <p:strVal val="#ppt_w"/>
                                          </p:val>
                                        </p:tav>
                                      </p:tavLst>
                                    </p:anim>
                                    <p:anim calcmode="lin" valueType="num">
                                      <p:cBhvr>
                                        <p:cTn id="104" dur="500" fill="hold"/>
                                        <p:tgtEl>
                                          <p:spTgt spid="15">
                                            <p:graphicEl>
                                              <a:dgm id="{2428113E-F567-494C-B8D0-CF96E9012473}"/>
                                            </p:graphicEl>
                                          </p:spTgt>
                                        </p:tgtEl>
                                        <p:attrNameLst>
                                          <p:attrName>ppt_h</p:attrName>
                                        </p:attrNameLst>
                                      </p:cBhvr>
                                      <p:tavLst>
                                        <p:tav tm="0">
                                          <p:val>
                                            <p:fltVal val="0"/>
                                          </p:val>
                                        </p:tav>
                                        <p:tav tm="100000">
                                          <p:val>
                                            <p:strVal val="#ppt_h"/>
                                          </p:val>
                                        </p:tav>
                                      </p:tavLst>
                                    </p:anim>
                                    <p:anim calcmode="lin" valueType="num">
                                      <p:cBhvr>
                                        <p:cTn id="105" dur="500" fill="hold"/>
                                        <p:tgtEl>
                                          <p:spTgt spid="15">
                                            <p:graphicEl>
                                              <a:dgm id="{2428113E-F567-494C-B8D0-CF96E9012473}"/>
                                            </p:graphicEl>
                                          </p:spTgt>
                                        </p:tgtEl>
                                        <p:attrNameLst>
                                          <p:attrName>ppt_x</p:attrName>
                                        </p:attrNameLst>
                                      </p:cBhvr>
                                      <p:tavLst>
                                        <p:tav tm="0">
                                          <p:val>
                                            <p:fltVal val="0.5"/>
                                          </p:val>
                                        </p:tav>
                                        <p:tav tm="100000">
                                          <p:val>
                                            <p:strVal val="#ppt_x"/>
                                          </p:val>
                                        </p:tav>
                                      </p:tavLst>
                                    </p:anim>
                                    <p:anim calcmode="lin" valueType="num">
                                      <p:cBhvr>
                                        <p:cTn id="106" dur="500" fill="hold"/>
                                        <p:tgtEl>
                                          <p:spTgt spid="15">
                                            <p:graphicEl>
                                              <a:dgm id="{2428113E-F567-494C-B8D0-CF96E9012473}"/>
                                            </p:graphicEl>
                                          </p:spTgt>
                                        </p:tgtEl>
                                        <p:attrNameLst>
                                          <p:attrName>ppt_y</p:attrName>
                                        </p:attrNameLst>
                                      </p:cBhvr>
                                      <p:tavLst>
                                        <p:tav tm="0">
                                          <p:val>
                                            <p:fltVal val="0.5"/>
                                          </p:val>
                                        </p:tav>
                                        <p:tav tm="100000">
                                          <p:val>
                                            <p:strVal val="#ppt_y"/>
                                          </p:val>
                                        </p:tav>
                                      </p:tavLst>
                                    </p:anim>
                                  </p:childTnLst>
                                </p:cTn>
                              </p:par>
                              <p:par>
                                <p:cTn id="107" presetID="53" presetClass="entr" presetSubtype="528" fill="hold" nodeType="withEffect">
                                  <p:stCondLst>
                                    <p:cond delay="0"/>
                                  </p:stCondLst>
                                  <p:childTnLst>
                                    <p:set>
                                      <p:cBhvr>
                                        <p:cTn id="108" dur="1" fill="hold">
                                          <p:stCondLst>
                                            <p:cond delay="0"/>
                                          </p:stCondLst>
                                        </p:cTn>
                                        <p:tgtEl>
                                          <p:spTgt spid="19"/>
                                        </p:tgtEl>
                                        <p:attrNameLst>
                                          <p:attrName>style.visibility</p:attrName>
                                        </p:attrNameLst>
                                      </p:cBhvr>
                                      <p:to>
                                        <p:strVal val="visible"/>
                                      </p:to>
                                    </p:set>
                                    <p:anim calcmode="lin" valueType="num">
                                      <p:cBhvr>
                                        <p:cTn id="109" dur="500" fill="hold"/>
                                        <p:tgtEl>
                                          <p:spTgt spid="19"/>
                                        </p:tgtEl>
                                        <p:attrNameLst>
                                          <p:attrName>ppt_w</p:attrName>
                                        </p:attrNameLst>
                                      </p:cBhvr>
                                      <p:tavLst>
                                        <p:tav tm="0">
                                          <p:val>
                                            <p:fltVal val="0"/>
                                          </p:val>
                                        </p:tav>
                                        <p:tav tm="100000">
                                          <p:val>
                                            <p:strVal val="#ppt_w"/>
                                          </p:val>
                                        </p:tav>
                                      </p:tavLst>
                                    </p:anim>
                                    <p:anim calcmode="lin" valueType="num">
                                      <p:cBhvr>
                                        <p:cTn id="110" dur="500" fill="hold"/>
                                        <p:tgtEl>
                                          <p:spTgt spid="19"/>
                                        </p:tgtEl>
                                        <p:attrNameLst>
                                          <p:attrName>ppt_h</p:attrName>
                                        </p:attrNameLst>
                                      </p:cBhvr>
                                      <p:tavLst>
                                        <p:tav tm="0">
                                          <p:val>
                                            <p:fltVal val="0"/>
                                          </p:val>
                                        </p:tav>
                                        <p:tav tm="100000">
                                          <p:val>
                                            <p:strVal val="#ppt_h"/>
                                          </p:val>
                                        </p:tav>
                                      </p:tavLst>
                                    </p:anim>
                                    <p:animEffect transition="in" filter="fade">
                                      <p:cBhvr>
                                        <p:cTn id="111" dur="500"/>
                                        <p:tgtEl>
                                          <p:spTgt spid="19"/>
                                        </p:tgtEl>
                                      </p:cBhvr>
                                    </p:animEffect>
                                    <p:anim calcmode="lin" valueType="num">
                                      <p:cBhvr>
                                        <p:cTn id="112" dur="500" fill="hold"/>
                                        <p:tgtEl>
                                          <p:spTgt spid="19"/>
                                        </p:tgtEl>
                                        <p:attrNameLst>
                                          <p:attrName>ppt_x</p:attrName>
                                        </p:attrNameLst>
                                      </p:cBhvr>
                                      <p:tavLst>
                                        <p:tav tm="0">
                                          <p:val>
                                            <p:fltVal val="0.5"/>
                                          </p:val>
                                        </p:tav>
                                        <p:tav tm="100000">
                                          <p:val>
                                            <p:strVal val="#ppt_x"/>
                                          </p:val>
                                        </p:tav>
                                      </p:tavLst>
                                    </p:anim>
                                    <p:anim calcmode="lin" valueType="num">
                                      <p:cBhvr>
                                        <p:cTn id="113" dur="500" fill="hold"/>
                                        <p:tgtEl>
                                          <p:spTgt spid="19"/>
                                        </p:tgtEl>
                                        <p:attrNameLst>
                                          <p:attrName>ppt_y</p:attrName>
                                        </p:attrNameLst>
                                      </p:cBhvr>
                                      <p:tavLst>
                                        <p:tav tm="0">
                                          <p:val>
                                            <p:fltVal val="0.5"/>
                                          </p:val>
                                        </p:tav>
                                        <p:tav tm="100000">
                                          <p:val>
                                            <p:strVal val="#ppt_y"/>
                                          </p:val>
                                        </p:tav>
                                      </p:tavLst>
                                    </p:anim>
                                  </p:childTnLst>
                                </p:cTn>
                              </p:par>
                              <p:par>
                                <p:cTn id="114" presetID="53" presetClass="entr" presetSubtype="528" fill="hold" nodeType="withEffect">
                                  <p:stCondLst>
                                    <p:cond delay="0"/>
                                  </p:stCondLst>
                                  <p:childTnLst>
                                    <p:set>
                                      <p:cBhvr>
                                        <p:cTn id="115" dur="1" fill="hold">
                                          <p:stCondLst>
                                            <p:cond delay="0"/>
                                          </p:stCondLst>
                                        </p:cTn>
                                        <p:tgtEl>
                                          <p:spTgt spid="21"/>
                                        </p:tgtEl>
                                        <p:attrNameLst>
                                          <p:attrName>style.visibility</p:attrName>
                                        </p:attrNameLst>
                                      </p:cBhvr>
                                      <p:to>
                                        <p:strVal val="visible"/>
                                      </p:to>
                                    </p:set>
                                    <p:anim calcmode="lin" valueType="num">
                                      <p:cBhvr>
                                        <p:cTn id="116" dur="500" fill="hold"/>
                                        <p:tgtEl>
                                          <p:spTgt spid="21"/>
                                        </p:tgtEl>
                                        <p:attrNameLst>
                                          <p:attrName>ppt_w</p:attrName>
                                        </p:attrNameLst>
                                      </p:cBhvr>
                                      <p:tavLst>
                                        <p:tav tm="0">
                                          <p:val>
                                            <p:fltVal val="0"/>
                                          </p:val>
                                        </p:tav>
                                        <p:tav tm="100000">
                                          <p:val>
                                            <p:strVal val="#ppt_w"/>
                                          </p:val>
                                        </p:tav>
                                      </p:tavLst>
                                    </p:anim>
                                    <p:anim calcmode="lin" valueType="num">
                                      <p:cBhvr>
                                        <p:cTn id="117" dur="500" fill="hold"/>
                                        <p:tgtEl>
                                          <p:spTgt spid="21"/>
                                        </p:tgtEl>
                                        <p:attrNameLst>
                                          <p:attrName>ppt_h</p:attrName>
                                        </p:attrNameLst>
                                      </p:cBhvr>
                                      <p:tavLst>
                                        <p:tav tm="0">
                                          <p:val>
                                            <p:fltVal val="0"/>
                                          </p:val>
                                        </p:tav>
                                        <p:tav tm="100000">
                                          <p:val>
                                            <p:strVal val="#ppt_h"/>
                                          </p:val>
                                        </p:tav>
                                      </p:tavLst>
                                    </p:anim>
                                    <p:animEffect transition="in" filter="fade">
                                      <p:cBhvr>
                                        <p:cTn id="118" dur="500"/>
                                        <p:tgtEl>
                                          <p:spTgt spid="21"/>
                                        </p:tgtEl>
                                      </p:cBhvr>
                                    </p:animEffect>
                                    <p:anim calcmode="lin" valueType="num">
                                      <p:cBhvr>
                                        <p:cTn id="119" dur="500" fill="hold"/>
                                        <p:tgtEl>
                                          <p:spTgt spid="21"/>
                                        </p:tgtEl>
                                        <p:attrNameLst>
                                          <p:attrName>ppt_x</p:attrName>
                                        </p:attrNameLst>
                                      </p:cBhvr>
                                      <p:tavLst>
                                        <p:tav tm="0">
                                          <p:val>
                                            <p:fltVal val="0.5"/>
                                          </p:val>
                                        </p:tav>
                                        <p:tav tm="100000">
                                          <p:val>
                                            <p:strVal val="#ppt_x"/>
                                          </p:val>
                                        </p:tav>
                                      </p:tavLst>
                                    </p:anim>
                                    <p:anim calcmode="lin" valueType="num">
                                      <p:cBhvr>
                                        <p:cTn id="120" dur="500" fill="hold"/>
                                        <p:tgtEl>
                                          <p:spTgt spid="21"/>
                                        </p:tgtEl>
                                        <p:attrNameLst>
                                          <p:attrName>ppt_y</p:attrName>
                                        </p:attrNameLst>
                                      </p:cBhvr>
                                      <p:tavLst>
                                        <p:tav tm="0">
                                          <p:val>
                                            <p:fltVal val="0.5"/>
                                          </p:val>
                                        </p:tav>
                                        <p:tav tm="100000">
                                          <p:val>
                                            <p:strVal val="#ppt_y"/>
                                          </p:val>
                                        </p:tav>
                                      </p:tavLst>
                                    </p:anim>
                                  </p:childTnLst>
                                </p:cTn>
                              </p:par>
                              <p:par>
                                <p:cTn id="121" presetID="23" presetClass="entr" presetSubtype="528" fill="hold" grpId="0" nodeType="withEffect">
                                  <p:stCondLst>
                                    <p:cond delay="0"/>
                                  </p:stCondLst>
                                  <p:childTnLst>
                                    <p:set>
                                      <p:cBhvr>
                                        <p:cTn id="122" dur="1" fill="hold">
                                          <p:stCondLst>
                                            <p:cond delay="0"/>
                                          </p:stCondLst>
                                        </p:cTn>
                                        <p:tgtEl>
                                          <p:spTgt spid="15">
                                            <p:graphicEl>
                                              <a:dgm id="{465A26CC-FD2B-4594-A019-25AA928E9F89}"/>
                                            </p:graphicEl>
                                          </p:spTgt>
                                        </p:tgtEl>
                                        <p:attrNameLst>
                                          <p:attrName>style.visibility</p:attrName>
                                        </p:attrNameLst>
                                      </p:cBhvr>
                                      <p:to>
                                        <p:strVal val="visible"/>
                                      </p:to>
                                    </p:set>
                                    <p:anim calcmode="lin" valueType="num">
                                      <p:cBhvr>
                                        <p:cTn id="123" dur="500" fill="hold"/>
                                        <p:tgtEl>
                                          <p:spTgt spid="15">
                                            <p:graphicEl>
                                              <a:dgm id="{465A26CC-FD2B-4594-A019-25AA928E9F89}"/>
                                            </p:graphicEl>
                                          </p:spTgt>
                                        </p:tgtEl>
                                        <p:attrNameLst>
                                          <p:attrName>ppt_w</p:attrName>
                                        </p:attrNameLst>
                                      </p:cBhvr>
                                      <p:tavLst>
                                        <p:tav tm="0">
                                          <p:val>
                                            <p:fltVal val="0"/>
                                          </p:val>
                                        </p:tav>
                                        <p:tav tm="100000">
                                          <p:val>
                                            <p:strVal val="#ppt_w"/>
                                          </p:val>
                                        </p:tav>
                                      </p:tavLst>
                                    </p:anim>
                                    <p:anim calcmode="lin" valueType="num">
                                      <p:cBhvr>
                                        <p:cTn id="124" dur="500" fill="hold"/>
                                        <p:tgtEl>
                                          <p:spTgt spid="15">
                                            <p:graphicEl>
                                              <a:dgm id="{465A26CC-FD2B-4594-A019-25AA928E9F89}"/>
                                            </p:graphicEl>
                                          </p:spTgt>
                                        </p:tgtEl>
                                        <p:attrNameLst>
                                          <p:attrName>ppt_h</p:attrName>
                                        </p:attrNameLst>
                                      </p:cBhvr>
                                      <p:tavLst>
                                        <p:tav tm="0">
                                          <p:val>
                                            <p:fltVal val="0"/>
                                          </p:val>
                                        </p:tav>
                                        <p:tav tm="100000">
                                          <p:val>
                                            <p:strVal val="#ppt_h"/>
                                          </p:val>
                                        </p:tav>
                                      </p:tavLst>
                                    </p:anim>
                                    <p:anim calcmode="lin" valueType="num">
                                      <p:cBhvr>
                                        <p:cTn id="125" dur="500" fill="hold"/>
                                        <p:tgtEl>
                                          <p:spTgt spid="15">
                                            <p:graphicEl>
                                              <a:dgm id="{465A26CC-FD2B-4594-A019-25AA928E9F89}"/>
                                            </p:graphicEl>
                                          </p:spTgt>
                                        </p:tgtEl>
                                        <p:attrNameLst>
                                          <p:attrName>ppt_x</p:attrName>
                                        </p:attrNameLst>
                                      </p:cBhvr>
                                      <p:tavLst>
                                        <p:tav tm="0">
                                          <p:val>
                                            <p:fltVal val="0.5"/>
                                          </p:val>
                                        </p:tav>
                                        <p:tav tm="100000">
                                          <p:val>
                                            <p:strVal val="#ppt_x"/>
                                          </p:val>
                                        </p:tav>
                                      </p:tavLst>
                                    </p:anim>
                                    <p:anim calcmode="lin" valueType="num">
                                      <p:cBhvr>
                                        <p:cTn id="126" dur="500" fill="hold"/>
                                        <p:tgtEl>
                                          <p:spTgt spid="15">
                                            <p:graphicEl>
                                              <a:dgm id="{465A26CC-FD2B-4594-A019-25AA928E9F89}"/>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uiExpand="1">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t="-25000"/>
          </a:stretch>
        </a:blip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BF3C5E7C-EF74-32CE-402E-225A4A121EFA}"/>
              </a:ext>
            </a:extLst>
          </p:cNvPr>
          <p:cNvSpPr txBox="1"/>
          <p:nvPr/>
        </p:nvSpPr>
        <p:spPr>
          <a:xfrm>
            <a:off x="564410" y="610136"/>
            <a:ext cx="7173627" cy="6247864"/>
          </a:xfrm>
          <a:prstGeom prst="rect">
            <a:avLst/>
          </a:prstGeom>
          <a:noFill/>
        </p:spPr>
        <p:txBody>
          <a:bodyPr wrap="square">
            <a:spAutoFit/>
          </a:bodyPr>
          <a:lstStyle/>
          <a:p>
            <a:pPr>
              <a:spcBef>
                <a:spcPts val="600"/>
              </a:spcBef>
            </a:pPr>
            <a:r>
              <a:rPr lang="es-ES" sz="2000" b="1" dirty="0"/>
              <a:t>Los ángeles son enviados a los hijos de Dios con misiones de misericordia (CS, p. 502).</a:t>
            </a:r>
          </a:p>
          <a:p>
            <a:pPr>
              <a:spcBef>
                <a:spcPts val="600"/>
              </a:spcBef>
            </a:pPr>
            <a:r>
              <a:rPr lang="es-ES" sz="2000" b="1" dirty="0"/>
              <a:t>El medio de que Dios se vale para proteger a su pueblo está indicado en las palabras del salmista: “El ángel de Jehová acampa alrededor de los que le temen, y los defiende” Salmo 34:7</a:t>
            </a:r>
            <a:br>
              <a:rPr lang="es-ES" sz="2000" b="1" dirty="0"/>
            </a:br>
            <a:r>
              <a:rPr lang="es-ES" sz="2000" b="1" dirty="0"/>
              <a:t>(CS, p. 503).</a:t>
            </a:r>
          </a:p>
          <a:p>
            <a:pPr>
              <a:spcBef>
                <a:spcPts val="600"/>
              </a:spcBef>
            </a:pPr>
            <a:r>
              <a:rPr lang="es-ES" sz="2000" b="1" dirty="0"/>
              <a:t>Los que siguen a Cristo están siempre seguros bajo su protección. Ángeles de gran poder son enviados del cielo para ampararlos. El maligno no puede forzar la guardia con que Dios tiene rodeado a su pueblo (CS, p. 565-567, 570-571).</a:t>
            </a:r>
          </a:p>
          <a:p>
            <a:pPr>
              <a:spcBef>
                <a:spcPts val="600"/>
              </a:spcBef>
            </a:pPr>
            <a:r>
              <a:rPr lang="es-ES" sz="2000" b="1" dirty="0"/>
              <a:t>Aunque los gobernantes de este mundo no lo sepan, ha sido frecuente que en sus asambleas hablaran ángeles… En las salas de consejo y en los tribunales, estos mensajeros celestiales han revelado sus grandes conocimientos de la historia de la humanidad y se han demostrado más capaces de defender la causa de los oprimidos que los abogados más hábiles y más elocuentes (CS, p. 615).</a:t>
            </a:r>
          </a:p>
          <a:p>
            <a:pPr>
              <a:spcBef>
                <a:spcPts val="600"/>
              </a:spcBef>
            </a:pPr>
            <a:r>
              <a:rPr lang="es-ES" sz="2000" b="1" dirty="0"/>
              <a:t>Ángeles celestiales observan a aquellos que están buscando ser iluminados (</a:t>
            </a:r>
            <a:r>
              <a:rPr lang="es-ES" sz="2000" b="1" dirty="0" err="1"/>
              <a:t>VAAn</a:t>
            </a:r>
            <a:r>
              <a:rPr lang="es-ES" sz="2000" b="1" dirty="0"/>
              <a:t>, p. 18).</a:t>
            </a:r>
          </a:p>
        </p:txBody>
      </p:sp>
      <p:pic>
        <p:nvPicPr>
          <p:cNvPr id="15" name="Imagen 14" descr="Un grupo de personas sentadas alrededor de una mesa&#10;&#10;Descripción generada automáticamente">
            <a:extLst>
              <a:ext uri="{FF2B5EF4-FFF2-40B4-BE49-F238E27FC236}">
                <a16:creationId xmlns:a16="http://schemas.microsoft.com/office/drawing/2014/main" id="{1EA4F2A8-53D0-A655-F946-B6035DD48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5370" y="3552545"/>
            <a:ext cx="4203820" cy="3155546"/>
          </a:xfrm>
          <a:prstGeom prst="round2DiagRect">
            <a:avLst>
              <a:gd name="adj1" fmla="val 16667"/>
              <a:gd name="adj2" fmla="val 0"/>
            </a:avLst>
          </a:prstGeom>
          <a:ln w="38100" cap="sq">
            <a:solidFill>
              <a:srgbClr val="FFFFFF"/>
            </a:solidFill>
            <a:miter lim="800000"/>
          </a:ln>
          <a:effectLst>
            <a:outerShdw blurRad="50800" dist="38100" dir="2700000" algn="tl" rotWithShape="0">
              <a:prstClr val="black">
                <a:alpha val="40000"/>
              </a:prstClr>
            </a:outerShdw>
          </a:effectLst>
        </p:spPr>
      </p:pic>
      <p:pic>
        <p:nvPicPr>
          <p:cNvPr id="16" name="Imagen 15" descr="Forma, Rectángulo&#10;&#10;Descripción generada automáticamente">
            <a:extLst>
              <a:ext uri="{FF2B5EF4-FFF2-40B4-BE49-F238E27FC236}">
                <a16:creationId xmlns:a16="http://schemas.microsoft.com/office/drawing/2014/main" id="{3EC264B2-CD1E-1AD5-7F45-5A085B9D9A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10" y="1357477"/>
            <a:ext cx="471600" cy="399600"/>
          </a:xfrm>
          <a:prstGeom prst="rect">
            <a:avLst/>
          </a:prstGeom>
        </p:spPr>
      </p:pic>
      <p:pic>
        <p:nvPicPr>
          <p:cNvPr id="17" name="Imagen 16" descr="Imagen que contiene Icono&#10;&#10;Descripción generada automáticamente">
            <a:extLst>
              <a:ext uri="{FF2B5EF4-FFF2-40B4-BE49-F238E27FC236}">
                <a16:creationId xmlns:a16="http://schemas.microsoft.com/office/drawing/2014/main" id="{916396EC-337F-95F9-7B2A-D93414214C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10" y="6200508"/>
            <a:ext cx="471600" cy="399600"/>
          </a:xfrm>
          <a:prstGeom prst="rect">
            <a:avLst/>
          </a:prstGeom>
        </p:spPr>
      </p:pic>
      <p:pic>
        <p:nvPicPr>
          <p:cNvPr id="18" name="Imagen 17" descr="Forma&#10;&#10;Descripción generada automáticamente">
            <a:extLst>
              <a:ext uri="{FF2B5EF4-FFF2-40B4-BE49-F238E27FC236}">
                <a16:creationId xmlns:a16="http://schemas.microsoft.com/office/drawing/2014/main" id="{2B0687B7-579B-6B50-F13C-4E3EA737D4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10" y="2640238"/>
            <a:ext cx="471600" cy="399600"/>
          </a:xfrm>
          <a:prstGeom prst="rect">
            <a:avLst/>
          </a:prstGeom>
        </p:spPr>
      </p:pic>
      <p:pic>
        <p:nvPicPr>
          <p:cNvPr id="19" name="Imagen 18" descr="Imagen que contiene computadora, tabla&#10;&#10;Descripción generada automáticamente">
            <a:extLst>
              <a:ext uri="{FF2B5EF4-FFF2-40B4-BE49-F238E27FC236}">
                <a16:creationId xmlns:a16="http://schemas.microsoft.com/office/drawing/2014/main" id="{A6F9BD47-0132-5551-CCF7-8B403DF155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10" y="691486"/>
            <a:ext cx="471600" cy="399600"/>
          </a:xfrm>
          <a:prstGeom prst="rect">
            <a:avLst/>
          </a:prstGeom>
        </p:spPr>
      </p:pic>
      <p:pic>
        <p:nvPicPr>
          <p:cNvPr id="20" name="Imagen 19" descr="Imagen que contiene tabla&#10;&#10;Descripción generada automáticamente">
            <a:extLst>
              <a:ext uri="{FF2B5EF4-FFF2-40B4-BE49-F238E27FC236}">
                <a16:creationId xmlns:a16="http://schemas.microsoft.com/office/drawing/2014/main" id="{A6B62A6B-BB4F-FF77-E6E9-4A796152F1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810" y="3967515"/>
            <a:ext cx="471600" cy="399600"/>
          </a:xfrm>
          <a:prstGeom prst="rect">
            <a:avLst/>
          </a:prstGeom>
        </p:spPr>
      </p:pic>
      <p:pic>
        <p:nvPicPr>
          <p:cNvPr id="21" name="Imagen 20">
            <a:extLst>
              <a:ext uri="{FF2B5EF4-FFF2-40B4-BE49-F238E27FC236}">
                <a16:creationId xmlns:a16="http://schemas.microsoft.com/office/drawing/2014/main" id="{CE5108E9-F88E-B1F1-D61B-202D5F434839}"/>
              </a:ext>
            </a:extLst>
          </p:cNvPr>
          <p:cNvPicPr>
            <a:picLocks noChangeAspect="1"/>
          </p:cNvPicPr>
          <p:nvPr/>
        </p:nvPicPr>
        <p:blipFill rotWithShape="1">
          <a:blip r:embed="rId10"/>
          <a:srcRect l="5581" r="10767"/>
          <a:stretch/>
        </p:blipFill>
        <p:spPr>
          <a:xfrm flipH="1">
            <a:off x="10156090" y="239990"/>
            <a:ext cx="1943100" cy="3155545"/>
          </a:xfrm>
          <a:prstGeom prst="round2DiagRect">
            <a:avLst>
              <a:gd name="adj1" fmla="val 16667"/>
              <a:gd name="adj2" fmla="val 0"/>
            </a:avLst>
          </a:prstGeom>
          <a:ln w="38100" cap="sq">
            <a:solidFill>
              <a:srgbClr val="FFFFFF"/>
            </a:solidFill>
            <a:miter lim="800000"/>
          </a:ln>
          <a:effectLst>
            <a:outerShdw blurRad="50800" dist="38100" dir="2700000" algn="tl" rotWithShape="0">
              <a:prstClr val="black">
                <a:alpha val="40000"/>
              </a:prstClr>
            </a:outerShdw>
          </a:effectLst>
        </p:spPr>
      </p:pic>
      <p:pic>
        <p:nvPicPr>
          <p:cNvPr id="22" name="Imagen 21">
            <a:extLst>
              <a:ext uri="{FF2B5EF4-FFF2-40B4-BE49-F238E27FC236}">
                <a16:creationId xmlns:a16="http://schemas.microsoft.com/office/drawing/2014/main" id="{181C97B1-7B76-617E-E8BE-859576CAB70D}"/>
              </a:ext>
            </a:extLst>
          </p:cNvPr>
          <p:cNvPicPr>
            <a:picLocks noChangeAspect="1"/>
          </p:cNvPicPr>
          <p:nvPr/>
        </p:nvPicPr>
        <p:blipFill rotWithShape="1">
          <a:blip r:embed="rId11"/>
          <a:srcRect l="6059"/>
          <a:stretch/>
        </p:blipFill>
        <p:spPr>
          <a:xfrm>
            <a:off x="7640421" y="212975"/>
            <a:ext cx="2356859" cy="3244249"/>
          </a:xfrm>
          <a:prstGeom prst="round2DiagRect">
            <a:avLst>
              <a:gd name="adj1" fmla="val 16667"/>
              <a:gd name="adj2" fmla="val 0"/>
            </a:avLst>
          </a:prstGeom>
          <a:ln w="38100" cap="sq">
            <a:solidFill>
              <a:srgbClr val="FFFFFF"/>
            </a:solidFill>
            <a:miter lim="800000"/>
          </a:ln>
          <a:effectLst>
            <a:outerShdw blurRad="50800" dist="38100" dir="2700000" algn="tl" rotWithShape="0">
              <a:prstClr val="black">
                <a:alpha val="40000"/>
              </a:prstClr>
            </a:outerShdw>
          </a:effectLst>
        </p:spPr>
      </p:pic>
      <p:grpSp>
        <p:nvGrpSpPr>
          <p:cNvPr id="2" name="Grupo 1">
            <a:extLst>
              <a:ext uri="{FF2B5EF4-FFF2-40B4-BE49-F238E27FC236}">
                <a16:creationId xmlns:a16="http://schemas.microsoft.com/office/drawing/2014/main" id="{2333DD23-ABB9-1F7C-9084-C3C8614D4A9B}"/>
              </a:ext>
            </a:extLst>
          </p:cNvPr>
          <p:cNvGrpSpPr/>
          <p:nvPr/>
        </p:nvGrpSpPr>
        <p:grpSpPr>
          <a:xfrm>
            <a:off x="1355642" y="33994"/>
            <a:ext cx="5883208" cy="657492"/>
            <a:chOff x="1355642" y="33994"/>
            <a:chExt cx="5883208" cy="657492"/>
          </a:xfrm>
        </p:grpSpPr>
        <p:grpSp>
          <p:nvGrpSpPr>
            <p:cNvPr id="11" name="Grupo 10">
              <a:extLst>
                <a:ext uri="{FF2B5EF4-FFF2-40B4-BE49-F238E27FC236}">
                  <a16:creationId xmlns:a16="http://schemas.microsoft.com/office/drawing/2014/main" id="{224A7964-9542-3E15-84CE-3BB24F3B0115}"/>
                </a:ext>
              </a:extLst>
            </p:cNvPr>
            <p:cNvGrpSpPr/>
            <p:nvPr/>
          </p:nvGrpSpPr>
          <p:grpSpPr>
            <a:xfrm>
              <a:off x="1426276" y="64016"/>
              <a:ext cx="5812574" cy="587278"/>
              <a:chOff x="564410" y="41729"/>
              <a:chExt cx="5812574" cy="587278"/>
            </a:xfrm>
          </p:grpSpPr>
          <p:pic>
            <p:nvPicPr>
              <p:cNvPr id="12" name="Imagen 11" descr="Forma, Rectángulo&#10;&#10;Descripción generada automáticamente">
                <a:extLst>
                  <a:ext uri="{FF2B5EF4-FFF2-40B4-BE49-F238E27FC236}">
                    <a16:creationId xmlns:a16="http://schemas.microsoft.com/office/drawing/2014/main" id="{99F1A1F1-8F29-76F5-DB2C-3438F035B4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4410" y="41729"/>
                <a:ext cx="5812574" cy="587278"/>
              </a:xfrm>
              <a:prstGeom prst="rect">
                <a:avLst/>
              </a:prstGeom>
            </p:spPr>
          </p:pic>
          <p:sp>
            <p:nvSpPr>
              <p:cNvPr id="13" name="CuadroTexto 12">
                <a:extLst>
                  <a:ext uri="{FF2B5EF4-FFF2-40B4-BE49-F238E27FC236}">
                    <a16:creationId xmlns:a16="http://schemas.microsoft.com/office/drawing/2014/main" id="{6FDA4E2C-7ED1-AF36-9D64-913CF05F2951}"/>
                  </a:ext>
                </a:extLst>
              </p:cNvPr>
              <p:cNvSpPr txBox="1"/>
              <p:nvPr/>
            </p:nvSpPr>
            <p:spPr>
              <a:xfrm>
                <a:off x="640411" y="163021"/>
                <a:ext cx="5660572" cy="400110"/>
              </a:xfrm>
              <a:prstGeom prst="rect">
                <a:avLst/>
              </a:prstGeom>
              <a:noFill/>
            </p:spPr>
            <p:txBody>
              <a:bodyPr wrap="square" rtlCol="0">
                <a:spAutoFit/>
              </a:bodyPr>
              <a:lstStyle/>
              <a:p>
                <a:r>
                  <a:rPr lang="es-ES" sz="2000" b="1" dirty="0">
                    <a:solidFill>
                      <a:schemeClr val="accent2">
                        <a:lumMod val="50000"/>
                      </a:schemeClr>
                    </a:solidFill>
                  </a:rPr>
                  <a:t>¿Cómo intervienen los ángeles hoy en nuestra vida?</a:t>
                </a:r>
              </a:p>
            </p:txBody>
          </p:sp>
        </p:grpSp>
        <p:pic>
          <p:nvPicPr>
            <p:cNvPr id="24" name="Imagen 23">
              <a:extLst>
                <a:ext uri="{FF2B5EF4-FFF2-40B4-BE49-F238E27FC236}">
                  <a16:creationId xmlns:a16="http://schemas.microsoft.com/office/drawing/2014/main" id="{5E868AE1-7429-E716-6105-75AECCEB2024}"/>
                </a:ext>
              </a:extLst>
            </p:cNvPr>
            <p:cNvPicPr>
              <a:picLocks noChangeAspect="1"/>
            </p:cNvPicPr>
            <p:nvPr/>
          </p:nvPicPr>
          <p:blipFill>
            <a:blip r:embed="rId13"/>
            <a:stretch>
              <a:fillRect/>
            </a:stretch>
          </p:blipFill>
          <p:spPr>
            <a:xfrm>
              <a:off x="1355642" y="33994"/>
              <a:ext cx="225593" cy="657492"/>
            </a:xfrm>
            <a:prstGeom prst="rect">
              <a:avLst/>
            </a:prstGeom>
          </p:spPr>
        </p:pic>
      </p:grpSp>
    </p:spTree>
    <p:extLst>
      <p:ext uri="{BB962C8B-B14F-4D97-AF65-F5344CB8AC3E}">
        <p14:creationId xmlns:p14="http://schemas.microsoft.com/office/powerpoint/2010/main" val="405830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strips(downLeft)">
                                      <p:cBhvr>
                                        <p:cTn id="13" dur="500"/>
                                        <p:tgtEl>
                                          <p:spTgt spid="22"/>
                                        </p:tgtEl>
                                      </p:cBhvr>
                                    </p:animEffect>
                                  </p:childTnLst>
                                </p:cTn>
                              </p:par>
                              <p:par>
                                <p:cTn id="14" presetID="18" presetClass="entr" presetSubtype="6"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strips(downRigh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ppt_h/2"/>
                                          </p:val>
                                        </p:tav>
                                        <p:tav tm="100000">
                                          <p:val>
                                            <p:strVal val="#ppt_y"/>
                                          </p:val>
                                        </p:tav>
                                      </p:tavLst>
                                    </p:anim>
                                    <p:anim calcmode="lin" valueType="num">
                                      <p:cBhvr>
                                        <p:cTn id="23" dur="500" fill="hold"/>
                                        <p:tgtEl>
                                          <p:spTgt spid="19"/>
                                        </p:tgtEl>
                                        <p:attrNameLst>
                                          <p:attrName>ppt_w</p:attrName>
                                        </p:attrNameLst>
                                      </p:cBhvr>
                                      <p:tavLst>
                                        <p:tav tm="0">
                                          <p:val>
                                            <p:strVal val="#ppt_w"/>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wipe(left)">
                                      <p:cBhvr>
                                        <p:cTn id="28" dur="500"/>
                                        <p:tgtEl>
                                          <p:spTgt spid="1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ppt_x</p:attrName>
                                        </p:attrNameLst>
                                      </p:cBhvr>
                                      <p:tavLst>
                                        <p:tav tm="0">
                                          <p:val>
                                            <p:strVal val="#ppt_x"/>
                                          </p:val>
                                        </p:tav>
                                        <p:tav tm="100000">
                                          <p:val>
                                            <p:strVal val="#ppt_x"/>
                                          </p:val>
                                        </p:tav>
                                      </p:tavLst>
                                    </p:anim>
                                    <p:anim calcmode="lin" valueType="num">
                                      <p:cBhvr>
                                        <p:cTn id="34" dur="500" fill="hold"/>
                                        <p:tgtEl>
                                          <p:spTgt spid="16"/>
                                        </p:tgtEl>
                                        <p:attrNameLst>
                                          <p:attrName>ppt_y</p:attrName>
                                        </p:attrNameLst>
                                      </p:cBhvr>
                                      <p:tavLst>
                                        <p:tav tm="0">
                                          <p:val>
                                            <p:strVal val="#ppt_y-#ppt_h/2"/>
                                          </p:val>
                                        </p:tav>
                                        <p:tav tm="100000">
                                          <p:val>
                                            <p:strVal val="#ppt_y"/>
                                          </p:val>
                                        </p:tav>
                                      </p:tavLst>
                                    </p:anim>
                                    <p:anim calcmode="lin" valueType="num">
                                      <p:cBhvr>
                                        <p:cTn id="35" dur="500" fill="hold"/>
                                        <p:tgtEl>
                                          <p:spTgt spid="16"/>
                                        </p:tgtEl>
                                        <p:attrNameLst>
                                          <p:attrName>ppt_w</p:attrName>
                                        </p:attrNameLst>
                                      </p:cBhvr>
                                      <p:tavLst>
                                        <p:tav tm="0">
                                          <p:val>
                                            <p:strVal val="#ppt_w"/>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left)">
                                      <p:cBhvr>
                                        <p:cTn id="40" dur="500"/>
                                        <p:tgtEl>
                                          <p:spTgt spid="14">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ppt_x</p:attrName>
                                        </p:attrNameLst>
                                      </p:cBhvr>
                                      <p:tavLst>
                                        <p:tav tm="0">
                                          <p:val>
                                            <p:strVal val="#ppt_x"/>
                                          </p:val>
                                        </p:tav>
                                        <p:tav tm="100000">
                                          <p:val>
                                            <p:strVal val="#ppt_x"/>
                                          </p:val>
                                        </p:tav>
                                      </p:tavLst>
                                    </p:anim>
                                    <p:anim calcmode="lin" valueType="num">
                                      <p:cBhvr>
                                        <p:cTn id="46" dur="500" fill="hold"/>
                                        <p:tgtEl>
                                          <p:spTgt spid="18"/>
                                        </p:tgtEl>
                                        <p:attrNameLst>
                                          <p:attrName>ppt_y</p:attrName>
                                        </p:attrNameLst>
                                      </p:cBhvr>
                                      <p:tavLst>
                                        <p:tav tm="0">
                                          <p:val>
                                            <p:strVal val="#ppt_y-#ppt_h/2"/>
                                          </p:val>
                                        </p:tav>
                                        <p:tav tm="100000">
                                          <p:val>
                                            <p:strVal val="#ppt_y"/>
                                          </p:val>
                                        </p:tav>
                                      </p:tavLst>
                                    </p:anim>
                                    <p:anim calcmode="lin" valueType="num">
                                      <p:cBhvr>
                                        <p:cTn id="47" dur="500" fill="hold"/>
                                        <p:tgtEl>
                                          <p:spTgt spid="18"/>
                                        </p:tgtEl>
                                        <p:attrNameLst>
                                          <p:attrName>ppt_w</p:attrName>
                                        </p:attrNameLst>
                                      </p:cBhvr>
                                      <p:tavLst>
                                        <p:tav tm="0">
                                          <p:val>
                                            <p:strVal val="#ppt_w"/>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xEl>
                                              <p:pRg st="2" end="2"/>
                                            </p:txEl>
                                          </p:spTgt>
                                        </p:tgtEl>
                                        <p:attrNameLst>
                                          <p:attrName>style.visibility</p:attrName>
                                        </p:attrNameLst>
                                      </p:cBhvr>
                                      <p:to>
                                        <p:strVal val="visible"/>
                                      </p:to>
                                    </p:set>
                                    <p:animEffect transition="in" filter="wipe(left)">
                                      <p:cBhvr>
                                        <p:cTn id="52" dur="500"/>
                                        <p:tgtEl>
                                          <p:spTgt spid="14">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9"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strips(upLeft)">
                                      <p:cBhvr>
                                        <p:cTn id="57" dur="500"/>
                                        <p:tgtEl>
                                          <p:spTgt spid="15"/>
                                        </p:tgtEl>
                                      </p:cBhvr>
                                    </p:animEffect>
                                  </p:childTnLst>
                                </p:cTn>
                              </p:par>
                            </p:childTnLst>
                          </p:cTn>
                        </p:par>
                        <p:par>
                          <p:cTn id="58" fill="hold">
                            <p:stCondLst>
                              <p:cond delay="500"/>
                            </p:stCondLst>
                            <p:childTnLst>
                              <p:par>
                                <p:cTn id="59" presetID="17" presetClass="entr" presetSubtype="1" fill="hold" nodeType="after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ppt_x</p:attrName>
                                        </p:attrNameLst>
                                      </p:cBhvr>
                                      <p:tavLst>
                                        <p:tav tm="0">
                                          <p:val>
                                            <p:strVal val="#ppt_x"/>
                                          </p:val>
                                        </p:tav>
                                        <p:tav tm="100000">
                                          <p:val>
                                            <p:strVal val="#ppt_x"/>
                                          </p:val>
                                        </p:tav>
                                      </p:tavLst>
                                    </p:anim>
                                    <p:anim calcmode="lin" valueType="num">
                                      <p:cBhvr>
                                        <p:cTn id="62" dur="500" fill="hold"/>
                                        <p:tgtEl>
                                          <p:spTgt spid="20"/>
                                        </p:tgtEl>
                                        <p:attrNameLst>
                                          <p:attrName>ppt_y</p:attrName>
                                        </p:attrNameLst>
                                      </p:cBhvr>
                                      <p:tavLst>
                                        <p:tav tm="0">
                                          <p:val>
                                            <p:strVal val="#ppt_y-#ppt_h/2"/>
                                          </p:val>
                                        </p:tav>
                                        <p:tav tm="100000">
                                          <p:val>
                                            <p:strVal val="#ppt_y"/>
                                          </p:val>
                                        </p:tav>
                                      </p:tavLst>
                                    </p:anim>
                                    <p:anim calcmode="lin" valueType="num">
                                      <p:cBhvr>
                                        <p:cTn id="63" dur="500" fill="hold"/>
                                        <p:tgtEl>
                                          <p:spTgt spid="20"/>
                                        </p:tgtEl>
                                        <p:attrNameLst>
                                          <p:attrName>ppt_w</p:attrName>
                                        </p:attrNameLst>
                                      </p:cBhvr>
                                      <p:tavLst>
                                        <p:tav tm="0">
                                          <p:val>
                                            <p:strVal val="#ppt_w"/>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14">
                                            <p:txEl>
                                              <p:pRg st="3" end="3"/>
                                            </p:txEl>
                                          </p:spTgt>
                                        </p:tgtEl>
                                        <p:attrNameLst>
                                          <p:attrName>style.visibility</p:attrName>
                                        </p:attrNameLst>
                                      </p:cBhvr>
                                      <p:to>
                                        <p:strVal val="visible"/>
                                      </p:to>
                                    </p:set>
                                    <p:animEffect transition="in" filter="wipe(left)">
                                      <p:cBhvr>
                                        <p:cTn id="68" dur="500"/>
                                        <p:tgtEl>
                                          <p:spTgt spid="14">
                                            <p:txEl>
                                              <p:pRg st="3" end="3"/>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7" presetClass="entr" presetSubtype="1" fill="hold"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ppt_x</p:attrName>
                                        </p:attrNameLst>
                                      </p:cBhvr>
                                      <p:tavLst>
                                        <p:tav tm="0">
                                          <p:val>
                                            <p:strVal val="#ppt_x"/>
                                          </p:val>
                                        </p:tav>
                                        <p:tav tm="100000">
                                          <p:val>
                                            <p:strVal val="#ppt_x"/>
                                          </p:val>
                                        </p:tav>
                                      </p:tavLst>
                                    </p:anim>
                                    <p:anim calcmode="lin" valueType="num">
                                      <p:cBhvr>
                                        <p:cTn id="74" dur="500" fill="hold"/>
                                        <p:tgtEl>
                                          <p:spTgt spid="17"/>
                                        </p:tgtEl>
                                        <p:attrNameLst>
                                          <p:attrName>ppt_y</p:attrName>
                                        </p:attrNameLst>
                                      </p:cBhvr>
                                      <p:tavLst>
                                        <p:tav tm="0">
                                          <p:val>
                                            <p:strVal val="#ppt_y-#ppt_h/2"/>
                                          </p:val>
                                        </p:tav>
                                        <p:tav tm="100000">
                                          <p:val>
                                            <p:strVal val="#ppt_y"/>
                                          </p:val>
                                        </p:tav>
                                      </p:tavLst>
                                    </p:anim>
                                    <p:anim calcmode="lin" valueType="num">
                                      <p:cBhvr>
                                        <p:cTn id="75" dur="500" fill="hold"/>
                                        <p:tgtEl>
                                          <p:spTgt spid="17"/>
                                        </p:tgtEl>
                                        <p:attrNameLst>
                                          <p:attrName>ppt_w</p:attrName>
                                        </p:attrNameLst>
                                      </p:cBhvr>
                                      <p:tavLst>
                                        <p:tav tm="0">
                                          <p:val>
                                            <p:strVal val="#ppt_w"/>
                                          </p:val>
                                        </p:tav>
                                        <p:tav tm="100000">
                                          <p:val>
                                            <p:strVal val="#ppt_w"/>
                                          </p:val>
                                        </p:tav>
                                      </p:tavLst>
                                    </p:anim>
                                    <p:anim calcmode="lin" valueType="num">
                                      <p:cBhvr>
                                        <p:cTn id="76" dur="500" fill="hold"/>
                                        <p:tgtEl>
                                          <p:spTgt spid="17"/>
                                        </p:tgtEl>
                                        <p:attrNameLst>
                                          <p:attrName>ppt_h</p:attrName>
                                        </p:attrNameLst>
                                      </p:cBhvr>
                                      <p:tavLst>
                                        <p:tav tm="0">
                                          <p:val>
                                            <p:fltVal val="0"/>
                                          </p:val>
                                        </p:tav>
                                        <p:tav tm="100000">
                                          <p:val>
                                            <p:strVal val="#ppt_h"/>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4">
                                            <p:txEl>
                                              <p:pRg st="4" end="4"/>
                                            </p:txEl>
                                          </p:spTgt>
                                        </p:tgtEl>
                                        <p:attrNameLst>
                                          <p:attrName>style.visibility</p:attrName>
                                        </p:attrNameLst>
                                      </p:cBhvr>
                                      <p:to>
                                        <p:strVal val="visible"/>
                                      </p:to>
                                    </p:set>
                                    <p:animEffect transition="in" filter="wipe(left)">
                                      <p:cBhvr>
                                        <p:cTn id="80"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t="-25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D8A51B8-5513-3A78-60C0-0D72351B6DFC}"/>
              </a:ext>
            </a:extLst>
          </p:cNvPr>
          <p:cNvSpPr txBox="1"/>
          <p:nvPr/>
        </p:nvSpPr>
        <p:spPr>
          <a:xfrm>
            <a:off x="658348" y="952953"/>
            <a:ext cx="8399928" cy="5632311"/>
          </a:xfrm>
          <a:prstGeom prst="rect">
            <a:avLst/>
          </a:prstGeom>
          <a:noFill/>
        </p:spPr>
        <p:txBody>
          <a:bodyPr wrap="square">
            <a:spAutoFit/>
          </a:bodyPr>
          <a:lstStyle/>
          <a:p>
            <a:pPr>
              <a:spcBef>
                <a:spcPts val="600"/>
              </a:spcBef>
              <a:spcAft>
                <a:spcPts val="600"/>
              </a:spcAft>
            </a:pPr>
            <a:r>
              <a:rPr lang="es-ES" sz="2000" b="1" dirty="0"/>
              <a:t>Cooperan con los que tratan de ganar almas para Cristo (Bible Echo and </a:t>
            </a:r>
            <a:r>
              <a:rPr lang="es-ES" sz="2000" b="1" dirty="0" err="1"/>
              <a:t>Signs</a:t>
            </a:r>
            <a:r>
              <a:rPr lang="es-ES" sz="2000" b="1" dirty="0"/>
              <a:t> </a:t>
            </a:r>
            <a:r>
              <a:rPr lang="es-ES" sz="2000" b="1" dirty="0" err="1"/>
              <a:t>of</a:t>
            </a:r>
            <a:r>
              <a:rPr lang="es-ES" sz="2000" b="1" dirty="0"/>
              <a:t> the Times, 10 de diciembre de 1900).</a:t>
            </a:r>
          </a:p>
          <a:p>
            <a:pPr>
              <a:spcBef>
                <a:spcPts val="600"/>
              </a:spcBef>
              <a:spcAft>
                <a:spcPts val="600"/>
              </a:spcAft>
            </a:pPr>
            <a:r>
              <a:rPr lang="es-ES" sz="2000" b="1" dirty="0"/>
              <a:t>Pedid y Dios enviará a sus ángeles para guardaros y protegeros de los malos ángeles, y para facilitaros el hacer lo correcto (</a:t>
            </a:r>
            <a:r>
              <a:rPr lang="es-ES" sz="2000" b="1" dirty="0" err="1"/>
              <a:t>VAAn</a:t>
            </a:r>
            <a:r>
              <a:rPr lang="es-ES" sz="2000" b="1" dirty="0"/>
              <a:t> p. 19).</a:t>
            </a:r>
          </a:p>
          <a:p>
            <a:pPr>
              <a:spcBef>
                <a:spcPts val="600"/>
              </a:spcBef>
              <a:spcAft>
                <a:spcPts val="600"/>
              </a:spcAft>
            </a:pPr>
            <a:r>
              <a:rPr lang="es-ES" sz="2000" b="1" dirty="0"/>
              <a:t>Aquellos que trabajan por el bien de otros, están trabajando en unión con los ángeles del cielo. Gozan de su constante compañía y ministerio. Ángeles de luz y poder están siempre cerca para proteger, confortar, sanar, instruir e inspirar (</a:t>
            </a:r>
            <a:r>
              <a:rPr lang="es-ES" sz="2000" b="1" dirty="0" err="1"/>
              <a:t>VAAn</a:t>
            </a:r>
            <a:r>
              <a:rPr lang="es-ES" sz="2000" b="1" dirty="0"/>
              <a:t> p. 22).</a:t>
            </a:r>
          </a:p>
          <a:p>
            <a:pPr>
              <a:spcBef>
                <a:spcPts val="600"/>
              </a:spcBef>
              <a:spcAft>
                <a:spcPts val="600"/>
              </a:spcAft>
            </a:pPr>
            <a:r>
              <a:rPr lang="es-ES" sz="2000" b="1" dirty="0"/>
              <a:t>Ellos pueden brindar la más alta educación; la cultura más verdadera, y el servicio más excelente al que los seres humanos podrían aspirar en este mundo (The </a:t>
            </a:r>
            <a:r>
              <a:rPr lang="es-ES" sz="2000" b="1" dirty="0" err="1"/>
              <a:t>Review</a:t>
            </a:r>
            <a:r>
              <a:rPr lang="es-ES" sz="2000" b="1" dirty="0"/>
              <a:t> and Herald, 11 de julio de 1912).</a:t>
            </a:r>
          </a:p>
          <a:p>
            <a:pPr>
              <a:spcBef>
                <a:spcPts val="600"/>
              </a:spcBef>
              <a:spcAft>
                <a:spcPts val="600"/>
              </a:spcAft>
            </a:pPr>
            <a:r>
              <a:rPr lang="es-ES" sz="2000" b="1" dirty="0"/>
              <a:t>Cada discípulo de Cristo tiene su ángel guardián respectivo. Hablando de los que creen en él, el Salvador dijo: "Mirad no tengáis en poco a alguno de estos pequeños; porque os digo que sus ángeles en los cielos ven siempre la faz de mi Padre" (Mateo 18: 10). Los ángeles encargados de atender a los hijos de Dios tienen: a toda hora acceso cerca de él (</a:t>
            </a:r>
            <a:r>
              <a:rPr lang="es-ES" sz="2000" b="1" dirty="0" err="1"/>
              <a:t>VAAn</a:t>
            </a:r>
            <a:r>
              <a:rPr lang="es-ES" sz="2000" b="1" dirty="0"/>
              <a:t>, p. 15; CS, p. 566-567).</a:t>
            </a:r>
          </a:p>
        </p:txBody>
      </p:sp>
      <p:pic>
        <p:nvPicPr>
          <p:cNvPr id="3" name="Imagen 2" descr="Forma&#10;&#10;Descripción generada automáticamente">
            <a:extLst>
              <a:ext uri="{FF2B5EF4-FFF2-40B4-BE49-F238E27FC236}">
                <a16:creationId xmlns:a16="http://schemas.microsoft.com/office/drawing/2014/main" id="{633EE385-230E-AF8C-2E06-C4F7301E83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23" y="5015531"/>
            <a:ext cx="471600" cy="399600"/>
          </a:xfrm>
          <a:prstGeom prst="rect">
            <a:avLst/>
          </a:prstGeom>
        </p:spPr>
      </p:pic>
      <p:pic>
        <p:nvPicPr>
          <p:cNvPr id="5" name="Imagen 4" descr="Forma&#10;&#10;Descripción generada automáticamente">
            <a:extLst>
              <a:ext uri="{FF2B5EF4-FFF2-40B4-BE49-F238E27FC236}">
                <a16:creationId xmlns:a16="http://schemas.microsoft.com/office/drawing/2014/main" id="{2B2CE622-D75A-CC22-9094-43E36D8233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23" y="1076621"/>
            <a:ext cx="471600" cy="399600"/>
          </a:xfrm>
          <a:prstGeom prst="rect">
            <a:avLst/>
          </a:prstGeom>
        </p:spPr>
      </p:pic>
      <p:pic>
        <p:nvPicPr>
          <p:cNvPr id="6" name="Imagen 5" descr="Imagen que contiene Forma&#10;&#10;Descripción generada automáticamente">
            <a:extLst>
              <a:ext uri="{FF2B5EF4-FFF2-40B4-BE49-F238E27FC236}">
                <a16:creationId xmlns:a16="http://schemas.microsoft.com/office/drawing/2014/main" id="{129D394C-3A06-852C-DDEE-7716D78A99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23" y="1826121"/>
            <a:ext cx="471600" cy="399600"/>
          </a:xfrm>
          <a:prstGeom prst="rect">
            <a:avLst/>
          </a:prstGeom>
        </p:spPr>
      </p:pic>
      <p:pic>
        <p:nvPicPr>
          <p:cNvPr id="7" name="Imagen 6" descr="Dibujo de una persona&#10;&#10;Descripción generada automáticamente con confianza media">
            <a:extLst>
              <a:ext uri="{FF2B5EF4-FFF2-40B4-BE49-F238E27FC236}">
                <a16:creationId xmlns:a16="http://schemas.microsoft.com/office/drawing/2014/main" id="{A87AE05D-9D99-6B99-EE26-A0F0FA7C59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23" y="3954641"/>
            <a:ext cx="471600" cy="399600"/>
          </a:xfrm>
          <a:prstGeom prst="rect">
            <a:avLst/>
          </a:prstGeom>
        </p:spPr>
      </p:pic>
      <p:pic>
        <p:nvPicPr>
          <p:cNvPr id="8" name="Imagen 7" descr="Un conjunto de letras blancas en un fondo blanco&#10;&#10;Descripción generada automáticamente con confianza baja">
            <a:extLst>
              <a:ext uri="{FF2B5EF4-FFF2-40B4-BE49-F238E27FC236}">
                <a16:creationId xmlns:a16="http://schemas.microsoft.com/office/drawing/2014/main" id="{88DFA77B-2C99-341D-7D49-2181696276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023" y="2585146"/>
            <a:ext cx="471600" cy="399600"/>
          </a:xfrm>
          <a:prstGeom prst="rect">
            <a:avLst/>
          </a:prstGeom>
        </p:spPr>
      </p:pic>
      <p:pic>
        <p:nvPicPr>
          <p:cNvPr id="9" name="Imagen 8">
            <a:extLst>
              <a:ext uri="{FF2B5EF4-FFF2-40B4-BE49-F238E27FC236}">
                <a16:creationId xmlns:a16="http://schemas.microsoft.com/office/drawing/2014/main" id="{122CFBFF-92A8-A753-6E88-DC9B4D23FBC7}"/>
              </a:ext>
            </a:extLst>
          </p:cNvPr>
          <p:cNvPicPr>
            <a:picLocks noChangeAspect="1"/>
          </p:cNvPicPr>
          <p:nvPr/>
        </p:nvPicPr>
        <p:blipFill>
          <a:blip r:embed="rId9"/>
          <a:stretch>
            <a:fillRect/>
          </a:stretch>
        </p:blipFill>
        <p:spPr>
          <a:xfrm>
            <a:off x="9722300" y="3408189"/>
            <a:ext cx="2368677" cy="3335121"/>
          </a:xfrm>
          <a:prstGeom prst="round2DiagRect">
            <a:avLst>
              <a:gd name="adj1" fmla="val 16667"/>
              <a:gd name="adj2" fmla="val 0"/>
            </a:avLst>
          </a:prstGeom>
          <a:ln w="38100" cap="sq">
            <a:solidFill>
              <a:srgbClr val="FFFFFF"/>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CF4216AD-2FC9-B214-A079-C9AB3E6CA873}"/>
              </a:ext>
            </a:extLst>
          </p:cNvPr>
          <p:cNvPicPr>
            <a:picLocks noChangeAspect="1"/>
          </p:cNvPicPr>
          <p:nvPr/>
        </p:nvPicPr>
        <p:blipFill>
          <a:blip r:embed="rId10"/>
          <a:stretch>
            <a:fillRect/>
          </a:stretch>
        </p:blipFill>
        <p:spPr>
          <a:xfrm>
            <a:off x="9251412" y="114690"/>
            <a:ext cx="2368677" cy="3168992"/>
          </a:xfrm>
          <a:prstGeom prst="round2DiagRect">
            <a:avLst>
              <a:gd name="adj1" fmla="val 0"/>
              <a:gd name="adj2" fmla="val 18717"/>
            </a:avLst>
          </a:prstGeom>
          <a:ln w="38100" cap="sq">
            <a:solidFill>
              <a:srgbClr val="FFFFFF"/>
            </a:solidFill>
            <a:miter lim="800000"/>
          </a:ln>
          <a:effectLst>
            <a:outerShdw blurRad="50800" dist="38100" dir="2700000" algn="tl" rotWithShape="0">
              <a:prstClr val="black">
                <a:alpha val="40000"/>
              </a:prstClr>
            </a:outerShdw>
          </a:effectLst>
        </p:spPr>
      </p:pic>
      <p:grpSp>
        <p:nvGrpSpPr>
          <p:cNvPr id="11" name="Grupo 10">
            <a:extLst>
              <a:ext uri="{FF2B5EF4-FFF2-40B4-BE49-F238E27FC236}">
                <a16:creationId xmlns:a16="http://schemas.microsoft.com/office/drawing/2014/main" id="{224A7964-9542-3E15-84CE-3BB24F3B0115}"/>
              </a:ext>
            </a:extLst>
          </p:cNvPr>
          <p:cNvGrpSpPr/>
          <p:nvPr/>
        </p:nvGrpSpPr>
        <p:grpSpPr>
          <a:xfrm>
            <a:off x="1878135" y="50037"/>
            <a:ext cx="5812574" cy="587278"/>
            <a:chOff x="564410" y="41729"/>
            <a:chExt cx="5812574" cy="587278"/>
          </a:xfrm>
        </p:grpSpPr>
        <p:pic>
          <p:nvPicPr>
            <p:cNvPr id="12" name="Imagen 11" descr="Forma, Rectángulo&#10;&#10;Descripción generada automáticamente">
              <a:extLst>
                <a:ext uri="{FF2B5EF4-FFF2-40B4-BE49-F238E27FC236}">
                  <a16:creationId xmlns:a16="http://schemas.microsoft.com/office/drawing/2014/main" id="{99F1A1F1-8F29-76F5-DB2C-3438F035B4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4410" y="41729"/>
              <a:ext cx="5812574" cy="587278"/>
            </a:xfrm>
            <a:prstGeom prst="rect">
              <a:avLst/>
            </a:prstGeom>
          </p:spPr>
        </p:pic>
        <p:sp>
          <p:nvSpPr>
            <p:cNvPr id="13" name="CuadroTexto 12">
              <a:extLst>
                <a:ext uri="{FF2B5EF4-FFF2-40B4-BE49-F238E27FC236}">
                  <a16:creationId xmlns:a16="http://schemas.microsoft.com/office/drawing/2014/main" id="{6FDA4E2C-7ED1-AF36-9D64-913CF05F2951}"/>
                </a:ext>
              </a:extLst>
            </p:cNvPr>
            <p:cNvSpPr txBox="1"/>
            <p:nvPr/>
          </p:nvSpPr>
          <p:spPr>
            <a:xfrm>
              <a:off x="640411" y="163021"/>
              <a:ext cx="5660572" cy="400110"/>
            </a:xfrm>
            <a:prstGeom prst="rect">
              <a:avLst/>
            </a:prstGeom>
            <a:noFill/>
          </p:spPr>
          <p:txBody>
            <a:bodyPr wrap="square" rtlCol="0">
              <a:spAutoFit/>
            </a:bodyPr>
            <a:lstStyle/>
            <a:p>
              <a:r>
                <a:rPr lang="es-ES" sz="2000" b="1" dirty="0">
                  <a:solidFill>
                    <a:schemeClr val="accent2">
                      <a:lumMod val="50000"/>
                    </a:schemeClr>
                  </a:solidFill>
                </a:rPr>
                <a:t>¿Cómo intervienen los ángeles hoy en nuestra vida?</a:t>
              </a:r>
            </a:p>
          </p:txBody>
        </p:sp>
      </p:grpSp>
      <p:pic>
        <p:nvPicPr>
          <p:cNvPr id="2" name="Imagen 1">
            <a:extLst>
              <a:ext uri="{FF2B5EF4-FFF2-40B4-BE49-F238E27FC236}">
                <a16:creationId xmlns:a16="http://schemas.microsoft.com/office/drawing/2014/main" id="{763AF31C-77D6-EEC0-D48C-6EDD108C4E7B}"/>
              </a:ext>
            </a:extLst>
          </p:cNvPr>
          <p:cNvPicPr>
            <a:picLocks noChangeAspect="1"/>
          </p:cNvPicPr>
          <p:nvPr/>
        </p:nvPicPr>
        <p:blipFill>
          <a:blip r:embed="rId12"/>
          <a:stretch>
            <a:fillRect/>
          </a:stretch>
        </p:blipFill>
        <p:spPr>
          <a:xfrm>
            <a:off x="1639617" y="50037"/>
            <a:ext cx="352233" cy="1026584"/>
          </a:xfrm>
          <a:prstGeom prst="rect">
            <a:avLst/>
          </a:prstGeom>
        </p:spPr>
      </p:pic>
    </p:spTree>
    <p:extLst>
      <p:ext uri="{BB962C8B-B14F-4D97-AF65-F5344CB8AC3E}">
        <p14:creationId xmlns:p14="http://schemas.microsoft.com/office/powerpoint/2010/main" val="69493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strips(downLeft)">
                                      <p:cBhvr>
                                        <p:cTn id="19" dur="500"/>
                                        <p:tgtEl>
                                          <p:spTgt spid="10"/>
                                        </p:tgtEl>
                                      </p:cBhvr>
                                    </p:animEffect>
                                  </p:childTnLst>
                                </p:cTn>
                              </p:par>
                            </p:childTnLst>
                          </p:cTn>
                        </p:par>
                        <p:par>
                          <p:cTn id="20" fill="hold">
                            <p:stCondLst>
                              <p:cond delay="500"/>
                            </p:stCondLst>
                            <p:childTnLst>
                              <p:par>
                                <p:cTn id="21" presetID="17"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ppt_h/2"/>
                                          </p:val>
                                        </p:tav>
                                        <p:tav tm="100000">
                                          <p:val>
                                            <p:strVal val="#ppt_y"/>
                                          </p:val>
                                        </p:tav>
                                      </p:tavLst>
                                    </p:anim>
                                    <p:anim calcmode="lin" valueType="num">
                                      <p:cBhvr>
                                        <p:cTn id="25" dur="500" fill="hold"/>
                                        <p:tgtEl>
                                          <p:spTgt spid="6"/>
                                        </p:tgtEl>
                                        <p:attrNameLst>
                                          <p:attrName>ppt_w</p:attrName>
                                        </p:attrNameLst>
                                      </p:cBhvr>
                                      <p:tavLst>
                                        <p:tav tm="0">
                                          <p:val>
                                            <p:strVal val="#ppt_w"/>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left)">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ppt_x</p:attrName>
                                        </p:attrNameLst>
                                      </p:cBhvr>
                                      <p:tavLst>
                                        <p:tav tm="0">
                                          <p:val>
                                            <p:strVal val="#ppt_x"/>
                                          </p:val>
                                        </p:tav>
                                        <p:tav tm="100000">
                                          <p:val>
                                            <p:strVal val="#ppt_x"/>
                                          </p:val>
                                        </p:tav>
                                      </p:tavLst>
                                    </p:anim>
                                    <p:anim calcmode="lin" valueType="num">
                                      <p:cBhvr>
                                        <p:cTn id="36" dur="500" fill="hold"/>
                                        <p:tgtEl>
                                          <p:spTgt spid="8"/>
                                        </p:tgtEl>
                                        <p:attrNameLst>
                                          <p:attrName>ppt_y</p:attrName>
                                        </p:attrNameLst>
                                      </p:cBhvr>
                                      <p:tavLst>
                                        <p:tav tm="0">
                                          <p:val>
                                            <p:strVal val="#ppt_y-#ppt_h/2"/>
                                          </p:val>
                                        </p:tav>
                                        <p:tav tm="100000">
                                          <p:val>
                                            <p:strVal val="#ppt_y"/>
                                          </p:val>
                                        </p:tav>
                                      </p:tavLst>
                                    </p:anim>
                                    <p:anim calcmode="lin" valueType="num">
                                      <p:cBhvr>
                                        <p:cTn id="37" dur="500" fill="hold"/>
                                        <p:tgtEl>
                                          <p:spTgt spid="8"/>
                                        </p:tgtEl>
                                        <p:attrNameLst>
                                          <p:attrName>ppt_w</p:attrName>
                                        </p:attrNameLst>
                                      </p:cBhvr>
                                      <p:tavLst>
                                        <p:tav tm="0">
                                          <p:val>
                                            <p:strVal val="#ppt_w"/>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wipe(left)">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ppt_x</p:attrName>
                                        </p:attrNameLst>
                                      </p:cBhvr>
                                      <p:tavLst>
                                        <p:tav tm="0">
                                          <p:val>
                                            <p:strVal val="#ppt_x"/>
                                          </p:val>
                                        </p:tav>
                                        <p:tav tm="100000">
                                          <p:val>
                                            <p:strVal val="#ppt_x"/>
                                          </p:val>
                                        </p:tav>
                                      </p:tavLst>
                                    </p:anim>
                                    <p:anim calcmode="lin" valueType="num">
                                      <p:cBhvr>
                                        <p:cTn id="48" dur="500" fill="hold"/>
                                        <p:tgtEl>
                                          <p:spTgt spid="7"/>
                                        </p:tgtEl>
                                        <p:attrNameLst>
                                          <p:attrName>ppt_y</p:attrName>
                                        </p:attrNameLst>
                                      </p:cBhvr>
                                      <p:tavLst>
                                        <p:tav tm="0">
                                          <p:val>
                                            <p:strVal val="#ppt_y-#ppt_h/2"/>
                                          </p:val>
                                        </p:tav>
                                        <p:tav tm="100000">
                                          <p:val>
                                            <p:strVal val="#ppt_y"/>
                                          </p:val>
                                        </p:tav>
                                      </p:tavLst>
                                    </p:anim>
                                    <p:anim calcmode="lin" valueType="num">
                                      <p:cBhvr>
                                        <p:cTn id="49" dur="500" fill="hold"/>
                                        <p:tgtEl>
                                          <p:spTgt spid="7"/>
                                        </p:tgtEl>
                                        <p:attrNameLst>
                                          <p:attrName>ppt_w</p:attrName>
                                        </p:attrNameLst>
                                      </p:cBhvr>
                                      <p:tavLst>
                                        <p:tav tm="0">
                                          <p:val>
                                            <p:strVal val="#ppt_w"/>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4">
                                            <p:txEl>
                                              <p:pRg st="3" end="3"/>
                                            </p:txEl>
                                          </p:spTgt>
                                        </p:tgtEl>
                                        <p:attrNameLst>
                                          <p:attrName>style.visibility</p:attrName>
                                        </p:attrNameLst>
                                      </p:cBhvr>
                                      <p:to>
                                        <p:strVal val="visible"/>
                                      </p:to>
                                    </p:set>
                                    <p:animEffect transition="in" filter="wipe(left)">
                                      <p:cBhvr>
                                        <p:cTn id="54" dur="500"/>
                                        <p:tgtEl>
                                          <p:spTgt spid="4">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9"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strips(upLeft)">
                                      <p:cBhvr>
                                        <p:cTn id="59" dur="500"/>
                                        <p:tgtEl>
                                          <p:spTgt spid="9"/>
                                        </p:tgtEl>
                                      </p:cBhvr>
                                    </p:animEffect>
                                  </p:childTnLst>
                                </p:cTn>
                              </p:par>
                            </p:childTnLst>
                          </p:cTn>
                        </p:par>
                        <p:par>
                          <p:cTn id="60" fill="hold">
                            <p:stCondLst>
                              <p:cond delay="500"/>
                            </p:stCondLst>
                            <p:childTnLst>
                              <p:par>
                                <p:cTn id="61" presetID="17" presetClass="entr" presetSubtype="1" fill="hold" nodeType="after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p:cTn id="63" dur="500" fill="hold"/>
                                        <p:tgtEl>
                                          <p:spTgt spid="3"/>
                                        </p:tgtEl>
                                        <p:attrNameLst>
                                          <p:attrName>ppt_x</p:attrName>
                                        </p:attrNameLst>
                                      </p:cBhvr>
                                      <p:tavLst>
                                        <p:tav tm="0">
                                          <p:val>
                                            <p:strVal val="#ppt_x"/>
                                          </p:val>
                                        </p:tav>
                                        <p:tav tm="100000">
                                          <p:val>
                                            <p:strVal val="#ppt_x"/>
                                          </p:val>
                                        </p:tav>
                                      </p:tavLst>
                                    </p:anim>
                                    <p:anim calcmode="lin" valueType="num">
                                      <p:cBhvr>
                                        <p:cTn id="64" dur="500" fill="hold"/>
                                        <p:tgtEl>
                                          <p:spTgt spid="3"/>
                                        </p:tgtEl>
                                        <p:attrNameLst>
                                          <p:attrName>ppt_y</p:attrName>
                                        </p:attrNameLst>
                                      </p:cBhvr>
                                      <p:tavLst>
                                        <p:tav tm="0">
                                          <p:val>
                                            <p:strVal val="#ppt_y-#ppt_h/2"/>
                                          </p:val>
                                        </p:tav>
                                        <p:tav tm="100000">
                                          <p:val>
                                            <p:strVal val="#ppt_y"/>
                                          </p:val>
                                        </p:tav>
                                      </p:tavLst>
                                    </p:anim>
                                    <p:anim calcmode="lin" valueType="num">
                                      <p:cBhvr>
                                        <p:cTn id="65" dur="500" fill="hold"/>
                                        <p:tgtEl>
                                          <p:spTgt spid="3"/>
                                        </p:tgtEl>
                                        <p:attrNameLst>
                                          <p:attrName>ppt_w</p:attrName>
                                        </p:attrNameLst>
                                      </p:cBhvr>
                                      <p:tavLst>
                                        <p:tav tm="0">
                                          <p:val>
                                            <p:strVal val="#ppt_w"/>
                                          </p:val>
                                        </p:tav>
                                        <p:tav tm="100000">
                                          <p:val>
                                            <p:strVal val="#ppt_w"/>
                                          </p:val>
                                        </p:tav>
                                      </p:tavLst>
                                    </p:anim>
                                    <p:anim calcmode="lin" valueType="num">
                                      <p:cBhvr>
                                        <p:cTn id="66" dur="500" fill="hold"/>
                                        <p:tgtEl>
                                          <p:spTgt spid="3"/>
                                        </p:tgtEl>
                                        <p:attrNameLst>
                                          <p:attrName>ppt_h</p:attrName>
                                        </p:attrNameLst>
                                      </p:cBhvr>
                                      <p:tavLst>
                                        <p:tav tm="0">
                                          <p:val>
                                            <p:fltVal val="0"/>
                                          </p:val>
                                        </p:tav>
                                        <p:tav tm="100000">
                                          <p:val>
                                            <p:strVal val="#ppt_h"/>
                                          </p:val>
                                        </p:tav>
                                      </p:tavLst>
                                    </p:anim>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4">
                                            <p:txEl>
                                              <p:pRg st="4" end="4"/>
                                            </p:txEl>
                                          </p:spTgt>
                                        </p:tgtEl>
                                        <p:attrNameLst>
                                          <p:attrName>style.visibility</p:attrName>
                                        </p:attrNameLst>
                                      </p:cBhvr>
                                      <p:to>
                                        <p:strVal val="visible"/>
                                      </p:to>
                                    </p:set>
                                    <p:animEffect transition="in" filter="wipe(left)">
                                      <p:cBhvr>
                                        <p:cTn id="7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a:stretch>
        </a:blipFill>
        <a:effectLst/>
      </p:bgPr>
    </p:bg>
    <p:spTree>
      <p:nvGrpSpPr>
        <p:cNvPr id="1" name=""/>
        <p:cNvGrpSpPr/>
        <p:nvPr/>
      </p:nvGrpSpPr>
      <p:grpSpPr>
        <a:xfrm>
          <a:off x="0" y="0"/>
          <a:ext cx="0" cy="0"/>
          <a:chOff x="0" y="0"/>
          <a:chExt cx="0" cy="0"/>
        </a:xfrm>
      </p:grpSpPr>
      <p:pic>
        <p:nvPicPr>
          <p:cNvPr id="1026" name="Picture 2" descr="I:\Dibujos\NuevaJerusalen\NuevaJerusalen (3).jpg"/>
          <p:cNvPicPr>
            <a:picLocks noChangeAspect="1" noChangeArrowheads="1"/>
          </p:cNvPicPr>
          <p:nvPr/>
        </p:nvPicPr>
        <p:blipFill>
          <a:blip r:embed="rId3" cstate="print"/>
          <a:srcRect/>
          <a:stretch>
            <a:fillRect/>
          </a:stretch>
        </p:blipFill>
        <p:spPr bwMode="auto">
          <a:xfrm>
            <a:off x="0" y="0"/>
            <a:ext cx="5148064" cy="6866230"/>
          </a:xfrm>
          <a:prstGeom prst="rect">
            <a:avLst/>
          </a:prstGeom>
          <a:noFill/>
        </p:spPr>
      </p:pic>
      <p:sp>
        <p:nvSpPr>
          <p:cNvPr id="3" name="2 Rectángulo"/>
          <p:cNvSpPr/>
          <p:nvPr/>
        </p:nvSpPr>
        <p:spPr>
          <a:xfrm>
            <a:off x="5257395" y="366623"/>
            <a:ext cx="6828588" cy="6124754"/>
          </a:xfrm>
          <a:prstGeom prst="rect">
            <a:avLst/>
          </a:prstGeom>
        </p:spPr>
        <p:txBody>
          <a:bodyPr wrap="square">
            <a:spAutoFit/>
          </a:bodyPr>
          <a:lstStyle/>
          <a:p>
            <a:r>
              <a:rPr lang="es-ES" sz="2800" dirty="0">
                <a:solidFill>
                  <a:prstClr val="black"/>
                </a:solidFill>
                <a:latin typeface="Berlin Sans FB Demi" pitchFamily="34" charset="0"/>
              </a:rPr>
              <a:t>“Todo redimido comprenderá la obra de los ángeles en su propia vida. ¡Qué sensación le producirá </a:t>
            </a:r>
            <a:r>
              <a:rPr lang="es-ES" sz="2800" i="1" dirty="0">
                <a:solidFill>
                  <a:prstClr val="black"/>
                </a:solidFill>
                <a:latin typeface="Berlin Sans FB Demi" pitchFamily="34" charset="0"/>
              </a:rPr>
              <a:t>conversar con el ángel que fue su guardián </a:t>
            </a:r>
            <a:r>
              <a:rPr lang="es-ES" sz="2800" dirty="0">
                <a:solidFill>
                  <a:prstClr val="black"/>
                </a:solidFill>
                <a:latin typeface="Berlin Sans FB Demi" pitchFamily="34" charset="0"/>
              </a:rPr>
              <a:t>desde el primer momento; que vigiló sus pasos y </a:t>
            </a:r>
            <a:r>
              <a:rPr lang="es-ES" sz="2800" i="1" dirty="0">
                <a:solidFill>
                  <a:prstClr val="black"/>
                </a:solidFill>
                <a:latin typeface="Berlin Sans FB Demi" pitchFamily="34" charset="0"/>
              </a:rPr>
              <a:t>cubrió su cabeza en el día de peligro</a:t>
            </a:r>
            <a:r>
              <a:rPr lang="es-ES" sz="2800" dirty="0">
                <a:solidFill>
                  <a:prstClr val="black"/>
                </a:solidFill>
                <a:latin typeface="Berlin Sans FB Demi" pitchFamily="34" charset="0"/>
              </a:rPr>
              <a:t>; que estuvo con él en el valle de la sombra de muerte, que señaló su lugar de descanso, que </a:t>
            </a:r>
            <a:r>
              <a:rPr lang="es-ES" sz="2800" i="1" dirty="0">
                <a:solidFill>
                  <a:prstClr val="black"/>
                </a:solidFill>
                <a:latin typeface="Berlin Sans FB Demi" pitchFamily="34" charset="0"/>
              </a:rPr>
              <a:t>fue el primero en saludarlo en la mañana de la resurrección</a:t>
            </a:r>
            <a:r>
              <a:rPr lang="es-ES" sz="2800" dirty="0">
                <a:solidFill>
                  <a:prstClr val="black"/>
                </a:solidFill>
                <a:latin typeface="Berlin Sans FB Demi" pitchFamily="34" charset="0"/>
              </a:rPr>
              <a:t>, y </a:t>
            </a:r>
            <a:r>
              <a:rPr lang="es-ES" sz="2800" i="1" dirty="0">
                <a:solidFill>
                  <a:prstClr val="black"/>
                </a:solidFill>
                <a:latin typeface="Berlin Sans FB Demi" pitchFamily="34" charset="0"/>
              </a:rPr>
              <a:t>conocer por medio de él la historia de la intervención divina en la vida individual</a:t>
            </a:r>
            <a:r>
              <a:rPr lang="es-ES" sz="2800" dirty="0">
                <a:solidFill>
                  <a:prstClr val="black"/>
                </a:solidFill>
                <a:latin typeface="Berlin Sans FB Demi" pitchFamily="34" charset="0"/>
              </a:rPr>
              <a:t>, de la cooperación celestial en toda obra en favor de la humanidad!” </a:t>
            </a:r>
            <a:r>
              <a:rPr lang="es-ES" sz="2400" dirty="0">
                <a:solidFill>
                  <a:prstClr val="black"/>
                </a:solidFill>
                <a:latin typeface="Berlin Sans FB Demi" pitchFamily="34" charset="0"/>
              </a:rPr>
              <a:t>(Ed, p. 294-295)</a:t>
            </a:r>
            <a:endParaRPr lang="es-ES" sz="2800" dirty="0">
              <a:solidFill>
                <a:prstClr val="black"/>
              </a:solidFill>
              <a:latin typeface="Berlin Sans FB Dem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b="-7000"/>
          </a:stretch>
        </a:blipFill>
        <a:effectLst/>
      </p:bgPr>
    </p:bg>
    <p:spTree>
      <p:nvGrpSpPr>
        <p:cNvPr id="1" name=""/>
        <p:cNvGrpSpPr/>
        <p:nvPr/>
      </p:nvGrpSpPr>
      <p:grpSpPr>
        <a:xfrm>
          <a:off x="0" y="0"/>
          <a:ext cx="0" cy="0"/>
          <a:chOff x="0" y="0"/>
          <a:chExt cx="0" cy="0"/>
        </a:xfrm>
      </p:grpSpPr>
      <p:pic>
        <p:nvPicPr>
          <p:cNvPr id="8" name="Imagen 7" descr="Un grupo de personas sentadas en una banca de madera junto a un niño&#10;&#10;Descripción generada automáticamente con confianza media">
            <a:extLst>
              <a:ext uri="{FF2B5EF4-FFF2-40B4-BE49-F238E27FC236}">
                <a16:creationId xmlns:a16="http://schemas.microsoft.com/office/drawing/2014/main" id="{0F468D92-DEBA-18E3-964C-07647EC85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052" y="3548286"/>
            <a:ext cx="2360920" cy="3147893"/>
          </a:xfrm>
          <a:prstGeom prst="snip2DiagRect">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descr="Grupo de personas junto a un cuerpo de agua&#10;&#10;Descripción generada automáticamente con confianza media">
            <a:extLst>
              <a:ext uri="{FF2B5EF4-FFF2-40B4-BE49-F238E27FC236}">
                <a16:creationId xmlns:a16="http://schemas.microsoft.com/office/drawing/2014/main" id="{8E1E0770-FEE7-9653-CBC0-5AEB4307DD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5386" y="3548286"/>
            <a:ext cx="2360182" cy="3147893"/>
          </a:xfrm>
          <a:prstGeom prst="snip2DiagRect">
            <a:avLst>
              <a:gd name="adj1" fmla="val 15581"/>
              <a:gd name="adj2" fmla="val 16667"/>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58D1BD62-00E9-3B00-A4EE-168A32EE75BB}"/>
              </a:ext>
            </a:extLst>
          </p:cNvPr>
          <p:cNvSpPr txBox="1"/>
          <p:nvPr/>
        </p:nvSpPr>
        <p:spPr>
          <a:xfrm>
            <a:off x="248478" y="72276"/>
            <a:ext cx="6908541" cy="3354765"/>
          </a:xfrm>
          <a:prstGeom prst="rect">
            <a:avLst/>
          </a:prstGeom>
          <a:noFill/>
        </p:spPr>
        <p:txBody>
          <a:bodyPr wrap="square">
            <a:spAutoFit/>
          </a:bodyPr>
          <a:lstStyle/>
          <a:p>
            <a:pPr>
              <a:spcBef>
                <a:spcPts val="600"/>
              </a:spcBef>
              <a:spcAft>
                <a:spcPts val="600"/>
              </a:spcAft>
            </a:pPr>
            <a:r>
              <a:rPr lang="es-ES" sz="2400" b="1" dirty="0">
                <a:solidFill>
                  <a:schemeClr val="bg1"/>
                </a:solidFill>
                <a:effectLst>
                  <a:outerShdw blurRad="38100" dist="38100" dir="2700000" algn="tl">
                    <a:srgbClr val="000000">
                      <a:alpha val="43137"/>
                    </a:srgbClr>
                  </a:outerShdw>
                </a:effectLst>
              </a:rPr>
              <a:t>La relación entre el mundo visible y el invisible es muy cercana y son los ángeles los que unen el cielo con la tierra.</a:t>
            </a:r>
          </a:p>
          <a:p>
            <a:pPr>
              <a:spcBef>
                <a:spcPts val="600"/>
              </a:spcBef>
              <a:spcAft>
                <a:spcPts val="600"/>
              </a:spcAft>
            </a:pPr>
            <a:r>
              <a:rPr lang="es-ES" sz="2400" b="1" dirty="0">
                <a:solidFill>
                  <a:schemeClr val="bg1"/>
                </a:solidFill>
                <a:effectLst>
                  <a:outerShdw blurRad="38100" dist="38100" dir="2700000" algn="tl">
                    <a:srgbClr val="000000">
                      <a:alpha val="43137"/>
                    </a:srgbClr>
                  </a:outerShdw>
                </a:effectLst>
              </a:rPr>
              <a:t>Vamos a estudiar y contestar algunas preguntas que nos hacemos acerca de los ángeles.</a:t>
            </a:r>
          </a:p>
          <a:p>
            <a:pPr>
              <a:spcBef>
                <a:spcPts val="600"/>
              </a:spcBef>
              <a:spcAft>
                <a:spcPts val="600"/>
              </a:spcAft>
            </a:pPr>
            <a:r>
              <a:rPr lang="es-ES" sz="2400" b="1" dirty="0">
                <a:solidFill>
                  <a:schemeClr val="bg1"/>
                </a:solidFill>
                <a:effectLst>
                  <a:outerShdw blurRad="38100" dist="38100" dir="2700000" algn="tl">
                    <a:srgbClr val="000000">
                      <a:alpha val="43137"/>
                    </a:srgbClr>
                  </a:outerShdw>
                </a:effectLst>
              </a:rPr>
              <a:t>Veremos quiénes son; su obra en el Antiguo Testamento; cómo apoyaron a Jesús; su intervención en la iglesia primitiva; y cómo nos apoyan hoy.</a:t>
            </a:r>
          </a:p>
        </p:txBody>
      </p:sp>
      <p:pic>
        <p:nvPicPr>
          <p:cNvPr id="10" name="Imagen 9" descr="Imagen que contiene pequeño, pieza, pastel, arco&#10;&#10;Descripción generada automáticamente">
            <a:extLst>
              <a:ext uri="{FF2B5EF4-FFF2-40B4-BE49-F238E27FC236}">
                <a16:creationId xmlns:a16="http://schemas.microsoft.com/office/drawing/2014/main" id="{3DCAA75D-0FB3-7B4A-DCAD-B9161F54F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5838" y="-193963"/>
            <a:ext cx="5465573" cy="7289708"/>
          </a:xfrm>
          <a:prstGeom prst="rect">
            <a:avLst/>
          </a:prstGeom>
          <a:ln>
            <a:noFill/>
          </a:ln>
          <a:effectLst>
            <a:softEdge rad="317500"/>
          </a:effectLst>
        </p:spPr>
      </p:pic>
      <p:pic>
        <p:nvPicPr>
          <p:cNvPr id="4" name="Imagen 3" descr="Imagen que contiene tabla, grande, mujer, cubierto&#10;&#10;Descripción generada automáticamente">
            <a:extLst>
              <a:ext uri="{FF2B5EF4-FFF2-40B4-BE49-F238E27FC236}">
                <a16:creationId xmlns:a16="http://schemas.microsoft.com/office/drawing/2014/main" id="{A200060D-75D6-293F-8AC3-52D4CC2BB3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20" y="3548285"/>
            <a:ext cx="2360182" cy="3147893"/>
          </a:xfrm>
          <a:prstGeom prst="snip2DiagRect">
            <a:avLst>
              <a:gd name="adj1" fmla="val 18108"/>
              <a:gd name="adj2" fmla="val 0"/>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6867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900" decel="100000" fill="hold"/>
                                        <p:tgtEl>
                                          <p:spTgt spid="4"/>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25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5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900" decel="100000" fill="hold"/>
                                        <p:tgtEl>
                                          <p:spTgt spid="8"/>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wipe(left)">
                                      <p:cBhvr>
                                        <p:cTn id="3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l="-2000" t="-1000" r="-1000" b="-2000"/>
          </a:stretch>
        </a:blipFill>
        <a:effectLst/>
      </p:bgPr>
    </p:bg>
    <p:spTree>
      <p:nvGrpSpPr>
        <p:cNvPr id="1" name=""/>
        <p:cNvGrpSpPr/>
        <p:nvPr/>
      </p:nvGrpSpPr>
      <p:grpSpPr>
        <a:xfrm>
          <a:off x="0" y="0"/>
          <a:ext cx="0" cy="0"/>
          <a:chOff x="0" y="0"/>
          <a:chExt cx="0" cy="0"/>
        </a:xfrm>
      </p:grpSpPr>
      <p:grpSp>
        <p:nvGrpSpPr>
          <p:cNvPr id="37" name="Grupo 36">
            <a:extLst>
              <a:ext uri="{FF2B5EF4-FFF2-40B4-BE49-F238E27FC236}">
                <a16:creationId xmlns:a16="http://schemas.microsoft.com/office/drawing/2014/main" id="{EAB02129-955A-5BF8-4404-A83F2526BD9A}"/>
              </a:ext>
            </a:extLst>
          </p:cNvPr>
          <p:cNvGrpSpPr/>
          <p:nvPr/>
        </p:nvGrpSpPr>
        <p:grpSpPr>
          <a:xfrm>
            <a:off x="681947" y="196867"/>
            <a:ext cx="2708255" cy="400110"/>
            <a:chOff x="681947" y="190879"/>
            <a:chExt cx="2708255" cy="400110"/>
          </a:xfrm>
        </p:grpSpPr>
        <p:sp>
          <p:nvSpPr>
            <p:cNvPr id="32" name="Rectángulo: esquinas redondeadas 31">
              <a:extLst>
                <a:ext uri="{FF2B5EF4-FFF2-40B4-BE49-F238E27FC236}">
                  <a16:creationId xmlns:a16="http://schemas.microsoft.com/office/drawing/2014/main" id="{C65AA064-395E-121B-70AF-04199F65474C}"/>
                </a:ext>
              </a:extLst>
            </p:cNvPr>
            <p:cNvSpPr/>
            <p:nvPr/>
          </p:nvSpPr>
          <p:spPr>
            <a:xfrm>
              <a:off x="681949" y="218587"/>
              <a:ext cx="2708253" cy="364475"/>
            </a:xfrm>
            <a:prstGeom prst="roundRect">
              <a:avLst/>
            </a:prstGeom>
            <a:solidFill>
              <a:srgbClr val="C95DFF"/>
            </a:solidFill>
            <a:ln>
              <a:solidFill>
                <a:srgbClr val="A500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0C2B4ABD-69BD-50E3-0EBB-1FB739645993}"/>
                </a:ext>
              </a:extLst>
            </p:cNvPr>
            <p:cNvSpPr txBox="1"/>
            <p:nvPr/>
          </p:nvSpPr>
          <p:spPr>
            <a:xfrm>
              <a:off x="681947" y="190879"/>
              <a:ext cx="2708255" cy="400110"/>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¿Qué son los ángeles?</a:t>
              </a:r>
            </a:p>
          </p:txBody>
        </p:sp>
      </p:grpSp>
      <p:sp>
        <p:nvSpPr>
          <p:cNvPr id="17" name="CuadroTexto 16">
            <a:extLst>
              <a:ext uri="{FF2B5EF4-FFF2-40B4-BE49-F238E27FC236}">
                <a16:creationId xmlns:a16="http://schemas.microsoft.com/office/drawing/2014/main" id="{ACF06898-EF1F-4EA9-F11D-9B6C496716FE}"/>
              </a:ext>
            </a:extLst>
          </p:cNvPr>
          <p:cNvSpPr txBox="1"/>
          <p:nvPr/>
        </p:nvSpPr>
        <p:spPr>
          <a:xfrm>
            <a:off x="681947" y="5579031"/>
            <a:ext cx="7837974" cy="1244718"/>
          </a:xfrm>
          <a:prstGeom prst="rect">
            <a:avLst/>
          </a:prstGeom>
          <a:noFill/>
        </p:spPr>
        <p:txBody>
          <a:bodyPr wrap="square">
            <a:spAutoFit/>
          </a:bodyPr>
          <a:lstStyle/>
          <a:p>
            <a:r>
              <a:rPr lang="es-ES" b="1" dirty="0"/>
              <a:t>El Padre obró por medio de su Hijo en la creación de todos los seres celestiales. “</a:t>
            </a:r>
            <a:r>
              <a:rPr lang="es-ES" b="1" dirty="0">
                <a:solidFill>
                  <a:srgbClr val="C00000"/>
                </a:solidFill>
              </a:rPr>
              <a:t>Porque por él fueron creadas todas las cosas... sean tronos, sean dominios, sean principados, sean potestades</a:t>
            </a:r>
            <a:r>
              <a:rPr lang="es-ES" b="1" dirty="0"/>
              <a:t>; todo fue creado por medio de él y para él”. (Colosenses 1:16; PP, p. 12). </a:t>
            </a:r>
          </a:p>
        </p:txBody>
      </p:sp>
      <p:pic>
        <p:nvPicPr>
          <p:cNvPr id="23" name="Imagen 22" descr="Forma&#10;&#10;Descripción generada automáticamente">
            <a:extLst>
              <a:ext uri="{FF2B5EF4-FFF2-40B4-BE49-F238E27FC236}">
                <a16:creationId xmlns:a16="http://schemas.microsoft.com/office/drawing/2014/main" id="{2F1DFE8B-DBF7-A0FC-02F5-B4D71A7C0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520" y="292719"/>
            <a:ext cx="403317" cy="286899"/>
          </a:xfrm>
          <a:prstGeom prst="rect">
            <a:avLst/>
          </a:prstGeom>
        </p:spPr>
      </p:pic>
      <p:sp>
        <p:nvSpPr>
          <p:cNvPr id="4" name="CuadroTexto 3">
            <a:extLst>
              <a:ext uri="{FF2B5EF4-FFF2-40B4-BE49-F238E27FC236}">
                <a16:creationId xmlns:a16="http://schemas.microsoft.com/office/drawing/2014/main" id="{0B7909F5-89C6-B3EB-A731-C12B8EF69711}"/>
              </a:ext>
            </a:extLst>
          </p:cNvPr>
          <p:cNvSpPr txBox="1"/>
          <p:nvPr/>
        </p:nvSpPr>
        <p:spPr>
          <a:xfrm>
            <a:off x="681951" y="562198"/>
            <a:ext cx="7837974" cy="1200329"/>
          </a:xfrm>
          <a:prstGeom prst="rect">
            <a:avLst/>
          </a:prstGeom>
          <a:noFill/>
        </p:spPr>
        <p:txBody>
          <a:bodyPr wrap="square">
            <a:spAutoFit/>
          </a:bodyPr>
          <a:lstStyle/>
          <a:p>
            <a:r>
              <a:rPr lang="es-ES" b="1" dirty="0"/>
              <a:t>“¿No son todos los ángeles </a:t>
            </a:r>
            <a:r>
              <a:rPr lang="es-ES" b="1" dirty="0">
                <a:solidFill>
                  <a:srgbClr val="C00000"/>
                </a:solidFill>
              </a:rPr>
              <a:t>espíritus dedicados al servicio divino</a:t>
            </a:r>
            <a:r>
              <a:rPr lang="es-ES" b="1" dirty="0"/>
              <a:t>, enviados para ayudar a los que han de heredar la salvación?” (Hebreos 1:14).</a:t>
            </a:r>
          </a:p>
          <a:p>
            <a:r>
              <a:rPr lang="es-ES" b="1" dirty="0"/>
              <a:t>Los ángeles son por naturaleza </a:t>
            </a:r>
            <a:r>
              <a:rPr lang="es-ES" b="1" dirty="0">
                <a:solidFill>
                  <a:srgbClr val="C00000"/>
                </a:solidFill>
              </a:rPr>
              <a:t>superiores al hombre</a:t>
            </a:r>
            <a:r>
              <a:rPr lang="es-ES" b="1" dirty="0"/>
              <a:t>, pues el salmista refiriéndose a éste, dice: “Le has hecho poco menor que los ángeles” (Salmo 8:5)</a:t>
            </a:r>
          </a:p>
        </p:txBody>
      </p:sp>
      <p:grpSp>
        <p:nvGrpSpPr>
          <p:cNvPr id="36" name="Grupo 35">
            <a:extLst>
              <a:ext uri="{FF2B5EF4-FFF2-40B4-BE49-F238E27FC236}">
                <a16:creationId xmlns:a16="http://schemas.microsoft.com/office/drawing/2014/main" id="{94B55E89-FBCB-349E-63B5-C23F20C59570}"/>
              </a:ext>
            </a:extLst>
          </p:cNvPr>
          <p:cNvGrpSpPr/>
          <p:nvPr/>
        </p:nvGrpSpPr>
        <p:grpSpPr>
          <a:xfrm>
            <a:off x="681948" y="1755322"/>
            <a:ext cx="2708254" cy="400765"/>
            <a:chOff x="681948" y="1709142"/>
            <a:chExt cx="2560015" cy="400765"/>
          </a:xfrm>
        </p:grpSpPr>
        <p:sp>
          <p:nvSpPr>
            <p:cNvPr id="33" name="Rectángulo: esquinas redondeadas 32">
              <a:extLst>
                <a:ext uri="{FF2B5EF4-FFF2-40B4-BE49-F238E27FC236}">
                  <a16:creationId xmlns:a16="http://schemas.microsoft.com/office/drawing/2014/main" id="{23451147-65AD-E5A4-AEC8-2244478B89EC}"/>
                </a:ext>
              </a:extLst>
            </p:cNvPr>
            <p:cNvSpPr/>
            <p:nvPr/>
          </p:nvSpPr>
          <p:spPr>
            <a:xfrm>
              <a:off x="681948" y="1745432"/>
              <a:ext cx="2560015" cy="364475"/>
            </a:xfrm>
            <a:prstGeom prst="roundRect">
              <a:avLst/>
            </a:prstGeom>
            <a:solidFill>
              <a:srgbClr val="F4C500"/>
            </a:solidFill>
            <a:ln>
              <a:solidFill>
                <a:srgbClr val="A43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9EFED10B-A66C-0305-C626-E4791C11A3CF}"/>
                </a:ext>
              </a:extLst>
            </p:cNvPr>
            <p:cNvSpPr txBox="1"/>
            <p:nvPr/>
          </p:nvSpPr>
          <p:spPr>
            <a:xfrm>
              <a:off x="685523" y="1709142"/>
              <a:ext cx="2552864" cy="400110"/>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¿Qué aspecto tienen?</a:t>
              </a:r>
            </a:p>
          </p:txBody>
        </p:sp>
      </p:grpSp>
      <p:sp>
        <p:nvSpPr>
          <p:cNvPr id="8" name="CuadroTexto 7">
            <a:extLst>
              <a:ext uri="{FF2B5EF4-FFF2-40B4-BE49-F238E27FC236}">
                <a16:creationId xmlns:a16="http://schemas.microsoft.com/office/drawing/2014/main" id="{D5BFDB87-551F-D297-3D40-D18434720C35}"/>
              </a:ext>
            </a:extLst>
          </p:cNvPr>
          <p:cNvSpPr txBox="1"/>
          <p:nvPr/>
        </p:nvSpPr>
        <p:spPr>
          <a:xfrm>
            <a:off x="681947" y="2128465"/>
            <a:ext cx="7446050" cy="1819201"/>
          </a:xfrm>
          <a:prstGeom prst="rect">
            <a:avLst/>
          </a:prstGeom>
          <a:noFill/>
        </p:spPr>
        <p:txBody>
          <a:bodyPr wrap="square">
            <a:spAutoFit/>
          </a:bodyPr>
          <a:lstStyle/>
          <a:p>
            <a:r>
              <a:rPr lang="es-ES" b="1" dirty="0"/>
              <a:t>Como mensajeros de Dios, iban y volvían “</a:t>
            </a:r>
            <a:r>
              <a:rPr lang="es-ES" b="1" dirty="0">
                <a:solidFill>
                  <a:srgbClr val="C00000"/>
                </a:solidFill>
              </a:rPr>
              <a:t>a semejanza de relámpagos</a:t>
            </a:r>
            <a:r>
              <a:rPr lang="es-ES" b="1" dirty="0"/>
              <a:t>” (Ezequiel 1:14), tan deslumbradora era su gloria y tan veloz su vuelo. </a:t>
            </a:r>
          </a:p>
          <a:p>
            <a:r>
              <a:rPr lang="es-ES" b="1" dirty="0"/>
              <a:t>No podemos ver y no podríamos soportar la gloria del ministerio angelical, si su gloria no estuviera velada en consideración a la debilidad de nuestra naturaleza humana. </a:t>
            </a:r>
            <a:r>
              <a:rPr lang="es-ES" b="1" dirty="0">
                <a:solidFill>
                  <a:srgbClr val="C00000"/>
                </a:solidFill>
              </a:rPr>
              <a:t>El resplandor de la gloria celestial, como se ve en los ángeles de luz, extinguiría a los mortales de esta tierra</a:t>
            </a:r>
            <a:r>
              <a:rPr lang="es-ES" b="1" dirty="0"/>
              <a:t> (MS1, p. 10).</a:t>
            </a:r>
          </a:p>
        </p:txBody>
      </p:sp>
      <p:grpSp>
        <p:nvGrpSpPr>
          <p:cNvPr id="39" name="Grupo 38">
            <a:extLst>
              <a:ext uri="{FF2B5EF4-FFF2-40B4-BE49-F238E27FC236}">
                <a16:creationId xmlns:a16="http://schemas.microsoft.com/office/drawing/2014/main" id="{F2DA6291-7295-3AD1-3F5F-5D418C368CB2}"/>
              </a:ext>
            </a:extLst>
          </p:cNvPr>
          <p:cNvGrpSpPr/>
          <p:nvPr/>
        </p:nvGrpSpPr>
        <p:grpSpPr>
          <a:xfrm>
            <a:off x="607797" y="3897072"/>
            <a:ext cx="2181585" cy="400110"/>
            <a:chOff x="681947" y="3925683"/>
            <a:chExt cx="2259835" cy="400110"/>
          </a:xfrm>
        </p:grpSpPr>
        <p:sp>
          <p:nvSpPr>
            <p:cNvPr id="34" name="Rectángulo: esquinas redondeadas 33">
              <a:extLst>
                <a:ext uri="{FF2B5EF4-FFF2-40B4-BE49-F238E27FC236}">
                  <a16:creationId xmlns:a16="http://schemas.microsoft.com/office/drawing/2014/main" id="{6660241B-3F69-09A4-92F7-BD08CE427082}"/>
                </a:ext>
              </a:extLst>
            </p:cNvPr>
            <p:cNvSpPr/>
            <p:nvPr/>
          </p:nvSpPr>
          <p:spPr>
            <a:xfrm>
              <a:off x="788165" y="3943501"/>
              <a:ext cx="2153617" cy="364475"/>
            </a:xfrm>
            <a:prstGeom prst="roundRect">
              <a:avLst/>
            </a:prstGeom>
            <a:solidFill>
              <a:srgbClr val="FF4FA7"/>
            </a:solidFill>
            <a:ln>
              <a:solidFill>
                <a:srgbClr val="AC00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142B22A0-A9B3-8B2E-B71B-B48C843F442D}"/>
                </a:ext>
              </a:extLst>
            </p:cNvPr>
            <p:cNvSpPr txBox="1"/>
            <p:nvPr/>
          </p:nvSpPr>
          <p:spPr>
            <a:xfrm>
              <a:off x="681947" y="3925683"/>
              <a:ext cx="2259835" cy="400110"/>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¿Cuántos son?</a:t>
              </a:r>
            </a:p>
          </p:txBody>
        </p:sp>
      </p:grpSp>
      <p:sp>
        <p:nvSpPr>
          <p:cNvPr id="12" name="CuadroTexto 11">
            <a:extLst>
              <a:ext uri="{FF2B5EF4-FFF2-40B4-BE49-F238E27FC236}">
                <a16:creationId xmlns:a16="http://schemas.microsoft.com/office/drawing/2014/main" id="{65F17B4E-31FA-FD1B-1DA9-D25A8CEF5680}"/>
              </a:ext>
            </a:extLst>
          </p:cNvPr>
          <p:cNvSpPr txBox="1"/>
          <p:nvPr/>
        </p:nvSpPr>
        <p:spPr>
          <a:xfrm>
            <a:off x="681950" y="4259828"/>
            <a:ext cx="7575359" cy="923330"/>
          </a:xfrm>
          <a:prstGeom prst="rect">
            <a:avLst/>
          </a:prstGeom>
          <a:noFill/>
        </p:spPr>
        <p:txBody>
          <a:bodyPr wrap="square">
            <a:spAutoFit/>
          </a:bodyPr>
          <a:lstStyle/>
          <a:p>
            <a:r>
              <a:rPr lang="es-ES" b="1" dirty="0"/>
              <a:t>“Luego miré, y oí la voz de muchos ángeles que estaban alrededor del trono, de los seres vivientes y de los ancianos. El número de ellos era </a:t>
            </a:r>
            <a:r>
              <a:rPr lang="es-ES" b="1" dirty="0">
                <a:solidFill>
                  <a:srgbClr val="C00000"/>
                </a:solidFill>
              </a:rPr>
              <a:t>millares de millares y millones de millones</a:t>
            </a:r>
            <a:r>
              <a:rPr lang="es-ES" b="1" dirty="0"/>
              <a:t>” (Apocalipsis 5:11).</a:t>
            </a:r>
          </a:p>
        </p:txBody>
      </p:sp>
      <p:grpSp>
        <p:nvGrpSpPr>
          <p:cNvPr id="38" name="Grupo 37">
            <a:extLst>
              <a:ext uri="{FF2B5EF4-FFF2-40B4-BE49-F238E27FC236}">
                <a16:creationId xmlns:a16="http://schemas.microsoft.com/office/drawing/2014/main" id="{BDCC7CD1-DD7E-DDFD-2761-70D23D52FE0C}"/>
              </a:ext>
            </a:extLst>
          </p:cNvPr>
          <p:cNvGrpSpPr/>
          <p:nvPr/>
        </p:nvGrpSpPr>
        <p:grpSpPr>
          <a:xfrm>
            <a:off x="681947" y="5197264"/>
            <a:ext cx="2366053" cy="400110"/>
            <a:chOff x="655865" y="5190928"/>
            <a:chExt cx="2185685" cy="400110"/>
          </a:xfrm>
        </p:grpSpPr>
        <p:sp>
          <p:nvSpPr>
            <p:cNvPr id="35" name="Rectángulo: esquinas redondeadas 34">
              <a:extLst>
                <a:ext uri="{FF2B5EF4-FFF2-40B4-BE49-F238E27FC236}">
                  <a16:creationId xmlns:a16="http://schemas.microsoft.com/office/drawing/2014/main" id="{80BB66FD-6ED9-BC5C-11B7-7BD0FCF4E3DE}"/>
                </a:ext>
              </a:extLst>
            </p:cNvPr>
            <p:cNvSpPr/>
            <p:nvPr/>
          </p:nvSpPr>
          <p:spPr>
            <a:xfrm>
              <a:off x="655865" y="5208746"/>
              <a:ext cx="2185685" cy="364475"/>
            </a:xfrm>
            <a:prstGeom prst="roundRect">
              <a:avLst/>
            </a:prstGeom>
            <a:solidFill>
              <a:srgbClr val="00F498"/>
            </a:solidFill>
            <a:ln>
              <a:solidFill>
                <a:srgbClr val="0076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CuadroTexto 14">
              <a:extLst>
                <a:ext uri="{FF2B5EF4-FFF2-40B4-BE49-F238E27FC236}">
                  <a16:creationId xmlns:a16="http://schemas.microsoft.com/office/drawing/2014/main" id="{3B63301C-775B-0F3C-2108-3ACADF6EBCF5}"/>
                </a:ext>
              </a:extLst>
            </p:cNvPr>
            <p:cNvSpPr txBox="1"/>
            <p:nvPr/>
          </p:nvSpPr>
          <p:spPr>
            <a:xfrm>
              <a:off x="655865" y="5190928"/>
              <a:ext cx="2185685"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¿Fueron creados?</a:t>
              </a:r>
            </a:p>
          </p:txBody>
        </p:sp>
      </p:grpSp>
      <p:pic>
        <p:nvPicPr>
          <p:cNvPr id="19" name="Imagen 18" descr="Forma&#10;&#10;Descripción generada automáticamente">
            <a:extLst>
              <a:ext uri="{FF2B5EF4-FFF2-40B4-BE49-F238E27FC236}">
                <a16:creationId xmlns:a16="http://schemas.microsoft.com/office/drawing/2014/main" id="{8B18A5CD-2B2E-93F9-272F-F2E4D4449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480" y="3945591"/>
            <a:ext cx="403317" cy="286899"/>
          </a:xfrm>
          <a:prstGeom prst="rect">
            <a:avLst/>
          </a:prstGeom>
        </p:spPr>
      </p:pic>
      <p:pic>
        <p:nvPicPr>
          <p:cNvPr id="21" name="Imagen 20" descr="Imagen que contiene Icono&#10;&#10;Descripción generada automáticamente">
            <a:extLst>
              <a:ext uri="{FF2B5EF4-FFF2-40B4-BE49-F238E27FC236}">
                <a16:creationId xmlns:a16="http://schemas.microsoft.com/office/drawing/2014/main" id="{E7DB5636-D5C7-DF89-51D0-FD96EE185C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852" y="1825213"/>
            <a:ext cx="403317" cy="286899"/>
          </a:xfrm>
          <a:prstGeom prst="rect">
            <a:avLst/>
          </a:prstGeom>
        </p:spPr>
      </p:pic>
      <p:pic>
        <p:nvPicPr>
          <p:cNvPr id="25" name="Imagen 24" descr="Forma&#10;&#10;Descripción generada automáticamente">
            <a:extLst>
              <a:ext uri="{FF2B5EF4-FFF2-40B4-BE49-F238E27FC236}">
                <a16:creationId xmlns:a16="http://schemas.microsoft.com/office/drawing/2014/main" id="{E195758A-A3C5-AF3C-39C2-C2C263AA40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851" y="5253869"/>
            <a:ext cx="403317" cy="286899"/>
          </a:xfrm>
          <a:prstGeom prst="rect">
            <a:avLst/>
          </a:prstGeom>
        </p:spPr>
      </p:pic>
      <p:pic>
        <p:nvPicPr>
          <p:cNvPr id="29" name="Imagen 28" descr="Dibujo de una persona&#10;&#10;Descripción generada automáticamente con confianza baja">
            <a:extLst>
              <a:ext uri="{FF2B5EF4-FFF2-40B4-BE49-F238E27FC236}">
                <a16:creationId xmlns:a16="http://schemas.microsoft.com/office/drawing/2014/main" id="{E5E7FC44-0CB0-05E8-4E80-6065E641ED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9921" y="599625"/>
            <a:ext cx="3268234" cy="2451175"/>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Imagen 30">
            <a:extLst>
              <a:ext uri="{FF2B5EF4-FFF2-40B4-BE49-F238E27FC236}">
                <a16:creationId xmlns:a16="http://schemas.microsoft.com/office/drawing/2014/main" id="{BD011D30-F72F-05FF-74EC-846B7170D9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0537" y="3550630"/>
            <a:ext cx="3509064" cy="2631798"/>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1993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animEffect transition="in" filter="fade">
                                      <p:cBhvr>
                                        <p:cTn id="13" dur="500"/>
                                        <p:tgtEl>
                                          <p:spTgt spid="37"/>
                                        </p:tgtEl>
                                      </p:cBhvr>
                                    </p:animEffect>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1000" fill="hold"/>
                                        <p:tgtEl>
                                          <p:spTgt spid="29"/>
                                        </p:tgtEl>
                                        <p:attrNameLst>
                                          <p:attrName>ppt_w</p:attrName>
                                        </p:attrNameLst>
                                      </p:cBhvr>
                                      <p:tavLst>
                                        <p:tav tm="0">
                                          <p:val>
                                            <p:fltVal val="0"/>
                                          </p:val>
                                        </p:tav>
                                        <p:tav tm="100000">
                                          <p:val>
                                            <p:strVal val="#ppt_w"/>
                                          </p:val>
                                        </p:tav>
                                      </p:tavLst>
                                    </p:anim>
                                    <p:anim calcmode="lin" valueType="num">
                                      <p:cBhvr>
                                        <p:cTn id="18" dur="1000" fill="hold"/>
                                        <p:tgtEl>
                                          <p:spTgt spid="29"/>
                                        </p:tgtEl>
                                        <p:attrNameLst>
                                          <p:attrName>ppt_h</p:attrName>
                                        </p:attrNameLst>
                                      </p:cBhvr>
                                      <p:tavLst>
                                        <p:tav tm="0">
                                          <p:val>
                                            <p:fltVal val="0"/>
                                          </p:val>
                                        </p:tav>
                                        <p:tav tm="100000">
                                          <p:val>
                                            <p:strVal val="#ppt_h"/>
                                          </p:val>
                                        </p:tav>
                                      </p:tavLst>
                                    </p:anim>
                                    <p:anim calcmode="lin" valueType="num">
                                      <p:cBhvr>
                                        <p:cTn id="19" dur="1000" fill="hold"/>
                                        <p:tgtEl>
                                          <p:spTgt spid="29"/>
                                        </p:tgtEl>
                                        <p:attrNameLst>
                                          <p:attrName>style.rotation</p:attrName>
                                        </p:attrNameLst>
                                      </p:cBhvr>
                                      <p:tavLst>
                                        <p:tav tm="0">
                                          <p:val>
                                            <p:fltVal val="90"/>
                                          </p:val>
                                        </p:tav>
                                        <p:tav tm="100000">
                                          <p:val>
                                            <p:fltVal val="0"/>
                                          </p:val>
                                        </p:tav>
                                      </p:tavLst>
                                    </p:anim>
                                    <p:animEffect transition="in" filter="fade">
                                      <p:cBhvr>
                                        <p:cTn id="20" dur="10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par>
                          <p:cTn id="47" fill="hold">
                            <p:stCondLst>
                              <p:cond delay="500"/>
                            </p:stCondLst>
                            <p:childTnLst>
                              <p:par>
                                <p:cTn id="48" presetID="53" presetClass="entr" presetSubtype="16" fill="hold" nodeType="after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500" fill="hold"/>
                                        <p:tgtEl>
                                          <p:spTgt spid="39"/>
                                        </p:tgtEl>
                                        <p:attrNameLst>
                                          <p:attrName>ppt_w</p:attrName>
                                        </p:attrNameLst>
                                      </p:cBhvr>
                                      <p:tavLst>
                                        <p:tav tm="0">
                                          <p:val>
                                            <p:fltVal val="0"/>
                                          </p:val>
                                        </p:tav>
                                        <p:tav tm="100000">
                                          <p:val>
                                            <p:strVal val="#ppt_w"/>
                                          </p:val>
                                        </p:tav>
                                      </p:tavLst>
                                    </p:anim>
                                    <p:anim calcmode="lin" valueType="num">
                                      <p:cBhvr>
                                        <p:cTn id="51" dur="500" fill="hold"/>
                                        <p:tgtEl>
                                          <p:spTgt spid="39"/>
                                        </p:tgtEl>
                                        <p:attrNameLst>
                                          <p:attrName>ppt_h</p:attrName>
                                        </p:attrNameLst>
                                      </p:cBhvr>
                                      <p:tavLst>
                                        <p:tav tm="0">
                                          <p:val>
                                            <p:fltVal val="0"/>
                                          </p:val>
                                        </p:tav>
                                        <p:tav tm="100000">
                                          <p:val>
                                            <p:strVal val="#ppt_h"/>
                                          </p:val>
                                        </p:tav>
                                      </p:tavLst>
                                    </p:anim>
                                    <p:animEffect transition="in" filter="fade">
                                      <p:cBhvr>
                                        <p:cTn id="52" dur="500"/>
                                        <p:tgtEl>
                                          <p:spTgt spid="39"/>
                                        </p:tgtEl>
                                      </p:cBhvr>
                                    </p:animEffect>
                                  </p:childTnLst>
                                </p:cTn>
                              </p:par>
                            </p:childTnLst>
                          </p:cTn>
                        </p:par>
                        <p:par>
                          <p:cTn id="53" fill="hold">
                            <p:stCondLst>
                              <p:cond delay="1000"/>
                            </p:stCondLst>
                            <p:childTnLst>
                              <p:par>
                                <p:cTn id="54" presetID="31" presetClass="entr" presetSubtype="0" fill="hold" nodeType="after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p:cTn id="56" dur="1000" fill="hold"/>
                                        <p:tgtEl>
                                          <p:spTgt spid="31"/>
                                        </p:tgtEl>
                                        <p:attrNameLst>
                                          <p:attrName>ppt_w</p:attrName>
                                        </p:attrNameLst>
                                      </p:cBhvr>
                                      <p:tavLst>
                                        <p:tav tm="0">
                                          <p:val>
                                            <p:fltVal val="0"/>
                                          </p:val>
                                        </p:tav>
                                        <p:tav tm="100000">
                                          <p:val>
                                            <p:strVal val="#ppt_w"/>
                                          </p:val>
                                        </p:tav>
                                      </p:tavLst>
                                    </p:anim>
                                    <p:anim calcmode="lin" valueType="num">
                                      <p:cBhvr>
                                        <p:cTn id="57" dur="1000" fill="hold"/>
                                        <p:tgtEl>
                                          <p:spTgt spid="31"/>
                                        </p:tgtEl>
                                        <p:attrNameLst>
                                          <p:attrName>ppt_h</p:attrName>
                                        </p:attrNameLst>
                                      </p:cBhvr>
                                      <p:tavLst>
                                        <p:tav tm="0">
                                          <p:val>
                                            <p:fltVal val="0"/>
                                          </p:val>
                                        </p:tav>
                                        <p:tav tm="100000">
                                          <p:val>
                                            <p:strVal val="#ppt_h"/>
                                          </p:val>
                                        </p:tav>
                                      </p:tavLst>
                                    </p:anim>
                                    <p:anim calcmode="lin" valueType="num">
                                      <p:cBhvr>
                                        <p:cTn id="58" dur="1000" fill="hold"/>
                                        <p:tgtEl>
                                          <p:spTgt spid="31"/>
                                        </p:tgtEl>
                                        <p:attrNameLst>
                                          <p:attrName>style.rotation</p:attrName>
                                        </p:attrNameLst>
                                      </p:cBhvr>
                                      <p:tavLst>
                                        <p:tav tm="0">
                                          <p:val>
                                            <p:fltVal val="90"/>
                                          </p:val>
                                        </p:tav>
                                        <p:tav tm="100000">
                                          <p:val>
                                            <p:fltVal val="0"/>
                                          </p:val>
                                        </p:tav>
                                      </p:tavLst>
                                    </p:anim>
                                    <p:animEffect transition="in" filter="fade">
                                      <p:cBhvr>
                                        <p:cTn id="59" dur="10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randombar(horizontal)">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childTnLst>
                          </p:cTn>
                        </p:par>
                        <p:par>
                          <p:cTn id="70" fill="hold">
                            <p:stCondLst>
                              <p:cond delay="500"/>
                            </p:stCondLst>
                            <p:childTnLst>
                              <p:par>
                                <p:cTn id="71" presetID="53" presetClass="entr" presetSubtype="16" fill="hold" nodeType="after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ppt_w</p:attrName>
                                        </p:attrNameLst>
                                      </p:cBhvr>
                                      <p:tavLst>
                                        <p:tav tm="0">
                                          <p:val>
                                            <p:fltVal val="0"/>
                                          </p:val>
                                        </p:tav>
                                        <p:tav tm="100000">
                                          <p:val>
                                            <p:strVal val="#ppt_w"/>
                                          </p:val>
                                        </p:tav>
                                      </p:tavLst>
                                    </p:anim>
                                    <p:anim calcmode="lin" valueType="num">
                                      <p:cBhvr>
                                        <p:cTn id="74" dur="500" fill="hold"/>
                                        <p:tgtEl>
                                          <p:spTgt spid="38"/>
                                        </p:tgtEl>
                                        <p:attrNameLst>
                                          <p:attrName>ppt_h</p:attrName>
                                        </p:attrNameLst>
                                      </p:cBhvr>
                                      <p:tavLst>
                                        <p:tav tm="0">
                                          <p:val>
                                            <p:fltVal val="0"/>
                                          </p:val>
                                        </p:tav>
                                        <p:tav tm="100000">
                                          <p:val>
                                            <p:strVal val="#ppt_h"/>
                                          </p:val>
                                        </p:tav>
                                      </p:tavLst>
                                    </p:anim>
                                    <p:animEffect transition="in" filter="fade">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randombar(horizontal)">
                                      <p:cBhvr>
                                        <p:cTn id="8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l="-2000" t="-2000" r="-2000" b="-2000"/>
          </a:stretch>
        </a:blipFill>
        <a:effectLst/>
      </p:bgPr>
    </p:bg>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DF5D892B-B9B8-7DA1-A78F-60B14D36D5C4}"/>
              </a:ext>
            </a:extLst>
          </p:cNvPr>
          <p:cNvGrpSpPr/>
          <p:nvPr/>
        </p:nvGrpSpPr>
        <p:grpSpPr>
          <a:xfrm>
            <a:off x="681951" y="209498"/>
            <a:ext cx="3068013" cy="400110"/>
            <a:chOff x="681951" y="209498"/>
            <a:chExt cx="3068013" cy="400110"/>
          </a:xfrm>
        </p:grpSpPr>
        <p:sp>
          <p:nvSpPr>
            <p:cNvPr id="2" name="Rectángulo: esquinas redondeadas 1">
              <a:extLst>
                <a:ext uri="{FF2B5EF4-FFF2-40B4-BE49-F238E27FC236}">
                  <a16:creationId xmlns:a16="http://schemas.microsoft.com/office/drawing/2014/main" id="{6E897C23-99CF-4615-B0BD-A20E4E8B54B6}"/>
                </a:ext>
              </a:extLst>
            </p:cNvPr>
            <p:cNvSpPr/>
            <p:nvPr/>
          </p:nvSpPr>
          <p:spPr>
            <a:xfrm>
              <a:off x="681951" y="227316"/>
              <a:ext cx="3068013" cy="364475"/>
            </a:xfrm>
            <a:prstGeom prst="roundRect">
              <a:avLst/>
            </a:prstGeom>
            <a:solidFill>
              <a:srgbClr val="00BCF4"/>
            </a:solidFill>
            <a:ln>
              <a:solidFill>
                <a:srgbClr val="004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0C2B4ABD-69BD-50E3-0EBB-1FB739645993}"/>
                </a:ext>
              </a:extLst>
            </p:cNvPr>
            <p:cNvSpPr txBox="1"/>
            <p:nvPr/>
          </p:nvSpPr>
          <p:spPr>
            <a:xfrm>
              <a:off x="681951" y="209498"/>
              <a:ext cx="3068013" cy="400110"/>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¿Qué atributos poseen?</a:t>
              </a:r>
            </a:p>
          </p:txBody>
        </p:sp>
      </p:grpSp>
      <p:pic>
        <p:nvPicPr>
          <p:cNvPr id="23" name="Imagen 22">
            <a:extLst>
              <a:ext uri="{FF2B5EF4-FFF2-40B4-BE49-F238E27FC236}">
                <a16:creationId xmlns:a16="http://schemas.microsoft.com/office/drawing/2014/main" id="{2F1DFE8B-DBF7-A0FC-02F5-B4D71A7C0C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1520" y="286731"/>
            <a:ext cx="403316" cy="286899"/>
          </a:xfrm>
          <a:prstGeom prst="rect">
            <a:avLst/>
          </a:prstGeom>
        </p:spPr>
      </p:pic>
      <p:sp>
        <p:nvSpPr>
          <p:cNvPr id="4" name="CuadroTexto 3">
            <a:extLst>
              <a:ext uri="{FF2B5EF4-FFF2-40B4-BE49-F238E27FC236}">
                <a16:creationId xmlns:a16="http://schemas.microsoft.com/office/drawing/2014/main" id="{0B7909F5-89C6-B3EB-A731-C12B8EF69711}"/>
              </a:ext>
            </a:extLst>
          </p:cNvPr>
          <p:cNvSpPr txBox="1"/>
          <p:nvPr/>
        </p:nvSpPr>
        <p:spPr>
          <a:xfrm>
            <a:off x="681951" y="626852"/>
            <a:ext cx="7039649" cy="2246769"/>
          </a:xfrm>
          <a:prstGeom prst="rect">
            <a:avLst/>
          </a:prstGeom>
          <a:noFill/>
        </p:spPr>
        <p:txBody>
          <a:bodyPr wrap="square">
            <a:spAutoFit/>
          </a:bodyPr>
          <a:lstStyle/>
          <a:p>
            <a:r>
              <a:rPr lang="es-ES" sz="2000" b="1" dirty="0"/>
              <a:t>La </a:t>
            </a:r>
            <a:r>
              <a:rPr lang="es-ES" sz="2000" b="1" dirty="0">
                <a:solidFill>
                  <a:srgbClr val="C00000"/>
                </a:solidFill>
              </a:rPr>
              <a:t>paz perfecta</a:t>
            </a:r>
            <a:r>
              <a:rPr lang="es-ES" sz="2000" b="1" dirty="0"/>
              <a:t> es un atributo del Cielo que poseen los ángeles (T2, p. 294).</a:t>
            </a:r>
          </a:p>
          <a:p>
            <a:r>
              <a:rPr lang="es-ES" sz="2000" b="1" dirty="0"/>
              <a:t>Cuando Dios creó a estos seres [angélicos] para estar delante del trono, eran </a:t>
            </a:r>
            <a:r>
              <a:rPr lang="es-ES" sz="2000" b="1" dirty="0">
                <a:solidFill>
                  <a:srgbClr val="C00000"/>
                </a:solidFill>
              </a:rPr>
              <a:t>hermosos y gloriosos</a:t>
            </a:r>
            <a:r>
              <a:rPr lang="es-ES" sz="2000" b="1" dirty="0"/>
              <a:t>. Su </a:t>
            </a:r>
            <a:r>
              <a:rPr lang="es-ES" sz="2000" b="1" dirty="0">
                <a:solidFill>
                  <a:srgbClr val="C00000"/>
                </a:solidFill>
              </a:rPr>
              <a:t>benevolencia y santidad </a:t>
            </a:r>
            <a:r>
              <a:rPr lang="es-ES" sz="2000" b="1" dirty="0"/>
              <a:t>se comparaban con su exaltada posición. Estaban investidos de la </a:t>
            </a:r>
            <a:r>
              <a:rPr lang="es-ES" sz="2000" b="1" dirty="0">
                <a:solidFill>
                  <a:srgbClr val="C00000"/>
                </a:solidFill>
              </a:rPr>
              <a:t>sabiduría de Dios y equipados con la panoplia celestial </a:t>
            </a:r>
            <a:r>
              <a:rPr lang="es-ES" sz="2000" b="1" dirty="0"/>
              <a:t>(The </a:t>
            </a:r>
            <a:r>
              <a:rPr lang="es-ES" sz="2000" b="1" dirty="0" err="1"/>
              <a:t>Signs</a:t>
            </a:r>
            <a:r>
              <a:rPr lang="es-ES" sz="2000" b="1" dirty="0"/>
              <a:t> </a:t>
            </a:r>
            <a:r>
              <a:rPr lang="es-ES" sz="2000" b="1" dirty="0" err="1"/>
              <a:t>of</a:t>
            </a:r>
            <a:r>
              <a:rPr lang="es-ES" sz="2000" b="1" dirty="0"/>
              <a:t> the Times, 14 de abril de 1898). </a:t>
            </a:r>
          </a:p>
        </p:txBody>
      </p:sp>
      <p:sp>
        <p:nvSpPr>
          <p:cNvPr id="8" name="CuadroTexto 7">
            <a:extLst>
              <a:ext uri="{FF2B5EF4-FFF2-40B4-BE49-F238E27FC236}">
                <a16:creationId xmlns:a16="http://schemas.microsoft.com/office/drawing/2014/main" id="{D5BFDB87-551F-D297-3D40-D18434720C35}"/>
              </a:ext>
            </a:extLst>
          </p:cNvPr>
          <p:cNvSpPr txBox="1"/>
          <p:nvPr/>
        </p:nvSpPr>
        <p:spPr>
          <a:xfrm>
            <a:off x="681950" y="3562902"/>
            <a:ext cx="7330719" cy="3170099"/>
          </a:xfrm>
          <a:prstGeom prst="rect">
            <a:avLst/>
          </a:prstGeom>
          <a:noFill/>
        </p:spPr>
        <p:txBody>
          <a:bodyPr wrap="square">
            <a:spAutoFit/>
          </a:bodyPr>
          <a:lstStyle/>
          <a:p>
            <a:r>
              <a:rPr lang="es-ES" sz="2000" b="1" dirty="0"/>
              <a:t>Los ángeles actúan armoniosamente. </a:t>
            </a:r>
            <a:r>
              <a:rPr lang="es-ES" sz="2000" b="1" dirty="0">
                <a:solidFill>
                  <a:srgbClr val="C00000"/>
                </a:solidFill>
              </a:rPr>
              <a:t>El orden perfecto caracteriza todos sus movimientos</a:t>
            </a:r>
            <a:r>
              <a:rPr lang="es-ES" sz="2000" b="1" dirty="0"/>
              <a:t>. Cuanto más de cerca imitemos la armonía y el orden de la hueste angelical, más éxito tendrán los esfuerzos de estos agentes angelicales en nuestro favor. Si no vemos ninguna necesidad de una acción armoniosa, y somos desordenados, indisciplinados y desorganizados en nuestra forma de obrar, los ángeles, que están cabalmente organizados, y se mueven en perfecto orden, no pueden trabajar por nosotros con éxito. Se apartan apesadumbrados, porque no se los autoriza a bendecir la confusión, la distracción y la desorganización (T1, p. 650).</a:t>
            </a:r>
          </a:p>
        </p:txBody>
      </p:sp>
      <p:pic>
        <p:nvPicPr>
          <p:cNvPr id="21" name="Imagen 20">
            <a:extLst>
              <a:ext uri="{FF2B5EF4-FFF2-40B4-BE49-F238E27FC236}">
                <a16:creationId xmlns:a16="http://schemas.microsoft.com/office/drawing/2014/main" id="{E7DB5636-D5C7-DF89-51D0-FD96EE185CC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1520" y="3151674"/>
            <a:ext cx="403316" cy="286899"/>
          </a:xfrm>
          <a:prstGeom prst="rect">
            <a:avLst/>
          </a:prstGeom>
        </p:spPr>
      </p:pic>
      <p:grpSp>
        <p:nvGrpSpPr>
          <p:cNvPr id="3" name="Grupo 2">
            <a:extLst>
              <a:ext uri="{FF2B5EF4-FFF2-40B4-BE49-F238E27FC236}">
                <a16:creationId xmlns:a16="http://schemas.microsoft.com/office/drawing/2014/main" id="{1A538417-9DD6-DF38-A41B-9023960B6B91}"/>
              </a:ext>
            </a:extLst>
          </p:cNvPr>
          <p:cNvGrpSpPr/>
          <p:nvPr/>
        </p:nvGrpSpPr>
        <p:grpSpPr>
          <a:xfrm>
            <a:off x="681950" y="3063748"/>
            <a:ext cx="2421468" cy="400110"/>
            <a:chOff x="681950" y="3063748"/>
            <a:chExt cx="2421468" cy="400110"/>
          </a:xfrm>
        </p:grpSpPr>
        <p:sp>
          <p:nvSpPr>
            <p:cNvPr id="11" name="Rectángulo: esquinas redondeadas 10">
              <a:extLst>
                <a:ext uri="{FF2B5EF4-FFF2-40B4-BE49-F238E27FC236}">
                  <a16:creationId xmlns:a16="http://schemas.microsoft.com/office/drawing/2014/main" id="{7AA1CD72-173D-8D23-AB30-D91129042954}"/>
                </a:ext>
              </a:extLst>
            </p:cNvPr>
            <p:cNvSpPr/>
            <p:nvPr/>
          </p:nvSpPr>
          <p:spPr>
            <a:xfrm>
              <a:off x="681950" y="3081566"/>
              <a:ext cx="2421468" cy="364475"/>
            </a:xfrm>
            <a:prstGeom prst="roundRect">
              <a:avLst/>
            </a:prstGeom>
            <a:solidFill>
              <a:srgbClr val="F45800"/>
            </a:solidFill>
            <a:ln>
              <a:solidFill>
                <a:srgbClr val="A43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9EFED10B-A66C-0305-C626-E4791C11A3CF}"/>
                </a:ext>
              </a:extLst>
            </p:cNvPr>
            <p:cNvSpPr txBox="1"/>
            <p:nvPr/>
          </p:nvSpPr>
          <p:spPr>
            <a:xfrm>
              <a:off x="902680" y="3063748"/>
              <a:ext cx="1979065" cy="400110"/>
            </a:xfrm>
            <a:prstGeom prst="rect">
              <a:avLst/>
            </a:prstGeom>
            <a:noFill/>
          </p:spPr>
          <p:txBody>
            <a:bodyPr wrap="square">
              <a:spAutoFit/>
            </a:bodyPr>
            <a:lstStyle/>
            <a:p>
              <a:r>
                <a:rPr lang="es-ES" sz="2000" b="1" dirty="0">
                  <a:solidFill>
                    <a:schemeClr val="bg1"/>
                  </a:solidFill>
                  <a:effectLst>
                    <a:outerShdw blurRad="38100" dist="38100" dir="2700000" algn="tl">
                      <a:srgbClr val="000000">
                        <a:alpha val="43137"/>
                      </a:srgbClr>
                    </a:outerShdw>
                  </a:effectLst>
                </a:rPr>
                <a:t>¿Cómo trabajan?</a:t>
              </a:r>
            </a:p>
          </p:txBody>
        </p:sp>
      </p:grpSp>
      <p:pic>
        <p:nvPicPr>
          <p:cNvPr id="14" name="Imagen 13" descr="Ave de color blanco&#10;&#10;Descripción generada automáticamente con confianza media">
            <a:extLst>
              <a:ext uri="{FF2B5EF4-FFF2-40B4-BE49-F238E27FC236}">
                <a16:creationId xmlns:a16="http://schemas.microsoft.com/office/drawing/2014/main" id="{C3172348-55C4-3C23-4A28-15147F709F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2669" y="3429000"/>
            <a:ext cx="3743902" cy="2807927"/>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21000000"/>
            </a:camera>
            <a:lightRig rig="twoPt" dir="t">
              <a:rot lat="0" lon="0" rev="7200000"/>
            </a:lightRig>
          </a:scene3d>
          <a:sp3d contourW="12700">
            <a:bevelT w="25400" h="19050"/>
            <a:contourClr>
              <a:srgbClr val="969696"/>
            </a:contourClr>
          </a:sp3d>
        </p:spPr>
      </p:pic>
      <p:pic>
        <p:nvPicPr>
          <p:cNvPr id="18" name="Imagen 17" descr="Imagen que contiene parado, hombre, sostener, mujer&#10;&#10;Descripción generada automáticamente">
            <a:extLst>
              <a:ext uri="{FF2B5EF4-FFF2-40B4-BE49-F238E27FC236}">
                <a16:creationId xmlns:a16="http://schemas.microsoft.com/office/drawing/2014/main" id="{2887565D-5C11-F97B-4465-06CE2CF75F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9358" y="430180"/>
            <a:ext cx="3649739" cy="273730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21059999"/>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09224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 calcmode="lin" valueType="num">
                                      <p:cBhvr>
                                        <p:cTn id="19" dur="1000" fill="hold"/>
                                        <p:tgtEl>
                                          <p:spTgt spid="18"/>
                                        </p:tgtEl>
                                        <p:attrNameLst>
                                          <p:attrName>style.rotation</p:attrName>
                                        </p:attrNameLst>
                                      </p:cBhvr>
                                      <p:tavLst>
                                        <p:tav tm="0">
                                          <p:val>
                                            <p:fltVal val="90"/>
                                          </p:val>
                                        </p:tav>
                                        <p:tav tm="100000">
                                          <p:val>
                                            <p:fltVal val="0"/>
                                          </p:val>
                                        </p:tav>
                                      </p:tavLst>
                                    </p:anim>
                                    <p:animEffect transition="in" filter="fade">
                                      <p:cBhvr>
                                        <p:cTn id="20" dur="1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par>
                          <p:cTn id="37" fill="hold">
                            <p:stCondLst>
                              <p:cond delay="1000"/>
                            </p:stCondLst>
                            <p:childTnLst>
                              <p:par>
                                <p:cTn id="38" presetID="31"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fltVal val="0"/>
                                          </p:val>
                                        </p:tav>
                                        <p:tav tm="100000">
                                          <p:val>
                                            <p:strVal val="#ppt_w"/>
                                          </p:val>
                                        </p:tav>
                                      </p:tavLst>
                                    </p:anim>
                                    <p:anim calcmode="lin" valueType="num">
                                      <p:cBhvr>
                                        <p:cTn id="41" dur="1000" fill="hold"/>
                                        <p:tgtEl>
                                          <p:spTgt spid="14"/>
                                        </p:tgtEl>
                                        <p:attrNameLst>
                                          <p:attrName>ppt_h</p:attrName>
                                        </p:attrNameLst>
                                      </p:cBhvr>
                                      <p:tavLst>
                                        <p:tav tm="0">
                                          <p:val>
                                            <p:fltVal val="0"/>
                                          </p:val>
                                        </p:tav>
                                        <p:tav tm="100000">
                                          <p:val>
                                            <p:strVal val="#ppt_h"/>
                                          </p:val>
                                        </p:tav>
                                      </p:tavLst>
                                    </p:anim>
                                    <p:anim calcmode="lin" valueType="num">
                                      <p:cBhvr>
                                        <p:cTn id="42" dur="1000" fill="hold"/>
                                        <p:tgtEl>
                                          <p:spTgt spid="14"/>
                                        </p:tgtEl>
                                        <p:attrNameLst>
                                          <p:attrName>style.rotation</p:attrName>
                                        </p:attrNameLst>
                                      </p:cBhvr>
                                      <p:tavLst>
                                        <p:tav tm="0">
                                          <p:val>
                                            <p:fltVal val="90"/>
                                          </p:val>
                                        </p:tav>
                                        <p:tav tm="100000">
                                          <p:val>
                                            <p:fltVal val="0"/>
                                          </p:val>
                                        </p:tav>
                                      </p:tavLst>
                                    </p:anim>
                                    <p:animEffect transition="in" filter="fade">
                                      <p:cBhvr>
                                        <p:cTn id="43" dur="10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randombar(horizontal)">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t="-17000" b="-17000"/>
          </a:stretch>
        </a:blipFill>
        <a:effectLst/>
      </p:bgPr>
    </p:bg>
    <p:spTree>
      <p:nvGrpSpPr>
        <p:cNvPr id="1" name=""/>
        <p:cNvGrpSpPr/>
        <p:nvPr/>
      </p:nvGrpSpPr>
      <p:grpSpPr>
        <a:xfrm>
          <a:off x="0" y="0"/>
          <a:ext cx="0" cy="0"/>
          <a:chOff x="0" y="0"/>
          <a:chExt cx="0" cy="0"/>
        </a:xfrm>
      </p:grpSpPr>
      <p:pic>
        <p:nvPicPr>
          <p:cNvPr id="30" name="Imagen 29" descr="Un grupo de personas en una pintura de una persona&#10;&#10;Descripción generada automáticamente con confianza media">
            <a:extLst>
              <a:ext uri="{FF2B5EF4-FFF2-40B4-BE49-F238E27FC236}">
                <a16:creationId xmlns:a16="http://schemas.microsoft.com/office/drawing/2014/main" id="{7F626F2E-4221-9675-143F-D727E264AE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16" y="2775911"/>
            <a:ext cx="2993701" cy="38905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726A1AE5-3377-1884-760C-ACB89A62B0BE}"/>
              </a:ext>
            </a:extLst>
          </p:cNvPr>
          <p:cNvSpPr txBox="1"/>
          <p:nvPr/>
        </p:nvSpPr>
        <p:spPr>
          <a:xfrm>
            <a:off x="674337" y="1144695"/>
            <a:ext cx="7898163" cy="1631216"/>
          </a:xfrm>
          <a:prstGeom prst="rect">
            <a:avLst/>
          </a:prstGeom>
          <a:noFill/>
        </p:spPr>
        <p:txBody>
          <a:bodyPr wrap="square">
            <a:spAutoFit/>
          </a:bodyPr>
          <a:lstStyle/>
          <a:p>
            <a:r>
              <a:rPr lang="es-ES" sz="2000" b="1" dirty="0"/>
              <a:t>“¿Dónde estabas cuando puse las bases de la tierra? ¡Dímelo, si de veras sabes tanto! ¡Seguramente sabes quién estableció sus dimensiones y quién tendió sobre ella la cinta de medir! ¿Sobre qué están puestos sus cimientos, o quién puso su piedra angular mientras cantaban a coro las estrellas matutinas y </a:t>
            </a:r>
            <a:r>
              <a:rPr lang="es-ES" sz="2000" b="1" dirty="0">
                <a:solidFill>
                  <a:srgbClr val="C00000"/>
                </a:solidFill>
              </a:rPr>
              <a:t>todos los ángeles gritaban de alegría</a:t>
            </a:r>
            <a:r>
              <a:rPr lang="es-ES" sz="2000" b="1" dirty="0"/>
              <a:t>?” (Job 38:4-7).</a:t>
            </a:r>
          </a:p>
        </p:txBody>
      </p:sp>
      <p:sp>
        <p:nvSpPr>
          <p:cNvPr id="6" name="CuadroTexto 5">
            <a:extLst>
              <a:ext uri="{FF2B5EF4-FFF2-40B4-BE49-F238E27FC236}">
                <a16:creationId xmlns:a16="http://schemas.microsoft.com/office/drawing/2014/main" id="{53E63BA2-9ABB-E319-4B7F-1909784C3446}"/>
              </a:ext>
            </a:extLst>
          </p:cNvPr>
          <p:cNvSpPr txBox="1"/>
          <p:nvPr/>
        </p:nvSpPr>
        <p:spPr>
          <a:xfrm>
            <a:off x="683104" y="628610"/>
            <a:ext cx="2770142" cy="461665"/>
          </a:xfrm>
          <a:prstGeom prst="rect">
            <a:avLst/>
          </a:prstGeom>
          <a:noFill/>
          <a:scene3d>
            <a:camera prst="orthographicFront"/>
            <a:lightRig rig="threePt" dir="t"/>
          </a:scene3d>
          <a:sp3d>
            <a:bevelT/>
          </a:sp3d>
        </p:spPr>
        <p:txBody>
          <a:bodyPr wrap="square" rtlCol="0">
            <a:spAutoFit/>
          </a:bodyPr>
          <a:lstStyle/>
          <a:p>
            <a:r>
              <a:rPr lang="es-ES" sz="2400" b="1" dirty="0">
                <a:solidFill>
                  <a:srgbClr val="1050A6"/>
                </a:solidFill>
              </a:rPr>
              <a:t>En la creación</a:t>
            </a:r>
          </a:p>
        </p:txBody>
      </p:sp>
      <p:sp>
        <p:nvSpPr>
          <p:cNvPr id="8" name="CuadroTexto 7">
            <a:extLst>
              <a:ext uri="{FF2B5EF4-FFF2-40B4-BE49-F238E27FC236}">
                <a16:creationId xmlns:a16="http://schemas.microsoft.com/office/drawing/2014/main" id="{B07DAE23-A360-40CC-DC42-AFBFB1CB5629}"/>
              </a:ext>
            </a:extLst>
          </p:cNvPr>
          <p:cNvSpPr txBox="1"/>
          <p:nvPr/>
        </p:nvSpPr>
        <p:spPr>
          <a:xfrm>
            <a:off x="4022942" y="3666752"/>
            <a:ext cx="7898163" cy="2708434"/>
          </a:xfrm>
          <a:prstGeom prst="rect">
            <a:avLst/>
          </a:prstGeom>
          <a:noFill/>
        </p:spPr>
        <p:txBody>
          <a:bodyPr wrap="square">
            <a:spAutoFit/>
          </a:bodyPr>
          <a:lstStyle/>
          <a:p>
            <a:pPr>
              <a:spcBef>
                <a:spcPts val="600"/>
              </a:spcBef>
            </a:pPr>
            <a:r>
              <a:rPr lang="es-ES" sz="2000" b="1" dirty="0"/>
              <a:t>Cuando el Señor trajo a Eva delante de Adán los ángeles de Dios </a:t>
            </a:r>
            <a:r>
              <a:rPr lang="es-ES" sz="2000" b="1" dirty="0">
                <a:solidFill>
                  <a:srgbClr val="C00000"/>
                </a:solidFill>
              </a:rPr>
              <a:t>fueron testigos de la ceremonia</a:t>
            </a:r>
            <a:r>
              <a:rPr lang="es-ES" sz="2000" b="1" dirty="0"/>
              <a:t> (</a:t>
            </a:r>
            <a:r>
              <a:rPr lang="es-ES" sz="2000" b="1" dirty="0" err="1"/>
              <a:t>VAAn</a:t>
            </a:r>
            <a:r>
              <a:rPr lang="es-ES" sz="2000" b="1" dirty="0"/>
              <a:t>, p. 52; ELC, p. 203). </a:t>
            </a:r>
          </a:p>
          <a:p>
            <a:pPr>
              <a:spcBef>
                <a:spcPts val="600"/>
              </a:spcBef>
            </a:pPr>
            <a:r>
              <a:rPr lang="es-ES" sz="2000" b="1" dirty="0"/>
              <a:t>Los santos ángeles visitaban a menudo el huerto, y daban instrucciones a Adán y Eva acerca de sus ocupaciones y también los </a:t>
            </a:r>
            <a:r>
              <a:rPr lang="es-ES" sz="2000" b="1" dirty="0">
                <a:solidFill>
                  <a:srgbClr val="C00000"/>
                </a:solidFill>
              </a:rPr>
              <a:t>instruyeron acerca de la rebelión y la caída de Satanás </a:t>
            </a:r>
            <a:r>
              <a:rPr lang="es-ES" sz="2000" b="1" dirty="0"/>
              <a:t>(HR, p. 30).</a:t>
            </a:r>
            <a:endParaRPr lang="es-ES" sz="2000" b="1" dirty="0">
              <a:solidFill>
                <a:srgbClr val="C00000"/>
              </a:solidFill>
            </a:endParaRPr>
          </a:p>
          <a:p>
            <a:pPr>
              <a:spcBef>
                <a:spcPts val="600"/>
              </a:spcBef>
            </a:pPr>
            <a:r>
              <a:rPr lang="es-ES" sz="2000" b="1" dirty="0"/>
              <a:t>Los ángeles se comunicaron con Adán después de su caída y </a:t>
            </a:r>
            <a:r>
              <a:rPr lang="es-ES" sz="2000" b="1" dirty="0">
                <a:solidFill>
                  <a:srgbClr val="C00000"/>
                </a:solidFill>
              </a:rPr>
              <a:t>le informaron acerca del plan de salvación</a:t>
            </a:r>
            <a:r>
              <a:rPr lang="es-ES" sz="2000" b="1" dirty="0"/>
              <a:t>; la raza humana tenía posibilidades de ser redimida (</a:t>
            </a:r>
            <a:r>
              <a:rPr lang="es-ES" sz="2000" b="1" dirty="0" err="1"/>
              <a:t>VAAn</a:t>
            </a:r>
            <a:r>
              <a:rPr lang="es-ES" sz="2000" b="1" dirty="0"/>
              <a:t>, p. 67; Spiritual </a:t>
            </a:r>
            <a:r>
              <a:rPr lang="es-ES" sz="2000" b="1" dirty="0" err="1"/>
              <a:t>Gifts</a:t>
            </a:r>
            <a:r>
              <a:rPr lang="es-ES" sz="2000" b="1" dirty="0"/>
              <a:t>, tomo 3, p. 52).</a:t>
            </a:r>
          </a:p>
        </p:txBody>
      </p:sp>
      <p:sp>
        <p:nvSpPr>
          <p:cNvPr id="9" name="CuadroTexto 8">
            <a:extLst>
              <a:ext uri="{FF2B5EF4-FFF2-40B4-BE49-F238E27FC236}">
                <a16:creationId xmlns:a16="http://schemas.microsoft.com/office/drawing/2014/main" id="{DCDCEE0E-C9D1-8603-FB5B-7E0A69E10073}"/>
              </a:ext>
            </a:extLst>
          </p:cNvPr>
          <p:cNvSpPr txBox="1"/>
          <p:nvPr/>
        </p:nvSpPr>
        <p:spPr>
          <a:xfrm>
            <a:off x="3969363" y="3157097"/>
            <a:ext cx="2015219" cy="461665"/>
          </a:xfrm>
          <a:prstGeom prst="rect">
            <a:avLst/>
          </a:prstGeom>
          <a:noFill/>
        </p:spPr>
        <p:txBody>
          <a:bodyPr wrap="square" rtlCol="0">
            <a:spAutoFit/>
          </a:bodyPr>
          <a:lstStyle/>
          <a:p>
            <a:r>
              <a:rPr lang="es-ES" sz="2400" b="1" dirty="0">
                <a:solidFill>
                  <a:srgbClr val="0C7E76"/>
                </a:solidFill>
              </a:rPr>
              <a:t>En el Edén</a:t>
            </a:r>
          </a:p>
        </p:txBody>
      </p:sp>
      <p:pic>
        <p:nvPicPr>
          <p:cNvPr id="18" name="Imagen 17">
            <a:extLst>
              <a:ext uri="{FF2B5EF4-FFF2-40B4-BE49-F238E27FC236}">
                <a16:creationId xmlns:a16="http://schemas.microsoft.com/office/drawing/2014/main" id="{2375471F-3C29-1E81-0DB5-A46F180AC5E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7402" y="635606"/>
            <a:ext cx="454060" cy="447674"/>
          </a:xfrm>
          <a:prstGeom prst="rect">
            <a:avLst/>
          </a:prstGeom>
          <a:effectLst>
            <a:outerShdw blurRad="50800" dist="38100" dir="8100000" algn="tr" rotWithShape="0">
              <a:prstClr val="black">
                <a:alpha val="40000"/>
              </a:prstClr>
            </a:outerShdw>
          </a:effectLst>
        </p:spPr>
      </p:pic>
      <p:pic>
        <p:nvPicPr>
          <p:cNvPr id="20" name="Imagen 19">
            <a:extLst>
              <a:ext uri="{FF2B5EF4-FFF2-40B4-BE49-F238E27FC236}">
                <a16:creationId xmlns:a16="http://schemas.microsoft.com/office/drawing/2014/main" id="{EE3EE9F8-3A6F-6B8C-043B-AD56C64532C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433661" y="3138217"/>
            <a:ext cx="454059" cy="447674"/>
          </a:xfrm>
          <a:prstGeom prst="rect">
            <a:avLst/>
          </a:prstGeom>
          <a:effectLst>
            <a:outerShdw blurRad="50800" dist="38100" dir="8100000" algn="tr" rotWithShape="0">
              <a:prstClr val="black">
                <a:alpha val="40000"/>
              </a:prstClr>
            </a:outerShdw>
          </a:effectLst>
        </p:spPr>
      </p:pic>
      <p:pic>
        <p:nvPicPr>
          <p:cNvPr id="24" name="Imagen 23" descr="Pantalla de computadora con fondo azul&#10;&#10;Descripción generada automáticamente con confianza baja">
            <a:extLst>
              <a:ext uri="{FF2B5EF4-FFF2-40B4-BE49-F238E27FC236}">
                <a16:creationId xmlns:a16="http://schemas.microsoft.com/office/drawing/2014/main" id="{541107FE-7AA0-6046-87A4-59CC63818B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300" y="1212335"/>
            <a:ext cx="281005" cy="324000"/>
          </a:xfrm>
          <a:prstGeom prst="rect">
            <a:avLst/>
          </a:prstGeom>
        </p:spPr>
      </p:pic>
      <p:pic>
        <p:nvPicPr>
          <p:cNvPr id="26" name="Imagen 25" descr="Una pantalla de computador&#10;&#10;Descripción generada automáticamente con confianza media">
            <a:extLst>
              <a:ext uri="{FF2B5EF4-FFF2-40B4-BE49-F238E27FC236}">
                <a16:creationId xmlns:a16="http://schemas.microsoft.com/office/drawing/2014/main" id="{78997B64-DEBA-4AD0-3DFA-5E71B8BA3B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3332" y="3727001"/>
            <a:ext cx="281005" cy="324000"/>
          </a:xfrm>
          <a:prstGeom prst="rect">
            <a:avLst/>
          </a:prstGeom>
        </p:spPr>
      </p:pic>
      <p:pic>
        <p:nvPicPr>
          <p:cNvPr id="27" name="Imagen 26" descr="Una pantalla de computador&#10;&#10;Descripción generada automáticamente con confianza media">
            <a:extLst>
              <a:ext uri="{FF2B5EF4-FFF2-40B4-BE49-F238E27FC236}">
                <a16:creationId xmlns:a16="http://schemas.microsoft.com/office/drawing/2014/main" id="{1FBC5CF1-1502-C52B-F714-B2CAA3BA47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3332" y="4403068"/>
            <a:ext cx="281005" cy="324000"/>
          </a:xfrm>
          <a:prstGeom prst="rect">
            <a:avLst/>
          </a:prstGeom>
        </p:spPr>
      </p:pic>
      <p:pic>
        <p:nvPicPr>
          <p:cNvPr id="28" name="Imagen 27" descr="Una pantalla de computador&#10;&#10;Descripción generada automáticamente con confianza media">
            <a:extLst>
              <a:ext uri="{FF2B5EF4-FFF2-40B4-BE49-F238E27FC236}">
                <a16:creationId xmlns:a16="http://schemas.microsoft.com/office/drawing/2014/main" id="{55912C18-8D63-CAAF-D5A5-129A457B66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3332" y="5378687"/>
            <a:ext cx="281005" cy="324000"/>
          </a:xfrm>
          <a:prstGeom prst="rect">
            <a:avLst/>
          </a:prstGeom>
        </p:spPr>
      </p:pic>
      <p:grpSp>
        <p:nvGrpSpPr>
          <p:cNvPr id="45" name="Grupo 44">
            <a:extLst>
              <a:ext uri="{FF2B5EF4-FFF2-40B4-BE49-F238E27FC236}">
                <a16:creationId xmlns:a16="http://schemas.microsoft.com/office/drawing/2014/main" id="{BDACFF35-501B-A527-1AA1-C002366C4485}"/>
              </a:ext>
            </a:extLst>
          </p:cNvPr>
          <p:cNvGrpSpPr/>
          <p:nvPr/>
        </p:nvGrpSpPr>
        <p:grpSpPr>
          <a:xfrm>
            <a:off x="1118182" y="43999"/>
            <a:ext cx="6557192" cy="565021"/>
            <a:chOff x="1118182" y="43999"/>
            <a:chExt cx="6557192" cy="565021"/>
          </a:xfrm>
        </p:grpSpPr>
        <p:pic>
          <p:nvPicPr>
            <p:cNvPr id="41" name="Imagen 40" descr="Imagen borrosa de una persona&#10;&#10;Descripción generada automáticamente con confianza media">
              <a:extLst>
                <a:ext uri="{FF2B5EF4-FFF2-40B4-BE49-F238E27FC236}">
                  <a16:creationId xmlns:a16="http://schemas.microsoft.com/office/drawing/2014/main" id="{EA1B43EF-4E08-C195-ADED-69168BD95F61}"/>
                </a:ext>
              </a:extLst>
            </p:cNvPr>
            <p:cNvPicPr>
              <a:picLocks noChangeAspect="1"/>
            </p:cNvPicPr>
            <p:nvPr/>
          </p:nvPicPr>
          <p:blipFill rotWithShape="1">
            <a:blip r:embed="rId9">
              <a:extLst>
                <a:ext uri="{28A0092B-C50C-407E-A947-70E740481C1C}">
                  <a14:useLocalDpi xmlns:a14="http://schemas.microsoft.com/office/drawing/2010/main" val="0"/>
                </a:ext>
              </a:extLst>
            </a:blip>
            <a:srcRect b="90559"/>
            <a:stretch/>
          </p:blipFill>
          <p:spPr>
            <a:xfrm>
              <a:off x="1481206" y="124427"/>
              <a:ext cx="6122752" cy="388482"/>
            </a:xfrm>
            <a:prstGeom prst="rect">
              <a:avLst/>
            </a:prstGeom>
          </p:spPr>
        </p:pic>
        <p:sp>
          <p:nvSpPr>
            <p:cNvPr id="2" name="CuadroTexto 1">
              <a:extLst>
                <a:ext uri="{FF2B5EF4-FFF2-40B4-BE49-F238E27FC236}">
                  <a16:creationId xmlns:a16="http://schemas.microsoft.com/office/drawing/2014/main" id="{E6C30AD7-9741-273E-5EDA-84BE31EFA7F4}"/>
                </a:ext>
              </a:extLst>
            </p:cNvPr>
            <p:cNvSpPr txBox="1"/>
            <p:nvPr/>
          </p:nvSpPr>
          <p:spPr>
            <a:xfrm>
              <a:off x="1628367" y="98821"/>
              <a:ext cx="6047007" cy="400110"/>
            </a:xfrm>
            <a:prstGeom prst="rect">
              <a:avLst/>
            </a:prstGeom>
            <a:noFill/>
          </p:spPr>
          <p:txBody>
            <a:bodyPr wrap="square" rtlCol="0">
              <a:spAutoFit/>
            </a:bodyPr>
            <a:lstStyle/>
            <a:p>
              <a:pPr algn="ctr"/>
              <a:r>
                <a:rPr lang="es-ES" sz="2000" b="1" dirty="0">
                  <a:solidFill>
                    <a:schemeClr val="bg1"/>
                  </a:solidFill>
                  <a:effectLst>
                    <a:glow rad="101600">
                      <a:srgbClr val="542708"/>
                    </a:glow>
                  </a:effectLst>
                </a:rPr>
                <a:t>¿Cómo intervienen los ángeles en la historia humana?</a:t>
              </a:r>
            </a:p>
          </p:txBody>
        </p:sp>
        <p:pic>
          <p:nvPicPr>
            <p:cNvPr id="43" name="Imagen 42">
              <a:extLst>
                <a:ext uri="{FF2B5EF4-FFF2-40B4-BE49-F238E27FC236}">
                  <a16:creationId xmlns:a16="http://schemas.microsoft.com/office/drawing/2014/main" id="{5F5C8EFD-A549-9BB2-1CAF-C68A39A9FF8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118182" y="43999"/>
              <a:ext cx="578887" cy="565021"/>
            </a:xfrm>
            <a:prstGeom prst="rect">
              <a:avLst/>
            </a:prstGeom>
          </p:spPr>
        </p:pic>
      </p:grpSp>
      <p:pic>
        <p:nvPicPr>
          <p:cNvPr id="47" name="Imagen 46" descr="Imagen que contiene exterior, persona, hombre, gente&#10;&#10;Descripción generada automáticamente">
            <a:extLst>
              <a:ext uri="{FF2B5EF4-FFF2-40B4-BE49-F238E27FC236}">
                <a16:creationId xmlns:a16="http://schemas.microsoft.com/office/drawing/2014/main" id="{432C0116-4680-0216-336C-4A01252D4214}"/>
              </a:ext>
            </a:extLst>
          </p:cNvPr>
          <p:cNvPicPr>
            <a:picLocks noChangeAspect="1"/>
          </p:cNvPicPr>
          <p:nvPr/>
        </p:nvPicPr>
        <p:blipFill rotWithShape="1">
          <a:blip r:embed="rId11">
            <a:extLst>
              <a:ext uri="{28A0092B-C50C-407E-A947-70E740481C1C}">
                <a14:useLocalDpi xmlns:a14="http://schemas.microsoft.com/office/drawing/2010/main" val="0"/>
              </a:ext>
            </a:extLst>
          </a:blip>
          <a:srcRect b="6952"/>
          <a:stretch/>
        </p:blipFill>
        <p:spPr>
          <a:xfrm>
            <a:off x="8525663" y="235139"/>
            <a:ext cx="3581281" cy="2499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50052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290">
                                          <p:stCondLst>
                                            <p:cond delay="0"/>
                                          </p:stCondLst>
                                        </p:cTn>
                                        <p:tgtEl>
                                          <p:spTgt spid="45"/>
                                        </p:tgtEl>
                                      </p:cBhvr>
                                    </p:animEffect>
                                    <p:anim calcmode="lin" valueType="num">
                                      <p:cBhvr>
                                        <p:cTn id="8" dur="911"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5"/>
                                        </p:tgtEl>
                                        <p:attrNameLst>
                                          <p:attrName>ppt_y</p:attrName>
                                        </p:attrNameLst>
                                      </p:cBhvr>
                                      <p:tavLst>
                                        <p:tav tm="0" fmla="#ppt_y-sin(pi*$)/81">
                                          <p:val>
                                            <p:fltVal val="0"/>
                                          </p:val>
                                        </p:tav>
                                        <p:tav tm="100000">
                                          <p:val>
                                            <p:fltVal val="1"/>
                                          </p:val>
                                        </p:tav>
                                      </p:tavLst>
                                    </p:anim>
                                    <p:animScale>
                                      <p:cBhvr>
                                        <p:cTn id="13" dur="13">
                                          <p:stCondLst>
                                            <p:cond delay="325"/>
                                          </p:stCondLst>
                                        </p:cTn>
                                        <p:tgtEl>
                                          <p:spTgt spid="45"/>
                                        </p:tgtEl>
                                      </p:cBhvr>
                                      <p:to x="100000" y="60000"/>
                                    </p:animScale>
                                    <p:animScale>
                                      <p:cBhvr>
                                        <p:cTn id="14" dur="83" decel="50000">
                                          <p:stCondLst>
                                            <p:cond delay="338"/>
                                          </p:stCondLst>
                                        </p:cTn>
                                        <p:tgtEl>
                                          <p:spTgt spid="45"/>
                                        </p:tgtEl>
                                      </p:cBhvr>
                                      <p:to x="100000" y="100000"/>
                                    </p:animScale>
                                    <p:animScale>
                                      <p:cBhvr>
                                        <p:cTn id="15" dur="13">
                                          <p:stCondLst>
                                            <p:cond delay="656"/>
                                          </p:stCondLst>
                                        </p:cTn>
                                        <p:tgtEl>
                                          <p:spTgt spid="45"/>
                                        </p:tgtEl>
                                      </p:cBhvr>
                                      <p:to x="100000" y="80000"/>
                                    </p:animScale>
                                    <p:animScale>
                                      <p:cBhvr>
                                        <p:cTn id="16" dur="83" decel="50000">
                                          <p:stCondLst>
                                            <p:cond delay="669"/>
                                          </p:stCondLst>
                                        </p:cTn>
                                        <p:tgtEl>
                                          <p:spTgt spid="45"/>
                                        </p:tgtEl>
                                      </p:cBhvr>
                                      <p:to x="100000" y="100000"/>
                                    </p:animScale>
                                    <p:animScale>
                                      <p:cBhvr>
                                        <p:cTn id="17" dur="13">
                                          <p:stCondLst>
                                            <p:cond delay="821"/>
                                          </p:stCondLst>
                                        </p:cTn>
                                        <p:tgtEl>
                                          <p:spTgt spid="45"/>
                                        </p:tgtEl>
                                      </p:cBhvr>
                                      <p:to x="100000" y="90000"/>
                                    </p:animScale>
                                    <p:animScale>
                                      <p:cBhvr>
                                        <p:cTn id="18" dur="83" decel="50000">
                                          <p:stCondLst>
                                            <p:cond delay="834"/>
                                          </p:stCondLst>
                                        </p:cTn>
                                        <p:tgtEl>
                                          <p:spTgt spid="45"/>
                                        </p:tgtEl>
                                      </p:cBhvr>
                                      <p:to x="100000" y="100000"/>
                                    </p:animScale>
                                    <p:animScale>
                                      <p:cBhvr>
                                        <p:cTn id="19" dur="13">
                                          <p:stCondLst>
                                            <p:cond delay="904"/>
                                          </p:stCondLst>
                                        </p:cTn>
                                        <p:tgtEl>
                                          <p:spTgt spid="45"/>
                                        </p:tgtEl>
                                      </p:cBhvr>
                                      <p:to x="100000" y="95000"/>
                                    </p:animScale>
                                    <p:animScale>
                                      <p:cBhvr>
                                        <p:cTn id="20" dur="83" decel="50000">
                                          <p:stCondLst>
                                            <p:cond delay="917"/>
                                          </p:stCondLst>
                                        </p:cTn>
                                        <p:tgtEl>
                                          <p:spTgt spid="4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1000"/>
                                        <p:tgtEl>
                                          <p:spTgt spid="1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p:stCondLst>
                              <p:cond delay="1500"/>
                            </p:stCondLst>
                            <p:childTnLst>
                              <p:par>
                                <p:cTn id="31" presetID="53" presetClass="entr" presetSubtype="16" fill="hold" nodeType="after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p:cTn id="33" dur="500" fill="hold"/>
                                        <p:tgtEl>
                                          <p:spTgt spid="47"/>
                                        </p:tgtEl>
                                        <p:attrNameLst>
                                          <p:attrName>ppt_w</p:attrName>
                                        </p:attrNameLst>
                                      </p:cBhvr>
                                      <p:tavLst>
                                        <p:tav tm="0">
                                          <p:val>
                                            <p:fltVal val="0"/>
                                          </p:val>
                                        </p:tav>
                                        <p:tav tm="100000">
                                          <p:val>
                                            <p:strVal val="#ppt_w"/>
                                          </p:val>
                                        </p:tav>
                                      </p:tavLst>
                                    </p:anim>
                                    <p:anim calcmode="lin" valueType="num">
                                      <p:cBhvr>
                                        <p:cTn id="34" dur="500" fill="hold"/>
                                        <p:tgtEl>
                                          <p:spTgt spid="47"/>
                                        </p:tgtEl>
                                        <p:attrNameLst>
                                          <p:attrName>ppt_h</p:attrName>
                                        </p:attrNameLst>
                                      </p:cBhvr>
                                      <p:tavLst>
                                        <p:tav tm="0">
                                          <p:val>
                                            <p:fltVal val="0"/>
                                          </p:val>
                                        </p:tav>
                                        <p:tav tm="100000">
                                          <p:val>
                                            <p:strVal val="#ppt_h"/>
                                          </p:val>
                                        </p:tav>
                                      </p:tavLst>
                                    </p:anim>
                                    <p:animEffect transition="in" filter="fade">
                                      <p:cBhvr>
                                        <p:cTn id="35" dur="500"/>
                                        <p:tgtEl>
                                          <p:spTgt spid="4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0-#ppt_w/2"/>
                                          </p:val>
                                        </p:tav>
                                        <p:tav tm="100000">
                                          <p:val>
                                            <p:strVal val="#ppt_x"/>
                                          </p:val>
                                        </p:tav>
                                      </p:tavLst>
                                    </p:anim>
                                    <p:anim calcmode="lin" valueType="num">
                                      <p:cBhvr additive="base">
                                        <p:cTn id="41" dur="500" fill="hold"/>
                                        <p:tgtEl>
                                          <p:spTgt spid="24"/>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heel(1)">
                                      <p:cBhvr>
                                        <p:cTn id="50" dur="1000"/>
                                        <p:tgtEl>
                                          <p:spTgt spid="20"/>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childTnLst>
                          </p:cTn>
                        </p:par>
                        <p:par>
                          <p:cTn id="55" fill="hold">
                            <p:stCondLst>
                              <p:cond delay="1500"/>
                            </p:stCondLst>
                            <p:childTnLst>
                              <p:par>
                                <p:cTn id="56" presetID="53" presetClass="entr" presetSubtype="16" fill="hold" nodeType="after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p:cTn id="58" dur="500" fill="hold"/>
                                        <p:tgtEl>
                                          <p:spTgt spid="30"/>
                                        </p:tgtEl>
                                        <p:attrNameLst>
                                          <p:attrName>ppt_w</p:attrName>
                                        </p:attrNameLst>
                                      </p:cBhvr>
                                      <p:tavLst>
                                        <p:tav tm="0">
                                          <p:val>
                                            <p:fltVal val="0"/>
                                          </p:val>
                                        </p:tav>
                                        <p:tav tm="100000">
                                          <p:val>
                                            <p:strVal val="#ppt_w"/>
                                          </p:val>
                                        </p:tav>
                                      </p:tavLst>
                                    </p:anim>
                                    <p:anim calcmode="lin" valueType="num">
                                      <p:cBhvr>
                                        <p:cTn id="59" dur="500" fill="hold"/>
                                        <p:tgtEl>
                                          <p:spTgt spid="30"/>
                                        </p:tgtEl>
                                        <p:attrNameLst>
                                          <p:attrName>ppt_h</p:attrName>
                                        </p:attrNameLst>
                                      </p:cBhvr>
                                      <p:tavLst>
                                        <p:tav tm="0">
                                          <p:val>
                                            <p:fltVal val="0"/>
                                          </p:val>
                                        </p:tav>
                                        <p:tav tm="100000">
                                          <p:val>
                                            <p:strVal val="#ppt_h"/>
                                          </p:val>
                                        </p:tav>
                                      </p:tavLst>
                                    </p:anim>
                                    <p:animEffect transition="in" filter="fade">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additive="base">
                                        <p:cTn id="65" dur="500" fill="hold"/>
                                        <p:tgtEl>
                                          <p:spTgt spid="26"/>
                                        </p:tgtEl>
                                        <p:attrNameLst>
                                          <p:attrName>ppt_x</p:attrName>
                                        </p:attrNameLst>
                                      </p:cBhvr>
                                      <p:tavLst>
                                        <p:tav tm="0">
                                          <p:val>
                                            <p:strVal val="0-#ppt_w/2"/>
                                          </p:val>
                                        </p:tav>
                                        <p:tav tm="100000">
                                          <p:val>
                                            <p:strVal val="#ppt_x"/>
                                          </p:val>
                                        </p:tav>
                                      </p:tavLst>
                                    </p:anim>
                                    <p:anim calcmode="lin" valueType="num">
                                      <p:cBhvr additive="base">
                                        <p:cTn id="66" dur="500" fill="hold"/>
                                        <p:tgtEl>
                                          <p:spTgt spid="26"/>
                                        </p:tgtEl>
                                        <p:attrNameLst>
                                          <p:attrName>ppt_y</p:attrName>
                                        </p:attrNameLst>
                                      </p:cBhvr>
                                      <p:tavLst>
                                        <p:tav tm="0">
                                          <p:val>
                                            <p:strVal val="#ppt_y"/>
                                          </p:val>
                                        </p:tav>
                                        <p:tav tm="100000">
                                          <p:val>
                                            <p:strVal val="#ppt_y"/>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8">
                                            <p:txEl>
                                              <p:pRg st="0" end="0"/>
                                            </p:txEl>
                                          </p:spTgt>
                                        </p:tgtEl>
                                        <p:attrNameLst>
                                          <p:attrName>style.visibility</p:attrName>
                                        </p:attrNameLst>
                                      </p:cBhvr>
                                      <p:to>
                                        <p:strVal val="visible"/>
                                      </p:to>
                                    </p:set>
                                    <p:animEffect transition="in" filter="wipe(left)">
                                      <p:cBhvr>
                                        <p:cTn id="70" dur="500"/>
                                        <p:tgtEl>
                                          <p:spTgt spid="8">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0-#ppt_w/2"/>
                                          </p:val>
                                        </p:tav>
                                        <p:tav tm="100000">
                                          <p:val>
                                            <p:strVal val="#ppt_x"/>
                                          </p:val>
                                        </p:tav>
                                      </p:tavLst>
                                    </p:anim>
                                    <p:anim calcmode="lin" valueType="num">
                                      <p:cBhvr additive="base">
                                        <p:cTn id="76" dur="500" fill="hold"/>
                                        <p:tgtEl>
                                          <p:spTgt spid="27"/>
                                        </p:tgtEl>
                                        <p:attrNameLst>
                                          <p:attrName>ppt_y</p:attrName>
                                        </p:attrNameLst>
                                      </p:cBhvr>
                                      <p:tavLst>
                                        <p:tav tm="0">
                                          <p:val>
                                            <p:strVal val="#ppt_y"/>
                                          </p:val>
                                        </p:tav>
                                        <p:tav tm="100000">
                                          <p:val>
                                            <p:strVal val="#ppt_y"/>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8">
                                            <p:txEl>
                                              <p:pRg st="1" end="1"/>
                                            </p:txEl>
                                          </p:spTgt>
                                        </p:tgtEl>
                                        <p:attrNameLst>
                                          <p:attrName>style.visibility</p:attrName>
                                        </p:attrNameLst>
                                      </p:cBhvr>
                                      <p:to>
                                        <p:strVal val="visible"/>
                                      </p:to>
                                    </p:set>
                                    <p:animEffect transition="in" filter="wipe(left)">
                                      <p:cBhvr>
                                        <p:cTn id="80" dur="500"/>
                                        <p:tgtEl>
                                          <p:spTgt spid="8">
                                            <p:txEl>
                                              <p:pRg st="1" end="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additive="base">
                                        <p:cTn id="85" dur="500" fill="hold"/>
                                        <p:tgtEl>
                                          <p:spTgt spid="28"/>
                                        </p:tgtEl>
                                        <p:attrNameLst>
                                          <p:attrName>ppt_x</p:attrName>
                                        </p:attrNameLst>
                                      </p:cBhvr>
                                      <p:tavLst>
                                        <p:tav tm="0">
                                          <p:val>
                                            <p:strVal val="0-#ppt_w/2"/>
                                          </p:val>
                                        </p:tav>
                                        <p:tav tm="100000">
                                          <p:val>
                                            <p:strVal val="#ppt_x"/>
                                          </p:val>
                                        </p:tav>
                                      </p:tavLst>
                                    </p:anim>
                                    <p:anim calcmode="lin" valueType="num">
                                      <p:cBhvr additive="base">
                                        <p:cTn id="86" dur="500" fill="hold"/>
                                        <p:tgtEl>
                                          <p:spTgt spid="28"/>
                                        </p:tgtEl>
                                        <p:attrNameLst>
                                          <p:attrName>ppt_y</p:attrName>
                                        </p:attrNameLst>
                                      </p:cBhvr>
                                      <p:tavLst>
                                        <p:tav tm="0">
                                          <p:val>
                                            <p:strVal val="#ppt_y"/>
                                          </p:val>
                                        </p:tav>
                                        <p:tav tm="100000">
                                          <p:val>
                                            <p:strVal val="#ppt_y"/>
                                          </p:val>
                                        </p:tav>
                                      </p:tavLst>
                                    </p:anim>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8">
                                            <p:txEl>
                                              <p:pRg st="2" end="2"/>
                                            </p:txEl>
                                          </p:spTgt>
                                        </p:tgtEl>
                                        <p:attrNameLst>
                                          <p:attrName>style.visibility</p:attrName>
                                        </p:attrNameLst>
                                      </p:cBhvr>
                                      <p:to>
                                        <p:strVal val="visible"/>
                                      </p:to>
                                    </p:set>
                                    <p:animEffect transition="in" filter="wipe(left)">
                                      <p:cBhvr>
                                        <p:cTn id="9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uiExpand="1" build="p"/>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17000" b="-17000"/>
          </a:stretch>
        </a:blipFill>
        <a:effectLst/>
      </p:bgPr>
    </p:bg>
    <p:spTree>
      <p:nvGrpSpPr>
        <p:cNvPr id="1" name=""/>
        <p:cNvGrpSpPr/>
        <p:nvPr/>
      </p:nvGrpSpPr>
      <p:grpSpPr>
        <a:xfrm>
          <a:off x="0" y="0"/>
          <a:ext cx="0" cy="0"/>
          <a:chOff x="0" y="0"/>
          <a:chExt cx="0" cy="0"/>
        </a:xfrm>
      </p:grpSpPr>
      <p:pic>
        <p:nvPicPr>
          <p:cNvPr id="23" name="Imagen 22" descr="Un grupo de personas de pie sobre pasto&#10;&#10;Descripción generada automáticamente con confianza baja">
            <a:extLst>
              <a:ext uri="{FF2B5EF4-FFF2-40B4-BE49-F238E27FC236}">
                <a16:creationId xmlns:a16="http://schemas.microsoft.com/office/drawing/2014/main" id="{1B77A564-5BCA-1A55-A65F-F7F6D277C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29" y="760235"/>
            <a:ext cx="2815875" cy="3756044"/>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F54D6870-A5E7-16C8-13DE-80348590D0DA}"/>
              </a:ext>
            </a:extLst>
          </p:cNvPr>
          <p:cNvSpPr txBox="1"/>
          <p:nvPr/>
        </p:nvSpPr>
        <p:spPr>
          <a:xfrm>
            <a:off x="3647590" y="893353"/>
            <a:ext cx="8535172" cy="3693319"/>
          </a:xfrm>
          <a:prstGeom prst="rect">
            <a:avLst/>
          </a:prstGeom>
          <a:noFill/>
        </p:spPr>
        <p:txBody>
          <a:bodyPr wrap="square">
            <a:spAutoFit/>
          </a:bodyPr>
          <a:lstStyle/>
          <a:p>
            <a:r>
              <a:rPr lang="es-ES" b="1" dirty="0"/>
              <a:t>Más de cien años antes del diluvio </a:t>
            </a:r>
            <a:r>
              <a:rPr lang="es-ES" b="1" dirty="0">
                <a:solidFill>
                  <a:srgbClr val="C00000"/>
                </a:solidFill>
              </a:rPr>
              <a:t>el Señor envió un ángel al fiel Noé </a:t>
            </a:r>
            <a:r>
              <a:rPr lang="es-ES" b="1" dirty="0"/>
              <a:t>para hacerle saber que no tendría más misericordia de los miembros de la raza corrupta (HR, p. 64).</a:t>
            </a:r>
          </a:p>
          <a:p>
            <a:r>
              <a:rPr lang="es-ES" b="1" dirty="0">
                <a:solidFill>
                  <a:srgbClr val="C00000"/>
                </a:solidFill>
              </a:rPr>
              <a:t>Se enviaron ángeles para reunir en los bosques y los campos a los animales que Dios había creado</a:t>
            </a:r>
            <a:r>
              <a:rPr lang="es-ES" b="1" dirty="0"/>
              <a:t>. Iban delante de ellos, y éstos los seguían, de dos en dos, macho y hembra, y los animales limpios en grupos de a siete. Esos animales, desde los más feroces hasta los más mansos e inofensivos, entraron solemne y pacíficamente en el arca (HR, p. 67).</a:t>
            </a:r>
          </a:p>
          <a:p>
            <a:r>
              <a:rPr lang="es-ES" b="1" dirty="0"/>
              <a:t>Todo estaba listo entonces para cerrar el arca, cosa que Noé no podía hacer desde su interior. La mofadora multitud vio </a:t>
            </a:r>
            <a:r>
              <a:rPr lang="es-ES" b="1" dirty="0">
                <a:solidFill>
                  <a:srgbClr val="C00000"/>
                </a:solidFill>
              </a:rPr>
              <a:t>un ángel que descendió del cielo revestido de un resplandor semejante al de un relámpago. Cerró la maciza puerta exterior</a:t>
            </a:r>
            <a:r>
              <a:rPr lang="es-ES" b="1" dirty="0"/>
              <a:t>, y emprendió de nuevo su viaje rumbo al cielo (HR, p. 68).</a:t>
            </a:r>
          </a:p>
          <a:p>
            <a:r>
              <a:rPr lang="es-ES" b="1" dirty="0"/>
              <a:t>El arca avanzaba con seguridad. </a:t>
            </a:r>
            <a:r>
              <a:rPr lang="es-ES" b="1" dirty="0">
                <a:solidFill>
                  <a:srgbClr val="C00000"/>
                </a:solidFill>
              </a:rPr>
              <a:t>Algunos ángeles sumamente fuertes la guiaban y la protegían de todo peligro.</a:t>
            </a:r>
            <a:r>
              <a:rPr lang="es-ES" b="1" dirty="0"/>
              <a:t> Su preservación a cada instante de esa terrible tempestad de cuarenta días y cuarenta noches fue un milagro del Todopoderoso (HR, p. 71).</a:t>
            </a:r>
          </a:p>
        </p:txBody>
      </p:sp>
      <p:sp>
        <p:nvSpPr>
          <p:cNvPr id="12" name="CuadroTexto 11">
            <a:extLst>
              <a:ext uri="{FF2B5EF4-FFF2-40B4-BE49-F238E27FC236}">
                <a16:creationId xmlns:a16="http://schemas.microsoft.com/office/drawing/2014/main" id="{24F694CE-AE5E-04D6-8584-E58CFB9B0901}"/>
              </a:ext>
            </a:extLst>
          </p:cNvPr>
          <p:cNvSpPr txBox="1"/>
          <p:nvPr/>
        </p:nvSpPr>
        <p:spPr>
          <a:xfrm>
            <a:off x="8639617" y="436045"/>
            <a:ext cx="3026685" cy="461665"/>
          </a:xfrm>
          <a:prstGeom prst="rect">
            <a:avLst/>
          </a:prstGeom>
          <a:noFill/>
        </p:spPr>
        <p:txBody>
          <a:bodyPr wrap="square" rtlCol="0">
            <a:spAutoFit/>
          </a:bodyPr>
          <a:lstStyle/>
          <a:p>
            <a:r>
              <a:rPr lang="es-ES" sz="2400" b="1" dirty="0">
                <a:solidFill>
                  <a:srgbClr val="356A0A"/>
                </a:solidFill>
              </a:rPr>
              <a:t>En tiempos de Noé</a:t>
            </a:r>
          </a:p>
        </p:txBody>
      </p:sp>
      <p:pic>
        <p:nvPicPr>
          <p:cNvPr id="3" name="Imagen 2">
            <a:extLst>
              <a:ext uri="{FF2B5EF4-FFF2-40B4-BE49-F238E27FC236}">
                <a16:creationId xmlns:a16="http://schemas.microsoft.com/office/drawing/2014/main" id="{7D5C80D4-C2D2-7FAB-7D98-C99319F403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85559" y="418596"/>
            <a:ext cx="454059" cy="447673"/>
          </a:xfrm>
          <a:prstGeom prst="rect">
            <a:avLst/>
          </a:prstGeom>
          <a:effectLst>
            <a:outerShdw blurRad="50800" dist="38100" dir="8100000" algn="tr" rotWithShape="0">
              <a:prstClr val="black">
                <a:alpha val="40000"/>
              </a:prstClr>
            </a:outerShdw>
          </a:effectLst>
        </p:spPr>
      </p:pic>
      <p:pic>
        <p:nvPicPr>
          <p:cNvPr id="5" name="Imagen 4">
            <a:extLst>
              <a:ext uri="{FF2B5EF4-FFF2-40B4-BE49-F238E27FC236}">
                <a16:creationId xmlns:a16="http://schemas.microsoft.com/office/drawing/2014/main" id="{3392A201-3EAF-0867-D178-1E16ECC2422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2640" y="4651653"/>
            <a:ext cx="454059" cy="447673"/>
          </a:xfrm>
          <a:prstGeom prst="rect">
            <a:avLst/>
          </a:pr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7DE47FCF-5256-78CA-D05D-5E3E14741598}"/>
              </a:ext>
            </a:extLst>
          </p:cNvPr>
          <p:cNvSpPr txBox="1"/>
          <p:nvPr/>
        </p:nvSpPr>
        <p:spPr>
          <a:xfrm>
            <a:off x="345939" y="5132231"/>
            <a:ext cx="8393286" cy="1754326"/>
          </a:xfrm>
          <a:prstGeom prst="rect">
            <a:avLst/>
          </a:prstGeom>
          <a:noFill/>
        </p:spPr>
        <p:txBody>
          <a:bodyPr wrap="square">
            <a:spAutoFit/>
          </a:bodyPr>
          <a:lstStyle/>
          <a:p>
            <a:r>
              <a:rPr lang="es-ES" b="1" dirty="0"/>
              <a:t>La torre alcanzaba ya una gran altura cuando </a:t>
            </a:r>
            <a:r>
              <a:rPr lang="es-ES" b="1" dirty="0">
                <a:solidFill>
                  <a:srgbClr val="C00000"/>
                </a:solidFill>
              </a:rPr>
              <a:t>el Señor envió dos ángeles para que los confundieran en su trabajo.</a:t>
            </a:r>
            <a:r>
              <a:rPr lang="es-ES" b="1" dirty="0"/>
              <a:t> Se había encargado a ciertos hombres que recibieran indicaciones de los que trabajaban en lo alto, y que pedían materiales para su trabajo, de manera que el primero se comunicaba con el segundo, y éste con el tercero, hasta que el pedido llegaba a los que estaban abajo. A medida que el mensaje pasaba de uno a otro en su descenso, los ángeles confundieron sus lenguas (HR, p. 76).</a:t>
            </a:r>
          </a:p>
        </p:txBody>
      </p:sp>
      <p:sp>
        <p:nvSpPr>
          <p:cNvPr id="10" name="CuadroTexto 9">
            <a:extLst>
              <a:ext uri="{FF2B5EF4-FFF2-40B4-BE49-F238E27FC236}">
                <a16:creationId xmlns:a16="http://schemas.microsoft.com/office/drawing/2014/main" id="{06B5EC3E-4A97-11D8-52A4-26BAD497ED95}"/>
              </a:ext>
            </a:extLst>
          </p:cNvPr>
          <p:cNvSpPr txBox="1"/>
          <p:nvPr/>
        </p:nvSpPr>
        <p:spPr>
          <a:xfrm>
            <a:off x="646967" y="4706658"/>
            <a:ext cx="3805646" cy="461665"/>
          </a:xfrm>
          <a:prstGeom prst="rect">
            <a:avLst/>
          </a:prstGeom>
          <a:noFill/>
        </p:spPr>
        <p:txBody>
          <a:bodyPr wrap="square" rtlCol="0">
            <a:spAutoFit/>
          </a:bodyPr>
          <a:lstStyle/>
          <a:p>
            <a:r>
              <a:rPr lang="es-ES" sz="2400" b="1" dirty="0">
                <a:solidFill>
                  <a:srgbClr val="8B8513"/>
                </a:solidFill>
              </a:rPr>
              <a:t>En la torre de Babel</a:t>
            </a:r>
          </a:p>
        </p:txBody>
      </p:sp>
      <p:grpSp>
        <p:nvGrpSpPr>
          <p:cNvPr id="13" name="Grupo 12">
            <a:extLst>
              <a:ext uri="{FF2B5EF4-FFF2-40B4-BE49-F238E27FC236}">
                <a16:creationId xmlns:a16="http://schemas.microsoft.com/office/drawing/2014/main" id="{9977481C-4E4C-D15C-6DA7-2DBC7C7323CB}"/>
              </a:ext>
            </a:extLst>
          </p:cNvPr>
          <p:cNvGrpSpPr/>
          <p:nvPr/>
        </p:nvGrpSpPr>
        <p:grpSpPr>
          <a:xfrm>
            <a:off x="1118182" y="43999"/>
            <a:ext cx="6557192" cy="565021"/>
            <a:chOff x="1118182" y="43999"/>
            <a:chExt cx="6557192" cy="565021"/>
          </a:xfrm>
        </p:grpSpPr>
        <p:pic>
          <p:nvPicPr>
            <p:cNvPr id="15" name="Imagen 14" descr="Imagen borrosa de una persona&#10;&#10;Descripción generada automáticamente con confianza media">
              <a:extLst>
                <a:ext uri="{FF2B5EF4-FFF2-40B4-BE49-F238E27FC236}">
                  <a16:creationId xmlns:a16="http://schemas.microsoft.com/office/drawing/2014/main" id="{3B08542E-AEE3-480C-3D93-AD4E16AA1B8F}"/>
                </a:ext>
              </a:extLst>
            </p:cNvPr>
            <p:cNvPicPr>
              <a:picLocks noChangeAspect="1"/>
            </p:cNvPicPr>
            <p:nvPr/>
          </p:nvPicPr>
          <p:blipFill rotWithShape="1">
            <a:blip r:embed="rId6">
              <a:extLst>
                <a:ext uri="{28A0092B-C50C-407E-A947-70E740481C1C}">
                  <a14:useLocalDpi xmlns:a14="http://schemas.microsoft.com/office/drawing/2010/main" val="0"/>
                </a:ext>
              </a:extLst>
            </a:blip>
            <a:srcRect b="90559"/>
            <a:stretch/>
          </p:blipFill>
          <p:spPr>
            <a:xfrm>
              <a:off x="1481206" y="124427"/>
              <a:ext cx="6122752" cy="388482"/>
            </a:xfrm>
            <a:prstGeom prst="rect">
              <a:avLst/>
            </a:prstGeom>
          </p:spPr>
        </p:pic>
        <p:sp>
          <p:nvSpPr>
            <p:cNvPr id="16" name="CuadroTexto 15">
              <a:extLst>
                <a:ext uri="{FF2B5EF4-FFF2-40B4-BE49-F238E27FC236}">
                  <a16:creationId xmlns:a16="http://schemas.microsoft.com/office/drawing/2014/main" id="{BEB93083-3A81-1E17-22EB-2533787300B4}"/>
                </a:ext>
              </a:extLst>
            </p:cNvPr>
            <p:cNvSpPr txBox="1"/>
            <p:nvPr/>
          </p:nvSpPr>
          <p:spPr>
            <a:xfrm>
              <a:off x="1628367" y="98821"/>
              <a:ext cx="6047007" cy="400110"/>
            </a:xfrm>
            <a:prstGeom prst="rect">
              <a:avLst/>
            </a:prstGeom>
            <a:noFill/>
          </p:spPr>
          <p:txBody>
            <a:bodyPr wrap="square" rtlCol="0">
              <a:spAutoFit/>
            </a:bodyPr>
            <a:lstStyle/>
            <a:p>
              <a:pPr algn="ctr"/>
              <a:r>
                <a:rPr lang="es-ES" sz="2000" b="1" dirty="0">
                  <a:solidFill>
                    <a:schemeClr val="bg1"/>
                  </a:solidFill>
                  <a:effectLst>
                    <a:glow rad="101600">
                      <a:srgbClr val="542708"/>
                    </a:glow>
                  </a:effectLst>
                </a:rPr>
                <a:t>¿Cómo intervienen los ángeles en la historia humana?</a:t>
              </a:r>
            </a:p>
          </p:txBody>
        </p:sp>
        <p:pic>
          <p:nvPicPr>
            <p:cNvPr id="17" name="Imagen 16">
              <a:extLst>
                <a:ext uri="{FF2B5EF4-FFF2-40B4-BE49-F238E27FC236}">
                  <a16:creationId xmlns:a16="http://schemas.microsoft.com/office/drawing/2014/main" id="{4A233CC0-961D-E6EC-A522-7D216D1A25F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18182" y="43999"/>
              <a:ext cx="578887" cy="565021"/>
            </a:xfrm>
            <a:prstGeom prst="rect">
              <a:avLst/>
            </a:prstGeom>
          </p:spPr>
        </p:pic>
      </p:grpSp>
      <p:pic>
        <p:nvPicPr>
          <p:cNvPr id="18" name="Imagen 17">
            <a:extLst>
              <a:ext uri="{FF2B5EF4-FFF2-40B4-BE49-F238E27FC236}">
                <a16:creationId xmlns:a16="http://schemas.microsoft.com/office/drawing/2014/main" id="{8ABEBA9F-2A02-C04D-35ED-6AAEFD33D82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390404" y="935653"/>
            <a:ext cx="276352" cy="324000"/>
          </a:xfrm>
          <a:prstGeom prst="rect">
            <a:avLst/>
          </a:prstGeom>
        </p:spPr>
      </p:pic>
      <p:pic>
        <p:nvPicPr>
          <p:cNvPr id="19" name="Imagen 18">
            <a:extLst>
              <a:ext uri="{FF2B5EF4-FFF2-40B4-BE49-F238E27FC236}">
                <a16:creationId xmlns:a16="http://schemas.microsoft.com/office/drawing/2014/main" id="{FC07BBEE-84E1-E553-18CA-AAC0918C814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390404" y="1488515"/>
            <a:ext cx="276352" cy="324000"/>
          </a:xfrm>
          <a:prstGeom prst="rect">
            <a:avLst/>
          </a:prstGeom>
        </p:spPr>
      </p:pic>
      <p:pic>
        <p:nvPicPr>
          <p:cNvPr id="20" name="Imagen 19">
            <a:extLst>
              <a:ext uri="{FF2B5EF4-FFF2-40B4-BE49-F238E27FC236}">
                <a16:creationId xmlns:a16="http://schemas.microsoft.com/office/drawing/2014/main" id="{BC9FF178-F66E-4E48-06B2-0289A4ACF68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390404" y="2540560"/>
            <a:ext cx="276352" cy="324000"/>
          </a:xfrm>
          <a:prstGeom prst="rect">
            <a:avLst/>
          </a:prstGeom>
        </p:spPr>
      </p:pic>
      <p:pic>
        <p:nvPicPr>
          <p:cNvPr id="21" name="Imagen 20">
            <a:extLst>
              <a:ext uri="{FF2B5EF4-FFF2-40B4-BE49-F238E27FC236}">
                <a16:creationId xmlns:a16="http://schemas.microsoft.com/office/drawing/2014/main" id="{38E01A3F-D821-FB60-2619-4DA902FD551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390404" y="3652157"/>
            <a:ext cx="276352" cy="324000"/>
          </a:xfrm>
          <a:prstGeom prst="rect">
            <a:avLst/>
          </a:prstGeom>
        </p:spPr>
      </p:pic>
      <p:pic>
        <p:nvPicPr>
          <p:cNvPr id="25" name="Imagen 24" descr="Grupo de personas alrededor de una mesa&#10;&#10;Descripción generada automáticamente con confianza media">
            <a:extLst>
              <a:ext uri="{FF2B5EF4-FFF2-40B4-BE49-F238E27FC236}">
                <a16:creationId xmlns:a16="http://schemas.microsoft.com/office/drawing/2014/main" id="{DC9513E0-3D8B-D40E-5809-CD1B847E32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267591" y="4900658"/>
            <a:ext cx="1860360" cy="1860360"/>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pic>
        <p:nvPicPr>
          <p:cNvPr id="27" name="Imagen 26" descr="Imagen que contiene tabla, edificio, silla, hecho de madera&#10;&#10;Descripción generada automáticamente">
            <a:extLst>
              <a:ext uri="{FF2B5EF4-FFF2-40B4-BE49-F238E27FC236}">
                <a16:creationId xmlns:a16="http://schemas.microsoft.com/office/drawing/2014/main" id="{987C4203-92EA-FD44-1C61-5D50EFBE62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39617" y="4900658"/>
            <a:ext cx="1539448" cy="1860360"/>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pic>
        <p:nvPicPr>
          <p:cNvPr id="29" name="Imagen 28">
            <a:extLst>
              <a:ext uri="{FF2B5EF4-FFF2-40B4-BE49-F238E27FC236}">
                <a16:creationId xmlns:a16="http://schemas.microsoft.com/office/drawing/2014/main" id="{B189BEA4-C402-F65B-9289-60F973577C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819" y="5184228"/>
            <a:ext cx="276352" cy="323999"/>
          </a:xfrm>
          <a:prstGeom prst="rect">
            <a:avLst/>
          </a:prstGeom>
        </p:spPr>
      </p:pic>
    </p:spTree>
    <p:extLst>
      <p:ext uri="{BB962C8B-B14F-4D97-AF65-F5344CB8AC3E}">
        <p14:creationId xmlns:p14="http://schemas.microsoft.com/office/powerpoint/2010/main" val="1824280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290">
                                          <p:stCondLst>
                                            <p:cond delay="0"/>
                                          </p:stCondLst>
                                        </p:cTn>
                                        <p:tgtEl>
                                          <p:spTgt spid="13"/>
                                        </p:tgtEl>
                                      </p:cBhvr>
                                    </p:animEffect>
                                    <p:anim calcmode="lin" valueType="num">
                                      <p:cBhvr>
                                        <p:cTn id="8"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13" dur="13">
                                          <p:stCondLst>
                                            <p:cond delay="325"/>
                                          </p:stCondLst>
                                        </p:cTn>
                                        <p:tgtEl>
                                          <p:spTgt spid="13"/>
                                        </p:tgtEl>
                                      </p:cBhvr>
                                      <p:to x="100000" y="60000"/>
                                    </p:animScale>
                                    <p:animScale>
                                      <p:cBhvr>
                                        <p:cTn id="14" dur="83" decel="50000">
                                          <p:stCondLst>
                                            <p:cond delay="338"/>
                                          </p:stCondLst>
                                        </p:cTn>
                                        <p:tgtEl>
                                          <p:spTgt spid="13"/>
                                        </p:tgtEl>
                                      </p:cBhvr>
                                      <p:to x="100000" y="100000"/>
                                    </p:animScale>
                                    <p:animScale>
                                      <p:cBhvr>
                                        <p:cTn id="15" dur="13">
                                          <p:stCondLst>
                                            <p:cond delay="656"/>
                                          </p:stCondLst>
                                        </p:cTn>
                                        <p:tgtEl>
                                          <p:spTgt spid="13"/>
                                        </p:tgtEl>
                                      </p:cBhvr>
                                      <p:to x="100000" y="80000"/>
                                    </p:animScale>
                                    <p:animScale>
                                      <p:cBhvr>
                                        <p:cTn id="16" dur="83" decel="50000">
                                          <p:stCondLst>
                                            <p:cond delay="669"/>
                                          </p:stCondLst>
                                        </p:cTn>
                                        <p:tgtEl>
                                          <p:spTgt spid="13"/>
                                        </p:tgtEl>
                                      </p:cBhvr>
                                      <p:to x="100000" y="100000"/>
                                    </p:animScale>
                                    <p:animScale>
                                      <p:cBhvr>
                                        <p:cTn id="17" dur="13">
                                          <p:stCondLst>
                                            <p:cond delay="821"/>
                                          </p:stCondLst>
                                        </p:cTn>
                                        <p:tgtEl>
                                          <p:spTgt spid="13"/>
                                        </p:tgtEl>
                                      </p:cBhvr>
                                      <p:to x="100000" y="90000"/>
                                    </p:animScale>
                                    <p:animScale>
                                      <p:cBhvr>
                                        <p:cTn id="18" dur="83" decel="50000">
                                          <p:stCondLst>
                                            <p:cond delay="834"/>
                                          </p:stCondLst>
                                        </p:cTn>
                                        <p:tgtEl>
                                          <p:spTgt spid="13"/>
                                        </p:tgtEl>
                                      </p:cBhvr>
                                      <p:to x="100000" y="100000"/>
                                    </p:animScale>
                                    <p:animScale>
                                      <p:cBhvr>
                                        <p:cTn id="19" dur="13">
                                          <p:stCondLst>
                                            <p:cond delay="904"/>
                                          </p:stCondLst>
                                        </p:cTn>
                                        <p:tgtEl>
                                          <p:spTgt spid="13"/>
                                        </p:tgtEl>
                                      </p:cBhvr>
                                      <p:to x="100000" y="95000"/>
                                    </p:animScale>
                                    <p:animScale>
                                      <p:cBhvr>
                                        <p:cTn id="20" dur="83" decel="50000">
                                          <p:stCondLst>
                                            <p:cond delay="917"/>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1000"/>
                                        <p:tgtEl>
                                          <p:spTgt spid="3"/>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1500"/>
                            </p:stCondLst>
                            <p:childTnLst>
                              <p:par>
                                <p:cTn id="31" presetID="53" presetClass="entr" presetSubtype="16"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0-#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wipe(left)">
                                      <p:cBhvr>
                                        <p:cTn id="45" dur="500"/>
                                        <p:tgtEl>
                                          <p:spTgt spid="11">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0-#ppt_w/2"/>
                                          </p:val>
                                        </p:tav>
                                        <p:tav tm="100000">
                                          <p:val>
                                            <p:strVal val="#ppt_x"/>
                                          </p:val>
                                        </p:tav>
                                      </p:tavLst>
                                    </p:anim>
                                    <p:anim calcmode="lin" valueType="num">
                                      <p:cBhvr additive="base">
                                        <p:cTn id="51" dur="500" fill="hold"/>
                                        <p:tgtEl>
                                          <p:spTgt spid="19"/>
                                        </p:tgtEl>
                                        <p:attrNameLst>
                                          <p:attrName>ppt_y</p:attrName>
                                        </p:attrNameLst>
                                      </p:cBhvr>
                                      <p:tavLst>
                                        <p:tav tm="0">
                                          <p:val>
                                            <p:strVal val="#ppt_y"/>
                                          </p:val>
                                        </p:tav>
                                        <p:tav tm="100000">
                                          <p:val>
                                            <p:strVal val="#ppt_y"/>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11">
                                            <p:txEl>
                                              <p:pRg st="1" end="1"/>
                                            </p:txEl>
                                          </p:spTgt>
                                        </p:tgtEl>
                                        <p:attrNameLst>
                                          <p:attrName>style.visibility</p:attrName>
                                        </p:attrNameLst>
                                      </p:cBhvr>
                                      <p:to>
                                        <p:strVal val="visible"/>
                                      </p:to>
                                    </p:set>
                                    <p:animEffect transition="in" filter="wipe(left)">
                                      <p:cBhvr>
                                        <p:cTn id="55" dur="500"/>
                                        <p:tgtEl>
                                          <p:spTgt spid="11">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500" fill="hold"/>
                                        <p:tgtEl>
                                          <p:spTgt spid="20"/>
                                        </p:tgtEl>
                                        <p:attrNameLst>
                                          <p:attrName>ppt_x</p:attrName>
                                        </p:attrNameLst>
                                      </p:cBhvr>
                                      <p:tavLst>
                                        <p:tav tm="0">
                                          <p:val>
                                            <p:strVal val="0-#ppt_w/2"/>
                                          </p:val>
                                        </p:tav>
                                        <p:tav tm="100000">
                                          <p:val>
                                            <p:strVal val="#ppt_x"/>
                                          </p:val>
                                        </p:tav>
                                      </p:tavLst>
                                    </p:anim>
                                    <p:anim calcmode="lin" valueType="num">
                                      <p:cBhvr additive="base">
                                        <p:cTn id="61" dur="500" fill="hold"/>
                                        <p:tgtEl>
                                          <p:spTgt spid="20"/>
                                        </p:tgtEl>
                                        <p:attrNameLst>
                                          <p:attrName>ppt_y</p:attrName>
                                        </p:attrNameLst>
                                      </p:cBhvr>
                                      <p:tavLst>
                                        <p:tav tm="0">
                                          <p:val>
                                            <p:strVal val="#ppt_y"/>
                                          </p:val>
                                        </p:tav>
                                        <p:tav tm="100000">
                                          <p:val>
                                            <p:strVal val="#ppt_y"/>
                                          </p:val>
                                        </p:tav>
                                      </p:tavLst>
                                    </p:anim>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11">
                                            <p:txEl>
                                              <p:pRg st="2" end="2"/>
                                            </p:txEl>
                                          </p:spTgt>
                                        </p:tgtEl>
                                        <p:attrNameLst>
                                          <p:attrName>style.visibility</p:attrName>
                                        </p:attrNameLst>
                                      </p:cBhvr>
                                      <p:to>
                                        <p:strVal val="visible"/>
                                      </p:to>
                                    </p:set>
                                    <p:animEffect transition="in" filter="wipe(left)">
                                      <p:cBhvr>
                                        <p:cTn id="65" dur="500"/>
                                        <p:tgtEl>
                                          <p:spTgt spid="11">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additive="base">
                                        <p:cTn id="70" dur="500" fill="hold"/>
                                        <p:tgtEl>
                                          <p:spTgt spid="21"/>
                                        </p:tgtEl>
                                        <p:attrNameLst>
                                          <p:attrName>ppt_x</p:attrName>
                                        </p:attrNameLst>
                                      </p:cBhvr>
                                      <p:tavLst>
                                        <p:tav tm="0">
                                          <p:val>
                                            <p:strVal val="0-#ppt_w/2"/>
                                          </p:val>
                                        </p:tav>
                                        <p:tav tm="100000">
                                          <p:val>
                                            <p:strVal val="#ppt_x"/>
                                          </p:val>
                                        </p:tav>
                                      </p:tavLst>
                                    </p:anim>
                                    <p:anim calcmode="lin" valueType="num">
                                      <p:cBhvr additive="base">
                                        <p:cTn id="71" dur="500" fill="hold"/>
                                        <p:tgtEl>
                                          <p:spTgt spid="21"/>
                                        </p:tgtEl>
                                        <p:attrNameLst>
                                          <p:attrName>ppt_y</p:attrName>
                                        </p:attrNameLst>
                                      </p:cBhvr>
                                      <p:tavLst>
                                        <p:tav tm="0">
                                          <p:val>
                                            <p:strVal val="#ppt_y"/>
                                          </p:val>
                                        </p:tav>
                                        <p:tav tm="100000">
                                          <p:val>
                                            <p:strVal val="#ppt_y"/>
                                          </p:val>
                                        </p:tav>
                                      </p:tavLst>
                                    </p:anim>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11">
                                            <p:txEl>
                                              <p:pRg st="3" end="3"/>
                                            </p:txEl>
                                          </p:spTgt>
                                        </p:tgtEl>
                                        <p:attrNameLst>
                                          <p:attrName>style.visibility</p:attrName>
                                        </p:attrNameLst>
                                      </p:cBhvr>
                                      <p:to>
                                        <p:strVal val="visible"/>
                                      </p:to>
                                    </p:set>
                                    <p:animEffect transition="in" filter="wipe(left)">
                                      <p:cBhvr>
                                        <p:cTn id="75" dur="500"/>
                                        <p:tgtEl>
                                          <p:spTgt spid="11">
                                            <p:txEl>
                                              <p:pRg st="3" end="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wheel(1)">
                                      <p:cBhvr>
                                        <p:cTn id="80" dur="2000"/>
                                        <p:tgtEl>
                                          <p:spTgt spid="5"/>
                                        </p:tgtEl>
                                      </p:cBhvr>
                                    </p:animEffect>
                                  </p:childTnLst>
                                </p:cTn>
                              </p:par>
                            </p:childTnLst>
                          </p:cTn>
                        </p:par>
                        <p:par>
                          <p:cTn id="81" fill="hold">
                            <p:stCondLst>
                              <p:cond delay="2000"/>
                            </p:stCondLst>
                            <p:childTnLst>
                              <p:par>
                                <p:cTn id="82" presetID="22" presetClass="entr" presetSubtype="8" fill="hold" grpId="0" nodeType="after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wipe(left)">
                                      <p:cBhvr>
                                        <p:cTn id="84" dur="500"/>
                                        <p:tgtEl>
                                          <p:spTgt spid="10"/>
                                        </p:tgtEl>
                                      </p:cBhvr>
                                    </p:animEffect>
                                  </p:childTnLst>
                                </p:cTn>
                              </p:par>
                            </p:childTnLst>
                          </p:cTn>
                        </p:par>
                        <p:par>
                          <p:cTn id="85" fill="hold">
                            <p:stCondLst>
                              <p:cond delay="2500"/>
                            </p:stCondLst>
                            <p:childTnLst>
                              <p:par>
                                <p:cTn id="86" presetID="53" presetClass="entr" presetSubtype="16" fill="hold" nodeType="afterEffect">
                                  <p:stCondLst>
                                    <p:cond delay="0"/>
                                  </p:stCondLst>
                                  <p:childTnLst>
                                    <p:set>
                                      <p:cBhvr>
                                        <p:cTn id="87" dur="1" fill="hold">
                                          <p:stCondLst>
                                            <p:cond delay="0"/>
                                          </p:stCondLst>
                                        </p:cTn>
                                        <p:tgtEl>
                                          <p:spTgt spid="27"/>
                                        </p:tgtEl>
                                        <p:attrNameLst>
                                          <p:attrName>style.visibility</p:attrName>
                                        </p:attrNameLst>
                                      </p:cBhvr>
                                      <p:to>
                                        <p:strVal val="visible"/>
                                      </p:to>
                                    </p:set>
                                    <p:anim calcmode="lin" valueType="num">
                                      <p:cBhvr>
                                        <p:cTn id="88" dur="500" fill="hold"/>
                                        <p:tgtEl>
                                          <p:spTgt spid="27"/>
                                        </p:tgtEl>
                                        <p:attrNameLst>
                                          <p:attrName>ppt_w</p:attrName>
                                        </p:attrNameLst>
                                      </p:cBhvr>
                                      <p:tavLst>
                                        <p:tav tm="0">
                                          <p:val>
                                            <p:fltVal val="0"/>
                                          </p:val>
                                        </p:tav>
                                        <p:tav tm="100000">
                                          <p:val>
                                            <p:strVal val="#ppt_w"/>
                                          </p:val>
                                        </p:tav>
                                      </p:tavLst>
                                    </p:anim>
                                    <p:anim calcmode="lin" valueType="num">
                                      <p:cBhvr>
                                        <p:cTn id="89" dur="500" fill="hold"/>
                                        <p:tgtEl>
                                          <p:spTgt spid="27"/>
                                        </p:tgtEl>
                                        <p:attrNameLst>
                                          <p:attrName>ppt_h</p:attrName>
                                        </p:attrNameLst>
                                      </p:cBhvr>
                                      <p:tavLst>
                                        <p:tav tm="0">
                                          <p:val>
                                            <p:fltVal val="0"/>
                                          </p:val>
                                        </p:tav>
                                        <p:tav tm="100000">
                                          <p:val>
                                            <p:strVal val="#ppt_h"/>
                                          </p:val>
                                        </p:tav>
                                      </p:tavLst>
                                    </p:anim>
                                    <p:animEffect transition="in" filter="fade">
                                      <p:cBhvr>
                                        <p:cTn id="90" dur="500"/>
                                        <p:tgtEl>
                                          <p:spTgt spid="27"/>
                                        </p:tgtEl>
                                      </p:cBhvr>
                                    </p:animEffect>
                                  </p:childTnLst>
                                </p:cTn>
                              </p:par>
                              <p:par>
                                <p:cTn id="91" presetID="53" presetClass="entr" presetSubtype="16" fill="hold" nodeType="withEffect">
                                  <p:stCondLst>
                                    <p:cond delay="0"/>
                                  </p:stCondLst>
                                  <p:childTnLst>
                                    <p:set>
                                      <p:cBhvr>
                                        <p:cTn id="92" dur="1" fill="hold">
                                          <p:stCondLst>
                                            <p:cond delay="0"/>
                                          </p:stCondLst>
                                        </p:cTn>
                                        <p:tgtEl>
                                          <p:spTgt spid="25"/>
                                        </p:tgtEl>
                                        <p:attrNameLst>
                                          <p:attrName>style.visibility</p:attrName>
                                        </p:attrNameLst>
                                      </p:cBhvr>
                                      <p:to>
                                        <p:strVal val="visible"/>
                                      </p:to>
                                    </p:set>
                                    <p:anim calcmode="lin" valueType="num">
                                      <p:cBhvr>
                                        <p:cTn id="93" dur="500" fill="hold"/>
                                        <p:tgtEl>
                                          <p:spTgt spid="25"/>
                                        </p:tgtEl>
                                        <p:attrNameLst>
                                          <p:attrName>ppt_w</p:attrName>
                                        </p:attrNameLst>
                                      </p:cBhvr>
                                      <p:tavLst>
                                        <p:tav tm="0">
                                          <p:val>
                                            <p:fltVal val="0"/>
                                          </p:val>
                                        </p:tav>
                                        <p:tav tm="100000">
                                          <p:val>
                                            <p:strVal val="#ppt_w"/>
                                          </p:val>
                                        </p:tav>
                                      </p:tavLst>
                                    </p:anim>
                                    <p:anim calcmode="lin" valueType="num">
                                      <p:cBhvr>
                                        <p:cTn id="94" dur="500" fill="hold"/>
                                        <p:tgtEl>
                                          <p:spTgt spid="25"/>
                                        </p:tgtEl>
                                        <p:attrNameLst>
                                          <p:attrName>ppt_h</p:attrName>
                                        </p:attrNameLst>
                                      </p:cBhvr>
                                      <p:tavLst>
                                        <p:tav tm="0">
                                          <p:val>
                                            <p:fltVal val="0"/>
                                          </p:val>
                                        </p:tav>
                                        <p:tav tm="100000">
                                          <p:val>
                                            <p:strVal val="#ppt_h"/>
                                          </p:val>
                                        </p:tav>
                                      </p:tavLst>
                                    </p:anim>
                                    <p:animEffect transition="in" filter="fade">
                                      <p:cBhvr>
                                        <p:cTn id="95" dur="500"/>
                                        <p:tgtEl>
                                          <p:spTgt spid="25"/>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8" fill="hold" nodeType="clickEffect">
                                  <p:stCondLst>
                                    <p:cond delay="0"/>
                                  </p:stCondLst>
                                  <p:childTnLst>
                                    <p:set>
                                      <p:cBhvr>
                                        <p:cTn id="99" dur="1" fill="hold">
                                          <p:stCondLst>
                                            <p:cond delay="0"/>
                                          </p:stCondLst>
                                        </p:cTn>
                                        <p:tgtEl>
                                          <p:spTgt spid="29"/>
                                        </p:tgtEl>
                                        <p:attrNameLst>
                                          <p:attrName>style.visibility</p:attrName>
                                        </p:attrNameLst>
                                      </p:cBhvr>
                                      <p:to>
                                        <p:strVal val="visible"/>
                                      </p:to>
                                    </p:set>
                                    <p:anim calcmode="lin" valueType="num">
                                      <p:cBhvr additive="base">
                                        <p:cTn id="100" dur="500" fill="hold"/>
                                        <p:tgtEl>
                                          <p:spTgt spid="29"/>
                                        </p:tgtEl>
                                        <p:attrNameLst>
                                          <p:attrName>ppt_x</p:attrName>
                                        </p:attrNameLst>
                                      </p:cBhvr>
                                      <p:tavLst>
                                        <p:tav tm="0">
                                          <p:val>
                                            <p:strVal val="0-#ppt_w/2"/>
                                          </p:val>
                                        </p:tav>
                                        <p:tav tm="100000">
                                          <p:val>
                                            <p:strVal val="#ppt_x"/>
                                          </p:val>
                                        </p:tav>
                                      </p:tavLst>
                                    </p:anim>
                                    <p:anim calcmode="lin" valueType="num">
                                      <p:cBhvr additive="base">
                                        <p:cTn id="101" dur="500" fill="hold"/>
                                        <p:tgtEl>
                                          <p:spTgt spid="29"/>
                                        </p:tgtEl>
                                        <p:attrNameLst>
                                          <p:attrName>ppt_y</p:attrName>
                                        </p:attrNameLst>
                                      </p:cBhvr>
                                      <p:tavLst>
                                        <p:tav tm="0">
                                          <p:val>
                                            <p:strVal val="#ppt_y"/>
                                          </p:val>
                                        </p:tav>
                                        <p:tav tm="100000">
                                          <p:val>
                                            <p:strVal val="#ppt_y"/>
                                          </p:val>
                                        </p:tav>
                                      </p:tavLst>
                                    </p:anim>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7"/>
                                        </p:tgtEl>
                                        <p:attrNameLst>
                                          <p:attrName>style.visibility</p:attrName>
                                        </p:attrNameLst>
                                      </p:cBhvr>
                                      <p:to>
                                        <p:strVal val="visible"/>
                                      </p:to>
                                    </p:set>
                                    <p:animEffect transition="in" filter="wipe(left)">
                                      <p:cBhvr>
                                        <p:cTn id="10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t="-17000" b="-17000"/>
          </a:stretch>
        </a:blipFill>
        <a:effectLst/>
      </p:bgPr>
    </p:bg>
    <p:spTree>
      <p:nvGrpSpPr>
        <p:cNvPr id="1" name=""/>
        <p:cNvGrpSpPr/>
        <p:nvPr/>
      </p:nvGrpSpPr>
      <p:grpSpPr>
        <a:xfrm>
          <a:off x="0" y="0"/>
          <a:ext cx="0" cy="0"/>
          <a:chOff x="0" y="0"/>
          <a:chExt cx="0" cy="0"/>
        </a:xfrm>
      </p:grpSpPr>
      <p:pic>
        <p:nvPicPr>
          <p:cNvPr id="35" name="Imagen 34" descr="Una persona en frente de agua&#10;&#10;Descripción generada automáticamente con confianza media">
            <a:extLst>
              <a:ext uri="{FF2B5EF4-FFF2-40B4-BE49-F238E27FC236}">
                <a16:creationId xmlns:a16="http://schemas.microsoft.com/office/drawing/2014/main" id="{06A24A20-BA5D-D4B8-1AE4-51278C023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68" y="2810917"/>
            <a:ext cx="3118802" cy="2073564"/>
          </a:xfrm>
          <a:prstGeom prst="rect">
            <a:avLst/>
          </a:prstGeom>
          <a:ln w="38100" cap="sq">
            <a:solidFill>
              <a:srgbClr val="773632"/>
            </a:solidFill>
            <a:prstDash val="solid"/>
            <a:miter lim="800000"/>
          </a:ln>
          <a:effectLst>
            <a:outerShdw blurRad="50800" dist="38100" dir="2700000" algn="tl" rotWithShape="0">
              <a:srgbClr val="000000">
                <a:alpha val="43000"/>
              </a:srgbClr>
            </a:outerShdw>
          </a:effectLst>
        </p:spPr>
      </p:pic>
      <p:pic>
        <p:nvPicPr>
          <p:cNvPr id="37" name="Imagen 36" descr="Imagen que contiene pasto, exterior, campo, oveja&#10;&#10;Descripción generada automáticamente">
            <a:extLst>
              <a:ext uri="{FF2B5EF4-FFF2-40B4-BE49-F238E27FC236}">
                <a16:creationId xmlns:a16="http://schemas.microsoft.com/office/drawing/2014/main" id="{E12676B5-919E-2C21-60B5-BB852D561F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668" y="5012045"/>
            <a:ext cx="3118802" cy="1754326"/>
          </a:xfrm>
          <a:prstGeom prst="rect">
            <a:avLst/>
          </a:prstGeom>
          <a:ln w="38100" cap="sq">
            <a:solidFill>
              <a:srgbClr val="773632"/>
            </a:solidFill>
            <a:prstDash val="solid"/>
            <a:miter lim="800000"/>
          </a:ln>
          <a:effectLst>
            <a:outerShdw blurRad="50800" dist="38100" dir="2700000" algn="tl" rotWithShape="0">
              <a:srgbClr val="000000">
                <a:alpha val="43000"/>
              </a:srgbClr>
            </a:outerShdw>
          </a:effectLst>
        </p:spPr>
      </p:pic>
      <p:sp>
        <p:nvSpPr>
          <p:cNvPr id="21" name="CuadroTexto 20">
            <a:extLst>
              <a:ext uri="{FF2B5EF4-FFF2-40B4-BE49-F238E27FC236}">
                <a16:creationId xmlns:a16="http://schemas.microsoft.com/office/drawing/2014/main" id="{8529601C-FBCB-DFEF-67C7-CB5AD1A730A5}"/>
              </a:ext>
            </a:extLst>
          </p:cNvPr>
          <p:cNvSpPr txBox="1"/>
          <p:nvPr/>
        </p:nvSpPr>
        <p:spPr>
          <a:xfrm>
            <a:off x="670451" y="1001856"/>
            <a:ext cx="9224051" cy="1754326"/>
          </a:xfrm>
          <a:prstGeom prst="rect">
            <a:avLst/>
          </a:prstGeom>
          <a:noFill/>
        </p:spPr>
        <p:txBody>
          <a:bodyPr wrap="square">
            <a:spAutoFit/>
          </a:bodyPr>
          <a:lstStyle/>
          <a:p>
            <a:r>
              <a:rPr lang="es-ES" b="1" dirty="0">
                <a:solidFill>
                  <a:srgbClr val="C00000"/>
                </a:solidFill>
              </a:rPr>
              <a:t>Se hospedaron con Abraham y Lot </a:t>
            </a:r>
            <a:r>
              <a:rPr lang="es-ES" b="1" dirty="0"/>
              <a:t>(Génesis 18-19). “Llegaron, pues, los dos ángeles a Sodoma a la caída de la tarde; y Lot estaba sentado a la puerta de Sodoma” (Génesis 19:1).</a:t>
            </a:r>
          </a:p>
          <a:p>
            <a:r>
              <a:rPr lang="es-ES" b="1" dirty="0">
                <a:solidFill>
                  <a:srgbClr val="C00000"/>
                </a:solidFill>
              </a:rPr>
              <a:t>Los seres celestiales fueron testigos de la escena en que se probaron la fe de Abrahán y la sumisión de Isaac.</a:t>
            </a:r>
            <a:r>
              <a:rPr lang="es-ES" b="1" dirty="0"/>
              <a:t>  […] Todo el cielo presenció, absorto y maravillado, la intachable obediencia de Abrahán.  Todo el cielo aplaudió su fidelidad (PP, p. 147-151).</a:t>
            </a:r>
          </a:p>
          <a:p>
            <a:r>
              <a:rPr lang="es-ES" b="1" dirty="0"/>
              <a:t>“Jacob siguió su camino, y </a:t>
            </a:r>
            <a:r>
              <a:rPr lang="es-ES" b="1" dirty="0">
                <a:solidFill>
                  <a:srgbClr val="C00000"/>
                </a:solidFill>
              </a:rPr>
              <a:t>le salieron al encuentro ángeles de Dios</a:t>
            </a:r>
            <a:r>
              <a:rPr lang="es-ES" b="1" dirty="0"/>
              <a:t>” (Génesis 32:1).</a:t>
            </a:r>
          </a:p>
        </p:txBody>
      </p:sp>
      <p:sp>
        <p:nvSpPr>
          <p:cNvPr id="7" name="CuadroTexto 6">
            <a:extLst>
              <a:ext uri="{FF2B5EF4-FFF2-40B4-BE49-F238E27FC236}">
                <a16:creationId xmlns:a16="http://schemas.microsoft.com/office/drawing/2014/main" id="{EA497861-94BC-BCB4-AF40-3B53D624B70E}"/>
              </a:ext>
            </a:extLst>
          </p:cNvPr>
          <p:cNvSpPr txBox="1"/>
          <p:nvPr/>
        </p:nvSpPr>
        <p:spPr>
          <a:xfrm>
            <a:off x="3901549" y="3235493"/>
            <a:ext cx="8277341" cy="3693319"/>
          </a:xfrm>
          <a:prstGeom prst="rect">
            <a:avLst/>
          </a:prstGeom>
          <a:noFill/>
        </p:spPr>
        <p:txBody>
          <a:bodyPr wrap="square">
            <a:spAutoFit/>
          </a:bodyPr>
          <a:lstStyle/>
          <a:p>
            <a:r>
              <a:rPr lang="es-ES" b="1" dirty="0"/>
              <a:t>María, la hermana del niño, quedó allí cerca, aparentando indiferencia, pero vigilando ansiosamente para ver qué sería de su hermanito. Y había otros observadores. Las fervorosas oraciones de la madre habían confiado a su hijo al cuidado de Dios; </a:t>
            </a:r>
            <a:r>
              <a:rPr lang="es-ES" b="1" dirty="0">
                <a:solidFill>
                  <a:srgbClr val="C00000"/>
                </a:solidFill>
              </a:rPr>
              <a:t>e invisibles ángeles vigilaban la humilde cuna. Ellos dirigieron a la hija de Faraón hacia aquel sitio</a:t>
            </a:r>
            <a:r>
              <a:rPr lang="es-ES" b="1" dirty="0"/>
              <a:t> (PP, p. 248).</a:t>
            </a:r>
          </a:p>
          <a:p>
            <a:r>
              <a:rPr lang="es-ES" b="1" dirty="0">
                <a:solidFill>
                  <a:srgbClr val="C00000"/>
                </a:solidFill>
              </a:rPr>
              <a:t>A los ancianos de Israel les comunicaron los ángeles que la época de su liberación se acercaba</a:t>
            </a:r>
            <a:r>
              <a:rPr lang="es-ES" b="1" dirty="0"/>
              <a:t>, y que Moisés era el hombre que Dios emplearía para realizar esta obra. </a:t>
            </a:r>
            <a:r>
              <a:rPr lang="es-ES" b="1" dirty="0">
                <a:solidFill>
                  <a:srgbClr val="C00000"/>
                </a:solidFill>
              </a:rPr>
              <a:t>Los ángeles también instruyeron a Moisés</a:t>
            </a:r>
            <a:r>
              <a:rPr lang="es-ES" b="1" dirty="0"/>
              <a:t>, diciéndole que Jehová le había elegido para poner fin a la servidumbre de su pueblo (PP, p. 251).</a:t>
            </a:r>
          </a:p>
          <a:p>
            <a:r>
              <a:rPr lang="es-ES" b="1" dirty="0">
                <a:solidFill>
                  <a:srgbClr val="C00000"/>
                </a:solidFill>
              </a:rPr>
              <a:t>Habiendo recibido instrucciones de los ángeles, Aarón salió a recibir a su hermano</a:t>
            </a:r>
            <a:r>
              <a:rPr lang="es-ES" b="1" dirty="0"/>
              <a:t>, de quien había estado tanto tiempo separado (PP, p. 262).</a:t>
            </a:r>
          </a:p>
          <a:p>
            <a:r>
              <a:rPr lang="es-ES" b="1" dirty="0"/>
              <a:t>“</a:t>
            </a:r>
            <a:r>
              <a:rPr lang="es-ES" b="1" dirty="0">
                <a:solidFill>
                  <a:srgbClr val="C00000"/>
                </a:solidFill>
              </a:rPr>
              <a:t>Envió sobre ellos </a:t>
            </a:r>
            <a:r>
              <a:rPr lang="es-ES" b="1" dirty="0"/>
              <a:t>el ardor de su ira; enojo, indignación y angustia, </a:t>
            </a:r>
            <a:r>
              <a:rPr lang="es-ES" b="1" dirty="0">
                <a:solidFill>
                  <a:srgbClr val="C00000"/>
                </a:solidFill>
              </a:rPr>
              <a:t>un ejército de ángeles destructores</a:t>
            </a:r>
            <a:r>
              <a:rPr lang="es-ES" b="1" dirty="0"/>
              <a:t>” (Salmos 78:49).</a:t>
            </a:r>
          </a:p>
        </p:txBody>
      </p:sp>
      <p:sp>
        <p:nvSpPr>
          <p:cNvPr id="8" name="CuadroTexto 7">
            <a:extLst>
              <a:ext uri="{FF2B5EF4-FFF2-40B4-BE49-F238E27FC236}">
                <a16:creationId xmlns:a16="http://schemas.microsoft.com/office/drawing/2014/main" id="{EE0EDA37-3899-193E-FD99-2B3875D37D78}"/>
              </a:ext>
            </a:extLst>
          </p:cNvPr>
          <p:cNvSpPr txBox="1"/>
          <p:nvPr/>
        </p:nvSpPr>
        <p:spPr>
          <a:xfrm>
            <a:off x="5009757" y="2753742"/>
            <a:ext cx="3100252" cy="461665"/>
          </a:xfrm>
          <a:prstGeom prst="rect">
            <a:avLst/>
          </a:prstGeom>
          <a:noFill/>
        </p:spPr>
        <p:txBody>
          <a:bodyPr wrap="square" rtlCol="0">
            <a:spAutoFit/>
          </a:bodyPr>
          <a:lstStyle/>
          <a:p>
            <a:r>
              <a:rPr lang="es-ES" sz="2400" b="1" dirty="0">
                <a:solidFill>
                  <a:srgbClr val="A75F33"/>
                </a:solidFill>
              </a:rPr>
              <a:t>En Egipto</a:t>
            </a:r>
          </a:p>
        </p:txBody>
      </p:sp>
      <p:pic>
        <p:nvPicPr>
          <p:cNvPr id="13" name="Imagen 12">
            <a:extLst>
              <a:ext uri="{FF2B5EF4-FFF2-40B4-BE49-F238E27FC236}">
                <a16:creationId xmlns:a16="http://schemas.microsoft.com/office/drawing/2014/main" id="{A568CFC1-271A-CB1C-9628-22D9FD13B51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0103" y="553189"/>
            <a:ext cx="454059" cy="447674"/>
          </a:xfrm>
          <a:prstGeom prst="rect">
            <a:avLst/>
          </a:prstGeom>
          <a:effectLst>
            <a:outerShdw blurRad="50800" dist="38100" dir="8100000" algn="tr" rotWithShape="0">
              <a:prstClr val="black">
                <a:alpha val="40000"/>
              </a:prstClr>
            </a:outerShdw>
          </a:effectLst>
        </p:spPr>
      </p:pic>
      <p:grpSp>
        <p:nvGrpSpPr>
          <p:cNvPr id="15" name="Grupo 14">
            <a:extLst>
              <a:ext uri="{FF2B5EF4-FFF2-40B4-BE49-F238E27FC236}">
                <a16:creationId xmlns:a16="http://schemas.microsoft.com/office/drawing/2014/main" id="{507F2D72-4EBE-82D9-7A9C-0E52CEED4BCA}"/>
              </a:ext>
            </a:extLst>
          </p:cNvPr>
          <p:cNvGrpSpPr/>
          <p:nvPr/>
        </p:nvGrpSpPr>
        <p:grpSpPr>
          <a:xfrm>
            <a:off x="1118182" y="43999"/>
            <a:ext cx="6557192" cy="565021"/>
            <a:chOff x="1118182" y="43999"/>
            <a:chExt cx="6557192" cy="565021"/>
          </a:xfrm>
        </p:grpSpPr>
        <p:pic>
          <p:nvPicPr>
            <p:cNvPr id="16" name="Imagen 15" descr="Imagen borrosa de una persona&#10;&#10;Descripción generada automáticamente con confianza media">
              <a:extLst>
                <a:ext uri="{FF2B5EF4-FFF2-40B4-BE49-F238E27FC236}">
                  <a16:creationId xmlns:a16="http://schemas.microsoft.com/office/drawing/2014/main" id="{B82A4AC2-1F9F-E071-56C9-FAD8A14883C6}"/>
                </a:ext>
              </a:extLst>
            </p:cNvPr>
            <p:cNvPicPr>
              <a:picLocks noChangeAspect="1"/>
            </p:cNvPicPr>
            <p:nvPr/>
          </p:nvPicPr>
          <p:blipFill rotWithShape="1">
            <a:blip r:embed="rId7">
              <a:extLst>
                <a:ext uri="{28A0092B-C50C-407E-A947-70E740481C1C}">
                  <a14:useLocalDpi xmlns:a14="http://schemas.microsoft.com/office/drawing/2010/main" val="0"/>
                </a:ext>
              </a:extLst>
            </a:blip>
            <a:srcRect b="90559"/>
            <a:stretch/>
          </p:blipFill>
          <p:spPr>
            <a:xfrm>
              <a:off x="1481206" y="124427"/>
              <a:ext cx="6122752" cy="388482"/>
            </a:xfrm>
            <a:prstGeom prst="rect">
              <a:avLst/>
            </a:prstGeom>
          </p:spPr>
        </p:pic>
        <p:sp>
          <p:nvSpPr>
            <p:cNvPr id="17" name="CuadroTexto 16">
              <a:extLst>
                <a:ext uri="{FF2B5EF4-FFF2-40B4-BE49-F238E27FC236}">
                  <a16:creationId xmlns:a16="http://schemas.microsoft.com/office/drawing/2014/main" id="{68451AD3-18A6-7C49-6EFB-4D3C2223B80C}"/>
                </a:ext>
              </a:extLst>
            </p:cNvPr>
            <p:cNvSpPr txBox="1"/>
            <p:nvPr/>
          </p:nvSpPr>
          <p:spPr>
            <a:xfrm>
              <a:off x="1628367" y="98821"/>
              <a:ext cx="6047007" cy="400110"/>
            </a:xfrm>
            <a:prstGeom prst="rect">
              <a:avLst/>
            </a:prstGeom>
            <a:noFill/>
          </p:spPr>
          <p:txBody>
            <a:bodyPr wrap="square" rtlCol="0">
              <a:spAutoFit/>
            </a:bodyPr>
            <a:lstStyle/>
            <a:p>
              <a:pPr algn="ctr"/>
              <a:r>
                <a:rPr lang="es-ES" sz="2000" b="1" dirty="0">
                  <a:solidFill>
                    <a:schemeClr val="bg1"/>
                  </a:solidFill>
                  <a:effectLst>
                    <a:glow rad="101600">
                      <a:srgbClr val="542708"/>
                    </a:glow>
                  </a:effectLst>
                </a:rPr>
                <a:t>¿Cómo intervienen los ángeles en la historia humana?</a:t>
              </a:r>
            </a:p>
          </p:txBody>
        </p:sp>
        <p:pic>
          <p:nvPicPr>
            <p:cNvPr id="18" name="Imagen 17">
              <a:extLst>
                <a:ext uri="{FF2B5EF4-FFF2-40B4-BE49-F238E27FC236}">
                  <a16:creationId xmlns:a16="http://schemas.microsoft.com/office/drawing/2014/main" id="{65EA4263-96C8-A86A-037C-AC4A44DEABC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18182" y="43999"/>
              <a:ext cx="578887" cy="565021"/>
            </a:xfrm>
            <a:prstGeom prst="rect">
              <a:avLst/>
            </a:prstGeom>
          </p:spPr>
        </p:pic>
      </p:grpSp>
      <p:sp>
        <p:nvSpPr>
          <p:cNvPr id="22" name="CuadroTexto 21">
            <a:extLst>
              <a:ext uri="{FF2B5EF4-FFF2-40B4-BE49-F238E27FC236}">
                <a16:creationId xmlns:a16="http://schemas.microsoft.com/office/drawing/2014/main" id="{E4443CB9-F7BF-3D6A-6DB3-8BB9BC3AD812}"/>
              </a:ext>
            </a:extLst>
          </p:cNvPr>
          <p:cNvSpPr txBox="1"/>
          <p:nvPr/>
        </p:nvSpPr>
        <p:spPr>
          <a:xfrm>
            <a:off x="732311" y="526550"/>
            <a:ext cx="3805646" cy="461665"/>
          </a:xfrm>
          <a:prstGeom prst="rect">
            <a:avLst/>
          </a:prstGeom>
          <a:noFill/>
        </p:spPr>
        <p:txBody>
          <a:bodyPr wrap="square" rtlCol="0">
            <a:spAutoFit/>
          </a:bodyPr>
          <a:lstStyle/>
          <a:p>
            <a:r>
              <a:rPr lang="es-ES" sz="2400" b="1" dirty="0">
                <a:solidFill>
                  <a:srgbClr val="B21711"/>
                </a:solidFill>
              </a:rPr>
              <a:t>En tiempos de los patriarcas</a:t>
            </a:r>
          </a:p>
        </p:txBody>
      </p:sp>
      <p:pic>
        <p:nvPicPr>
          <p:cNvPr id="23" name="Imagen 22">
            <a:extLst>
              <a:ext uri="{FF2B5EF4-FFF2-40B4-BE49-F238E27FC236}">
                <a16:creationId xmlns:a16="http://schemas.microsoft.com/office/drawing/2014/main" id="{92806EF8-30B6-34BC-E8EE-F8815AC3666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40281" y="1038522"/>
            <a:ext cx="276352" cy="323998"/>
          </a:xfrm>
          <a:prstGeom prst="rect">
            <a:avLst/>
          </a:prstGeom>
        </p:spPr>
      </p:pic>
      <p:pic>
        <p:nvPicPr>
          <p:cNvPr id="24" name="Imagen 23">
            <a:extLst>
              <a:ext uri="{FF2B5EF4-FFF2-40B4-BE49-F238E27FC236}">
                <a16:creationId xmlns:a16="http://schemas.microsoft.com/office/drawing/2014/main" id="{EE6E9B37-7C72-80B7-B132-5BB898BCB52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427549" y="2760739"/>
            <a:ext cx="454058" cy="447673"/>
          </a:xfrm>
          <a:prstGeom prst="rect">
            <a:avLst/>
          </a:prstGeom>
          <a:effectLst>
            <a:outerShdw blurRad="50800" dist="38100" dir="8100000" algn="tr" rotWithShape="0">
              <a:prstClr val="black">
                <a:alpha val="40000"/>
              </a:prstClr>
            </a:outerShdw>
          </a:effectLst>
        </p:spPr>
      </p:pic>
      <p:pic>
        <p:nvPicPr>
          <p:cNvPr id="26" name="Imagen 25">
            <a:extLst>
              <a:ext uri="{FF2B5EF4-FFF2-40B4-BE49-F238E27FC236}">
                <a16:creationId xmlns:a16="http://schemas.microsoft.com/office/drawing/2014/main" id="{8DBF22A9-6264-06F6-3918-C3BCADECBCF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55959" y="1579922"/>
            <a:ext cx="276352" cy="323998"/>
          </a:xfrm>
          <a:prstGeom prst="rect">
            <a:avLst/>
          </a:prstGeom>
        </p:spPr>
      </p:pic>
      <p:pic>
        <p:nvPicPr>
          <p:cNvPr id="27" name="Imagen 26">
            <a:extLst>
              <a:ext uri="{FF2B5EF4-FFF2-40B4-BE49-F238E27FC236}">
                <a16:creationId xmlns:a16="http://schemas.microsoft.com/office/drawing/2014/main" id="{9825286F-3891-C974-B90E-BC34A83CD5B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41282" y="2396547"/>
            <a:ext cx="276352" cy="323998"/>
          </a:xfrm>
          <a:prstGeom prst="rect">
            <a:avLst/>
          </a:prstGeom>
        </p:spPr>
      </p:pic>
      <p:pic>
        <p:nvPicPr>
          <p:cNvPr id="28" name="Imagen 27">
            <a:extLst>
              <a:ext uri="{FF2B5EF4-FFF2-40B4-BE49-F238E27FC236}">
                <a16:creationId xmlns:a16="http://schemas.microsoft.com/office/drawing/2014/main" id="{502D0487-D4D0-CAF9-183D-8D254A58B101}"/>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rcRect/>
          <a:stretch/>
        </p:blipFill>
        <p:spPr>
          <a:xfrm>
            <a:off x="3674521" y="3265511"/>
            <a:ext cx="276351" cy="323998"/>
          </a:xfrm>
          <a:prstGeom prst="rect">
            <a:avLst/>
          </a:prstGeom>
        </p:spPr>
      </p:pic>
      <p:pic>
        <p:nvPicPr>
          <p:cNvPr id="29" name="Imagen 28">
            <a:extLst>
              <a:ext uri="{FF2B5EF4-FFF2-40B4-BE49-F238E27FC236}">
                <a16:creationId xmlns:a16="http://schemas.microsoft.com/office/drawing/2014/main" id="{173E7970-FC02-7959-D4F4-89A1AD572A92}"/>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rcRect/>
          <a:stretch/>
        </p:blipFill>
        <p:spPr>
          <a:xfrm>
            <a:off x="3679953" y="4637567"/>
            <a:ext cx="276351" cy="323998"/>
          </a:xfrm>
          <a:prstGeom prst="rect">
            <a:avLst/>
          </a:prstGeom>
        </p:spPr>
      </p:pic>
      <p:pic>
        <p:nvPicPr>
          <p:cNvPr id="30" name="Imagen 29">
            <a:extLst>
              <a:ext uri="{FF2B5EF4-FFF2-40B4-BE49-F238E27FC236}">
                <a16:creationId xmlns:a16="http://schemas.microsoft.com/office/drawing/2014/main" id="{23761358-B008-4889-B200-EE08F1CC822A}"/>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rcRect/>
          <a:stretch/>
        </p:blipFill>
        <p:spPr>
          <a:xfrm>
            <a:off x="3674520" y="5722411"/>
            <a:ext cx="276351" cy="323998"/>
          </a:xfrm>
          <a:prstGeom prst="rect">
            <a:avLst/>
          </a:prstGeom>
        </p:spPr>
      </p:pic>
      <p:pic>
        <p:nvPicPr>
          <p:cNvPr id="31" name="Imagen 30">
            <a:extLst>
              <a:ext uri="{FF2B5EF4-FFF2-40B4-BE49-F238E27FC236}">
                <a16:creationId xmlns:a16="http://schemas.microsoft.com/office/drawing/2014/main" id="{AAE31BA7-B2CB-B34E-83CE-9E71460B7CB6}"/>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rcRect/>
          <a:stretch/>
        </p:blipFill>
        <p:spPr>
          <a:xfrm>
            <a:off x="3674520" y="6262710"/>
            <a:ext cx="276351" cy="323998"/>
          </a:xfrm>
          <a:prstGeom prst="rect">
            <a:avLst/>
          </a:prstGeom>
        </p:spPr>
      </p:pic>
      <p:pic>
        <p:nvPicPr>
          <p:cNvPr id="33" name="Imagen 32" descr="Un grupo de personas posando delante de una pared de ladrillos&#10;&#10;Descripción generada automáticamente con confianza baja">
            <a:extLst>
              <a:ext uri="{FF2B5EF4-FFF2-40B4-BE49-F238E27FC236}">
                <a16:creationId xmlns:a16="http://schemas.microsoft.com/office/drawing/2014/main" id="{65BF582B-7C4D-BFFD-E37E-4191791F43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07975" y="98821"/>
            <a:ext cx="2039771" cy="2720545"/>
          </a:xfrm>
          <a:prstGeom prst="rect">
            <a:avLst/>
          </a:prstGeom>
          <a:ln w="38100" cap="sq">
            <a:solidFill>
              <a:srgbClr val="77363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2068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290">
                                          <p:stCondLst>
                                            <p:cond delay="0"/>
                                          </p:stCondLst>
                                        </p:cTn>
                                        <p:tgtEl>
                                          <p:spTgt spid="15"/>
                                        </p:tgtEl>
                                      </p:cBhvr>
                                    </p:animEffect>
                                    <p:anim calcmode="lin" valueType="num">
                                      <p:cBhvr>
                                        <p:cTn id="8"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3" dur="13">
                                          <p:stCondLst>
                                            <p:cond delay="325"/>
                                          </p:stCondLst>
                                        </p:cTn>
                                        <p:tgtEl>
                                          <p:spTgt spid="15"/>
                                        </p:tgtEl>
                                      </p:cBhvr>
                                      <p:to x="100000" y="60000"/>
                                    </p:animScale>
                                    <p:animScale>
                                      <p:cBhvr>
                                        <p:cTn id="14" dur="83" decel="50000">
                                          <p:stCondLst>
                                            <p:cond delay="338"/>
                                          </p:stCondLst>
                                        </p:cTn>
                                        <p:tgtEl>
                                          <p:spTgt spid="15"/>
                                        </p:tgtEl>
                                      </p:cBhvr>
                                      <p:to x="100000" y="100000"/>
                                    </p:animScale>
                                    <p:animScale>
                                      <p:cBhvr>
                                        <p:cTn id="15" dur="13">
                                          <p:stCondLst>
                                            <p:cond delay="656"/>
                                          </p:stCondLst>
                                        </p:cTn>
                                        <p:tgtEl>
                                          <p:spTgt spid="15"/>
                                        </p:tgtEl>
                                      </p:cBhvr>
                                      <p:to x="100000" y="80000"/>
                                    </p:animScale>
                                    <p:animScale>
                                      <p:cBhvr>
                                        <p:cTn id="16" dur="83" decel="50000">
                                          <p:stCondLst>
                                            <p:cond delay="669"/>
                                          </p:stCondLst>
                                        </p:cTn>
                                        <p:tgtEl>
                                          <p:spTgt spid="15"/>
                                        </p:tgtEl>
                                      </p:cBhvr>
                                      <p:to x="100000" y="100000"/>
                                    </p:animScale>
                                    <p:animScale>
                                      <p:cBhvr>
                                        <p:cTn id="17" dur="13">
                                          <p:stCondLst>
                                            <p:cond delay="821"/>
                                          </p:stCondLst>
                                        </p:cTn>
                                        <p:tgtEl>
                                          <p:spTgt spid="15"/>
                                        </p:tgtEl>
                                      </p:cBhvr>
                                      <p:to x="100000" y="90000"/>
                                    </p:animScale>
                                    <p:animScale>
                                      <p:cBhvr>
                                        <p:cTn id="18" dur="83" decel="50000">
                                          <p:stCondLst>
                                            <p:cond delay="834"/>
                                          </p:stCondLst>
                                        </p:cTn>
                                        <p:tgtEl>
                                          <p:spTgt spid="15"/>
                                        </p:tgtEl>
                                      </p:cBhvr>
                                      <p:to x="100000" y="100000"/>
                                    </p:animScale>
                                    <p:animScale>
                                      <p:cBhvr>
                                        <p:cTn id="19" dur="13">
                                          <p:stCondLst>
                                            <p:cond delay="904"/>
                                          </p:stCondLst>
                                        </p:cTn>
                                        <p:tgtEl>
                                          <p:spTgt spid="15"/>
                                        </p:tgtEl>
                                      </p:cBhvr>
                                      <p:to x="100000" y="95000"/>
                                    </p:animScale>
                                    <p:animScale>
                                      <p:cBhvr>
                                        <p:cTn id="20" dur="83" decel="50000">
                                          <p:stCondLst>
                                            <p:cond delay="917"/>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heel(1)">
                                      <p:cBhvr>
                                        <p:cTn id="25" dur="1000"/>
                                        <p:tgtEl>
                                          <p:spTgt spid="13"/>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par>
                          <p:cTn id="30" fill="hold">
                            <p:stCondLst>
                              <p:cond delay="1500"/>
                            </p:stCondLst>
                            <p:childTnLst>
                              <p:par>
                                <p:cTn id="31" presetID="53" presetClass="entr" presetSubtype="16"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p:cTn id="33" dur="500" fill="hold"/>
                                        <p:tgtEl>
                                          <p:spTgt spid="33"/>
                                        </p:tgtEl>
                                        <p:attrNameLst>
                                          <p:attrName>ppt_w</p:attrName>
                                        </p:attrNameLst>
                                      </p:cBhvr>
                                      <p:tavLst>
                                        <p:tav tm="0">
                                          <p:val>
                                            <p:fltVal val="0"/>
                                          </p:val>
                                        </p:tav>
                                        <p:tav tm="100000">
                                          <p:val>
                                            <p:strVal val="#ppt_w"/>
                                          </p:val>
                                        </p:tav>
                                      </p:tavLst>
                                    </p:anim>
                                    <p:anim calcmode="lin" valueType="num">
                                      <p:cBhvr>
                                        <p:cTn id="34" dur="500" fill="hold"/>
                                        <p:tgtEl>
                                          <p:spTgt spid="33"/>
                                        </p:tgtEl>
                                        <p:attrNameLst>
                                          <p:attrName>ppt_h</p:attrName>
                                        </p:attrNameLst>
                                      </p:cBhvr>
                                      <p:tavLst>
                                        <p:tav tm="0">
                                          <p:val>
                                            <p:fltVal val="0"/>
                                          </p:val>
                                        </p:tav>
                                        <p:tav tm="100000">
                                          <p:val>
                                            <p:strVal val="#ppt_h"/>
                                          </p:val>
                                        </p:tav>
                                      </p:tavLst>
                                    </p:anim>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0-#ppt_w/2"/>
                                          </p:val>
                                        </p:tav>
                                        <p:tav tm="100000">
                                          <p:val>
                                            <p:strVal val="#ppt_x"/>
                                          </p:val>
                                        </p:tav>
                                      </p:tavLst>
                                    </p:anim>
                                    <p:anim calcmode="lin" valueType="num">
                                      <p:cBhvr additive="base">
                                        <p:cTn id="41" dur="500" fill="hold"/>
                                        <p:tgtEl>
                                          <p:spTgt spid="23"/>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1">
                                            <p:txEl>
                                              <p:pRg st="0" end="0"/>
                                            </p:txEl>
                                          </p:spTgt>
                                        </p:tgtEl>
                                        <p:attrNameLst>
                                          <p:attrName>style.visibility</p:attrName>
                                        </p:attrNameLst>
                                      </p:cBhvr>
                                      <p:to>
                                        <p:strVal val="visible"/>
                                      </p:to>
                                    </p:set>
                                    <p:animEffect transition="in" filter="wipe(left)">
                                      <p:cBhvr>
                                        <p:cTn id="45" dur="500"/>
                                        <p:tgtEl>
                                          <p:spTgt spid="21">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500" fill="hold"/>
                                        <p:tgtEl>
                                          <p:spTgt spid="26"/>
                                        </p:tgtEl>
                                        <p:attrNameLst>
                                          <p:attrName>ppt_x</p:attrName>
                                        </p:attrNameLst>
                                      </p:cBhvr>
                                      <p:tavLst>
                                        <p:tav tm="0">
                                          <p:val>
                                            <p:strVal val="0-#ppt_w/2"/>
                                          </p:val>
                                        </p:tav>
                                        <p:tav tm="100000">
                                          <p:val>
                                            <p:strVal val="#ppt_x"/>
                                          </p:val>
                                        </p:tav>
                                      </p:tavLst>
                                    </p:anim>
                                    <p:anim calcmode="lin" valueType="num">
                                      <p:cBhvr additive="base">
                                        <p:cTn id="51" dur="500" fill="hold"/>
                                        <p:tgtEl>
                                          <p:spTgt spid="26"/>
                                        </p:tgtEl>
                                        <p:attrNameLst>
                                          <p:attrName>ppt_y</p:attrName>
                                        </p:attrNameLst>
                                      </p:cBhvr>
                                      <p:tavLst>
                                        <p:tav tm="0">
                                          <p:val>
                                            <p:strVal val="#ppt_y"/>
                                          </p:val>
                                        </p:tav>
                                        <p:tav tm="100000">
                                          <p:val>
                                            <p:strVal val="#ppt_y"/>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1">
                                            <p:txEl>
                                              <p:pRg st="1" end="1"/>
                                            </p:txEl>
                                          </p:spTgt>
                                        </p:tgtEl>
                                        <p:attrNameLst>
                                          <p:attrName>style.visibility</p:attrName>
                                        </p:attrNameLst>
                                      </p:cBhvr>
                                      <p:to>
                                        <p:strVal val="visible"/>
                                      </p:to>
                                    </p:set>
                                    <p:animEffect transition="in" filter="wipe(left)">
                                      <p:cBhvr>
                                        <p:cTn id="55" dur="500"/>
                                        <p:tgtEl>
                                          <p:spTgt spid="21">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0-#ppt_w/2"/>
                                          </p:val>
                                        </p:tav>
                                        <p:tav tm="100000">
                                          <p:val>
                                            <p:strVal val="#ppt_x"/>
                                          </p:val>
                                        </p:tav>
                                      </p:tavLst>
                                    </p:anim>
                                    <p:anim calcmode="lin" valueType="num">
                                      <p:cBhvr additive="base">
                                        <p:cTn id="61" dur="500" fill="hold"/>
                                        <p:tgtEl>
                                          <p:spTgt spid="27"/>
                                        </p:tgtEl>
                                        <p:attrNameLst>
                                          <p:attrName>ppt_y</p:attrName>
                                        </p:attrNameLst>
                                      </p:cBhvr>
                                      <p:tavLst>
                                        <p:tav tm="0">
                                          <p:val>
                                            <p:strVal val="#ppt_y"/>
                                          </p:val>
                                        </p:tav>
                                        <p:tav tm="100000">
                                          <p:val>
                                            <p:strVal val="#ppt_y"/>
                                          </p:val>
                                        </p:tav>
                                      </p:tavLst>
                                    </p:anim>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1">
                                            <p:txEl>
                                              <p:pRg st="2" end="2"/>
                                            </p:txEl>
                                          </p:spTgt>
                                        </p:tgtEl>
                                        <p:attrNameLst>
                                          <p:attrName>style.visibility</p:attrName>
                                        </p:attrNameLst>
                                      </p:cBhvr>
                                      <p:to>
                                        <p:strVal val="visible"/>
                                      </p:to>
                                    </p:set>
                                    <p:animEffect transition="in" filter="wipe(left)">
                                      <p:cBhvr>
                                        <p:cTn id="65" dur="500"/>
                                        <p:tgtEl>
                                          <p:spTgt spid="21">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heel(1)">
                                      <p:cBhvr>
                                        <p:cTn id="70" dur="1000"/>
                                        <p:tgtEl>
                                          <p:spTgt spid="24"/>
                                        </p:tgtEl>
                                      </p:cBhvr>
                                    </p:animEffect>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left)">
                                      <p:cBhvr>
                                        <p:cTn id="74" dur="500"/>
                                        <p:tgtEl>
                                          <p:spTgt spid="8"/>
                                        </p:tgtEl>
                                      </p:cBhvr>
                                    </p:animEffect>
                                  </p:childTnLst>
                                </p:cTn>
                              </p:par>
                            </p:childTnLst>
                          </p:cTn>
                        </p:par>
                        <p:par>
                          <p:cTn id="75" fill="hold">
                            <p:stCondLst>
                              <p:cond delay="1500"/>
                            </p:stCondLst>
                            <p:childTnLst>
                              <p:par>
                                <p:cTn id="76" presetID="53" presetClass="entr" presetSubtype="16" fill="hold" nodeType="afterEffect">
                                  <p:stCondLst>
                                    <p:cond delay="0"/>
                                  </p:stCondLst>
                                  <p:childTnLst>
                                    <p:set>
                                      <p:cBhvr>
                                        <p:cTn id="77" dur="1" fill="hold">
                                          <p:stCondLst>
                                            <p:cond delay="0"/>
                                          </p:stCondLst>
                                        </p:cTn>
                                        <p:tgtEl>
                                          <p:spTgt spid="35"/>
                                        </p:tgtEl>
                                        <p:attrNameLst>
                                          <p:attrName>style.visibility</p:attrName>
                                        </p:attrNameLst>
                                      </p:cBhvr>
                                      <p:to>
                                        <p:strVal val="visible"/>
                                      </p:to>
                                    </p:set>
                                    <p:anim calcmode="lin" valueType="num">
                                      <p:cBhvr>
                                        <p:cTn id="78" dur="500" fill="hold"/>
                                        <p:tgtEl>
                                          <p:spTgt spid="35"/>
                                        </p:tgtEl>
                                        <p:attrNameLst>
                                          <p:attrName>ppt_w</p:attrName>
                                        </p:attrNameLst>
                                      </p:cBhvr>
                                      <p:tavLst>
                                        <p:tav tm="0">
                                          <p:val>
                                            <p:fltVal val="0"/>
                                          </p:val>
                                        </p:tav>
                                        <p:tav tm="100000">
                                          <p:val>
                                            <p:strVal val="#ppt_w"/>
                                          </p:val>
                                        </p:tav>
                                      </p:tavLst>
                                    </p:anim>
                                    <p:anim calcmode="lin" valueType="num">
                                      <p:cBhvr>
                                        <p:cTn id="79" dur="500" fill="hold"/>
                                        <p:tgtEl>
                                          <p:spTgt spid="35"/>
                                        </p:tgtEl>
                                        <p:attrNameLst>
                                          <p:attrName>ppt_h</p:attrName>
                                        </p:attrNameLst>
                                      </p:cBhvr>
                                      <p:tavLst>
                                        <p:tav tm="0">
                                          <p:val>
                                            <p:fltVal val="0"/>
                                          </p:val>
                                        </p:tav>
                                        <p:tav tm="100000">
                                          <p:val>
                                            <p:strVal val="#ppt_h"/>
                                          </p:val>
                                        </p:tav>
                                      </p:tavLst>
                                    </p:anim>
                                    <p:animEffect transition="in" filter="fade">
                                      <p:cBhvr>
                                        <p:cTn id="80" dur="5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additive="base">
                                        <p:cTn id="85" dur="500" fill="hold"/>
                                        <p:tgtEl>
                                          <p:spTgt spid="28"/>
                                        </p:tgtEl>
                                        <p:attrNameLst>
                                          <p:attrName>ppt_x</p:attrName>
                                        </p:attrNameLst>
                                      </p:cBhvr>
                                      <p:tavLst>
                                        <p:tav tm="0">
                                          <p:val>
                                            <p:strVal val="0-#ppt_w/2"/>
                                          </p:val>
                                        </p:tav>
                                        <p:tav tm="100000">
                                          <p:val>
                                            <p:strVal val="#ppt_x"/>
                                          </p:val>
                                        </p:tav>
                                      </p:tavLst>
                                    </p:anim>
                                    <p:anim calcmode="lin" valueType="num">
                                      <p:cBhvr additive="base">
                                        <p:cTn id="86" dur="500" fill="hold"/>
                                        <p:tgtEl>
                                          <p:spTgt spid="28"/>
                                        </p:tgtEl>
                                        <p:attrNameLst>
                                          <p:attrName>ppt_y</p:attrName>
                                        </p:attrNameLst>
                                      </p:cBhvr>
                                      <p:tavLst>
                                        <p:tav tm="0">
                                          <p:val>
                                            <p:strVal val="#ppt_y"/>
                                          </p:val>
                                        </p:tav>
                                        <p:tav tm="100000">
                                          <p:val>
                                            <p:strVal val="#ppt_y"/>
                                          </p:val>
                                        </p:tav>
                                      </p:tavLst>
                                    </p:anim>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7">
                                            <p:txEl>
                                              <p:pRg st="0" end="0"/>
                                            </p:txEl>
                                          </p:spTgt>
                                        </p:tgtEl>
                                        <p:attrNameLst>
                                          <p:attrName>style.visibility</p:attrName>
                                        </p:attrNameLst>
                                      </p:cBhvr>
                                      <p:to>
                                        <p:strVal val="visible"/>
                                      </p:to>
                                    </p:set>
                                    <p:animEffect transition="in" filter="wipe(left)">
                                      <p:cBhvr>
                                        <p:cTn id="90" dur="500"/>
                                        <p:tgtEl>
                                          <p:spTgt spid="7">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nodeType="click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additive="base">
                                        <p:cTn id="95" dur="500" fill="hold"/>
                                        <p:tgtEl>
                                          <p:spTgt spid="29"/>
                                        </p:tgtEl>
                                        <p:attrNameLst>
                                          <p:attrName>ppt_x</p:attrName>
                                        </p:attrNameLst>
                                      </p:cBhvr>
                                      <p:tavLst>
                                        <p:tav tm="0">
                                          <p:val>
                                            <p:strVal val="0-#ppt_w/2"/>
                                          </p:val>
                                        </p:tav>
                                        <p:tav tm="100000">
                                          <p:val>
                                            <p:strVal val="#ppt_x"/>
                                          </p:val>
                                        </p:tav>
                                      </p:tavLst>
                                    </p:anim>
                                    <p:anim calcmode="lin" valueType="num">
                                      <p:cBhvr additive="base">
                                        <p:cTn id="96" dur="500" fill="hold"/>
                                        <p:tgtEl>
                                          <p:spTgt spid="29"/>
                                        </p:tgtEl>
                                        <p:attrNameLst>
                                          <p:attrName>ppt_y</p:attrName>
                                        </p:attrNameLst>
                                      </p:cBhvr>
                                      <p:tavLst>
                                        <p:tav tm="0">
                                          <p:val>
                                            <p:strVal val="#ppt_y"/>
                                          </p:val>
                                        </p:tav>
                                        <p:tav tm="100000">
                                          <p:val>
                                            <p:strVal val="#ppt_y"/>
                                          </p:val>
                                        </p:tav>
                                      </p:tavLst>
                                    </p:anim>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7">
                                            <p:txEl>
                                              <p:pRg st="1" end="1"/>
                                            </p:txEl>
                                          </p:spTgt>
                                        </p:tgtEl>
                                        <p:attrNameLst>
                                          <p:attrName>style.visibility</p:attrName>
                                        </p:attrNameLst>
                                      </p:cBhvr>
                                      <p:to>
                                        <p:strVal val="visible"/>
                                      </p:to>
                                    </p:set>
                                    <p:animEffect transition="in" filter="wipe(left)">
                                      <p:cBhvr>
                                        <p:cTn id="100" dur="500"/>
                                        <p:tgtEl>
                                          <p:spTgt spid="7">
                                            <p:txEl>
                                              <p:pRg st="1" end="1"/>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8" fill="hold" nodeType="clickEffect">
                                  <p:stCondLst>
                                    <p:cond delay="0"/>
                                  </p:stCondLst>
                                  <p:childTnLst>
                                    <p:set>
                                      <p:cBhvr>
                                        <p:cTn id="104" dur="1" fill="hold">
                                          <p:stCondLst>
                                            <p:cond delay="0"/>
                                          </p:stCondLst>
                                        </p:cTn>
                                        <p:tgtEl>
                                          <p:spTgt spid="30"/>
                                        </p:tgtEl>
                                        <p:attrNameLst>
                                          <p:attrName>style.visibility</p:attrName>
                                        </p:attrNameLst>
                                      </p:cBhvr>
                                      <p:to>
                                        <p:strVal val="visible"/>
                                      </p:to>
                                    </p:set>
                                    <p:anim calcmode="lin" valueType="num">
                                      <p:cBhvr additive="base">
                                        <p:cTn id="105" dur="500" fill="hold"/>
                                        <p:tgtEl>
                                          <p:spTgt spid="30"/>
                                        </p:tgtEl>
                                        <p:attrNameLst>
                                          <p:attrName>ppt_x</p:attrName>
                                        </p:attrNameLst>
                                      </p:cBhvr>
                                      <p:tavLst>
                                        <p:tav tm="0">
                                          <p:val>
                                            <p:strVal val="0-#ppt_w/2"/>
                                          </p:val>
                                        </p:tav>
                                        <p:tav tm="100000">
                                          <p:val>
                                            <p:strVal val="#ppt_x"/>
                                          </p:val>
                                        </p:tav>
                                      </p:tavLst>
                                    </p:anim>
                                    <p:anim calcmode="lin" valueType="num">
                                      <p:cBhvr additive="base">
                                        <p:cTn id="106" dur="500" fill="hold"/>
                                        <p:tgtEl>
                                          <p:spTgt spid="30"/>
                                        </p:tgtEl>
                                        <p:attrNameLst>
                                          <p:attrName>ppt_y</p:attrName>
                                        </p:attrNameLst>
                                      </p:cBhvr>
                                      <p:tavLst>
                                        <p:tav tm="0">
                                          <p:val>
                                            <p:strVal val="#ppt_y"/>
                                          </p:val>
                                        </p:tav>
                                        <p:tav tm="100000">
                                          <p:val>
                                            <p:strVal val="#ppt_y"/>
                                          </p:val>
                                        </p:tav>
                                      </p:tavLst>
                                    </p:anim>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7">
                                            <p:txEl>
                                              <p:pRg st="2" end="2"/>
                                            </p:txEl>
                                          </p:spTgt>
                                        </p:tgtEl>
                                        <p:attrNameLst>
                                          <p:attrName>style.visibility</p:attrName>
                                        </p:attrNameLst>
                                      </p:cBhvr>
                                      <p:to>
                                        <p:strVal val="visible"/>
                                      </p:to>
                                    </p:set>
                                    <p:animEffect transition="in" filter="wipe(left)">
                                      <p:cBhvr>
                                        <p:cTn id="110" dur="500"/>
                                        <p:tgtEl>
                                          <p:spTgt spid="7">
                                            <p:txEl>
                                              <p:pRg st="2" end="2"/>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37"/>
                                        </p:tgtEl>
                                        <p:attrNameLst>
                                          <p:attrName>style.visibility</p:attrName>
                                        </p:attrNameLst>
                                      </p:cBhvr>
                                      <p:to>
                                        <p:strVal val="visible"/>
                                      </p:to>
                                    </p:set>
                                    <p:anim calcmode="lin" valueType="num">
                                      <p:cBhvr>
                                        <p:cTn id="115" dur="500" fill="hold"/>
                                        <p:tgtEl>
                                          <p:spTgt spid="37"/>
                                        </p:tgtEl>
                                        <p:attrNameLst>
                                          <p:attrName>ppt_w</p:attrName>
                                        </p:attrNameLst>
                                      </p:cBhvr>
                                      <p:tavLst>
                                        <p:tav tm="0">
                                          <p:val>
                                            <p:fltVal val="0"/>
                                          </p:val>
                                        </p:tav>
                                        <p:tav tm="100000">
                                          <p:val>
                                            <p:strVal val="#ppt_w"/>
                                          </p:val>
                                        </p:tav>
                                      </p:tavLst>
                                    </p:anim>
                                    <p:anim calcmode="lin" valueType="num">
                                      <p:cBhvr>
                                        <p:cTn id="116" dur="500" fill="hold"/>
                                        <p:tgtEl>
                                          <p:spTgt spid="37"/>
                                        </p:tgtEl>
                                        <p:attrNameLst>
                                          <p:attrName>ppt_h</p:attrName>
                                        </p:attrNameLst>
                                      </p:cBhvr>
                                      <p:tavLst>
                                        <p:tav tm="0">
                                          <p:val>
                                            <p:fltVal val="0"/>
                                          </p:val>
                                        </p:tav>
                                        <p:tav tm="100000">
                                          <p:val>
                                            <p:strVal val="#ppt_h"/>
                                          </p:val>
                                        </p:tav>
                                      </p:tavLst>
                                    </p:anim>
                                    <p:animEffect transition="in" filter="fade">
                                      <p:cBhvr>
                                        <p:cTn id="117" dur="500"/>
                                        <p:tgtEl>
                                          <p:spTgt spid="37"/>
                                        </p:tgtEl>
                                      </p:cBhvr>
                                    </p:animEffect>
                                  </p:childTnLst>
                                </p:cTn>
                              </p:par>
                            </p:childTnLst>
                          </p:cTn>
                        </p:par>
                        <p:par>
                          <p:cTn id="118" fill="hold">
                            <p:stCondLst>
                              <p:cond delay="500"/>
                            </p:stCondLst>
                            <p:childTnLst>
                              <p:par>
                                <p:cTn id="119" presetID="2" presetClass="entr" presetSubtype="8" fill="hold" nodeType="afterEffect">
                                  <p:stCondLst>
                                    <p:cond delay="0"/>
                                  </p:stCondLst>
                                  <p:childTnLst>
                                    <p:set>
                                      <p:cBhvr>
                                        <p:cTn id="120" dur="1" fill="hold">
                                          <p:stCondLst>
                                            <p:cond delay="0"/>
                                          </p:stCondLst>
                                        </p:cTn>
                                        <p:tgtEl>
                                          <p:spTgt spid="31"/>
                                        </p:tgtEl>
                                        <p:attrNameLst>
                                          <p:attrName>style.visibility</p:attrName>
                                        </p:attrNameLst>
                                      </p:cBhvr>
                                      <p:to>
                                        <p:strVal val="visible"/>
                                      </p:to>
                                    </p:set>
                                    <p:anim calcmode="lin" valueType="num">
                                      <p:cBhvr additive="base">
                                        <p:cTn id="121" dur="500" fill="hold"/>
                                        <p:tgtEl>
                                          <p:spTgt spid="31"/>
                                        </p:tgtEl>
                                        <p:attrNameLst>
                                          <p:attrName>ppt_x</p:attrName>
                                        </p:attrNameLst>
                                      </p:cBhvr>
                                      <p:tavLst>
                                        <p:tav tm="0">
                                          <p:val>
                                            <p:strVal val="0-#ppt_w/2"/>
                                          </p:val>
                                        </p:tav>
                                        <p:tav tm="100000">
                                          <p:val>
                                            <p:strVal val="#ppt_x"/>
                                          </p:val>
                                        </p:tav>
                                      </p:tavLst>
                                    </p:anim>
                                    <p:anim calcmode="lin" valueType="num">
                                      <p:cBhvr additive="base">
                                        <p:cTn id="122" dur="500" fill="hold"/>
                                        <p:tgtEl>
                                          <p:spTgt spid="31"/>
                                        </p:tgtEl>
                                        <p:attrNameLst>
                                          <p:attrName>ppt_y</p:attrName>
                                        </p:attrNameLst>
                                      </p:cBhvr>
                                      <p:tavLst>
                                        <p:tav tm="0">
                                          <p:val>
                                            <p:strVal val="#ppt_y"/>
                                          </p:val>
                                        </p:tav>
                                        <p:tav tm="100000">
                                          <p:val>
                                            <p:strVal val="#ppt_y"/>
                                          </p:val>
                                        </p:tav>
                                      </p:tavLst>
                                    </p:anim>
                                  </p:childTnLst>
                                </p:cTn>
                              </p:par>
                            </p:childTnLst>
                          </p:cTn>
                        </p:par>
                        <p:par>
                          <p:cTn id="123" fill="hold">
                            <p:stCondLst>
                              <p:cond delay="1000"/>
                            </p:stCondLst>
                            <p:childTnLst>
                              <p:par>
                                <p:cTn id="124" presetID="22" presetClass="entr" presetSubtype="8" fill="hold" grpId="0" nodeType="afterEffect">
                                  <p:stCondLst>
                                    <p:cond delay="0"/>
                                  </p:stCondLst>
                                  <p:childTnLst>
                                    <p:set>
                                      <p:cBhvr>
                                        <p:cTn id="125" dur="1" fill="hold">
                                          <p:stCondLst>
                                            <p:cond delay="0"/>
                                          </p:stCondLst>
                                        </p:cTn>
                                        <p:tgtEl>
                                          <p:spTgt spid="7">
                                            <p:txEl>
                                              <p:pRg st="3" end="3"/>
                                            </p:txEl>
                                          </p:spTgt>
                                        </p:tgtEl>
                                        <p:attrNameLst>
                                          <p:attrName>style.visibility</p:attrName>
                                        </p:attrNameLst>
                                      </p:cBhvr>
                                      <p:to>
                                        <p:strVal val="visible"/>
                                      </p:to>
                                    </p:set>
                                    <p:animEffect transition="in" filter="wipe(left)">
                                      <p:cBhvr>
                                        <p:cTn id="12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7" grpId="0" uiExpand="1" build="p"/>
      <p:bldP spid="8"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17000" b="-17000"/>
          </a:stretch>
        </a:blipFill>
        <a:effectLst/>
      </p:bgPr>
    </p:bg>
    <p:spTree>
      <p:nvGrpSpPr>
        <p:cNvPr id="1" name=""/>
        <p:cNvGrpSpPr/>
        <p:nvPr/>
      </p:nvGrpSpPr>
      <p:grpSpPr>
        <a:xfrm>
          <a:off x="0" y="0"/>
          <a:ext cx="0" cy="0"/>
          <a:chOff x="0" y="0"/>
          <a:chExt cx="0" cy="0"/>
        </a:xfrm>
      </p:grpSpPr>
      <p:pic>
        <p:nvPicPr>
          <p:cNvPr id="31" name="Imagen 30" descr="Un dibujo de un grupo de personas en una montaña&#10;&#10;Descripción generada automáticamente con confianza baja">
            <a:extLst>
              <a:ext uri="{FF2B5EF4-FFF2-40B4-BE49-F238E27FC236}">
                <a16:creationId xmlns:a16="http://schemas.microsoft.com/office/drawing/2014/main" id="{50270AC2-31C5-2265-20C2-ED532304A39B}"/>
              </a:ext>
            </a:extLst>
          </p:cNvPr>
          <p:cNvPicPr>
            <a:picLocks noChangeAspect="1"/>
          </p:cNvPicPr>
          <p:nvPr/>
        </p:nvPicPr>
        <p:blipFill rotWithShape="1">
          <a:blip r:embed="rId3">
            <a:extLst>
              <a:ext uri="{28A0092B-C50C-407E-A947-70E740481C1C}">
                <a14:useLocalDpi xmlns:a14="http://schemas.microsoft.com/office/drawing/2010/main" val="0"/>
              </a:ext>
            </a:extLst>
          </a:blip>
          <a:srcRect l="17511"/>
          <a:stretch/>
        </p:blipFill>
        <p:spPr>
          <a:xfrm>
            <a:off x="201503" y="744844"/>
            <a:ext cx="3284618" cy="2239803"/>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8D250B18-0BB9-0D22-4971-BFE365AB24A9}"/>
              </a:ext>
            </a:extLst>
          </p:cNvPr>
          <p:cNvSpPr txBox="1"/>
          <p:nvPr/>
        </p:nvSpPr>
        <p:spPr>
          <a:xfrm>
            <a:off x="505377" y="3710016"/>
            <a:ext cx="7170040" cy="2862322"/>
          </a:xfrm>
          <a:prstGeom prst="rect">
            <a:avLst/>
          </a:prstGeom>
          <a:noFill/>
        </p:spPr>
        <p:txBody>
          <a:bodyPr wrap="square">
            <a:spAutoFit/>
          </a:bodyPr>
          <a:lstStyle/>
          <a:p>
            <a:r>
              <a:rPr lang="es-ES" b="1" dirty="0">
                <a:solidFill>
                  <a:srgbClr val="C00000"/>
                </a:solidFill>
              </a:rPr>
              <a:t>Cuatro ángeles del cielo acompañaban siempre el arca de Dios </a:t>
            </a:r>
            <a:r>
              <a:rPr lang="es-ES" b="1" dirty="0"/>
              <a:t>en todas sus peregrinaciones, para protegerla de cualquier peligro y para cumplir toda misión que se les requiriera en relación con ella… Cristo y los ángeles acompañaron al arca cuando ésta giraba en torno de Jericó, y finalmente </a:t>
            </a:r>
            <a:r>
              <a:rPr lang="es-ES" b="1" dirty="0">
                <a:solidFill>
                  <a:srgbClr val="C00000"/>
                </a:solidFill>
              </a:rPr>
              <a:t>derribaron sus macizos muros y entregaron la ciudad en manos de Israel</a:t>
            </a:r>
            <a:r>
              <a:rPr lang="es-ES" b="1" dirty="0"/>
              <a:t> (HR, p. 188; Josué 6).</a:t>
            </a:r>
          </a:p>
          <a:p>
            <a:r>
              <a:rPr lang="es-ES" b="1" dirty="0"/>
              <a:t>Los ángeles de Dios que siempre acompañaban el arca, </a:t>
            </a:r>
            <a:r>
              <a:rPr lang="es-ES" b="1" dirty="0">
                <a:solidFill>
                  <a:srgbClr val="C00000"/>
                </a:solidFill>
              </a:rPr>
              <a:t>postraron al inconsciente ídolo y lo mutilaron</a:t>
            </a:r>
            <a:r>
              <a:rPr lang="es-ES" b="1" dirty="0"/>
              <a:t>, para mostrar que el Dios viviente está por encima de todos los dioses, y que éstos son nada delante de él (Spiritual </a:t>
            </a:r>
            <a:r>
              <a:rPr lang="es-ES" b="1" dirty="0" err="1"/>
              <a:t>Gifts</a:t>
            </a:r>
            <a:r>
              <a:rPr lang="es-ES" b="1" dirty="0"/>
              <a:t>, tomo 4a, p. 107; 1ª de Samuel 5).</a:t>
            </a:r>
          </a:p>
        </p:txBody>
      </p:sp>
      <p:sp>
        <p:nvSpPr>
          <p:cNvPr id="4" name="CuadroTexto 3">
            <a:extLst>
              <a:ext uri="{FF2B5EF4-FFF2-40B4-BE49-F238E27FC236}">
                <a16:creationId xmlns:a16="http://schemas.microsoft.com/office/drawing/2014/main" id="{36F7FC02-8532-A095-7A8A-0D3393A5AE15}"/>
              </a:ext>
            </a:extLst>
          </p:cNvPr>
          <p:cNvSpPr txBox="1"/>
          <p:nvPr/>
        </p:nvSpPr>
        <p:spPr>
          <a:xfrm>
            <a:off x="786547" y="3140987"/>
            <a:ext cx="5399147" cy="461665"/>
          </a:xfrm>
          <a:prstGeom prst="rect">
            <a:avLst/>
          </a:prstGeom>
          <a:noFill/>
        </p:spPr>
        <p:txBody>
          <a:bodyPr wrap="square" rtlCol="0">
            <a:spAutoFit/>
          </a:bodyPr>
          <a:lstStyle/>
          <a:p>
            <a:r>
              <a:rPr lang="es-ES" sz="2400" b="1" dirty="0">
                <a:solidFill>
                  <a:srgbClr val="8F10A6"/>
                </a:solidFill>
              </a:rPr>
              <a:t>En el tiempo de Josué y los jueces</a:t>
            </a:r>
          </a:p>
        </p:txBody>
      </p:sp>
      <p:pic>
        <p:nvPicPr>
          <p:cNvPr id="11" name="Imagen 10">
            <a:extLst>
              <a:ext uri="{FF2B5EF4-FFF2-40B4-BE49-F238E27FC236}">
                <a16:creationId xmlns:a16="http://schemas.microsoft.com/office/drawing/2014/main" id="{E86D6743-B59F-DDBB-0655-FBC6B0E22F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19758" y="609020"/>
            <a:ext cx="454059" cy="447673"/>
          </a:xfrm>
          <a:prstGeom prst="rect">
            <a:avLst/>
          </a:prstGeom>
          <a:effectLst>
            <a:outerShdw blurRad="50800" dist="38100" dir="8100000" algn="tr" rotWithShape="0">
              <a:prstClr val="black">
                <a:alpha val="40000"/>
              </a:prstClr>
            </a:outerShdw>
          </a:effectLst>
        </p:spPr>
      </p:pic>
      <p:pic>
        <p:nvPicPr>
          <p:cNvPr id="12" name="Imagen 11">
            <a:extLst>
              <a:ext uri="{FF2B5EF4-FFF2-40B4-BE49-F238E27FC236}">
                <a16:creationId xmlns:a16="http://schemas.microsoft.com/office/drawing/2014/main" id="{F813278E-3D5E-59DA-F56F-8FACF254D6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78347" y="3147984"/>
            <a:ext cx="454059" cy="447673"/>
          </a:xfrm>
          <a:prstGeom prst="rect">
            <a:avLst/>
          </a:prstGeom>
          <a:effectLst>
            <a:outerShdw blurRad="50800" dist="38100" dir="8100000" algn="tr" rotWithShape="0">
              <a:prstClr val="black">
                <a:alpha val="40000"/>
              </a:prstClr>
            </a:outerShdw>
          </a:effectLst>
        </p:spPr>
      </p:pic>
      <p:grpSp>
        <p:nvGrpSpPr>
          <p:cNvPr id="13" name="Grupo 12">
            <a:extLst>
              <a:ext uri="{FF2B5EF4-FFF2-40B4-BE49-F238E27FC236}">
                <a16:creationId xmlns:a16="http://schemas.microsoft.com/office/drawing/2014/main" id="{F14136A9-2071-FC5C-6C22-D34C4A6DD345}"/>
              </a:ext>
            </a:extLst>
          </p:cNvPr>
          <p:cNvGrpSpPr/>
          <p:nvPr/>
        </p:nvGrpSpPr>
        <p:grpSpPr>
          <a:xfrm>
            <a:off x="1118182" y="43999"/>
            <a:ext cx="6557192" cy="565021"/>
            <a:chOff x="1118182" y="43999"/>
            <a:chExt cx="6557192" cy="565021"/>
          </a:xfrm>
        </p:grpSpPr>
        <p:pic>
          <p:nvPicPr>
            <p:cNvPr id="14" name="Imagen 13" descr="Imagen borrosa de una persona&#10;&#10;Descripción generada automáticamente con confianza media">
              <a:extLst>
                <a:ext uri="{FF2B5EF4-FFF2-40B4-BE49-F238E27FC236}">
                  <a16:creationId xmlns:a16="http://schemas.microsoft.com/office/drawing/2014/main" id="{56325AB3-83DD-AA78-D6E8-F26B3A6F8926}"/>
                </a:ext>
              </a:extLst>
            </p:cNvPr>
            <p:cNvPicPr>
              <a:picLocks noChangeAspect="1"/>
            </p:cNvPicPr>
            <p:nvPr/>
          </p:nvPicPr>
          <p:blipFill rotWithShape="1">
            <a:blip r:embed="rId6">
              <a:extLst>
                <a:ext uri="{28A0092B-C50C-407E-A947-70E740481C1C}">
                  <a14:useLocalDpi xmlns:a14="http://schemas.microsoft.com/office/drawing/2010/main" val="0"/>
                </a:ext>
              </a:extLst>
            </a:blip>
            <a:srcRect b="90559"/>
            <a:stretch/>
          </p:blipFill>
          <p:spPr>
            <a:xfrm>
              <a:off x="1481206" y="124427"/>
              <a:ext cx="6122752" cy="388482"/>
            </a:xfrm>
            <a:prstGeom prst="rect">
              <a:avLst/>
            </a:prstGeom>
          </p:spPr>
        </p:pic>
        <p:sp>
          <p:nvSpPr>
            <p:cNvPr id="15" name="CuadroTexto 14">
              <a:extLst>
                <a:ext uri="{FF2B5EF4-FFF2-40B4-BE49-F238E27FC236}">
                  <a16:creationId xmlns:a16="http://schemas.microsoft.com/office/drawing/2014/main" id="{C8C47E0E-CDBC-0A11-81A9-FE3DE65C3F59}"/>
                </a:ext>
              </a:extLst>
            </p:cNvPr>
            <p:cNvSpPr txBox="1"/>
            <p:nvPr/>
          </p:nvSpPr>
          <p:spPr>
            <a:xfrm>
              <a:off x="1628367" y="98821"/>
              <a:ext cx="6047007" cy="400110"/>
            </a:xfrm>
            <a:prstGeom prst="rect">
              <a:avLst/>
            </a:prstGeom>
            <a:noFill/>
          </p:spPr>
          <p:txBody>
            <a:bodyPr wrap="square" rtlCol="0">
              <a:spAutoFit/>
            </a:bodyPr>
            <a:lstStyle/>
            <a:p>
              <a:pPr algn="ctr"/>
              <a:r>
                <a:rPr lang="es-ES" sz="2000" b="1" dirty="0">
                  <a:solidFill>
                    <a:schemeClr val="bg1"/>
                  </a:solidFill>
                  <a:effectLst>
                    <a:glow rad="101600">
                      <a:srgbClr val="542708"/>
                    </a:glow>
                  </a:effectLst>
                </a:rPr>
                <a:t>¿Cómo intervienen los ángeles en la historia humana?</a:t>
              </a:r>
            </a:p>
          </p:txBody>
        </p:sp>
        <p:pic>
          <p:nvPicPr>
            <p:cNvPr id="16" name="Imagen 15">
              <a:extLst>
                <a:ext uri="{FF2B5EF4-FFF2-40B4-BE49-F238E27FC236}">
                  <a16:creationId xmlns:a16="http://schemas.microsoft.com/office/drawing/2014/main" id="{D0A3FE3B-4C83-AFA0-D0EF-70E58474050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18182" y="43999"/>
              <a:ext cx="578887" cy="565021"/>
            </a:xfrm>
            <a:prstGeom prst="rect">
              <a:avLst/>
            </a:prstGeom>
          </p:spPr>
        </p:pic>
      </p:grpSp>
      <p:sp>
        <p:nvSpPr>
          <p:cNvPr id="17" name="CuadroTexto 16">
            <a:extLst>
              <a:ext uri="{FF2B5EF4-FFF2-40B4-BE49-F238E27FC236}">
                <a16:creationId xmlns:a16="http://schemas.microsoft.com/office/drawing/2014/main" id="{6BBFA3C7-9CF1-FFD2-0173-AB180AE92BB6}"/>
              </a:ext>
            </a:extLst>
          </p:cNvPr>
          <p:cNvSpPr txBox="1"/>
          <p:nvPr/>
        </p:nvSpPr>
        <p:spPr>
          <a:xfrm>
            <a:off x="4341091" y="1045173"/>
            <a:ext cx="7861101" cy="1754326"/>
          </a:xfrm>
          <a:prstGeom prst="rect">
            <a:avLst/>
          </a:prstGeom>
          <a:noFill/>
        </p:spPr>
        <p:txBody>
          <a:bodyPr wrap="square">
            <a:spAutoFit/>
          </a:bodyPr>
          <a:lstStyle/>
          <a:p>
            <a:r>
              <a:rPr lang="es-ES" b="1" dirty="0"/>
              <a:t>Entonces, ¿para qué sirve </a:t>
            </a:r>
            <a:r>
              <a:rPr lang="es-ES" b="1" dirty="0">
                <a:solidFill>
                  <a:srgbClr val="C00000"/>
                </a:solidFill>
              </a:rPr>
              <a:t>la ley</a:t>
            </a:r>
            <a:r>
              <a:rPr lang="es-ES" b="1" dirty="0"/>
              <a:t>? Fue añadida a causa de las transgresiones, hasta que viniese la simiente a quien fue hecha la promesa; y </a:t>
            </a:r>
            <a:r>
              <a:rPr lang="es-ES" b="1" dirty="0">
                <a:solidFill>
                  <a:srgbClr val="C00000"/>
                </a:solidFill>
              </a:rPr>
              <a:t>fue ordenada por medio de ángeles</a:t>
            </a:r>
            <a:r>
              <a:rPr lang="es-ES" b="1" dirty="0"/>
              <a:t> en mano de un mediador. (Gálatas 3:19) </a:t>
            </a:r>
          </a:p>
          <a:p>
            <a:r>
              <a:rPr lang="es-ES" b="1" dirty="0"/>
              <a:t>Protegieron a los israelitas durante el éxodo. Ángeles de Dios pasaron en medio de la hueste egipcia, y </a:t>
            </a:r>
            <a:r>
              <a:rPr lang="es-ES" b="1" dirty="0">
                <a:solidFill>
                  <a:srgbClr val="C00000"/>
                </a:solidFill>
              </a:rPr>
              <a:t>removieron las ruedas de sus carros </a:t>
            </a:r>
            <a:r>
              <a:rPr lang="es-ES" b="1" dirty="0"/>
              <a:t>(</a:t>
            </a:r>
            <a:r>
              <a:rPr lang="es-ES" b="1" dirty="0" err="1"/>
              <a:t>Spirit</a:t>
            </a:r>
            <a:r>
              <a:rPr lang="es-ES" b="1" dirty="0"/>
              <a:t> </a:t>
            </a:r>
            <a:r>
              <a:rPr lang="es-ES" b="1" dirty="0" err="1"/>
              <a:t>of</a:t>
            </a:r>
            <a:r>
              <a:rPr lang="es-ES" b="1" dirty="0"/>
              <a:t> </a:t>
            </a:r>
            <a:r>
              <a:rPr lang="es-ES" b="1" dirty="0" err="1"/>
              <a:t>prophecy</a:t>
            </a:r>
            <a:r>
              <a:rPr lang="es-ES" b="1" dirty="0"/>
              <a:t>, tomo 1, p. 209).</a:t>
            </a:r>
          </a:p>
        </p:txBody>
      </p:sp>
      <p:sp>
        <p:nvSpPr>
          <p:cNvPr id="18" name="CuadroTexto 17">
            <a:extLst>
              <a:ext uri="{FF2B5EF4-FFF2-40B4-BE49-F238E27FC236}">
                <a16:creationId xmlns:a16="http://schemas.microsoft.com/office/drawing/2014/main" id="{B23D7D54-D2CB-E3ED-96F2-47AFC7525023}"/>
              </a:ext>
            </a:extLst>
          </p:cNvPr>
          <p:cNvSpPr txBox="1"/>
          <p:nvPr/>
        </p:nvSpPr>
        <p:spPr>
          <a:xfrm>
            <a:off x="4092695" y="585208"/>
            <a:ext cx="2368731" cy="461665"/>
          </a:xfrm>
          <a:prstGeom prst="rect">
            <a:avLst/>
          </a:prstGeom>
          <a:noFill/>
        </p:spPr>
        <p:txBody>
          <a:bodyPr wrap="square" rtlCol="0">
            <a:spAutoFit/>
          </a:bodyPr>
          <a:lstStyle/>
          <a:p>
            <a:r>
              <a:rPr lang="es-ES" sz="2400" b="1" dirty="0">
                <a:solidFill>
                  <a:srgbClr val="6A10A6"/>
                </a:solidFill>
              </a:rPr>
              <a:t>En el Éxodo</a:t>
            </a:r>
          </a:p>
        </p:txBody>
      </p:sp>
      <p:pic>
        <p:nvPicPr>
          <p:cNvPr id="20" name="Imagen 19">
            <a:extLst>
              <a:ext uri="{FF2B5EF4-FFF2-40B4-BE49-F238E27FC236}">
                <a16:creationId xmlns:a16="http://schemas.microsoft.com/office/drawing/2014/main" id="{7C919083-A648-1628-9C81-21775E5CF17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083459" y="1069855"/>
            <a:ext cx="276351" cy="323998"/>
          </a:xfrm>
          <a:prstGeom prst="rect">
            <a:avLst/>
          </a:prstGeom>
        </p:spPr>
      </p:pic>
      <p:pic>
        <p:nvPicPr>
          <p:cNvPr id="21" name="Imagen 20">
            <a:extLst>
              <a:ext uri="{FF2B5EF4-FFF2-40B4-BE49-F238E27FC236}">
                <a16:creationId xmlns:a16="http://schemas.microsoft.com/office/drawing/2014/main" id="{054DF1F3-9F0A-500B-D7AC-B09E178CA0C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092695" y="1855107"/>
            <a:ext cx="276351" cy="323998"/>
          </a:xfrm>
          <a:prstGeom prst="rect">
            <a:avLst/>
          </a:prstGeom>
        </p:spPr>
      </p:pic>
      <p:pic>
        <p:nvPicPr>
          <p:cNvPr id="22" name="Imagen 21">
            <a:extLst>
              <a:ext uri="{FF2B5EF4-FFF2-40B4-BE49-F238E27FC236}">
                <a16:creationId xmlns:a16="http://schemas.microsoft.com/office/drawing/2014/main" id="{9787E9EF-8774-8054-2138-88ADCC5D3EA4}"/>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p:blipFill>
        <p:spPr>
          <a:xfrm>
            <a:off x="278347" y="3722271"/>
            <a:ext cx="276351" cy="323997"/>
          </a:xfrm>
          <a:prstGeom prst="rect">
            <a:avLst/>
          </a:prstGeom>
        </p:spPr>
      </p:pic>
      <p:pic>
        <p:nvPicPr>
          <p:cNvPr id="23" name="Imagen 22">
            <a:extLst>
              <a:ext uri="{FF2B5EF4-FFF2-40B4-BE49-F238E27FC236}">
                <a16:creationId xmlns:a16="http://schemas.microsoft.com/office/drawing/2014/main" id="{0744090F-14A5-ED50-8E42-2434FD567CA3}"/>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p:blipFill>
        <p:spPr>
          <a:xfrm>
            <a:off x="278347" y="5379798"/>
            <a:ext cx="276351" cy="323997"/>
          </a:xfrm>
          <a:prstGeom prst="rect">
            <a:avLst/>
          </a:prstGeom>
        </p:spPr>
      </p:pic>
      <p:pic>
        <p:nvPicPr>
          <p:cNvPr id="25" name="Imagen 24" descr="Imagen que contiene tabla, comida, frente, parado&#10;&#10;Descripción generada automáticamente">
            <a:extLst>
              <a:ext uri="{FF2B5EF4-FFF2-40B4-BE49-F238E27FC236}">
                <a16:creationId xmlns:a16="http://schemas.microsoft.com/office/drawing/2014/main" id="{B0258C07-2EF1-5C9E-7681-6B8D52ED1D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31131" y="4747817"/>
            <a:ext cx="3903273" cy="1991702"/>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pic>
        <p:nvPicPr>
          <p:cNvPr id="33" name="Imagen 32" descr="Imagen que contiene exterior, edificio, pasto, parado&#10;&#10;Descripción generada automáticamente">
            <a:extLst>
              <a:ext uri="{FF2B5EF4-FFF2-40B4-BE49-F238E27FC236}">
                <a16:creationId xmlns:a16="http://schemas.microsoft.com/office/drawing/2014/main" id="{4DED3733-28F6-5A2B-FE49-7463507E390C}"/>
              </a:ext>
            </a:extLst>
          </p:cNvPr>
          <p:cNvPicPr>
            <a:picLocks noChangeAspect="1"/>
          </p:cNvPicPr>
          <p:nvPr/>
        </p:nvPicPr>
        <p:blipFill rotWithShape="1">
          <a:blip r:embed="rId12">
            <a:extLst>
              <a:ext uri="{28A0092B-C50C-407E-A947-70E740481C1C}">
                <a14:useLocalDpi xmlns:a14="http://schemas.microsoft.com/office/drawing/2010/main" val="0"/>
              </a:ext>
            </a:extLst>
          </a:blip>
          <a:srcRect t="8720" b="12448"/>
          <a:stretch/>
        </p:blipFill>
        <p:spPr>
          <a:xfrm>
            <a:off x="8150943" y="2588442"/>
            <a:ext cx="3530755" cy="2087520"/>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87631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290">
                                          <p:stCondLst>
                                            <p:cond delay="0"/>
                                          </p:stCondLst>
                                        </p:cTn>
                                        <p:tgtEl>
                                          <p:spTgt spid="13"/>
                                        </p:tgtEl>
                                      </p:cBhvr>
                                    </p:animEffect>
                                    <p:anim calcmode="lin" valueType="num">
                                      <p:cBhvr>
                                        <p:cTn id="8"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13" dur="13">
                                          <p:stCondLst>
                                            <p:cond delay="325"/>
                                          </p:stCondLst>
                                        </p:cTn>
                                        <p:tgtEl>
                                          <p:spTgt spid="13"/>
                                        </p:tgtEl>
                                      </p:cBhvr>
                                      <p:to x="100000" y="60000"/>
                                    </p:animScale>
                                    <p:animScale>
                                      <p:cBhvr>
                                        <p:cTn id="14" dur="83" decel="50000">
                                          <p:stCondLst>
                                            <p:cond delay="338"/>
                                          </p:stCondLst>
                                        </p:cTn>
                                        <p:tgtEl>
                                          <p:spTgt spid="13"/>
                                        </p:tgtEl>
                                      </p:cBhvr>
                                      <p:to x="100000" y="100000"/>
                                    </p:animScale>
                                    <p:animScale>
                                      <p:cBhvr>
                                        <p:cTn id="15" dur="13">
                                          <p:stCondLst>
                                            <p:cond delay="656"/>
                                          </p:stCondLst>
                                        </p:cTn>
                                        <p:tgtEl>
                                          <p:spTgt spid="13"/>
                                        </p:tgtEl>
                                      </p:cBhvr>
                                      <p:to x="100000" y="80000"/>
                                    </p:animScale>
                                    <p:animScale>
                                      <p:cBhvr>
                                        <p:cTn id="16" dur="83" decel="50000">
                                          <p:stCondLst>
                                            <p:cond delay="669"/>
                                          </p:stCondLst>
                                        </p:cTn>
                                        <p:tgtEl>
                                          <p:spTgt spid="13"/>
                                        </p:tgtEl>
                                      </p:cBhvr>
                                      <p:to x="100000" y="100000"/>
                                    </p:animScale>
                                    <p:animScale>
                                      <p:cBhvr>
                                        <p:cTn id="17" dur="13">
                                          <p:stCondLst>
                                            <p:cond delay="821"/>
                                          </p:stCondLst>
                                        </p:cTn>
                                        <p:tgtEl>
                                          <p:spTgt spid="13"/>
                                        </p:tgtEl>
                                      </p:cBhvr>
                                      <p:to x="100000" y="90000"/>
                                    </p:animScale>
                                    <p:animScale>
                                      <p:cBhvr>
                                        <p:cTn id="18" dur="83" decel="50000">
                                          <p:stCondLst>
                                            <p:cond delay="834"/>
                                          </p:stCondLst>
                                        </p:cTn>
                                        <p:tgtEl>
                                          <p:spTgt spid="13"/>
                                        </p:tgtEl>
                                      </p:cBhvr>
                                      <p:to x="100000" y="100000"/>
                                    </p:animScale>
                                    <p:animScale>
                                      <p:cBhvr>
                                        <p:cTn id="19" dur="13">
                                          <p:stCondLst>
                                            <p:cond delay="904"/>
                                          </p:stCondLst>
                                        </p:cTn>
                                        <p:tgtEl>
                                          <p:spTgt spid="13"/>
                                        </p:tgtEl>
                                      </p:cBhvr>
                                      <p:to x="100000" y="95000"/>
                                    </p:animScale>
                                    <p:animScale>
                                      <p:cBhvr>
                                        <p:cTn id="20" dur="83" decel="50000">
                                          <p:stCondLst>
                                            <p:cond delay="917"/>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1000"/>
                                        <p:tgtEl>
                                          <p:spTgt spid="11"/>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1500"/>
                            </p:stCondLst>
                            <p:childTnLst>
                              <p:par>
                                <p:cTn id="31" presetID="53" presetClass="entr" presetSubtype="16"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500" fill="hold"/>
                                        <p:tgtEl>
                                          <p:spTgt spid="31"/>
                                        </p:tgtEl>
                                        <p:attrNameLst>
                                          <p:attrName>ppt_w</p:attrName>
                                        </p:attrNameLst>
                                      </p:cBhvr>
                                      <p:tavLst>
                                        <p:tav tm="0">
                                          <p:val>
                                            <p:fltVal val="0"/>
                                          </p:val>
                                        </p:tav>
                                        <p:tav tm="100000">
                                          <p:val>
                                            <p:strVal val="#ppt_w"/>
                                          </p:val>
                                        </p:tav>
                                      </p:tavLst>
                                    </p:anim>
                                    <p:anim calcmode="lin" valueType="num">
                                      <p:cBhvr>
                                        <p:cTn id="34" dur="500" fill="hold"/>
                                        <p:tgtEl>
                                          <p:spTgt spid="31"/>
                                        </p:tgtEl>
                                        <p:attrNameLst>
                                          <p:attrName>ppt_h</p:attrName>
                                        </p:attrNameLst>
                                      </p:cBhvr>
                                      <p:tavLst>
                                        <p:tav tm="0">
                                          <p:val>
                                            <p:fltVal val="0"/>
                                          </p:val>
                                        </p:tav>
                                        <p:tav tm="100000">
                                          <p:val>
                                            <p:strVal val="#ppt_h"/>
                                          </p:val>
                                        </p:tav>
                                      </p:tavLst>
                                    </p:anim>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7">
                                            <p:txEl>
                                              <p:pRg st="0" end="0"/>
                                            </p:txEl>
                                          </p:spTgt>
                                        </p:tgtEl>
                                        <p:attrNameLst>
                                          <p:attrName>style.visibility</p:attrName>
                                        </p:attrNameLst>
                                      </p:cBhvr>
                                      <p:to>
                                        <p:strVal val="visible"/>
                                      </p:to>
                                    </p:set>
                                    <p:animEffect transition="in" filter="wipe(left)">
                                      <p:cBhvr>
                                        <p:cTn id="45" dur="500"/>
                                        <p:tgtEl>
                                          <p:spTgt spid="17">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0-#ppt_w/2"/>
                                          </p:val>
                                        </p:tav>
                                        <p:tav tm="100000">
                                          <p:val>
                                            <p:strVal val="#ppt_x"/>
                                          </p:val>
                                        </p:tav>
                                      </p:tavLst>
                                    </p:anim>
                                    <p:anim calcmode="lin" valueType="num">
                                      <p:cBhvr additive="base">
                                        <p:cTn id="51" dur="500" fill="hold"/>
                                        <p:tgtEl>
                                          <p:spTgt spid="21"/>
                                        </p:tgtEl>
                                        <p:attrNameLst>
                                          <p:attrName>ppt_y</p:attrName>
                                        </p:attrNameLst>
                                      </p:cBhvr>
                                      <p:tavLst>
                                        <p:tav tm="0">
                                          <p:val>
                                            <p:strVal val="#ppt_y"/>
                                          </p:val>
                                        </p:tav>
                                        <p:tav tm="100000">
                                          <p:val>
                                            <p:strVal val="#ppt_y"/>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wipe(left)">
                                      <p:cBhvr>
                                        <p:cTn id="55" dur="500"/>
                                        <p:tgtEl>
                                          <p:spTgt spid="17">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heel(1)">
                                      <p:cBhvr>
                                        <p:cTn id="60" dur="1000"/>
                                        <p:tgtEl>
                                          <p:spTgt spid="12"/>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left)">
                                      <p:cBhvr>
                                        <p:cTn id="64" dur="500"/>
                                        <p:tgtEl>
                                          <p:spTgt spid="4"/>
                                        </p:tgtEl>
                                      </p:cBhvr>
                                    </p:animEffect>
                                  </p:childTnLst>
                                </p:cTn>
                              </p:par>
                            </p:childTnLst>
                          </p:cTn>
                        </p:par>
                        <p:par>
                          <p:cTn id="65" fill="hold">
                            <p:stCondLst>
                              <p:cond delay="1500"/>
                            </p:stCondLst>
                            <p:childTnLst>
                              <p:par>
                                <p:cTn id="66" presetID="53" presetClass="entr" presetSubtype="16" fill="hold" nodeType="after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p:cTn id="68" dur="500" fill="hold"/>
                                        <p:tgtEl>
                                          <p:spTgt spid="33"/>
                                        </p:tgtEl>
                                        <p:attrNameLst>
                                          <p:attrName>ppt_w</p:attrName>
                                        </p:attrNameLst>
                                      </p:cBhvr>
                                      <p:tavLst>
                                        <p:tav tm="0">
                                          <p:val>
                                            <p:fltVal val="0"/>
                                          </p:val>
                                        </p:tav>
                                        <p:tav tm="100000">
                                          <p:val>
                                            <p:strVal val="#ppt_w"/>
                                          </p:val>
                                        </p:tav>
                                      </p:tavLst>
                                    </p:anim>
                                    <p:anim calcmode="lin" valueType="num">
                                      <p:cBhvr>
                                        <p:cTn id="69" dur="500" fill="hold"/>
                                        <p:tgtEl>
                                          <p:spTgt spid="33"/>
                                        </p:tgtEl>
                                        <p:attrNameLst>
                                          <p:attrName>ppt_h</p:attrName>
                                        </p:attrNameLst>
                                      </p:cBhvr>
                                      <p:tavLst>
                                        <p:tav tm="0">
                                          <p:val>
                                            <p:fltVal val="0"/>
                                          </p:val>
                                        </p:tav>
                                        <p:tav tm="100000">
                                          <p:val>
                                            <p:strVal val="#ppt_h"/>
                                          </p:val>
                                        </p:tav>
                                      </p:tavLst>
                                    </p:anim>
                                    <p:animEffect transition="in" filter="fade">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0-#ppt_w/2"/>
                                          </p:val>
                                        </p:tav>
                                        <p:tav tm="100000">
                                          <p:val>
                                            <p:strVal val="#ppt_x"/>
                                          </p:val>
                                        </p:tav>
                                      </p:tavLst>
                                    </p:anim>
                                    <p:anim calcmode="lin" valueType="num">
                                      <p:cBhvr additive="base">
                                        <p:cTn id="76" dur="500" fill="hold"/>
                                        <p:tgtEl>
                                          <p:spTgt spid="22"/>
                                        </p:tgtEl>
                                        <p:attrNameLst>
                                          <p:attrName>ppt_y</p:attrName>
                                        </p:attrNameLst>
                                      </p:cBhvr>
                                      <p:tavLst>
                                        <p:tav tm="0">
                                          <p:val>
                                            <p:strVal val="#ppt_y"/>
                                          </p:val>
                                        </p:tav>
                                        <p:tav tm="100000">
                                          <p:val>
                                            <p:strVal val="#ppt_y"/>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3">
                                            <p:txEl>
                                              <p:pRg st="0" end="0"/>
                                            </p:txEl>
                                          </p:spTgt>
                                        </p:tgtEl>
                                        <p:attrNameLst>
                                          <p:attrName>style.visibility</p:attrName>
                                        </p:attrNameLst>
                                      </p:cBhvr>
                                      <p:to>
                                        <p:strVal val="visible"/>
                                      </p:to>
                                    </p:set>
                                    <p:animEffect transition="in" filter="wipe(left)">
                                      <p:cBhvr>
                                        <p:cTn id="80" dur="500"/>
                                        <p:tgtEl>
                                          <p:spTgt spid="3">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childTnLst>
                          </p:cTn>
                        </p:par>
                        <p:par>
                          <p:cTn id="88" fill="hold">
                            <p:stCondLst>
                              <p:cond delay="500"/>
                            </p:stCondLst>
                            <p:childTnLst>
                              <p:par>
                                <p:cTn id="89" presetID="2" presetClass="entr" presetSubtype="8" fill="hold" nodeType="after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0-#ppt_w/2"/>
                                          </p:val>
                                        </p:tav>
                                        <p:tav tm="100000">
                                          <p:val>
                                            <p:strVal val="#ppt_x"/>
                                          </p:val>
                                        </p:tav>
                                      </p:tavLst>
                                    </p:anim>
                                    <p:anim calcmode="lin" valueType="num">
                                      <p:cBhvr additive="base">
                                        <p:cTn id="92" dur="500" fill="hold"/>
                                        <p:tgtEl>
                                          <p:spTgt spid="23"/>
                                        </p:tgtEl>
                                        <p:attrNameLst>
                                          <p:attrName>ppt_y</p:attrName>
                                        </p:attrNameLst>
                                      </p:cBhvr>
                                      <p:tavLst>
                                        <p:tav tm="0">
                                          <p:val>
                                            <p:strVal val="#ppt_y"/>
                                          </p:val>
                                        </p:tav>
                                        <p:tav tm="100000">
                                          <p:val>
                                            <p:strVal val="#ppt_y"/>
                                          </p:val>
                                        </p:tav>
                                      </p:tavLst>
                                    </p:anim>
                                  </p:childTnLst>
                                </p:cTn>
                              </p:par>
                            </p:childTnLst>
                          </p:cTn>
                        </p:par>
                        <p:par>
                          <p:cTn id="93" fill="hold">
                            <p:stCondLst>
                              <p:cond delay="1000"/>
                            </p:stCondLst>
                            <p:childTnLst>
                              <p:par>
                                <p:cTn id="94" presetID="22" presetClass="entr" presetSubtype="8" fill="hold" grpId="0" nodeType="afterEffect">
                                  <p:stCondLst>
                                    <p:cond delay="0"/>
                                  </p:stCondLst>
                                  <p:childTnLst>
                                    <p:set>
                                      <p:cBhvr>
                                        <p:cTn id="95" dur="1" fill="hold">
                                          <p:stCondLst>
                                            <p:cond delay="0"/>
                                          </p:stCondLst>
                                        </p:cTn>
                                        <p:tgtEl>
                                          <p:spTgt spid="3">
                                            <p:txEl>
                                              <p:pRg st="1" end="1"/>
                                            </p:txEl>
                                          </p:spTgt>
                                        </p:tgtEl>
                                        <p:attrNameLst>
                                          <p:attrName>style.visibility</p:attrName>
                                        </p:attrNameLst>
                                      </p:cBhvr>
                                      <p:to>
                                        <p:strVal val="visible"/>
                                      </p:to>
                                    </p:set>
                                    <p:animEffect transition="in" filter="wipe(left)">
                                      <p:cBhvr>
                                        <p:cTn id="9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17" grpId="0" uiExpand="1" build="p"/>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t="-17000" b="-17000"/>
          </a:stretch>
        </a:blip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E8022016-E123-9230-3F77-1A3FD84026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623" y="455841"/>
            <a:ext cx="454059" cy="447673"/>
          </a:xfrm>
          <a:prstGeom prst="rect">
            <a:avLst/>
          </a:prstGeom>
          <a:effectLst>
            <a:outerShdw blurRad="50800" dist="38100" dir="8100000" algn="tr" rotWithShape="0">
              <a:prstClr val="black">
                <a:alpha val="40000"/>
              </a:prstClr>
            </a:outerShdw>
          </a:effectLst>
        </p:spPr>
      </p:pic>
      <p:pic>
        <p:nvPicPr>
          <p:cNvPr id="10" name="Imagen 9">
            <a:extLst>
              <a:ext uri="{FF2B5EF4-FFF2-40B4-BE49-F238E27FC236}">
                <a16:creationId xmlns:a16="http://schemas.microsoft.com/office/drawing/2014/main" id="{02F7FCFD-3C70-A1E4-9054-31B3F646760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1623" y="2324899"/>
            <a:ext cx="454058" cy="447673"/>
          </a:xfrm>
          <a:prstGeom prst="rect">
            <a:avLst/>
          </a:prstGeom>
          <a:effectLst>
            <a:outerShdw blurRad="50800" dist="38100" dir="8100000" algn="tr" rotWithShape="0">
              <a:prstClr val="black">
                <a:alpha val="40000"/>
              </a:prstClr>
            </a:outerShdw>
          </a:effectLst>
        </p:spPr>
      </p:pic>
      <p:grpSp>
        <p:nvGrpSpPr>
          <p:cNvPr id="13" name="Grupo 12">
            <a:extLst>
              <a:ext uri="{FF2B5EF4-FFF2-40B4-BE49-F238E27FC236}">
                <a16:creationId xmlns:a16="http://schemas.microsoft.com/office/drawing/2014/main" id="{91DCD705-8D90-2357-300F-BC4F8C738EC3}"/>
              </a:ext>
            </a:extLst>
          </p:cNvPr>
          <p:cNvGrpSpPr/>
          <p:nvPr/>
        </p:nvGrpSpPr>
        <p:grpSpPr>
          <a:xfrm>
            <a:off x="1118182" y="43999"/>
            <a:ext cx="6557192" cy="565021"/>
            <a:chOff x="1118182" y="43999"/>
            <a:chExt cx="6557192" cy="565021"/>
          </a:xfrm>
        </p:grpSpPr>
        <p:pic>
          <p:nvPicPr>
            <p:cNvPr id="14" name="Imagen 13" descr="Imagen borrosa de una persona&#10;&#10;Descripción generada automáticamente con confianza media">
              <a:extLst>
                <a:ext uri="{FF2B5EF4-FFF2-40B4-BE49-F238E27FC236}">
                  <a16:creationId xmlns:a16="http://schemas.microsoft.com/office/drawing/2014/main" id="{E2645CA3-16C3-B674-E032-43327DDAE5DC}"/>
                </a:ext>
              </a:extLst>
            </p:cNvPr>
            <p:cNvPicPr>
              <a:picLocks noChangeAspect="1"/>
            </p:cNvPicPr>
            <p:nvPr/>
          </p:nvPicPr>
          <p:blipFill rotWithShape="1">
            <a:blip r:embed="rId6">
              <a:extLst>
                <a:ext uri="{28A0092B-C50C-407E-A947-70E740481C1C}">
                  <a14:useLocalDpi xmlns:a14="http://schemas.microsoft.com/office/drawing/2010/main" val="0"/>
                </a:ext>
              </a:extLst>
            </a:blip>
            <a:srcRect b="90559"/>
            <a:stretch/>
          </p:blipFill>
          <p:spPr>
            <a:xfrm>
              <a:off x="1481206" y="124427"/>
              <a:ext cx="6122752" cy="388482"/>
            </a:xfrm>
            <a:prstGeom prst="rect">
              <a:avLst/>
            </a:prstGeom>
          </p:spPr>
        </p:pic>
        <p:sp>
          <p:nvSpPr>
            <p:cNvPr id="15" name="CuadroTexto 14">
              <a:extLst>
                <a:ext uri="{FF2B5EF4-FFF2-40B4-BE49-F238E27FC236}">
                  <a16:creationId xmlns:a16="http://schemas.microsoft.com/office/drawing/2014/main" id="{44F986DF-7693-D1DA-2E88-4330B8C1F114}"/>
                </a:ext>
              </a:extLst>
            </p:cNvPr>
            <p:cNvSpPr txBox="1"/>
            <p:nvPr/>
          </p:nvSpPr>
          <p:spPr>
            <a:xfrm>
              <a:off x="1628367" y="98821"/>
              <a:ext cx="6047007" cy="400110"/>
            </a:xfrm>
            <a:prstGeom prst="rect">
              <a:avLst/>
            </a:prstGeom>
            <a:noFill/>
          </p:spPr>
          <p:txBody>
            <a:bodyPr wrap="square" rtlCol="0">
              <a:spAutoFit/>
            </a:bodyPr>
            <a:lstStyle/>
            <a:p>
              <a:pPr algn="ctr"/>
              <a:r>
                <a:rPr lang="es-ES" sz="2000" b="1" dirty="0">
                  <a:solidFill>
                    <a:schemeClr val="bg1"/>
                  </a:solidFill>
                  <a:effectLst>
                    <a:glow rad="101600">
                      <a:srgbClr val="542708"/>
                    </a:glow>
                  </a:effectLst>
                </a:rPr>
                <a:t>¿Cómo intervienen los ángeles en la historia humana?</a:t>
              </a:r>
            </a:p>
          </p:txBody>
        </p:sp>
        <p:pic>
          <p:nvPicPr>
            <p:cNvPr id="16" name="Imagen 15">
              <a:extLst>
                <a:ext uri="{FF2B5EF4-FFF2-40B4-BE49-F238E27FC236}">
                  <a16:creationId xmlns:a16="http://schemas.microsoft.com/office/drawing/2014/main" id="{274E29C7-8B55-40F6-0E77-858112D3135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18182" y="43999"/>
              <a:ext cx="578887" cy="565021"/>
            </a:xfrm>
            <a:prstGeom prst="rect">
              <a:avLst/>
            </a:prstGeom>
          </p:spPr>
        </p:pic>
      </p:grpSp>
      <p:sp>
        <p:nvSpPr>
          <p:cNvPr id="2" name="CuadroTexto 1">
            <a:extLst>
              <a:ext uri="{FF2B5EF4-FFF2-40B4-BE49-F238E27FC236}">
                <a16:creationId xmlns:a16="http://schemas.microsoft.com/office/drawing/2014/main" id="{E9897C7A-DFD5-9FFF-84D6-F615BFFD822D}"/>
              </a:ext>
            </a:extLst>
          </p:cNvPr>
          <p:cNvSpPr txBox="1"/>
          <p:nvPr/>
        </p:nvSpPr>
        <p:spPr>
          <a:xfrm>
            <a:off x="597542" y="479865"/>
            <a:ext cx="2992002" cy="461665"/>
          </a:xfrm>
          <a:prstGeom prst="rect">
            <a:avLst/>
          </a:prstGeom>
          <a:noFill/>
        </p:spPr>
        <p:txBody>
          <a:bodyPr wrap="square" rtlCol="0">
            <a:spAutoFit/>
          </a:bodyPr>
          <a:lstStyle/>
          <a:p>
            <a:r>
              <a:rPr lang="es-ES" sz="2400" b="1" dirty="0">
                <a:solidFill>
                  <a:srgbClr val="9B0F52"/>
                </a:solidFill>
              </a:rPr>
              <a:t>En los primeros reyes</a:t>
            </a:r>
          </a:p>
        </p:txBody>
      </p:sp>
      <p:sp>
        <p:nvSpPr>
          <p:cNvPr id="5" name="CuadroTexto 4">
            <a:extLst>
              <a:ext uri="{FF2B5EF4-FFF2-40B4-BE49-F238E27FC236}">
                <a16:creationId xmlns:a16="http://schemas.microsoft.com/office/drawing/2014/main" id="{2146889D-7C56-7C20-1A99-74AF5947735B}"/>
              </a:ext>
            </a:extLst>
          </p:cNvPr>
          <p:cNvSpPr txBox="1"/>
          <p:nvPr/>
        </p:nvSpPr>
        <p:spPr>
          <a:xfrm>
            <a:off x="471264" y="952524"/>
            <a:ext cx="7734094" cy="1200329"/>
          </a:xfrm>
          <a:prstGeom prst="rect">
            <a:avLst/>
          </a:prstGeom>
          <a:noFill/>
        </p:spPr>
        <p:txBody>
          <a:bodyPr wrap="square">
            <a:spAutoFit/>
          </a:bodyPr>
          <a:lstStyle/>
          <a:p>
            <a:r>
              <a:rPr lang="es-ES" b="1" dirty="0"/>
              <a:t>Los ángeles del cielo </a:t>
            </a:r>
            <a:r>
              <a:rPr lang="es-ES" b="1" dirty="0">
                <a:solidFill>
                  <a:srgbClr val="C00000"/>
                </a:solidFill>
              </a:rPr>
              <a:t>escudaron a Jonatán y a su acompañante; pelearon a su lado</a:t>
            </a:r>
            <a:r>
              <a:rPr lang="es-ES" b="1" dirty="0"/>
              <a:t>, y los filisteos sucumbieron delante de ellos. (PP, p. 674-675).</a:t>
            </a:r>
          </a:p>
          <a:p>
            <a:r>
              <a:rPr lang="es-ES" b="1" dirty="0"/>
              <a:t>Los ángeles que acompañaban el arca </a:t>
            </a:r>
            <a:r>
              <a:rPr lang="es-ES" b="1" dirty="0">
                <a:solidFill>
                  <a:srgbClr val="C00000"/>
                </a:solidFill>
              </a:rPr>
              <a:t>castigaron la presunción impaciente de </a:t>
            </a:r>
            <a:r>
              <a:rPr lang="es-ES" b="1" dirty="0" err="1">
                <a:solidFill>
                  <a:srgbClr val="C00000"/>
                </a:solidFill>
              </a:rPr>
              <a:t>Uza</a:t>
            </a:r>
            <a:r>
              <a:rPr lang="es-ES" b="1" dirty="0">
                <a:solidFill>
                  <a:srgbClr val="C00000"/>
                </a:solidFill>
              </a:rPr>
              <a:t> </a:t>
            </a:r>
            <a:r>
              <a:rPr lang="es-ES" b="1" dirty="0"/>
              <a:t>al poner sus manos sobre el arca de Dios (Spiritual </a:t>
            </a:r>
            <a:r>
              <a:rPr lang="es-ES" b="1" dirty="0" err="1"/>
              <a:t>Gifts</a:t>
            </a:r>
            <a:r>
              <a:rPr lang="es-ES" b="1" dirty="0"/>
              <a:t>, tomo 4a, p. 111).</a:t>
            </a:r>
          </a:p>
        </p:txBody>
      </p:sp>
      <p:pic>
        <p:nvPicPr>
          <p:cNvPr id="6" name="Imagen 5">
            <a:extLst>
              <a:ext uri="{FF2B5EF4-FFF2-40B4-BE49-F238E27FC236}">
                <a16:creationId xmlns:a16="http://schemas.microsoft.com/office/drawing/2014/main" id="{40712951-7B12-B7F0-8A9C-59AC7D8471F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3204" y="982027"/>
            <a:ext cx="276350" cy="323996"/>
          </a:xfrm>
          <a:prstGeom prst="rect">
            <a:avLst/>
          </a:prstGeom>
        </p:spPr>
      </p:pic>
      <p:pic>
        <p:nvPicPr>
          <p:cNvPr id="8" name="Imagen 7">
            <a:extLst>
              <a:ext uri="{FF2B5EF4-FFF2-40B4-BE49-F238E27FC236}">
                <a16:creationId xmlns:a16="http://schemas.microsoft.com/office/drawing/2014/main" id="{7147AE66-CE52-A0A4-7135-9427870486A6}"/>
              </a:ext>
            </a:extLst>
          </p:cNvPr>
          <p:cNvPicPr>
            <a:picLocks noChangeAspect="1"/>
          </p:cNvPicPr>
          <p:nvPr/>
        </p:nvPicPr>
        <p:blipFill>
          <a:blip r:embed="rId9"/>
          <a:stretch>
            <a:fillRect/>
          </a:stretch>
        </p:blipFill>
        <p:spPr>
          <a:xfrm>
            <a:off x="10398894" y="92091"/>
            <a:ext cx="1662562" cy="2227012"/>
          </a:xfrm>
          <a:prstGeom prst="rect">
            <a:avLst/>
          </a:prstGeom>
          <a:ln w="38100" cap="sq">
            <a:solidFill>
              <a:srgbClr val="BC1264"/>
            </a:solidFill>
            <a:prstDash val="solid"/>
            <a:miter lim="800000"/>
          </a:ln>
          <a:effectLst>
            <a:outerShdw blurRad="50800" dist="38100" dir="2700000" algn="tl" rotWithShape="0">
              <a:srgbClr val="000000">
                <a:alpha val="43000"/>
              </a:srgbClr>
            </a:outerShdw>
          </a:effectLst>
        </p:spPr>
      </p:pic>
      <p:pic>
        <p:nvPicPr>
          <p:cNvPr id="17" name="Imagen 16" descr="Un dibujo de una persona&#10;&#10;Descripción generada automáticamente con confianza media">
            <a:extLst>
              <a:ext uri="{FF2B5EF4-FFF2-40B4-BE49-F238E27FC236}">
                <a16:creationId xmlns:a16="http://schemas.microsoft.com/office/drawing/2014/main" id="{FE547B8B-37E5-B46D-BAAB-F2A448CFAC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44894" y="91509"/>
            <a:ext cx="1982584" cy="2227012"/>
          </a:xfrm>
          <a:prstGeom prst="rect">
            <a:avLst/>
          </a:prstGeom>
          <a:ln w="38100" cap="sq">
            <a:solidFill>
              <a:srgbClr val="BC1264"/>
            </a:solidFill>
            <a:prstDash val="solid"/>
            <a:miter lim="800000"/>
          </a:ln>
          <a:effectLst>
            <a:outerShdw blurRad="50800" dist="38100" dir="2700000" algn="tl" rotWithShape="0">
              <a:srgbClr val="000000">
                <a:alpha val="43000"/>
              </a:srgbClr>
            </a:outerShdw>
          </a:effectLst>
        </p:spPr>
      </p:pic>
      <p:pic>
        <p:nvPicPr>
          <p:cNvPr id="18" name="Imagen 17">
            <a:extLst>
              <a:ext uri="{FF2B5EF4-FFF2-40B4-BE49-F238E27FC236}">
                <a16:creationId xmlns:a16="http://schemas.microsoft.com/office/drawing/2014/main" id="{CEECE74C-DE7D-B3D0-5D3C-2A7B1DD7DE1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3204" y="1552688"/>
            <a:ext cx="276350" cy="323996"/>
          </a:xfrm>
          <a:prstGeom prst="rect">
            <a:avLst/>
          </a:prstGeom>
        </p:spPr>
      </p:pic>
      <p:pic>
        <p:nvPicPr>
          <p:cNvPr id="19" name="Imagen 18">
            <a:extLst>
              <a:ext uri="{FF2B5EF4-FFF2-40B4-BE49-F238E27FC236}">
                <a16:creationId xmlns:a16="http://schemas.microsoft.com/office/drawing/2014/main" id="{36FCBA45-C214-8C8E-85B6-3347375F471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23204" y="2877550"/>
            <a:ext cx="276349" cy="323996"/>
          </a:xfrm>
          <a:prstGeom prst="rect">
            <a:avLst/>
          </a:prstGeom>
        </p:spPr>
      </p:pic>
      <p:pic>
        <p:nvPicPr>
          <p:cNvPr id="20" name="Imagen 19">
            <a:extLst>
              <a:ext uri="{FF2B5EF4-FFF2-40B4-BE49-F238E27FC236}">
                <a16:creationId xmlns:a16="http://schemas.microsoft.com/office/drawing/2014/main" id="{737BEC46-180D-3F80-F60B-2C5F452BA61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23203" y="4789261"/>
            <a:ext cx="276349" cy="323996"/>
          </a:xfrm>
          <a:prstGeom prst="rect">
            <a:avLst/>
          </a:prstGeom>
        </p:spPr>
      </p:pic>
      <p:sp>
        <p:nvSpPr>
          <p:cNvPr id="21" name="CuadroTexto 20">
            <a:extLst>
              <a:ext uri="{FF2B5EF4-FFF2-40B4-BE49-F238E27FC236}">
                <a16:creationId xmlns:a16="http://schemas.microsoft.com/office/drawing/2014/main" id="{0EE3773E-F0B0-72C8-D4B5-BD2A41C7C005}"/>
              </a:ext>
            </a:extLst>
          </p:cNvPr>
          <p:cNvSpPr txBox="1"/>
          <p:nvPr/>
        </p:nvSpPr>
        <p:spPr>
          <a:xfrm>
            <a:off x="499216" y="2853797"/>
            <a:ext cx="7915247" cy="3970318"/>
          </a:xfrm>
          <a:prstGeom prst="rect">
            <a:avLst/>
          </a:prstGeom>
          <a:noFill/>
        </p:spPr>
        <p:txBody>
          <a:bodyPr wrap="square">
            <a:spAutoFit/>
          </a:bodyPr>
          <a:lstStyle/>
          <a:p>
            <a:r>
              <a:rPr lang="es-ES" b="1" dirty="0"/>
              <a:t>Frente al rey Acab y a los falsos profetas, y rodeado por las huestes congregadas de Israel, estaba Elías de pie, el único que se había presentado para vindicar el honor de Jehová. Aquel a quien todo el reino culpaba de su desgracia se encontraba ahora delante de ellos, aparentemente indefenso en presencia del monarca de Israel, de los profetas de Baal, los hombres de guerra y los millares que le rodeaban. Pero Elías no estaba solo. Sobre él y en derredor de él estaban las huestes del cielo que le protegían, ángeles excelsos en fortaleza (PR, p.107).</a:t>
            </a:r>
          </a:p>
          <a:p>
            <a:r>
              <a:rPr lang="es-ES" b="1" dirty="0">
                <a:solidFill>
                  <a:srgbClr val="C00000"/>
                </a:solidFill>
              </a:rPr>
              <a:t>Los ángeles lo llevaron [a Elías] </a:t>
            </a:r>
            <a:r>
              <a:rPr lang="es-ES" b="1" dirty="0"/>
              <a:t>en gloria y en triunfo hasta el cielo (HR, p. 212).</a:t>
            </a:r>
          </a:p>
          <a:p>
            <a:r>
              <a:rPr lang="es-ES" b="1" dirty="0"/>
              <a:t>Entonces Eliseo oró: "Señor, ábrele a Giezi los ojos para que vea. </a:t>
            </a:r>
            <a:r>
              <a:rPr lang="es-ES" b="1" dirty="0">
                <a:solidFill>
                  <a:srgbClr val="C00000"/>
                </a:solidFill>
              </a:rPr>
              <a:t>El Señor así lo hizo, y el criado vio que la colina estaba llena de caballos y de carros de fuego alrededor de Eliseo</a:t>
            </a:r>
            <a:r>
              <a:rPr lang="es-ES" b="1" dirty="0"/>
              <a:t>” (2ª de Reyes 6:17 NVI).</a:t>
            </a:r>
          </a:p>
          <a:p>
            <a:r>
              <a:rPr lang="es-ES" b="1" dirty="0">
                <a:solidFill>
                  <a:srgbClr val="C00000"/>
                </a:solidFill>
              </a:rPr>
              <a:t>Y Jehová envió un ángel, el cual destruyó a todo valiente y esforzado</a:t>
            </a:r>
            <a:r>
              <a:rPr lang="es-ES" b="1" dirty="0"/>
              <a:t>, y a los jefes y capitanes en el campamento del rey de Asiria. Este se volvió, por tanto, avergonzado a su tierra (2ª de Crónicas 32:21).</a:t>
            </a:r>
          </a:p>
        </p:txBody>
      </p:sp>
      <p:sp>
        <p:nvSpPr>
          <p:cNvPr id="22" name="CuadroTexto 21">
            <a:extLst>
              <a:ext uri="{FF2B5EF4-FFF2-40B4-BE49-F238E27FC236}">
                <a16:creationId xmlns:a16="http://schemas.microsoft.com/office/drawing/2014/main" id="{8C9E39B6-1BED-F6CE-64E7-3699CA349727}"/>
              </a:ext>
            </a:extLst>
          </p:cNvPr>
          <p:cNvSpPr txBox="1"/>
          <p:nvPr/>
        </p:nvSpPr>
        <p:spPr>
          <a:xfrm>
            <a:off x="625001" y="2318371"/>
            <a:ext cx="3735977" cy="461665"/>
          </a:xfrm>
          <a:prstGeom prst="rect">
            <a:avLst/>
          </a:prstGeom>
          <a:noFill/>
        </p:spPr>
        <p:txBody>
          <a:bodyPr wrap="square" rtlCol="0">
            <a:spAutoFit/>
          </a:bodyPr>
          <a:lstStyle/>
          <a:p>
            <a:r>
              <a:rPr lang="es-ES" sz="2400" b="1" dirty="0">
                <a:solidFill>
                  <a:srgbClr val="DE5697"/>
                </a:solidFill>
              </a:rPr>
              <a:t>El reino dividido</a:t>
            </a:r>
          </a:p>
        </p:txBody>
      </p:sp>
      <p:pic>
        <p:nvPicPr>
          <p:cNvPr id="23" name="Imagen 22">
            <a:extLst>
              <a:ext uri="{FF2B5EF4-FFF2-40B4-BE49-F238E27FC236}">
                <a16:creationId xmlns:a16="http://schemas.microsoft.com/office/drawing/2014/main" id="{D55F174B-5791-D1BC-5F51-EFB2988E557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23203" y="5067150"/>
            <a:ext cx="276349" cy="323996"/>
          </a:xfrm>
          <a:prstGeom prst="rect">
            <a:avLst/>
          </a:prstGeom>
        </p:spPr>
      </p:pic>
      <p:pic>
        <p:nvPicPr>
          <p:cNvPr id="24" name="Imagen 23">
            <a:extLst>
              <a:ext uri="{FF2B5EF4-FFF2-40B4-BE49-F238E27FC236}">
                <a16:creationId xmlns:a16="http://schemas.microsoft.com/office/drawing/2014/main" id="{0C422C90-A572-64EF-FBC7-60CA6FFB9FC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22867" y="5890288"/>
            <a:ext cx="276349" cy="323996"/>
          </a:xfrm>
          <a:prstGeom prst="rect">
            <a:avLst/>
          </a:prstGeom>
        </p:spPr>
      </p:pic>
      <p:pic>
        <p:nvPicPr>
          <p:cNvPr id="26" name="Imagen 25" descr="Un dibujo de una persona&#10;&#10;Descripción generada automáticamente con confianza media">
            <a:extLst>
              <a:ext uri="{FF2B5EF4-FFF2-40B4-BE49-F238E27FC236}">
                <a16:creationId xmlns:a16="http://schemas.microsoft.com/office/drawing/2014/main" id="{8221CC66-14B2-D5FE-98A1-757EA452A4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44525" y="2430828"/>
            <a:ext cx="1725852" cy="1291427"/>
          </a:xfrm>
          <a:prstGeom prst="rect">
            <a:avLst/>
          </a:prstGeom>
          <a:ln w="38100" cap="sq">
            <a:solidFill>
              <a:srgbClr val="BC1264"/>
            </a:solidFill>
            <a:prstDash val="solid"/>
            <a:miter lim="800000"/>
          </a:ln>
          <a:effectLst>
            <a:outerShdw blurRad="50800" dist="38100" dir="2700000" algn="tl" rotWithShape="0">
              <a:srgbClr val="000000">
                <a:alpha val="43000"/>
              </a:srgbClr>
            </a:outerShdw>
          </a:effectLst>
        </p:spPr>
      </p:pic>
      <p:pic>
        <p:nvPicPr>
          <p:cNvPr id="28" name="Imagen 27" descr="Dibujo de un hombre&#10;&#10;Descripción generada automáticamente con confianza media">
            <a:extLst>
              <a:ext uri="{FF2B5EF4-FFF2-40B4-BE49-F238E27FC236}">
                <a16:creationId xmlns:a16="http://schemas.microsoft.com/office/drawing/2014/main" id="{EC97F5D5-9C86-525F-17D0-0F89142EAC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73260" y="2442719"/>
            <a:ext cx="1725852" cy="1294389"/>
          </a:xfrm>
          <a:prstGeom prst="rect">
            <a:avLst/>
          </a:prstGeom>
          <a:ln w="38100" cap="sq">
            <a:solidFill>
              <a:srgbClr val="BC1264"/>
            </a:solidFill>
            <a:prstDash val="solid"/>
            <a:miter lim="800000"/>
          </a:ln>
          <a:effectLst>
            <a:outerShdw blurRad="50800" dist="38100" dir="2700000" algn="tl" rotWithShape="0">
              <a:srgbClr val="000000">
                <a:alpha val="43000"/>
              </a:srgbClr>
            </a:outerShdw>
          </a:effectLst>
        </p:spPr>
      </p:pic>
      <p:pic>
        <p:nvPicPr>
          <p:cNvPr id="32" name="Imagen 31" descr="Imagen que contiene parado, hombre, mujer, jugando&#10;&#10;Descripción generada automáticamente">
            <a:extLst>
              <a:ext uri="{FF2B5EF4-FFF2-40B4-BE49-F238E27FC236}">
                <a16:creationId xmlns:a16="http://schemas.microsoft.com/office/drawing/2014/main" id="{3C0CCE1F-9967-A9E0-3AF5-82F885DA7887}"/>
              </a:ext>
            </a:extLst>
          </p:cNvPr>
          <p:cNvPicPr>
            <a:picLocks noChangeAspect="1"/>
          </p:cNvPicPr>
          <p:nvPr/>
        </p:nvPicPr>
        <p:blipFill rotWithShape="1">
          <a:blip r:embed="rId14">
            <a:extLst>
              <a:ext uri="{28A0092B-C50C-407E-A947-70E740481C1C}">
                <a14:useLocalDpi xmlns:a14="http://schemas.microsoft.com/office/drawing/2010/main" val="0"/>
              </a:ext>
            </a:extLst>
          </a:blip>
          <a:srcRect b="39230"/>
          <a:stretch/>
        </p:blipFill>
        <p:spPr>
          <a:xfrm>
            <a:off x="8473260" y="3861306"/>
            <a:ext cx="3602070" cy="1670991"/>
          </a:xfrm>
          <a:prstGeom prst="rect">
            <a:avLst/>
          </a:prstGeom>
          <a:ln w="38100" cap="sq">
            <a:solidFill>
              <a:srgbClr val="BC1264"/>
            </a:solidFill>
            <a:prstDash val="solid"/>
            <a:miter lim="800000"/>
          </a:ln>
          <a:effectLst>
            <a:outerShdw blurRad="50800" dist="38100" dir="2700000" algn="tl" rotWithShape="0">
              <a:srgbClr val="000000">
                <a:alpha val="43000"/>
              </a:srgbClr>
            </a:outerShdw>
          </a:effectLst>
        </p:spPr>
      </p:pic>
      <p:pic>
        <p:nvPicPr>
          <p:cNvPr id="34" name="Imagen 33" descr="Humo saliendo de la tierra&#10;&#10;Descripción generada automáticamente con confianza media">
            <a:extLst>
              <a:ext uri="{FF2B5EF4-FFF2-40B4-BE49-F238E27FC236}">
                <a16:creationId xmlns:a16="http://schemas.microsoft.com/office/drawing/2014/main" id="{9B9C8D7D-9AD4-0D18-2999-73C42E9924ED}"/>
              </a:ext>
            </a:extLst>
          </p:cNvPr>
          <p:cNvPicPr>
            <a:picLocks noChangeAspect="1"/>
          </p:cNvPicPr>
          <p:nvPr/>
        </p:nvPicPr>
        <p:blipFill rotWithShape="1">
          <a:blip r:embed="rId15">
            <a:extLst>
              <a:ext uri="{28A0092B-C50C-407E-A947-70E740481C1C}">
                <a14:useLocalDpi xmlns:a14="http://schemas.microsoft.com/office/drawing/2010/main" val="0"/>
              </a:ext>
            </a:extLst>
          </a:blip>
          <a:srcRect t="1" b="34887"/>
          <a:stretch/>
        </p:blipFill>
        <p:spPr>
          <a:xfrm>
            <a:off x="8468307" y="5593219"/>
            <a:ext cx="3602070" cy="1172689"/>
          </a:xfrm>
          <a:prstGeom prst="rect">
            <a:avLst/>
          </a:prstGeom>
          <a:ln w="38100" cap="sq">
            <a:solidFill>
              <a:srgbClr val="BC1264"/>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49186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290">
                                          <p:stCondLst>
                                            <p:cond delay="0"/>
                                          </p:stCondLst>
                                        </p:cTn>
                                        <p:tgtEl>
                                          <p:spTgt spid="13"/>
                                        </p:tgtEl>
                                      </p:cBhvr>
                                    </p:animEffect>
                                    <p:anim calcmode="lin" valueType="num">
                                      <p:cBhvr>
                                        <p:cTn id="8"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13" dur="13">
                                          <p:stCondLst>
                                            <p:cond delay="325"/>
                                          </p:stCondLst>
                                        </p:cTn>
                                        <p:tgtEl>
                                          <p:spTgt spid="13"/>
                                        </p:tgtEl>
                                      </p:cBhvr>
                                      <p:to x="100000" y="60000"/>
                                    </p:animScale>
                                    <p:animScale>
                                      <p:cBhvr>
                                        <p:cTn id="14" dur="83" decel="50000">
                                          <p:stCondLst>
                                            <p:cond delay="338"/>
                                          </p:stCondLst>
                                        </p:cTn>
                                        <p:tgtEl>
                                          <p:spTgt spid="13"/>
                                        </p:tgtEl>
                                      </p:cBhvr>
                                      <p:to x="100000" y="100000"/>
                                    </p:animScale>
                                    <p:animScale>
                                      <p:cBhvr>
                                        <p:cTn id="15" dur="13">
                                          <p:stCondLst>
                                            <p:cond delay="656"/>
                                          </p:stCondLst>
                                        </p:cTn>
                                        <p:tgtEl>
                                          <p:spTgt spid="13"/>
                                        </p:tgtEl>
                                      </p:cBhvr>
                                      <p:to x="100000" y="80000"/>
                                    </p:animScale>
                                    <p:animScale>
                                      <p:cBhvr>
                                        <p:cTn id="16" dur="83" decel="50000">
                                          <p:stCondLst>
                                            <p:cond delay="669"/>
                                          </p:stCondLst>
                                        </p:cTn>
                                        <p:tgtEl>
                                          <p:spTgt spid="13"/>
                                        </p:tgtEl>
                                      </p:cBhvr>
                                      <p:to x="100000" y="100000"/>
                                    </p:animScale>
                                    <p:animScale>
                                      <p:cBhvr>
                                        <p:cTn id="17" dur="13">
                                          <p:stCondLst>
                                            <p:cond delay="821"/>
                                          </p:stCondLst>
                                        </p:cTn>
                                        <p:tgtEl>
                                          <p:spTgt spid="13"/>
                                        </p:tgtEl>
                                      </p:cBhvr>
                                      <p:to x="100000" y="90000"/>
                                    </p:animScale>
                                    <p:animScale>
                                      <p:cBhvr>
                                        <p:cTn id="18" dur="83" decel="50000">
                                          <p:stCondLst>
                                            <p:cond delay="834"/>
                                          </p:stCondLst>
                                        </p:cTn>
                                        <p:tgtEl>
                                          <p:spTgt spid="13"/>
                                        </p:tgtEl>
                                      </p:cBhvr>
                                      <p:to x="100000" y="100000"/>
                                    </p:animScale>
                                    <p:animScale>
                                      <p:cBhvr>
                                        <p:cTn id="19" dur="13">
                                          <p:stCondLst>
                                            <p:cond delay="904"/>
                                          </p:stCondLst>
                                        </p:cTn>
                                        <p:tgtEl>
                                          <p:spTgt spid="13"/>
                                        </p:tgtEl>
                                      </p:cBhvr>
                                      <p:to x="100000" y="95000"/>
                                    </p:animScale>
                                    <p:animScale>
                                      <p:cBhvr>
                                        <p:cTn id="20" dur="83" decel="50000">
                                          <p:stCondLst>
                                            <p:cond delay="917"/>
                                          </p:stCondLst>
                                        </p:cTn>
                                        <p:tgtEl>
                                          <p:spTgt spid="13"/>
                                        </p:tgtEl>
                                      </p:cBhvr>
                                      <p:to x="100000" y="100000"/>
                                    </p:animScale>
                                  </p:childTnLst>
                                </p:cTn>
                              </p:par>
                            </p:childTnLst>
                          </p:cTn>
                        </p:par>
                        <p:par>
                          <p:cTn id="21" fill="hold">
                            <p:stCondLst>
                              <p:cond delay="1000"/>
                            </p:stCondLst>
                            <p:childTnLst>
                              <p:par>
                                <p:cTn id="22" presetID="21" presetClass="entr" presetSubtype="1"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1000"/>
                                        <p:tgtEl>
                                          <p:spTgt spid="9"/>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par>
                          <p:cTn id="36" fill="hold">
                            <p:stCondLst>
                              <p:cond delay="500"/>
                            </p:stCondLst>
                            <p:childTnLst>
                              <p:par>
                                <p:cTn id="37" presetID="2" presetClass="entr" presetSubtype="8"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0-#ppt_w/2"/>
                                          </p:val>
                                        </p:tav>
                                        <p:tav tm="100000">
                                          <p:val>
                                            <p:strVal val="#ppt_x"/>
                                          </p:val>
                                        </p:tav>
                                      </p:tavLst>
                                    </p:anim>
                                    <p:anim calcmode="lin" valueType="num">
                                      <p:cBhvr additive="base">
                                        <p:cTn id="40" dur="500" fill="hold"/>
                                        <p:tgtEl>
                                          <p:spTgt spid="6"/>
                                        </p:tgtEl>
                                        <p:attrNameLst>
                                          <p:attrName>ppt_y</p:attrName>
                                        </p:attrNameLst>
                                      </p:cBhvr>
                                      <p:tavLst>
                                        <p:tav tm="0">
                                          <p:val>
                                            <p:strVal val="#ppt_y"/>
                                          </p:val>
                                        </p:tav>
                                        <p:tav tm="100000">
                                          <p:val>
                                            <p:strVal val="#ppt_y"/>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Effect transition="in" filter="wipe(left)">
                                      <p:cBhvr>
                                        <p:cTn id="44" dur="500"/>
                                        <p:tgtEl>
                                          <p:spTgt spid="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par>
                          <p:cTn id="52" fill="hold">
                            <p:stCondLst>
                              <p:cond delay="500"/>
                            </p:stCondLst>
                            <p:childTnLst>
                              <p:par>
                                <p:cTn id="53" presetID="2" presetClass="entr" presetSubtype="8"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0-#ppt_w/2"/>
                                          </p:val>
                                        </p:tav>
                                        <p:tav tm="100000">
                                          <p:val>
                                            <p:strVal val="#ppt_x"/>
                                          </p:val>
                                        </p:tav>
                                      </p:tavLst>
                                    </p:anim>
                                    <p:anim calcmode="lin" valueType="num">
                                      <p:cBhvr additive="base">
                                        <p:cTn id="56" dur="500" fill="hold"/>
                                        <p:tgtEl>
                                          <p:spTgt spid="18"/>
                                        </p:tgtEl>
                                        <p:attrNameLst>
                                          <p:attrName>ppt_y</p:attrName>
                                        </p:attrNameLst>
                                      </p:cBhvr>
                                      <p:tavLst>
                                        <p:tav tm="0">
                                          <p:val>
                                            <p:strVal val="#ppt_y"/>
                                          </p:val>
                                        </p:tav>
                                        <p:tav tm="100000">
                                          <p:val>
                                            <p:strVal val="#ppt_y"/>
                                          </p:val>
                                        </p:tav>
                                      </p:tavLst>
                                    </p:anim>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5">
                                            <p:txEl>
                                              <p:pRg st="1" end="1"/>
                                            </p:txEl>
                                          </p:spTgt>
                                        </p:tgtEl>
                                        <p:attrNameLst>
                                          <p:attrName>style.visibility</p:attrName>
                                        </p:attrNameLst>
                                      </p:cBhvr>
                                      <p:to>
                                        <p:strVal val="visible"/>
                                      </p:to>
                                    </p:set>
                                    <p:animEffect transition="in" filter="wipe(left)">
                                      <p:cBhvr>
                                        <p:cTn id="60" dur="500"/>
                                        <p:tgtEl>
                                          <p:spTgt spid="5">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heel(1)">
                                      <p:cBhvr>
                                        <p:cTn id="65" dur="1000"/>
                                        <p:tgtEl>
                                          <p:spTgt spid="10"/>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left)">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28"/>
                                        </p:tgtEl>
                                        <p:attrNameLst>
                                          <p:attrName>style.visibility</p:attrName>
                                        </p:attrNameLst>
                                      </p:cBhvr>
                                      <p:to>
                                        <p:strVal val="visible"/>
                                      </p:to>
                                    </p:set>
                                    <p:anim calcmode="lin" valueType="num">
                                      <p:cBhvr>
                                        <p:cTn id="74" dur="500" fill="hold"/>
                                        <p:tgtEl>
                                          <p:spTgt spid="28"/>
                                        </p:tgtEl>
                                        <p:attrNameLst>
                                          <p:attrName>ppt_w</p:attrName>
                                        </p:attrNameLst>
                                      </p:cBhvr>
                                      <p:tavLst>
                                        <p:tav tm="0">
                                          <p:val>
                                            <p:fltVal val="0"/>
                                          </p:val>
                                        </p:tav>
                                        <p:tav tm="100000">
                                          <p:val>
                                            <p:strVal val="#ppt_w"/>
                                          </p:val>
                                        </p:tav>
                                      </p:tavLst>
                                    </p:anim>
                                    <p:anim calcmode="lin" valueType="num">
                                      <p:cBhvr>
                                        <p:cTn id="75" dur="500" fill="hold"/>
                                        <p:tgtEl>
                                          <p:spTgt spid="28"/>
                                        </p:tgtEl>
                                        <p:attrNameLst>
                                          <p:attrName>ppt_h</p:attrName>
                                        </p:attrNameLst>
                                      </p:cBhvr>
                                      <p:tavLst>
                                        <p:tav tm="0">
                                          <p:val>
                                            <p:fltVal val="0"/>
                                          </p:val>
                                        </p:tav>
                                        <p:tav tm="100000">
                                          <p:val>
                                            <p:strVal val="#ppt_h"/>
                                          </p:val>
                                        </p:tav>
                                      </p:tavLst>
                                    </p:anim>
                                    <p:animEffect transition="in" filter="fade">
                                      <p:cBhvr>
                                        <p:cTn id="76" dur="500"/>
                                        <p:tgtEl>
                                          <p:spTgt spid="28"/>
                                        </p:tgtEl>
                                      </p:cBhvr>
                                    </p:animEffect>
                                  </p:childTnLst>
                                </p:cTn>
                              </p:par>
                            </p:childTnLst>
                          </p:cTn>
                        </p:par>
                        <p:par>
                          <p:cTn id="77" fill="hold">
                            <p:stCondLst>
                              <p:cond delay="500"/>
                            </p:stCondLst>
                            <p:childTnLst>
                              <p:par>
                                <p:cTn id="78" presetID="2" presetClass="entr" presetSubtype="8" fill="hold" nodeType="afterEffect">
                                  <p:stCondLst>
                                    <p:cond delay="0"/>
                                  </p:stCondLst>
                                  <p:childTnLst>
                                    <p:set>
                                      <p:cBhvr>
                                        <p:cTn id="79" dur="1" fill="hold">
                                          <p:stCondLst>
                                            <p:cond delay="0"/>
                                          </p:stCondLst>
                                        </p:cTn>
                                        <p:tgtEl>
                                          <p:spTgt spid="19"/>
                                        </p:tgtEl>
                                        <p:attrNameLst>
                                          <p:attrName>style.visibility</p:attrName>
                                        </p:attrNameLst>
                                      </p:cBhvr>
                                      <p:to>
                                        <p:strVal val="visible"/>
                                      </p:to>
                                    </p:set>
                                    <p:anim calcmode="lin" valueType="num">
                                      <p:cBhvr additive="base">
                                        <p:cTn id="80" dur="500" fill="hold"/>
                                        <p:tgtEl>
                                          <p:spTgt spid="19"/>
                                        </p:tgtEl>
                                        <p:attrNameLst>
                                          <p:attrName>ppt_x</p:attrName>
                                        </p:attrNameLst>
                                      </p:cBhvr>
                                      <p:tavLst>
                                        <p:tav tm="0">
                                          <p:val>
                                            <p:strVal val="0-#ppt_w/2"/>
                                          </p:val>
                                        </p:tav>
                                        <p:tav tm="100000">
                                          <p:val>
                                            <p:strVal val="#ppt_x"/>
                                          </p:val>
                                        </p:tav>
                                      </p:tavLst>
                                    </p:anim>
                                    <p:anim calcmode="lin" valueType="num">
                                      <p:cBhvr additive="base">
                                        <p:cTn id="81" dur="500" fill="hold"/>
                                        <p:tgtEl>
                                          <p:spTgt spid="19"/>
                                        </p:tgtEl>
                                        <p:attrNameLst>
                                          <p:attrName>ppt_y</p:attrName>
                                        </p:attrNameLst>
                                      </p:cBhvr>
                                      <p:tavLst>
                                        <p:tav tm="0">
                                          <p:val>
                                            <p:strVal val="#ppt_y"/>
                                          </p:val>
                                        </p:tav>
                                        <p:tav tm="100000">
                                          <p:val>
                                            <p:strVal val="#ppt_y"/>
                                          </p:val>
                                        </p:tav>
                                      </p:tavLst>
                                    </p:anim>
                                  </p:childTnLst>
                                </p:cTn>
                              </p:par>
                            </p:childTnLst>
                          </p:cTn>
                        </p:par>
                        <p:par>
                          <p:cTn id="82" fill="hold">
                            <p:stCondLst>
                              <p:cond delay="1000"/>
                            </p:stCondLst>
                            <p:childTnLst>
                              <p:par>
                                <p:cTn id="83" presetID="22" presetClass="entr" presetSubtype="8" fill="hold" grpId="0" nodeType="afterEffect">
                                  <p:stCondLst>
                                    <p:cond delay="0"/>
                                  </p:stCondLst>
                                  <p:childTnLst>
                                    <p:set>
                                      <p:cBhvr>
                                        <p:cTn id="84" dur="1" fill="hold">
                                          <p:stCondLst>
                                            <p:cond delay="0"/>
                                          </p:stCondLst>
                                        </p:cTn>
                                        <p:tgtEl>
                                          <p:spTgt spid="21">
                                            <p:txEl>
                                              <p:pRg st="0" end="0"/>
                                            </p:txEl>
                                          </p:spTgt>
                                        </p:tgtEl>
                                        <p:attrNameLst>
                                          <p:attrName>style.visibility</p:attrName>
                                        </p:attrNameLst>
                                      </p:cBhvr>
                                      <p:to>
                                        <p:strVal val="visible"/>
                                      </p:to>
                                    </p:set>
                                    <p:animEffect transition="in" filter="wipe(left)">
                                      <p:cBhvr>
                                        <p:cTn id="85" dur="500"/>
                                        <p:tgtEl>
                                          <p:spTgt spid="21">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26"/>
                                        </p:tgtEl>
                                        <p:attrNameLst>
                                          <p:attrName>style.visibility</p:attrName>
                                        </p:attrNameLst>
                                      </p:cBhvr>
                                      <p:to>
                                        <p:strVal val="visible"/>
                                      </p:to>
                                    </p:set>
                                    <p:anim calcmode="lin" valueType="num">
                                      <p:cBhvr>
                                        <p:cTn id="90" dur="500" fill="hold"/>
                                        <p:tgtEl>
                                          <p:spTgt spid="26"/>
                                        </p:tgtEl>
                                        <p:attrNameLst>
                                          <p:attrName>ppt_w</p:attrName>
                                        </p:attrNameLst>
                                      </p:cBhvr>
                                      <p:tavLst>
                                        <p:tav tm="0">
                                          <p:val>
                                            <p:fltVal val="0"/>
                                          </p:val>
                                        </p:tav>
                                        <p:tav tm="100000">
                                          <p:val>
                                            <p:strVal val="#ppt_w"/>
                                          </p:val>
                                        </p:tav>
                                      </p:tavLst>
                                    </p:anim>
                                    <p:anim calcmode="lin" valueType="num">
                                      <p:cBhvr>
                                        <p:cTn id="91" dur="500" fill="hold"/>
                                        <p:tgtEl>
                                          <p:spTgt spid="26"/>
                                        </p:tgtEl>
                                        <p:attrNameLst>
                                          <p:attrName>ppt_h</p:attrName>
                                        </p:attrNameLst>
                                      </p:cBhvr>
                                      <p:tavLst>
                                        <p:tav tm="0">
                                          <p:val>
                                            <p:fltVal val="0"/>
                                          </p:val>
                                        </p:tav>
                                        <p:tav tm="100000">
                                          <p:val>
                                            <p:strVal val="#ppt_h"/>
                                          </p:val>
                                        </p:tav>
                                      </p:tavLst>
                                    </p:anim>
                                    <p:animEffect transition="in" filter="fade">
                                      <p:cBhvr>
                                        <p:cTn id="92" dur="500"/>
                                        <p:tgtEl>
                                          <p:spTgt spid="26"/>
                                        </p:tgtEl>
                                      </p:cBhvr>
                                    </p:animEffect>
                                  </p:childTnLst>
                                </p:cTn>
                              </p:par>
                            </p:childTnLst>
                          </p:cTn>
                        </p:par>
                        <p:par>
                          <p:cTn id="93" fill="hold">
                            <p:stCondLst>
                              <p:cond delay="500"/>
                            </p:stCondLst>
                            <p:childTnLst>
                              <p:par>
                                <p:cTn id="94" presetID="2" presetClass="entr" presetSubtype="8" fill="hold" nodeType="afterEffect">
                                  <p:stCondLst>
                                    <p:cond delay="0"/>
                                  </p:stCondLst>
                                  <p:childTnLst>
                                    <p:set>
                                      <p:cBhvr>
                                        <p:cTn id="95" dur="1" fill="hold">
                                          <p:stCondLst>
                                            <p:cond delay="0"/>
                                          </p:stCondLst>
                                        </p:cTn>
                                        <p:tgtEl>
                                          <p:spTgt spid="20"/>
                                        </p:tgtEl>
                                        <p:attrNameLst>
                                          <p:attrName>style.visibility</p:attrName>
                                        </p:attrNameLst>
                                      </p:cBhvr>
                                      <p:to>
                                        <p:strVal val="visible"/>
                                      </p:to>
                                    </p:set>
                                    <p:anim calcmode="lin" valueType="num">
                                      <p:cBhvr additive="base">
                                        <p:cTn id="96" dur="500" fill="hold"/>
                                        <p:tgtEl>
                                          <p:spTgt spid="20"/>
                                        </p:tgtEl>
                                        <p:attrNameLst>
                                          <p:attrName>ppt_x</p:attrName>
                                        </p:attrNameLst>
                                      </p:cBhvr>
                                      <p:tavLst>
                                        <p:tav tm="0">
                                          <p:val>
                                            <p:strVal val="0-#ppt_w/2"/>
                                          </p:val>
                                        </p:tav>
                                        <p:tav tm="100000">
                                          <p:val>
                                            <p:strVal val="#ppt_x"/>
                                          </p:val>
                                        </p:tav>
                                      </p:tavLst>
                                    </p:anim>
                                    <p:anim calcmode="lin" valueType="num">
                                      <p:cBhvr additive="base">
                                        <p:cTn id="97" dur="500" fill="hold"/>
                                        <p:tgtEl>
                                          <p:spTgt spid="20"/>
                                        </p:tgtEl>
                                        <p:attrNameLst>
                                          <p:attrName>ppt_y</p:attrName>
                                        </p:attrNameLst>
                                      </p:cBhvr>
                                      <p:tavLst>
                                        <p:tav tm="0">
                                          <p:val>
                                            <p:strVal val="#ppt_y"/>
                                          </p:val>
                                        </p:tav>
                                        <p:tav tm="100000">
                                          <p:val>
                                            <p:strVal val="#ppt_y"/>
                                          </p:val>
                                        </p:tav>
                                      </p:tavLst>
                                    </p:anim>
                                  </p:childTnLst>
                                </p:cTn>
                              </p:par>
                            </p:childTnLst>
                          </p:cTn>
                        </p:par>
                        <p:par>
                          <p:cTn id="98" fill="hold">
                            <p:stCondLst>
                              <p:cond delay="1000"/>
                            </p:stCondLst>
                            <p:childTnLst>
                              <p:par>
                                <p:cTn id="99" presetID="22" presetClass="entr" presetSubtype="8" fill="hold" grpId="0" nodeType="afterEffect">
                                  <p:stCondLst>
                                    <p:cond delay="0"/>
                                  </p:stCondLst>
                                  <p:childTnLst>
                                    <p:set>
                                      <p:cBhvr>
                                        <p:cTn id="100" dur="1" fill="hold">
                                          <p:stCondLst>
                                            <p:cond delay="0"/>
                                          </p:stCondLst>
                                        </p:cTn>
                                        <p:tgtEl>
                                          <p:spTgt spid="21">
                                            <p:txEl>
                                              <p:pRg st="1" end="1"/>
                                            </p:txEl>
                                          </p:spTgt>
                                        </p:tgtEl>
                                        <p:attrNameLst>
                                          <p:attrName>style.visibility</p:attrName>
                                        </p:attrNameLst>
                                      </p:cBhvr>
                                      <p:to>
                                        <p:strVal val="visible"/>
                                      </p:to>
                                    </p:set>
                                    <p:animEffect transition="in" filter="wipe(left)">
                                      <p:cBhvr>
                                        <p:cTn id="101" dur="500"/>
                                        <p:tgtEl>
                                          <p:spTgt spid="21">
                                            <p:txEl>
                                              <p:pRg st="1" end="1"/>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nodeType="clickEffect">
                                  <p:stCondLst>
                                    <p:cond delay="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500" fill="hold"/>
                                        <p:tgtEl>
                                          <p:spTgt spid="32"/>
                                        </p:tgtEl>
                                        <p:attrNameLst>
                                          <p:attrName>ppt_w</p:attrName>
                                        </p:attrNameLst>
                                      </p:cBhvr>
                                      <p:tavLst>
                                        <p:tav tm="0">
                                          <p:val>
                                            <p:fltVal val="0"/>
                                          </p:val>
                                        </p:tav>
                                        <p:tav tm="100000">
                                          <p:val>
                                            <p:strVal val="#ppt_w"/>
                                          </p:val>
                                        </p:tav>
                                      </p:tavLst>
                                    </p:anim>
                                    <p:anim calcmode="lin" valueType="num">
                                      <p:cBhvr>
                                        <p:cTn id="107" dur="500" fill="hold"/>
                                        <p:tgtEl>
                                          <p:spTgt spid="32"/>
                                        </p:tgtEl>
                                        <p:attrNameLst>
                                          <p:attrName>ppt_h</p:attrName>
                                        </p:attrNameLst>
                                      </p:cBhvr>
                                      <p:tavLst>
                                        <p:tav tm="0">
                                          <p:val>
                                            <p:fltVal val="0"/>
                                          </p:val>
                                        </p:tav>
                                        <p:tav tm="100000">
                                          <p:val>
                                            <p:strVal val="#ppt_h"/>
                                          </p:val>
                                        </p:tav>
                                      </p:tavLst>
                                    </p:anim>
                                    <p:animEffect transition="in" filter="fade">
                                      <p:cBhvr>
                                        <p:cTn id="108" dur="500"/>
                                        <p:tgtEl>
                                          <p:spTgt spid="32"/>
                                        </p:tgtEl>
                                      </p:cBhvr>
                                    </p:animEffect>
                                  </p:childTnLst>
                                </p:cTn>
                              </p:par>
                            </p:childTnLst>
                          </p:cTn>
                        </p:par>
                        <p:par>
                          <p:cTn id="109" fill="hold">
                            <p:stCondLst>
                              <p:cond delay="500"/>
                            </p:stCondLst>
                            <p:childTnLst>
                              <p:par>
                                <p:cTn id="110" presetID="2" presetClass="entr" presetSubtype="8" fill="hold" nodeType="afterEffect">
                                  <p:stCondLst>
                                    <p:cond delay="0"/>
                                  </p:stCondLst>
                                  <p:childTnLst>
                                    <p:set>
                                      <p:cBhvr>
                                        <p:cTn id="111" dur="1" fill="hold">
                                          <p:stCondLst>
                                            <p:cond delay="0"/>
                                          </p:stCondLst>
                                        </p:cTn>
                                        <p:tgtEl>
                                          <p:spTgt spid="23"/>
                                        </p:tgtEl>
                                        <p:attrNameLst>
                                          <p:attrName>style.visibility</p:attrName>
                                        </p:attrNameLst>
                                      </p:cBhvr>
                                      <p:to>
                                        <p:strVal val="visible"/>
                                      </p:to>
                                    </p:set>
                                    <p:anim calcmode="lin" valueType="num">
                                      <p:cBhvr additive="base">
                                        <p:cTn id="112" dur="500" fill="hold"/>
                                        <p:tgtEl>
                                          <p:spTgt spid="23"/>
                                        </p:tgtEl>
                                        <p:attrNameLst>
                                          <p:attrName>ppt_x</p:attrName>
                                        </p:attrNameLst>
                                      </p:cBhvr>
                                      <p:tavLst>
                                        <p:tav tm="0">
                                          <p:val>
                                            <p:strVal val="0-#ppt_w/2"/>
                                          </p:val>
                                        </p:tav>
                                        <p:tav tm="100000">
                                          <p:val>
                                            <p:strVal val="#ppt_x"/>
                                          </p:val>
                                        </p:tav>
                                      </p:tavLst>
                                    </p:anim>
                                    <p:anim calcmode="lin" valueType="num">
                                      <p:cBhvr additive="base">
                                        <p:cTn id="113" dur="500" fill="hold"/>
                                        <p:tgtEl>
                                          <p:spTgt spid="23"/>
                                        </p:tgtEl>
                                        <p:attrNameLst>
                                          <p:attrName>ppt_y</p:attrName>
                                        </p:attrNameLst>
                                      </p:cBhvr>
                                      <p:tavLst>
                                        <p:tav tm="0">
                                          <p:val>
                                            <p:strVal val="#ppt_y"/>
                                          </p:val>
                                        </p:tav>
                                        <p:tav tm="100000">
                                          <p:val>
                                            <p:strVal val="#ppt_y"/>
                                          </p:val>
                                        </p:tav>
                                      </p:tavLst>
                                    </p:anim>
                                  </p:childTnLst>
                                </p:cTn>
                              </p:par>
                            </p:childTnLst>
                          </p:cTn>
                        </p:par>
                        <p:par>
                          <p:cTn id="114" fill="hold">
                            <p:stCondLst>
                              <p:cond delay="1000"/>
                            </p:stCondLst>
                            <p:childTnLst>
                              <p:par>
                                <p:cTn id="115" presetID="22" presetClass="entr" presetSubtype="8" fill="hold" grpId="0" nodeType="afterEffect">
                                  <p:stCondLst>
                                    <p:cond delay="0"/>
                                  </p:stCondLst>
                                  <p:childTnLst>
                                    <p:set>
                                      <p:cBhvr>
                                        <p:cTn id="116" dur="1" fill="hold">
                                          <p:stCondLst>
                                            <p:cond delay="0"/>
                                          </p:stCondLst>
                                        </p:cTn>
                                        <p:tgtEl>
                                          <p:spTgt spid="21">
                                            <p:txEl>
                                              <p:pRg st="2" end="2"/>
                                            </p:txEl>
                                          </p:spTgt>
                                        </p:tgtEl>
                                        <p:attrNameLst>
                                          <p:attrName>style.visibility</p:attrName>
                                        </p:attrNameLst>
                                      </p:cBhvr>
                                      <p:to>
                                        <p:strVal val="visible"/>
                                      </p:to>
                                    </p:set>
                                    <p:animEffect transition="in" filter="wipe(left)">
                                      <p:cBhvr>
                                        <p:cTn id="117" dur="500"/>
                                        <p:tgtEl>
                                          <p:spTgt spid="21">
                                            <p:txEl>
                                              <p:pRg st="2" end="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nodeType="clickEffect">
                                  <p:stCondLst>
                                    <p:cond delay="0"/>
                                  </p:stCondLst>
                                  <p:childTnLst>
                                    <p:set>
                                      <p:cBhvr>
                                        <p:cTn id="121" dur="1" fill="hold">
                                          <p:stCondLst>
                                            <p:cond delay="0"/>
                                          </p:stCondLst>
                                        </p:cTn>
                                        <p:tgtEl>
                                          <p:spTgt spid="34"/>
                                        </p:tgtEl>
                                        <p:attrNameLst>
                                          <p:attrName>style.visibility</p:attrName>
                                        </p:attrNameLst>
                                      </p:cBhvr>
                                      <p:to>
                                        <p:strVal val="visible"/>
                                      </p:to>
                                    </p:set>
                                    <p:anim calcmode="lin" valueType="num">
                                      <p:cBhvr>
                                        <p:cTn id="122" dur="500" fill="hold"/>
                                        <p:tgtEl>
                                          <p:spTgt spid="34"/>
                                        </p:tgtEl>
                                        <p:attrNameLst>
                                          <p:attrName>ppt_w</p:attrName>
                                        </p:attrNameLst>
                                      </p:cBhvr>
                                      <p:tavLst>
                                        <p:tav tm="0">
                                          <p:val>
                                            <p:fltVal val="0"/>
                                          </p:val>
                                        </p:tav>
                                        <p:tav tm="100000">
                                          <p:val>
                                            <p:strVal val="#ppt_w"/>
                                          </p:val>
                                        </p:tav>
                                      </p:tavLst>
                                    </p:anim>
                                    <p:anim calcmode="lin" valueType="num">
                                      <p:cBhvr>
                                        <p:cTn id="123" dur="500" fill="hold"/>
                                        <p:tgtEl>
                                          <p:spTgt spid="34"/>
                                        </p:tgtEl>
                                        <p:attrNameLst>
                                          <p:attrName>ppt_h</p:attrName>
                                        </p:attrNameLst>
                                      </p:cBhvr>
                                      <p:tavLst>
                                        <p:tav tm="0">
                                          <p:val>
                                            <p:fltVal val="0"/>
                                          </p:val>
                                        </p:tav>
                                        <p:tav tm="100000">
                                          <p:val>
                                            <p:strVal val="#ppt_h"/>
                                          </p:val>
                                        </p:tav>
                                      </p:tavLst>
                                    </p:anim>
                                    <p:animEffect transition="in" filter="fade">
                                      <p:cBhvr>
                                        <p:cTn id="124" dur="500"/>
                                        <p:tgtEl>
                                          <p:spTgt spid="34"/>
                                        </p:tgtEl>
                                      </p:cBhvr>
                                    </p:animEffect>
                                  </p:childTnLst>
                                </p:cTn>
                              </p:par>
                            </p:childTnLst>
                          </p:cTn>
                        </p:par>
                        <p:par>
                          <p:cTn id="125" fill="hold">
                            <p:stCondLst>
                              <p:cond delay="500"/>
                            </p:stCondLst>
                            <p:childTnLst>
                              <p:par>
                                <p:cTn id="126" presetID="2" presetClass="entr" presetSubtype="8" fill="hold" nodeType="afterEffect">
                                  <p:stCondLst>
                                    <p:cond delay="0"/>
                                  </p:stCondLst>
                                  <p:childTnLst>
                                    <p:set>
                                      <p:cBhvr>
                                        <p:cTn id="127" dur="1" fill="hold">
                                          <p:stCondLst>
                                            <p:cond delay="0"/>
                                          </p:stCondLst>
                                        </p:cTn>
                                        <p:tgtEl>
                                          <p:spTgt spid="24"/>
                                        </p:tgtEl>
                                        <p:attrNameLst>
                                          <p:attrName>style.visibility</p:attrName>
                                        </p:attrNameLst>
                                      </p:cBhvr>
                                      <p:to>
                                        <p:strVal val="visible"/>
                                      </p:to>
                                    </p:set>
                                    <p:anim calcmode="lin" valueType="num">
                                      <p:cBhvr additive="base">
                                        <p:cTn id="128" dur="500" fill="hold"/>
                                        <p:tgtEl>
                                          <p:spTgt spid="24"/>
                                        </p:tgtEl>
                                        <p:attrNameLst>
                                          <p:attrName>ppt_x</p:attrName>
                                        </p:attrNameLst>
                                      </p:cBhvr>
                                      <p:tavLst>
                                        <p:tav tm="0">
                                          <p:val>
                                            <p:strVal val="0-#ppt_w/2"/>
                                          </p:val>
                                        </p:tav>
                                        <p:tav tm="100000">
                                          <p:val>
                                            <p:strVal val="#ppt_x"/>
                                          </p:val>
                                        </p:tav>
                                      </p:tavLst>
                                    </p:anim>
                                    <p:anim calcmode="lin" valueType="num">
                                      <p:cBhvr additive="base">
                                        <p:cTn id="129" dur="500" fill="hold"/>
                                        <p:tgtEl>
                                          <p:spTgt spid="24"/>
                                        </p:tgtEl>
                                        <p:attrNameLst>
                                          <p:attrName>ppt_y</p:attrName>
                                        </p:attrNameLst>
                                      </p:cBhvr>
                                      <p:tavLst>
                                        <p:tav tm="0">
                                          <p:val>
                                            <p:strVal val="#ppt_y"/>
                                          </p:val>
                                        </p:tav>
                                        <p:tav tm="100000">
                                          <p:val>
                                            <p:strVal val="#ppt_y"/>
                                          </p:val>
                                        </p:tav>
                                      </p:tavLst>
                                    </p:anim>
                                  </p:childTnLst>
                                </p:cTn>
                              </p:par>
                            </p:childTnLst>
                          </p:cTn>
                        </p:par>
                        <p:par>
                          <p:cTn id="130" fill="hold">
                            <p:stCondLst>
                              <p:cond delay="1000"/>
                            </p:stCondLst>
                            <p:childTnLst>
                              <p:par>
                                <p:cTn id="131" presetID="22" presetClass="entr" presetSubtype="8" fill="hold" grpId="0" nodeType="afterEffect">
                                  <p:stCondLst>
                                    <p:cond delay="0"/>
                                  </p:stCondLst>
                                  <p:childTnLst>
                                    <p:set>
                                      <p:cBhvr>
                                        <p:cTn id="132" dur="1" fill="hold">
                                          <p:stCondLst>
                                            <p:cond delay="0"/>
                                          </p:stCondLst>
                                        </p:cTn>
                                        <p:tgtEl>
                                          <p:spTgt spid="21">
                                            <p:txEl>
                                              <p:pRg st="3" end="3"/>
                                            </p:txEl>
                                          </p:spTgt>
                                        </p:tgtEl>
                                        <p:attrNameLst>
                                          <p:attrName>style.visibility</p:attrName>
                                        </p:attrNameLst>
                                      </p:cBhvr>
                                      <p:to>
                                        <p:strVal val="visible"/>
                                      </p:to>
                                    </p:set>
                                    <p:animEffect transition="in" filter="wipe(left)">
                                      <p:cBhvr>
                                        <p:cTn id="133"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uiExpand="1" build="p"/>
      <p:bldP spid="21" grpId="0" uiExpand="1" build="p"/>
      <p:bldP spid="22"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3795</TotalTime>
  <Words>3863</Words>
  <Application>Microsoft Office PowerPoint</Application>
  <PresentationFormat>Panorámica</PresentationFormat>
  <Paragraphs>128</Paragraphs>
  <Slides>19</Slides>
  <Notes>8</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19</vt:i4>
      </vt:variant>
    </vt:vector>
  </HeadingPairs>
  <TitlesOfParts>
    <vt:vector size="25" baseType="lpstr">
      <vt:lpstr>Arial</vt:lpstr>
      <vt:lpstr>Berlin Sans FB Demi</vt:lpstr>
      <vt:lpstr>Calibri</vt:lpstr>
      <vt:lpstr>Calibri Light</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240</cp:revision>
  <dcterms:created xsi:type="dcterms:W3CDTF">2022-09-17T07:10:07Z</dcterms:created>
  <dcterms:modified xsi:type="dcterms:W3CDTF">2022-10-30T07:22:52Z</dcterms:modified>
</cp:coreProperties>
</file>