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61" r:id="rId3"/>
    <p:sldId id="257" r:id="rId4"/>
    <p:sldId id="259" r:id="rId5"/>
    <p:sldId id="262" r:id="rId6"/>
    <p:sldId id="264" r:id="rId7"/>
    <p:sldId id="258" r:id="rId8"/>
    <p:sldId id="260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DEA900"/>
    <a:srgbClr val="6D2A26"/>
    <a:srgbClr val="002D51"/>
    <a:srgbClr val="D1E0E5"/>
    <a:srgbClr val="7D9DA0"/>
    <a:srgbClr val="D1CFD6"/>
    <a:srgbClr val="AAAAAA"/>
    <a:srgbClr val="C33C00"/>
    <a:srgbClr val="EEB6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3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58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7270CA-8FF3-061E-593B-435FAC205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76F778-71A6-6191-82B2-F1DC0871B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3FE1C9-D1A7-E1AB-E90C-91E950118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30/10/2022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FD7ED9-B698-7F9A-AA79-17B814D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E4E9C5-3C99-A81E-A30D-A7DE6D14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12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D1B636-382C-0CCA-D032-0461E875E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63AE33-7AEB-422B-3008-DAA6D7D2F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120E11-EE9B-6E7B-79A4-CBC7587F8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30/10/2022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22F6EC-8935-6E77-93C8-C42B7D03F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4BD059-0B0F-572A-82B7-4944DB83F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056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A23A95E-E568-6847-F71B-C237C7B397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2B4D3F-9F2E-6D69-64BC-7335AD30D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2D5665-51C5-818E-A616-89DD9DCA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30/10/2022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A6CA2C-1746-407A-DC11-96EB3CA3F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BF7997-EB9A-BF2D-45BA-B97ED6E58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06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205B0C-7880-C9EF-6C55-421A3E49B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2F34DA-E9D7-F4DC-B067-9D1532977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9F96D5-BA87-0BFC-E324-F6E77A2CB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30/10/2022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6EF9D0-863A-EC41-ABFE-DE06FDD66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BE2F52-E0FD-9493-8C99-FE4CA1F4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263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CAE559-F490-C7E0-F3F3-B5A8DB027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269154-4AF0-E10B-188C-BE2A95822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F56203-F53E-CB01-7B60-128443CE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30/10/2022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8FA57A-49C1-74F2-AA60-EC59C3D88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B844FC-B20A-A4E9-235C-3D07237D9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788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DE8B4-5BCF-7787-11C7-2CD87D4C9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4733DF-C303-AF07-8E64-5AD991E585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0BCE1C-2529-EAD9-DA08-48CA3E102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FFDDA9-694C-035D-1D62-85B461FB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30/10/2022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FB4952-B260-8477-273C-F2EDF8A6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DFE503-6259-E5F9-3ECA-0F756538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80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D63FF-862E-07B7-7F7A-A4260333E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69B7DE-9A1B-3A1E-9F3C-BA00EA53B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0C65D5-7CDF-353F-7ED8-D19B13F2D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D39B135-96CE-C05F-6DFE-2444146F1A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E6D7B13-3549-3FCA-F8ED-2A1CC2B29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A9DE1A5-B33E-694B-F2EA-C169E7D1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30/10/2022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8A4752F-8B80-D157-70F1-37213CD7A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CA2F57-6C94-4A14-52BA-C15C2086C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43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4C6D85-0DD9-C4C5-55D2-3B8737AF7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DEF80D-872D-0557-5124-785E49B88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30/10/2022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9E61FC8-10C7-4069-D3F6-3F62C3DA7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96A6625-FCCD-F22A-07CD-5C845E368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135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28B3BF4-DACF-FFAA-54AC-DD22887F0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30/10/2022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04D4202-FB96-7602-1056-1BC16A9D6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E40A419-78A4-DE73-D472-75508F546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389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667249-A552-69C2-9B3B-82EC29600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F3366C-14FE-FA3B-7C70-986E564F7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C69827B-9C78-92CC-5086-D8FB5A821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8CA9D3B-EED8-1823-1C24-0D30D8B77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30/10/2022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9F9481-E8F1-FB11-61E0-E3EFD9351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31C1D5-EBB0-385C-9F13-E67943651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418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7C7C2D-25F6-F108-69E0-5BEB9604D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78BF75B-28B1-E870-BF6A-4763D82D3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2149E11-C2BF-046F-CDAF-4194EC1EA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138FE9-F0BA-A0C6-9FE2-E1CBF4F2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030B-6F0B-4BFB-B834-1D849993A1E9}" type="datetimeFigureOut">
              <a:rPr lang="es-ES" smtClean="0"/>
              <a:t>30/10/2022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28DEB06-C0B5-69BF-54DA-855244F9B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2D79B1-7BD4-4B23-E84D-C65DA3C79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1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312BF52-C083-1884-7AD3-48E68B506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58F8C9-3AD4-7E8F-6056-E526FBFE3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EB4F87-EC85-F5F5-AE1F-F02759D396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D030B-6F0B-4BFB-B834-1D849993A1E9}" type="datetimeFigureOut">
              <a:rPr lang="es-ES" smtClean="0"/>
              <a:t>30/10/2022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1581C-A73F-BDD6-8BE5-4EBD45226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0987CB-D547-87E0-CB16-73D9765BE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1935E-852F-4404-B347-7802552FAB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638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D3F8F5D-43F7-62A8-89C2-9676DA755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275" y="795130"/>
            <a:ext cx="5949693" cy="515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0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Rectángulo">
            <a:extLst>
              <a:ext uri="{FF2B5EF4-FFF2-40B4-BE49-F238E27FC236}">
                <a16:creationId xmlns:a16="http://schemas.microsoft.com/office/drawing/2014/main" id="{D5DA9151-855B-3EBA-9383-43A7E681DFCA}"/>
              </a:ext>
            </a:extLst>
          </p:cNvPr>
          <p:cNvSpPr/>
          <p:nvPr/>
        </p:nvSpPr>
        <p:spPr>
          <a:xfrm>
            <a:off x="293682" y="-51954"/>
            <a:ext cx="11759773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Pusiste una frontera que ellas no pueden cruzar;  </a:t>
            </a:r>
          </a:p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¡jamás volverán a cubrir la tierra!</a:t>
            </a:r>
          </a:p>
        </p:txBody>
      </p:sp>
    </p:spTree>
    <p:extLst>
      <p:ext uri="{BB962C8B-B14F-4D97-AF65-F5344CB8AC3E}">
        <p14:creationId xmlns:p14="http://schemas.microsoft.com/office/powerpoint/2010/main" val="126545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A02FE867-F9B9-2F3E-2AD6-3B02B5D04D5D}"/>
              </a:ext>
            </a:extLst>
          </p:cNvPr>
          <p:cNvSpPr/>
          <p:nvPr/>
        </p:nvSpPr>
        <p:spPr>
          <a:xfrm>
            <a:off x="5276738" y="5034337"/>
            <a:ext cx="7128792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Tú haces que los manantiales </a:t>
            </a:r>
          </a:p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viertan sus aguas en las cañadas,  </a:t>
            </a:r>
          </a:p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y que fluyan entre las montañas.</a:t>
            </a:r>
          </a:p>
        </p:txBody>
      </p:sp>
    </p:spTree>
    <p:extLst>
      <p:ext uri="{BB962C8B-B14F-4D97-AF65-F5344CB8AC3E}">
        <p14:creationId xmlns:p14="http://schemas.microsoft.com/office/powerpoint/2010/main" val="20583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0791ABAA-B974-120C-85D6-F80504338D5D}"/>
              </a:ext>
            </a:extLst>
          </p:cNvPr>
          <p:cNvSpPr/>
          <p:nvPr/>
        </p:nvSpPr>
        <p:spPr>
          <a:xfrm>
            <a:off x="123290" y="146573"/>
            <a:ext cx="3565133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De ellas beben todas las bestias del campo;  </a:t>
            </a:r>
          </a:p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allí los asnos monteses calman su sed.</a:t>
            </a:r>
          </a:p>
        </p:txBody>
      </p:sp>
    </p:spTree>
    <p:extLst>
      <p:ext uri="{BB962C8B-B14F-4D97-AF65-F5344CB8AC3E}">
        <p14:creationId xmlns:p14="http://schemas.microsoft.com/office/powerpoint/2010/main" val="177071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26C535A5-64DE-92CA-56C5-9449F215D5D7}"/>
              </a:ext>
            </a:extLst>
          </p:cNvPr>
          <p:cNvSpPr/>
          <p:nvPr/>
        </p:nvSpPr>
        <p:spPr>
          <a:xfrm>
            <a:off x="1639663" y="143937"/>
            <a:ext cx="8675591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Las aves del cielo anidan junto a las aguas y cantan entre el follaje.</a:t>
            </a:r>
          </a:p>
        </p:txBody>
      </p:sp>
    </p:spTree>
    <p:extLst>
      <p:ext uri="{BB962C8B-B14F-4D97-AF65-F5344CB8AC3E}">
        <p14:creationId xmlns:p14="http://schemas.microsoft.com/office/powerpoint/2010/main" val="87704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00D320AE-DC1D-BE39-AEAC-56F884CDB625}"/>
              </a:ext>
            </a:extLst>
          </p:cNvPr>
          <p:cNvSpPr/>
          <p:nvPr/>
        </p:nvSpPr>
        <p:spPr>
          <a:xfrm>
            <a:off x="1905926" y="140647"/>
            <a:ext cx="9929904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Desde tus altos aposentos riegas las montañas;  </a:t>
            </a:r>
          </a:p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la tierra se sacia con el fruto de tu trabajo.</a:t>
            </a:r>
          </a:p>
        </p:txBody>
      </p:sp>
    </p:spTree>
    <p:extLst>
      <p:ext uri="{BB962C8B-B14F-4D97-AF65-F5344CB8AC3E}">
        <p14:creationId xmlns:p14="http://schemas.microsoft.com/office/powerpoint/2010/main" val="161390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6880EA68-D1E6-BB6B-B389-359AEEF68D5A}"/>
              </a:ext>
            </a:extLst>
          </p:cNvPr>
          <p:cNvSpPr/>
          <p:nvPr/>
        </p:nvSpPr>
        <p:spPr>
          <a:xfrm>
            <a:off x="1613756" y="0"/>
            <a:ext cx="8964488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Haces que crezca la hierba para el ganado,  </a:t>
            </a:r>
          </a:p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y las plantas que la gente cultiva </a:t>
            </a:r>
          </a:p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para sacar de la tierra su alimento:</a:t>
            </a:r>
          </a:p>
        </p:txBody>
      </p:sp>
    </p:spTree>
    <p:extLst>
      <p:ext uri="{BB962C8B-B14F-4D97-AF65-F5344CB8AC3E}">
        <p14:creationId xmlns:p14="http://schemas.microsoft.com/office/powerpoint/2010/main" val="195838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58FDB347-9FA0-1ADC-4889-51362DB39A8A}"/>
              </a:ext>
            </a:extLst>
          </p:cNvPr>
          <p:cNvSpPr/>
          <p:nvPr/>
        </p:nvSpPr>
        <p:spPr>
          <a:xfrm>
            <a:off x="179512" y="116632"/>
            <a:ext cx="748883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</a:sp3d>
          </a:bodyPr>
          <a:lstStyle/>
          <a:p>
            <a:r>
              <a:rPr lang="es-ES" sz="3200" b="1" dirty="0">
                <a:solidFill>
                  <a:srgbClr val="FFFF00"/>
                </a:solidFill>
                <a:latin typeface="Comic Sans MS" pitchFamily="66" charset="0"/>
              </a:rPr>
              <a:t>el vino que alegra el corazón,  </a:t>
            </a:r>
          </a:p>
          <a:p>
            <a:r>
              <a:rPr lang="es-ES" sz="3200" b="1" dirty="0">
                <a:solidFill>
                  <a:srgbClr val="FFFF00"/>
                </a:solidFill>
                <a:latin typeface="Comic Sans MS" pitchFamily="66" charset="0"/>
              </a:rPr>
              <a:t>el aceite que hace brillar el rostro,  </a:t>
            </a:r>
          </a:p>
          <a:p>
            <a:r>
              <a:rPr lang="es-ES" sz="3200" b="1" dirty="0">
                <a:solidFill>
                  <a:srgbClr val="FFFF00"/>
                </a:solidFill>
                <a:latin typeface="Comic Sans MS" pitchFamily="66" charset="0"/>
              </a:rPr>
              <a:t>y el pan que sustenta la vida.</a:t>
            </a:r>
          </a:p>
        </p:txBody>
      </p:sp>
    </p:spTree>
    <p:extLst>
      <p:ext uri="{BB962C8B-B14F-4D97-AF65-F5344CB8AC3E}">
        <p14:creationId xmlns:p14="http://schemas.microsoft.com/office/powerpoint/2010/main" val="22315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E15760F8-911B-D3A9-1FEC-8F2079AA04D4}"/>
              </a:ext>
            </a:extLst>
          </p:cNvPr>
          <p:cNvSpPr/>
          <p:nvPr/>
        </p:nvSpPr>
        <p:spPr>
          <a:xfrm>
            <a:off x="285750" y="0"/>
            <a:ext cx="5810250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Los árboles del Señor están bien regados,  </a:t>
            </a:r>
          </a:p>
          <a:p>
            <a:pPr algn="ctr"/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los cedros del Líbano que él plantó.</a:t>
            </a:r>
          </a:p>
        </p:txBody>
      </p:sp>
    </p:spTree>
    <p:extLst>
      <p:ext uri="{BB962C8B-B14F-4D97-AF65-F5344CB8AC3E}">
        <p14:creationId xmlns:p14="http://schemas.microsoft.com/office/powerpoint/2010/main" val="10101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509F54BD-541E-650D-6985-70AAF0346078}"/>
              </a:ext>
            </a:extLst>
          </p:cNvPr>
          <p:cNvSpPr/>
          <p:nvPr/>
        </p:nvSpPr>
        <p:spPr>
          <a:xfrm>
            <a:off x="88180" y="156053"/>
            <a:ext cx="6248400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Allí las aves hacen sus nidos; en los cipreses tienen su hogar las cigüeñas.</a:t>
            </a:r>
          </a:p>
        </p:txBody>
      </p:sp>
    </p:spTree>
    <p:extLst>
      <p:ext uri="{BB962C8B-B14F-4D97-AF65-F5344CB8AC3E}">
        <p14:creationId xmlns:p14="http://schemas.microsoft.com/office/powerpoint/2010/main" val="146656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0E2F2D45-778B-C863-93AA-DE1E627871EE}"/>
              </a:ext>
            </a:extLst>
          </p:cNvPr>
          <p:cNvSpPr/>
          <p:nvPr/>
        </p:nvSpPr>
        <p:spPr>
          <a:xfrm>
            <a:off x="8665839" y="81947"/>
            <a:ext cx="3526161" cy="452431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En las altas montañas están Las cabras monteses,  </a:t>
            </a:r>
          </a:p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y en los escarpados peñascos	tienen su madriguera los tejones.</a:t>
            </a:r>
          </a:p>
        </p:txBody>
      </p:sp>
    </p:spTree>
    <p:extLst>
      <p:ext uri="{BB962C8B-B14F-4D97-AF65-F5344CB8AC3E}">
        <p14:creationId xmlns:p14="http://schemas.microsoft.com/office/powerpoint/2010/main" val="169675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persona con los brazos abiertos&#10;&#10;Descripción generada automáticamente con confianza baja">
            <a:extLst>
              <a:ext uri="{FF2B5EF4-FFF2-40B4-BE49-F238E27FC236}">
                <a16:creationId xmlns:a16="http://schemas.microsoft.com/office/drawing/2014/main" id="{ACFEF9C4-52A0-999B-191F-AB65DE7C9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327" y="-272576"/>
            <a:ext cx="7621749" cy="8171234"/>
          </a:xfrm>
          <a:prstGeom prst="rect">
            <a:avLst/>
          </a:prstGeom>
        </p:spPr>
      </p:pic>
      <p:sp>
        <p:nvSpPr>
          <p:cNvPr id="4" name="1 Rectángulo">
            <a:extLst>
              <a:ext uri="{FF2B5EF4-FFF2-40B4-BE49-F238E27FC236}">
                <a16:creationId xmlns:a16="http://schemas.microsoft.com/office/drawing/2014/main" id="{BDE3CC23-8F55-BD99-4BC5-4CD4EF9C9023}"/>
              </a:ext>
            </a:extLst>
          </p:cNvPr>
          <p:cNvSpPr/>
          <p:nvPr/>
        </p:nvSpPr>
        <p:spPr>
          <a:xfrm>
            <a:off x="365643" y="0"/>
            <a:ext cx="5286375" cy="64535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¡Alaba, alma mía,</a:t>
            </a:r>
          </a:p>
          <a:p>
            <a:pPr algn="ctr">
              <a:lnSpc>
                <a:spcPct val="150000"/>
              </a:lnSpc>
            </a:pPr>
            <a:r>
              <a:rPr lang="es-E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al Señor!  </a:t>
            </a:r>
          </a:p>
          <a:p>
            <a:pPr algn="ctr">
              <a:lnSpc>
                <a:spcPct val="150000"/>
              </a:lnSpc>
            </a:pPr>
            <a:r>
              <a:rPr lang="es-E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Señor mi Dios,</a:t>
            </a:r>
          </a:p>
          <a:p>
            <a:pPr algn="ctr">
              <a:lnSpc>
                <a:spcPct val="150000"/>
              </a:lnSpc>
            </a:pPr>
            <a:r>
              <a:rPr lang="es-E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tú eres grandioso;  </a:t>
            </a:r>
          </a:p>
          <a:p>
            <a:pPr algn="ctr">
              <a:lnSpc>
                <a:spcPct val="150000"/>
              </a:lnSpc>
            </a:pPr>
            <a:r>
              <a:rPr lang="es-E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te has revestido</a:t>
            </a:r>
          </a:p>
          <a:p>
            <a:pPr algn="ctr">
              <a:lnSpc>
                <a:spcPct val="150000"/>
              </a:lnSpc>
            </a:pPr>
            <a:r>
              <a:rPr lang="es-E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de gloria y majestad. </a:t>
            </a:r>
          </a:p>
        </p:txBody>
      </p:sp>
    </p:spTree>
    <p:extLst>
      <p:ext uri="{BB962C8B-B14F-4D97-AF65-F5344CB8AC3E}">
        <p14:creationId xmlns:p14="http://schemas.microsoft.com/office/powerpoint/2010/main" val="36928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97913A53-8DDF-381C-1116-49B8271CD532}"/>
              </a:ext>
            </a:extLst>
          </p:cNvPr>
          <p:cNvSpPr/>
          <p:nvPr/>
        </p:nvSpPr>
        <p:spPr>
          <a:xfrm>
            <a:off x="5546035" y="0"/>
            <a:ext cx="6202017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</a:sp3d>
          </a:bodyPr>
          <a:lstStyle/>
          <a:p>
            <a:r>
              <a:rPr lang="es-ES" sz="3200" b="1" dirty="0">
                <a:solidFill>
                  <a:srgbClr val="FFFF00"/>
                </a:solidFill>
                <a:latin typeface="Comic Sans MS" pitchFamily="66" charset="0"/>
              </a:rPr>
              <a:t>Tú hiciste la luna, que marca las </a:t>
            </a:r>
            <a:r>
              <a:rPr lang="es-ES" sz="3200" b="1" dirty="0" err="1">
                <a:solidFill>
                  <a:srgbClr val="FFFF00"/>
                </a:solidFill>
                <a:latin typeface="Comic Sans MS" pitchFamily="66" charset="0"/>
              </a:rPr>
              <a:t>estaciones,y</a:t>
            </a:r>
            <a:r>
              <a:rPr lang="es-ES" sz="3200" b="1" dirty="0">
                <a:solidFill>
                  <a:srgbClr val="FFFF00"/>
                </a:solidFill>
                <a:latin typeface="Comic Sans MS" pitchFamily="66" charset="0"/>
              </a:rPr>
              <a:t> el sol, que sabe cuándo ocultarse.</a:t>
            </a:r>
          </a:p>
        </p:txBody>
      </p:sp>
    </p:spTree>
    <p:extLst>
      <p:ext uri="{BB962C8B-B14F-4D97-AF65-F5344CB8AC3E}">
        <p14:creationId xmlns:p14="http://schemas.microsoft.com/office/powerpoint/2010/main" val="371957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41E80DC7-0B42-297A-6C70-F21011FE1C6D}"/>
              </a:ext>
            </a:extLst>
          </p:cNvPr>
          <p:cNvSpPr/>
          <p:nvPr/>
        </p:nvSpPr>
        <p:spPr>
          <a:xfrm>
            <a:off x="1563406" y="306245"/>
            <a:ext cx="9065187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Tú traes la oscuridad, y cae la noche,  </a:t>
            </a:r>
          </a:p>
          <a:p>
            <a:pPr algn="ctr"/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y en sus sombras se arrastran</a:t>
            </a:r>
          </a:p>
          <a:p>
            <a:pPr algn="ctr"/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	los animales del bosque.</a:t>
            </a:r>
          </a:p>
        </p:txBody>
      </p:sp>
    </p:spTree>
    <p:extLst>
      <p:ext uri="{BB962C8B-B14F-4D97-AF65-F5344CB8AC3E}">
        <p14:creationId xmlns:p14="http://schemas.microsoft.com/office/powerpoint/2010/main" val="60261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16069463-5D7E-D87C-859F-98226385B1D4}"/>
              </a:ext>
            </a:extLst>
          </p:cNvPr>
          <p:cNvSpPr/>
          <p:nvPr/>
        </p:nvSpPr>
        <p:spPr>
          <a:xfrm>
            <a:off x="1973796" y="0"/>
            <a:ext cx="8244408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w="38100" h="38100"/>
            </a:sp3d>
          </a:bodyPr>
          <a:lstStyle/>
          <a:p>
            <a:r>
              <a:rPr lang="es-ES" sz="3200" b="1" dirty="0">
                <a:solidFill>
                  <a:srgbClr val="F79646">
                    <a:lumMod val="60000"/>
                    <a:lumOff val="40000"/>
                  </a:srgbClr>
                </a:solidFill>
                <a:latin typeface="Comic Sans MS" pitchFamily="66" charset="0"/>
              </a:rPr>
              <a:t>Los leones rugen, reclamando su presa,  </a:t>
            </a:r>
          </a:p>
          <a:p>
            <a:r>
              <a:rPr lang="es-ES" sz="3200" b="1" dirty="0">
                <a:solidFill>
                  <a:srgbClr val="F79646">
                    <a:lumMod val="60000"/>
                    <a:lumOff val="40000"/>
                  </a:srgbClr>
                </a:solidFill>
                <a:latin typeface="Comic Sans MS" pitchFamily="66" charset="0"/>
              </a:rPr>
              <a:t>exigiendo que Dios les dé su alimento.</a:t>
            </a:r>
          </a:p>
        </p:txBody>
      </p:sp>
    </p:spTree>
    <p:extLst>
      <p:ext uri="{BB962C8B-B14F-4D97-AF65-F5344CB8AC3E}">
        <p14:creationId xmlns:p14="http://schemas.microsoft.com/office/powerpoint/2010/main" val="413791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2D917CCC-6CFA-1DEF-813B-9839AA517E7E}"/>
              </a:ext>
            </a:extLst>
          </p:cNvPr>
          <p:cNvSpPr/>
          <p:nvPr/>
        </p:nvSpPr>
        <p:spPr>
          <a:xfrm>
            <a:off x="347870" y="119269"/>
            <a:ext cx="4273826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</a:sp3d>
          </a:bodyPr>
          <a:lstStyle/>
          <a:p>
            <a:r>
              <a:rPr lang="es-ES" sz="3200" b="1" dirty="0">
                <a:solidFill>
                  <a:srgbClr val="F79646">
                    <a:lumMod val="75000"/>
                  </a:srgbClr>
                </a:solidFill>
                <a:latin typeface="Comic Sans MS" pitchFamily="66" charset="0"/>
              </a:rPr>
              <a:t>Pero al salir el sol se escabullen, y vuelven a echarse en sus guaridas.</a:t>
            </a:r>
          </a:p>
        </p:txBody>
      </p:sp>
    </p:spTree>
    <p:extLst>
      <p:ext uri="{BB962C8B-B14F-4D97-AF65-F5344CB8AC3E}">
        <p14:creationId xmlns:p14="http://schemas.microsoft.com/office/powerpoint/2010/main" val="179232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363B186D-B5C4-757C-29BF-420B5E9C15B6}"/>
              </a:ext>
            </a:extLst>
          </p:cNvPr>
          <p:cNvSpPr/>
          <p:nvPr/>
        </p:nvSpPr>
        <p:spPr>
          <a:xfrm>
            <a:off x="1524000" y="5711147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Sale entonces la gente a cumplir sus tareas,  </a:t>
            </a:r>
          </a:p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a hacer su trabajo hasta el anochecer.</a:t>
            </a:r>
          </a:p>
        </p:txBody>
      </p:sp>
    </p:spTree>
    <p:extLst>
      <p:ext uri="{BB962C8B-B14F-4D97-AF65-F5344CB8AC3E}">
        <p14:creationId xmlns:p14="http://schemas.microsoft.com/office/powerpoint/2010/main" val="340281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DA447857-4F9F-58D9-A4F0-78FBB0340800}"/>
              </a:ext>
            </a:extLst>
          </p:cNvPr>
          <p:cNvSpPr/>
          <p:nvPr/>
        </p:nvSpPr>
        <p:spPr>
          <a:xfrm>
            <a:off x="596265" y="612844"/>
            <a:ext cx="5029200" cy="56323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</a:sp3d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Comic Sans MS" pitchFamily="66" charset="0"/>
              </a:rPr>
              <a:t>¡Oh Señor, cuán numerosas son tus obras!  </a:t>
            </a:r>
          </a:p>
          <a:p>
            <a:r>
              <a:rPr lang="es-ES" sz="4000" b="1" dirty="0">
                <a:solidFill>
                  <a:schemeClr val="bg1"/>
                </a:solidFill>
                <a:latin typeface="Comic Sans MS" pitchFamily="66" charset="0"/>
              </a:rPr>
              <a:t>¡Todas ellas las hiciste con sabiduría!  </a:t>
            </a:r>
          </a:p>
          <a:p>
            <a:r>
              <a:rPr lang="es-ES" sz="4000" b="1" dirty="0">
                <a:solidFill>
                  <a:schemeClr val="bg1"/>
                </a:solidFill>
                <a:latin typeface="Comic Sans MS" pitchFamily="66" charset="0"/>
              </a:rPr>
              <a:t>¡Rebosa la tierra con todas tus criaturas!</a:t>
            </a:r>
          </a:p>
        </p:txBody>
      </p:sp>
      <p:pic>
        <p:nvPicPr>
          <p:cNvPr id="6" name="Imagen 5" descr="Imagen que contiene tabla, colorido, comida, agua&#10;&#10;Descripción generada automáticamente">
            <a:extLst>
              <a:ext uri="{FF2B5EF4-FFF2-40B4-BE49-F238E27FC236}">
                <a16:creationId xmlns:a16="http://schemas.microsoft.com/office/drawing/2014/main" id="{778FE8A7-724F-3F08-9EDC-CDF6486E2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465" y="0"/>
            <a:ext cx="656653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49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F0AE2579-129D-AA5F-9B47-EDE747575EF8}"/>
              </a:ext>
            </a:extLst>
          </p:cNvPr>
          <p:cNvSpPr/>
          <p:nvPr/>
        </p:nvSpPr>
        <p:spPr>
          <a:xfrm>
            <a:off x="198783" y="4115523"/>
            <a:ext cx="6092687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Allí está el mar, ancho e infinito, que abunda en animales, grandes y pequeños, cuyo número es imposible conocer.</a:t>
            </a:r>
          </a:p>
        </p:txBody>
      </p:sp>
    </p:spTree>
    <p:extLst>
      <p:ext uri="{BB962C8B-B14F-4D97-AF65-F5344CB8AC3E}">
        <p14:creationId xmlns:p14="http://schemas.microsoft.com/office/powerpoint/2010/main" val="60610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D5771B63-F987-E07C-EF37-1E2A2022543D}"/>
              </a:ext>
            </a:extLst>
          </p:cNvPr>
          <p:cNvSpPr/>
          <p:nvPr/>
        </p:nvSpPr>
        <p:spPr>
          <a:xfrm>
            <a:off x="178905" y="120487"/>
            <a:ext cx="4890052" cy="206210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Allí navegan los barcos y se mece Leviatán,  </a:t>
            </a:r>
          </a:p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que tú creaste para jugar con él.</a:t>
            </a:r>
          </a:p>
        </p:txBody>
      </p:sp>
    </p:spTree>
    <p:extLst>
      <p:ext uri="{BB962C8B-B14F-4D97-AF65-F5344CB8AC3E}">
        <p14:creationId xmlns:p14="http://schemas.microsoft.com/office/powerpoint/2010/main" val="1384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5399AB8F-64F7-68B2-EA46-53E0CD4ACF4F}"/>
              </a:ext>
            </a:extLst>
          </p:cNvPr>
          <p:cNvSpPr/>
          <p:nvPr/>
        </p:nvSpPr>
        <p:spPr>
          <a:xfrm>
            <a:off x="198069" y="238990"/>
            <a:ext cx="3428999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Todos ellos esperan de ti </a:t>
            </a:r>
          </a:p>
          <a:p>
            <a:pPr algn="ctr"/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que a su tiempo les des su alimento.</a:t>
            </a:r>
          </a:p>
        </p:txBody>
      </p:sp>
    </p:spTree>
    <p:extLst>
      <p:ext uri="{BB962C8B-B14F-4D97-AF65-F5344CB8AC3E}">
        <p14:creationId xmlns:p14="http://schemas.microsoft.com/office/powerpoint/2010/main" val="13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59DD0D49-A275-984B-5813-734695C6B698}"/>
              </a:ext>
            </a:extLst>
          </p:cNvPr>
          <p:cNvSpPr/>
          <p:nvPr/>
        </p:nvSpPr>
        <p:spPr>
          <a:xfrm>
            <a:off x="4334419" y="5673436"/>
            <a:ext cx="820891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38100" h="38100"/>
            </a:sp3d>
          </a:bodyPr>
          <a:lstStyle/>
          <a:p>
            <a:r>
              <a:rPr lang="es-ES" sz="3200" b="1" dirty="0">
                <a:solidFill>
                  <a:srgbClr val="C88500"/>
                </a:solidFill>
                <a:latin typeface="Comic Sans MS" pitchFamily="66" charset="0"/>
              </a:rPr>
              <a:t>Tú les das, y ellos recogen;  </a:t>
            </a:r>
          </a:p>
          <a:p>
            <a:r>
              <a:rPr lang="es-ES" sz="3200" b="1" dirty="0">
                <a:solidFill>
                  <a:srgbClr val="C88500"/>
                </a:solidFill>
                <a:latin typeface="Comic Sans MS" pitchFamily="66" charset="0"/>
              </a:rPr>
              <a:t>abres la mano, y se colman de bienes.</a:t>
            </a:r>
          </a:p>
        </p:txBody>
      </p:sp>
    </p:spTree>
    <p:extLst>
      <p:ext uri="{BB962C8B-B14F-4D97-AF65-F5344CB8AC3E}">
        <p14:creationId xmlns:p14="http://schemas.microsoft.com/office/powerpoint/2010/main" val="222019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Nubes blancas en el cielo&#10;&#10;Descripción generada automáticamente">
            <a:extLst>
              <a:ext uri="{FF2B5EF4-FFF2-40B4-BE49-F238E27FC236}">
                <a16:creationId xmlns:a16="http://schemas.microsoft.com/office/drawing/2014/main" id="{07FF87AF-3D39-0182-4B5B-DE13CA115A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EE1FFE-E2DC-A42C-77C0-88AF5415045C}"/>
              </a:ext>
            </a:extLst>
          </p:cNvPr>
          <p:cNvSpPr txBox="1"/>
          <p:nvPr/>
        </p:nvSpPr>
        <p:spPr>
          <a:xfrm>
            <a:off x="1708512" y="5576849"/>
            <a:ext cx="8774975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24477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Te cubres de luz como con un manto;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24477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extiendes los cielos como un velo.</a:t>
            </a:r>
          </a:p>
        </p:txBody>
      </p:sp>
    </p:spTree>
    <p:extLst>
      <p:ext uri="{BB962C8B-B14F-4D97-AF65-F5344CB8AC3E}">
        <p14:creationId xmlns:p14="http://schemas.microsoft.com/office/powerpoint/2010/main" val="419072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80C0565A-AD60-D0D8-3253-48E0F29CCEB2}"/>
              </a:ext>
            </a:extLst>
          </p:cNvPr>
          <p:cNvSpPr/>
          <p:nvPr/>
        </p:nvSpPr>
        <p:spPr>
          <a:xfrm>
            <a:off x="999964" y="321535"/>
            <a:ext cx="10192072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Si escondes tu rostro, se aterran;  </a:t>
            </a:r>
          </a:p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si les quitas el aliento, mueren y vuelven al polvo.</a:t>
            </a:r>
          </a:p>
        </p:txBody>
      </p:sp>
    </p:spTree>
    <p:extLst>
      <p:ext uri="{BB962C8B-B14F-4D97-AF65-F5344CB8AC3E}">
        <p14:creationId xmlns:p14="http://schemas.microsoft.com/office/powerpoint/2010/main" val="45784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AEA5D59A-542C-DFB5-9DBE-CEF228AB1E8A}"/>
              </a:ext>
            </a:extLst>
          </p:cNvPr>
          <p:cNvSpPr/>
          <p:nvPr/>
        </p:nvSpPr>
        <p:spPr>
          <a:xfrm>
            <a:off x="1919536" y="5780782"/>
            <a:ext cx="8352928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Pero si envías tu Espíritu, son creados,  </a:t>
            </a:r>
          </a:p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y así renuevas la faz de la tierra.</a:t>
            </a:r>
          </a:p>
        </p:txBody>
      </p:sp>
    </p:spTree>
    <p:extLst>
      <p:ext uri="{BB962C8B-B14F-4D97-AF65-F5344CB8AC3E}">
        <p14:creationId xmlns:p14="http://schemas.microsoft.com/office/powerpoint/2010/main" val="342734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50ADC6A3-D938-7166-5568-8361992B2595}"/>
              </a:ext>
            </a:extLst>
          </p:cNvPr>
          <p:cNvSpPr/>
          <p:nvPr/>
        </p:nvSpPr>
        <p:spPr>
          <a:xfrm>
            <a:off x="258418" y="474345"/>
            <a:ext cx="4691270" cy="59093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6350">
              <a:bevelT w="38100" h="38100"/>
            </a:sp3d>
          </a:bodyPr>
          <a:lstStyle/>
          <a:p>
            <a:r>
              <a:rPr lang="es-ES" sz="5400" b="1" dirty="0">
                <a:solidFill>
                  <a:schemeClr val="bg1"/>
                </a:solidFill>
                <a:latin typeface="Comic Sans MS" pitchFamily="66" charset="0"/>
              </a:rPr>
              <a:t>Que la gloria del Señor perdure eternamente;  </a:t>
            </a:r>
          </a:p>
          <a:p>
            <a:r>
              <a:rPr lang="es-ES" sz="5400" b="1" dirty="0">
                <a:solidFill>
                  <a:schemeClr val="bg1"/>
                </a:solidFill>
                <a:latin typeface="Comic Sans MS" pitchFamily="66" charset="0"/>
              </a:rPr>
              <a:t>que el Señor se regocije en sus obras.</a:t>
            </a:r>
          </a:p>
        </p:txBody>
      </p:sp>
      <p:pic>
        <p:nvPicPr>
          <p:cNvPr id="6" name="Imagen 5" descr="Imagen que contiene agua&#10;&#10;Descripción generada automáticamente">
            <a:extLst>
              <a:ext uri="{FF2B5EF4-FFF2-40B4-BE49-F238E27FC236}">
                <a16:creationId xmlns:a16="http://schemas.microsoft.com/office/drawing/2014/main" id="{A26EA495-4ED7-6824-ABCF-B1B55B2EB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61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78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B3301070-5E28-C54C-D0DB-C277DBB11C39}"/>
              </a:ext>
            </a:extLst>
          </p:cNvPr>
          <p:cNvSpPr/>
          <p:nvPr/>
        </p:nvSpPr>
        <p:spPr>
          <a:xfrm>
            <a:off x="6251864" y="200486"/>
            <a:ext cx="5843154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w="38100" h="38100"/>
            </a:sp3d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Comic Sans MS" pitchFamily="66" charset="0"/>
              </a:rPr>
              <a:t>Él mira la tierra y la hace temblar; toca los montes y los hace echar humo.</a:t>
            </a:r>
          </a:p>
        </p:txBody>
      </p:sp>
    </p:spTree>
    <p:extLst>
      <p:ext uri="{BB962C8B-B14F-4D97-AF65-F5344CB8AC3E}">
        <p14:creationId xmlns:p14="http://schemas.microsoft.com/office/powerpoint/2010/main" val="207613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2B3BF54D-ACFD-DF6A-C68C-70F3A8BE773B}"/>
              </a:ext>
            </a:extLst>
          </p:cNvPr>
          <p:cNvSpPr/>
          <p:nvPr/>
        </p:nvSpPr>
        <p:spPr>
          <a:xfrm>
            <a:off x="275409" y="335845"/>
            <a:ext cx="3361408" cy="61863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w="38100" h="38100"/>
            </a:sp3d>
          </a:bodyPr>
          <a:lstStyle/>
          <a:p>
            <a:r>
              <a:rPr lang="es-ES" sz="4400" b="1" dirty="0">
                <a:solidFill>
                  <a:schemeClr val="bg1"/>
                </a:solidFill>
                <a:latin typeface="Comic Sans MS" pitchFamily="66" charset="0"/>
              </a:rPr>
              <a:t>Cantaré al Señor toda mi vida; cantaré salmos a mi Dios mientras tenga aliento.</a:t>
            </a:r>
          </a:p>
        </p:txBody>
      </p:sp>
      <p:pic>
        <p:nvPicPr>
          <p:cNvPr id="4" name="Imagen 3" descr="Imagen que contiene persona, hombre, sostener, viendo&#10;&#10;Descripción generada automáticamente">
            <a:extLst>
              <a:ext uri="{FF2B5EF4-FFF2-40B4-BE49-F238E27FC236}">
                <a16:creationId xmlns:a16="http://schemas.microsoft.com/office/drawing/2014/main" id="{06FFC7F2-15BB-44BE-C80A-4406D8050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051" y="-309088"/>
            <a:ext cx="10052570" cy="80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3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62786635-955C-1B85-9580-454A9B7B7907}"/>
              </a:ext>
            </a:extLst>
          </p:cNvPr>
          <p:cNvSpPr/>
          <p:nvPr/>
        </p:nvSpPr>
        <p:spPr>
          <a:xfrm>
            <a:off x="314594" y="563260"/>
            <a:ext cx="3602779" cy="60016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4800" b="1" dirty="0">
                <a:solidFill>
                  <a:srgbClr val="F9017D"/>
                </a:solidFill>
                <a:latin typeface="Comic Sans MS" pitchFamily="66" charset="0"/>
              </a:rPr>
              <a:t>Quiera él agradarse de mi meditación;  </a:t>
            </a:r>
          </a:p>
          <a:p>
            <a:r>
              <a:rPr lang="es-ES" sz="4800" b="1" dirty="0">
                <a:solidFill>
                  <a:srgbClr val="F9017D"/>
                </a:solidFill>
                <a:latin typeface="Comic Sans MS" pitchFamily="66" charset="0"/>
              </a:rPr>
              <a:t>yo, por mi parte, me alegro en el Señor.</a:t>
            </a:r>
          </a:p>
        </p:txBody>
      </p:sp>
    </p:spTree>
    <p:extLst>
      <p:ext uri="{BB962C8B-B14F-4D97-AF65-F5344CB8AC3E}">
        <p14:creationId xmlns:p14="http://schemas.microsoft.com/office/powerpoint/2010/main" val="38838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6BEA0AAA-743F-D62D-62BD-4F4C62AA1AE3}"/>
              </a:ext>
            </a:extLst>
          </p:cNvPr>
          <p:cNvSpPr/>
          <p:nvPr/>
        </p:nvSpPr>
        <p:spPr>
          <a:xfrm>
            <a:off x="29715" y="44624"/>
            <a:ext cx="3981175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Que desaparezcan de la tierra los pecadores;  </a:t>
            </a:r>
          </a:p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¡que no existan más los malvados!</a:t>
            </a:r>
          </a:p>
        </p:txBody>
      </p:sp>
    </p:spTree>
    <p:extLst>
      <p:ext uri="{BB962C8B-B14F-4D97-AF65-F5344CB8AC3E}">
        <p14:creationId xmlns:p14="http://schemas.microsoft.com/office/powerpoint/2010/main" val="5382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3D79DC02-1AEC-736B-72EB-2AC9C09143CC}"/>
              </a:ext>
            </a:extLst>
          </p:cNvPr>
          <p:cNvSpPr/>
          <p:nvPr/>
        </p:nvSpPr>
        <p:spPr>
          <a:xfrm>
            <a:off x="5862687" y="1872960"/>
            <a:ext cx="4473429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rgbClr val="6D2A26"/>
                  </a:glow>
                </a:effectLst>
                <a:latin typeface="Comic Sans MS" pitchFamily="66" charset="0"/>
              </a:rPr>
              <a:t>¡Alaba, alma mía, al Señor!  </a:t>
            </a:r>
          </a:p>
          <a:p>
            <a:pPr algn="ctr"/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rgbClr val="6D2A26"/>
                  </a:glow>
                </a:effectLst>
                <a:latin typeface="Comic Sans MS" pitchFamily="66" charset="0"/>
              </a:rPr>
              <a:t>¡Aleluya!</a:t>
            </a:r>
          </a:p>
          <a:p>
            <a:pPr algn="ctr"/>
            <a:r>
              <a:rPr lang="es-ES" sz="36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rgbClr val="6D2A26"/>
                  </a:glow>
                </a:effectLst>
                <a:latin typeface="Comic Sans MS" pitchFamily="66" charset="0"/>
              </a:rPr>
              <a:t>¡Alabado sea el Señor!</a:t>
            </a:r>
          </a:p>
        </p:txBody>
      </p:sp>
    </p:spTree>
    <p:extLst>
      <p:ext uri="{BB962C8B-B14F-4D97-AF65-F5344CB8AC3E}">
        <p14:creationId xmlns:p14="http://schemas.microsoft.com/office/powerpoint/2010/main" val="408522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agen 8" descr="Nubes en el cielo&#10;&#10;Descripción generada automáticamente">
            <a:extLst>
              <a:ext uri="{FF2B5EF4-FFF2-40B4-BE49-F238E27FC236}">
                <a16:creationId xmlns:a16="http://schemas.microsoft.com/office/drawing/2014/main" id="{1ECC9DAC-9762-0EC0-8DE2-38806AD9F0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"/>
          <a:stretch/>
        </p:blipFill>
        <p:spPr>
          <a:xfrm>
            <a:off x="1" y="0"/>
            <a:ext cx="12190476" cy="6858000"/>
          </a:xfrm>
          <a:prstGeom prst="rect">
            <a:avLst/>
          </a:prstGeom>
        </p:spPr>
      </p:pic>
      <p:sp>
        <p:nvSpPr>
          <p:cNvPr id="10" name="1 Rectángulo">
            <a:extLst>
              <a:ext uri="{FF2B5EF4-FFF2-40B4-BE49-F238E27FC236}">
                <a16:creationId xmlns:a16="http://schemas.microsoft.com/office/drawing/2014/main" id="{01CC448C-9850-474D-B106-3B91DCAD8E36}"/>
              </a:ext>
            </a:extLst>
          </p:cNvPr>
          <p:cNvSpPr/>
          <p:nvPr/>
        </p:nvSpPr>
        <p:spPr>
          <a:xfrm>
            <a:off x="802101" y="5103674"/>
            <a:ext cx="10586276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6350">
              <a:bevelT w="38100" h="38100"/>
            </a:sp3d>
          </a:bodyPr>
          <a:lstStyle/>
          <a:p>
            <a:pPr algn="ctr"/>
            <a:r>
              <a:rPr lang="es-E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Afirmas sobre las aguas tus altos aposentos </a:t>
            </a:r>
          </a:p>
          <a:p>
            <a:pPr algn="ctr"/>
            <a:r>
              <a:rPr lang="es-E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y haces de las nubes tus carros de guerra.  </a:t>
            </a:r>
          </a:p>
          <a:p>
            <a:pPr algn="ctr"/>
            <a:r>
              <a:rPr lang="es-E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¡Tú cabalgas en las alas del viento!</a:t>
            </a:r>
          </a:p>
        </p:txBody>
      </p:sp>
    </p:spTree>
    <p:extLst>
      <p:ext uri="{BB962C8B-B14F-4D97-AF65-F5344CB8AC3E}">
        <p14:creationId xmlns:p14="http://schemas.microsoft.com/office/powerpoint/2010/main" val="29119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500">
              <a:srgbClr val="D9790B"/>
            </a:gs>
            <a:gs pos="71000">
              <a:srgbClr val="EEB615"/>
            </a:gs>
            <a:gs pos="35000">
              <a:srgbClr val="AAAAAA"/>
            </a:gs>
            <a:gs pos="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strella&#10;&#10;Descripción generada automáticamente">
            <a:extLst>
              <a:ext uri="{FF2B5EF4-FFF2-40B4-BE49-F238E27FC236}">
                <a16:creationId xmlns:a16="http://schemas.microsoft.com/office/drawing/2014/main" id="{80F9F28C-84E9-6240-9FE0-5DF828D3D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9359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Rectángulo">
            <a:extLst>
              <a:ext uri="{FF2B5EF4-FFF2-40B4-BE49-F238E27FC236}">
                <a16:creationId xmlns:a16="http://schemas.microsoft.com/office/drawing/2014/main" id="{4FEEE684-57A2-41B9-8460-35538EB02BDF}"/>
              </a:ext>
            </a:extLst>
          </p:cNvPr>
          <p:cNvSpPr/>
          <p:nvPr/>
        </p:nvSpPr>
        <p:spPr>
          <a:xfrm>
            <a:off x="6186554" y="612844"/>
            <a:ext cx="5807867" cy="56323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w="38100" h="38100"/>
            </a:sp3d>
          </a:bodyPr>
          <a:lstStyle/>
          <a:p>
            <a:pPr algn="ctr"/>
            <a:r>
              <a:rPr lang="es-ES" sz="6000" b="1" dirty="0">
                <a:blipFill>
                  <a:blip r:embed="rId3"/>
                  <a:stretch>
                    <a:fillRect/>
                  </a:stretch>
                </a:blipFill>
                <a:effectLst/>
                <a:latin typeface="Comic Sans MS" pitchFamily="66" charset="0"/>
              </a:rPr>
              <a:t>Haces de los vientos tus mensajeros,</a:t>
            </a:r>
          </a:p>
          <a:p>
            <a:pPr algn="ctr"/>
            <a:r>
              <a:rPr lang="es-ES" sz="6000" b="1" dirty="0">
                <a:blipFill>
                  <a:blip r:embed="rId3"/>
                  <a:stretch>
                    <a:fillRect/>
                  </a:stretch>
                </a:blipFill>
                <a:effectLst/>
                <a:latin typeface="Comic Sans MS" pitchFamily="66" charset="0"/>
              </a:rPr>
              <a:t>y de las llamas de fuego tus servidores.</a:t>
            </a:r>
          </a:p>
        </p:txBody>
      </p:sp>
    </p:spTree>
    <p:extLst>
      <p:ext uri="{BB962C8B-B14F-4D97-AF65-F5344CB8AC3E}">
        <p14:creationId xmlns:p14="http://schemas.microsoft.com/office/powerpoint/2010/main" val="206993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r="-1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Rectángulo">
            <a:extLst>
              <a:ext uri="{FF2B5EF4-FFF2-40B4-BE49-F238E27FC236}">
                <a16:creationId xmlns:a16="http://schemas.microsoft.com/office/drawing/2014/main" id="{A5F653C5-BF38-2C5A-B439-F136E4F01C9E}"/>
              </a:ext>
            </a:extLst>
          </p:cNvPr>
          <p:cNvSpPr/>
          <p:nvPr/>
        </p:nvSpPr>
        <p:spPr>
          <a:xfrm>
            <a:off x="169086" y="647927"/>
            <a:ext cx="4205591" cy="59093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1750">
              <a:bevelT w="38100" h="38100"/>
            </a:sp3d>
          </a:bodyPr>
          <a:lstStyle/>
          <a:p>
            <a:pPr algn="ctr"/>
            <a:r>
              <a:rPr lang="es-ES" sz="5400" b="1" dirty="0">
                <a:solidFill>
                  <a:schemeClr val="bg1"/>
                </a:solidFill>
                <a:latin typeface="Comic Sans MS" pitchFamily="66" charset="0"/>
              </a:rPr>
              <a:t>Tú pusiste la tierra sobre sus cimientos,  </a:t>
            </a:r>
          </a:p>
          <a:p>
            <a:pPr algn="ctr"/>
            <a:r>
              <a:rPr lang="es-ES" sz="5400" b="1" dirty="0">
                <a:solidFill>
                  <a:schemeClr val="bg1"/>
                </a:solidFill>
                <a:latin typeface="Comic Sans MS" pitchFamily="66" charset="0"/>
              </a:rPr>
              <a:t>y de allí jamás se moverá;</a:t>
            </a:r>
          </a:p>
        </p:txBody>
      </p:sp>
    </p:spTree>
    <p:extLst>
      <p:ext uri="{BB962C8B-B14F-4D97-AF65-F5344CB8AC3E}">
        <p14:creationId xmlns:p14="http://schemas.microsoft.com/office/powerpoint/2010/main" val="30076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Isla en medio del agua&#10;&#10;Descripción generada automáticamente">
            <a:extLst>
              <a:ext uri="{FF2B5EF4-FFF2-40B4-BE49-F238E27FC236}">
                <a16:creationId xmlns:a16="http://schemas.microsoft.com/office/drawing/2014/main" id="{1BDA35DB-8018-CE12-DEF8-BC4796BDF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9" b="101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1 Rectángulo">
            <a:extLst>
              <a:ext uri="{FF2B5EF4-FFF2-40B4-BE49-F238E27FC236}">
                <a16:creationId xmlns:a16="http://schemas.microsoft.com/office/drawing/2014/main" id="{8A85DECF-957E-FD75-6156-81980F9F57AD}"/>
              </a:ext>
            </a:extLst>
          </p:cNvPr>
          <p:cNvSpPr/>
          <p:nvPr/>
        </p:nvSpPr>
        <p:spPr>
          <a:xfrm>
            <a:off x="162535" y="167358"/>
            <a:ext cx="6525942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w="38100" h="38100"/>
            </a:sp3d>
          </a:bodyPr>
          <a:lstStyle/>
          <a:p>
            <a:r>
              <a:rPr lang="es-ES" sz="4000" b="1" dirty="0">
                <a:solidFill>
                  <a:srgbClr val="663300"/>
                </a:solidFill>
                <a:latin typeface="Comic Sans MS" pitchFamily="66" charset="0"/>
              </a:rPr>
              <a:t>la revestiste con el mar,  </a:t>
            </a:r>
          </a:p>
          <a:p>
            <a:r>
              <a:rPr lang="es-ES" sz="4000" b="1" dirty="0">
                <a:solidFill>
                  <a:srgbClr val="663300"/>
                </a:solidFill>
                <a:latin typeface="Comic Sans MS" pitchFamily="66" charset="0"/>
              </a:rPr>
              <a:t>y las aguas se detuvieron</a:t>
            </a:r>
          </a:p>
          <a:p>
            <a:r>
              <a:rPr lang="es-ES" sz="4000" b="1" dirty="0">
                <a:solidFill>
                  <a:srgbClr val="663300"/>
                </a:solidFill>
                <a:latin typeface="Comic Sans MS" pitchFamily="66" charset="0"/>
              </a:rPr>
              <a:t>	sobre los montes.</a:t>
            </a:r>
          </a:p>
        </p:txBody>
      </p:sp>
    </p:spTree>
    <p:extLst>
      <p:ext uri="{BB962C8B-B14F-4D97-AF65-F5344CB8AC3E}">
        <p14:creationId xmlns:p14="http://schemas.microsoft.com/office/powerpoint/2010/main" val="7836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7B396975-8351-AB41-913E-77E4220EB244}"/>
              </a:ext>
            </a:extLst>
          </p:cNvPr>
          <p:cNvSpPr/>
          <p:nvPr/>
        </p:nvSpPr>
        <p:spPr>
          <a:xfrm>
            <a:off x="241068" y="147544"/>
            <a:ext cx="7906339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Pero a tu reprensión huyeron las aguas; ante el estruendo de tu voz se dieron a la fuga.</a:t>
            </a:r>
          </a:p>
        </p:txBody>
      </p:sp>
    </p:spTree>
    <p:extLst>
      <p:ext uri="{BB962C8B-B14F-4D97-AF65-F5344CB8AC3E}">
        <p14:creationId xmlns:p14="http://schemas.microsoft.com/office/powerpoint/2010/main" val="28421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E6B85418-92EC-4B11-B8F5-63F55B3827C2}"/>
              </a:ext>
            </a:extLst>
          </p:cNvPr>
          <p:cNvSpPr/>
          <p:nvPr/>
        </p:nvSpPr>
        <p:spPr>
          <a:xfrm>
            <a:off x="2722651" y="-71919"/>
            <a:ext cx="8763856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31750"/>
          </a:bodyPr>
          <a:lstStyle/>
          <a:p>
            <a:pPr algn="ctr"/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Comic Sans MS" pitchFamily="66" charset="0"/>
              </a:rPr>
              <a:t>Ascendieron a los montes, descendieron a        los valles, al lugar que tú les asignaste.</a:t>
            </a:r>
          </a:p>
        </p:txBody>
      </p:sp>
    </p:spTree>
    <p:extLst>
      <p:ext uri="{BB962C8B-B14F-4D97-AF65-F5344CB8AC3E}">
        <p14:creationId xmlns:p14="http://schemas.microsoft.com/office/powerpoint/2010/main" val="17928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670</Words>
  <Application>Microsoft Office PowerPoint</Application>
  <PresentationFormat>Panorámica</PresentationFormat>
  <Paragraphs>75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 Fustero Carreras</cp:lastModifiedBy>
  <cp:revision>72</cp:revision>
  <dcterms:created xsi:type="dcterms:W3CDTF">2022-09-27T12:28:23Z</dcterms:created>
  <dcterms:modified xsi:type="dcterms:W3CDTF">2022-10-30T07:26:31Z</dcterms:modified>
</cp:coreProperties>
</file>