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8" r:id="rId3"/>
    <p:sldId id="267" r:id="rId4"/>
    <p:sldId id="268" r:id="rId5"/>
    <p:sldId id="269" r:id="rId6"/>
    <p:sldId id="270" r:id="rId7"/>
    <p:sldId id="271" r:id="rId8"/>
    <p:sldId id="272" r:id="rId9"/>
    <p:sldId id="273" r:id="rId10"/>
    <p:sldId id="276"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92B2"/>
    <a:srgbClr val="22B287"/>
    <a:srgbClr val="8BB222"/>
    <a:srgbClr val="B28E22"/>
    <a:srgbClr val="B25522"/>
    <a:srgbClr val="B222A2"/>
    <a:srgbClr val="B22243"/>
    <a:srgbClr val="BC24AB"/>
    <a:srgbClr val="DCC5ED"/>
    <a:srgbClr val="20AC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7" d="100"/>
          <a:sy n="87" d="100"/>
        </p:scale>
        <p:origin x="342" y="6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30538-AB52-1D84-6430-E09CB509FD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5F269FE-CD52-43F0-27C9-622270813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F313EB5-2C9E-4DB7-6A45-D1F22668B681}"/>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5" name="Marcador de pie de página 4">
            <a:extLst>
              <a:ext uri="{FF2B5EF4-FFF2-40B4-BE49-F238E27FC236}">
                <a16:creationId xmlns:a16="http://schemas.microsoft.com/office/drawing/2014/main" id="{6F1FB58B-9264-703D-31C2-22C58F8A9B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B21FF-D409-DEFD-D7BA-36E0AA9A73F8}"/>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860194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EDB08-8065-B894-A967-18643389498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0A8A0A-6AA2-553A-56DF-AF57ECDC6D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2C1466-9A53-7748-BB88-0662E19F259F}"/>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5" name="Marcador de pie de página 4">
            <a:extLst>
              <a:ext uri="{FF2B5EF4-FFF2-40B4-BE49-F238E27FC236}">
                <a16:creationId xmlns:a16="http://schemas.microsoft.com/office/drawing/2014/main" id="{BB545937-5145-6D48-2A3A-C656897910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50BFA3-1412-2BCC-246D-4E4563B18055}"/>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37359770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5EF016-8256-8BE8-F959-03DAE0E1F5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F8E1A94-0E4A-DF6B-252F-3497C050AC5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A2C96A-7BCC-E410-0D5B-61AD09671725}"/>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5" name="Marcador de pie de página 4">
            <a:extLst>
              <a:ext uri="{FF2B5EF4-FFF2-40B4-BE49-F238E27FC236}">
                <a16:creationId xmlns:a16="http://schemas.microsoft.com/office/drawing/2014/main" id="{10553D1A-567C-7AAD-2006-09246021A9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2933FA-C9BB-8BDA-CF75-B1EAB1A6F71B}"/>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6051555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6A0E6-4C25-8868-3A5D-4F39A6E3F66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474DC89-5361-4942-5ED3-D46FA1CE06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6DA1BF-A4BF-C30C-575F-9B951F9F959D}"/>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5" name="Marcador de pie de página 4">
            <a:extLst>
              <a:ext uri="{FF2B5EF4-FFF2-40B4-BE49-F238E27FC236}">
                <a16:creationId xmlns:a16="http://schemas.microsoft.com/office/drawing/2014/main" id="{E1F596DE-27C5-A4BA-83B7-D260A81EC5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8DF601A-0D46-56A8-6841-512B7233A0C6}"/>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23511276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FC086-6DC1-6C2D-2BDD-E1C07F91AAC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EC9A71-12D3-7B6E-CBE9-D26E82A67F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AAA64FD-8A54-EC96-AE29-A95EAD9CDA93}"/>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5" name="Marcador de pie de página 4">
            <a:extLst>
              <a:ext uri="{FF2B5EF4-FFF2-40B4-BE49-F238E27FC236}">
                <a16:creationId xmlns:a16="http://schemas.microsoft.com/office/drawing/2014/main" id="{839BCB75-D38A-DEE1-157A-F9D7EA4517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E7B9FB9-EAC4-C3A5-F1F3-D3D7C0FAEF29}"/>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42217414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BE772-2E19-688F-A3F2-BFAB2A045F1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280519-C4E6-D081-E936-77304C0359C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CE1B5F1-9DF8-4D48-C452-2579E780402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9731A6E-7A52-8E0A-C578-BC95E767246D}"/>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6" name="Marcador de pie de página 5">
            <a:extLst>
              <a:ext uri="{FF2B5EF4-FFF2-40B4-BE49-F238E27FC236}">
                <a16:creationId xmlns:a16="http://schemas.microsoft.com/office/drawing/2014/main" id="{D1CB6FB9-0C6F-E22C-C88E-FA735241D31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9E83C9-7AA3-FD1F-DAC2-9E96F9BF12E4}"/>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39384259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38EFB-30D6-1409-7D8D-0758420F4D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229605-EB70-5F84-0FB3-EBDF0ABF7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452647-AB59-E4A5-D38E-7AD48736836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6107542-9D06-7E34-BD15-BEBE8CE06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140D30-8950-AF4E-D005-1D20F28DCB4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CBBFA9A-77CB-0E02-88DB-526376203A52}"/>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8" name="Marcador de pie de página 7">
            <a:extLst>
              <a:ext uri="{FF2B5EF4-FFF2-40B4-BE49-F238E27FC236}">
                <a16:creationId xmlns:a16="http://schemas.microsoft.com/office/drawing/2014/main" id="{2CF0A0F3-1DFA-1D1B-3FBC-A75FC36168F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D8059E1-C2AF-FA5E-1FD0-BA8786A76D98}"/>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418919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D16C1-D380-59F4-9FD4-016D502C024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27B24C-B70D-67D0-279D-CB5AB419FC2A}"/>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4" name="Marcador de pie de página 3">
            <a:extLst>
              <a:ext uri="{FF2B5EF4-FFF2-40B4-BE49-F238E27FC236}">
                <a16:creationId xmlns:a16="http://schemas.microsoft.com/office/drawing/2014/main" id="{DE99D13E-354C-B915-9B9E-85F0DD3F783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25A6C73-80B4-A84C-C6A7-CFB4F8ECE71E}"/>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20951842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0C1CB16-D2A6-C783-3407-84D56949CE25}"/>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3" name="Marcador de pie de página 2">
            <a:extLst>
              <a:ext uri="{FF2B5EF4-FFF2-40B4-BE49-F238E27FC236}">
                <a16:creationId xmlns:a16="http://schemas.microsoft.com/office/drawing/2014/main" id="{9ABD4467-C9A1-D9BF-CCF2-9878E5B7402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C7F35E5-306E-51DE-2422-5069A7382CD2}"/>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31739298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14F47-75DC-9AE0-DAA0-AE9DC6C757F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352C4D-3193-B198-FE1F-AD6CD8094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61C91B-1A84-3CA3-2134-7342E9603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B0A71F-A061-3EE8-FAF7-73F4283B3DC8}"/>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6" name="Marcador de pie de página 5">
            <a:extLst>
              <a:ext uri="{FF2B5EF4-FFF2-40B4-BE49-F238E27FC236}">
                <a16:creationId xmlns:a16="http://schemas.microsoft.com/office/drawing/2014/main" id="{2C95B1A6-C288-E05B-8F47-645D0E89C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00A3E6-4454-A59A-92D1-5F0101DB6789}"/>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15672725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51174-428D-74E8-F411-6534953B7B9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485AEE2-6DC6-12F2-024B-D3BB63212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DD4BD-8B54-1F5D-DC20-D804E31F9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90FE92-AA48-9852-5C5E-D64D42212761}"/>
              </a:ext>
            </a:extLst>
          </p:cNvPr>
          <p:cNvSpPr>
            <a:spLocks noGrp="1"/>
          </p:cNvSpPr>
          <p:nvPr>
            <p:ph type="dt" sz="half" idx="10"/>
          </p:nvPr>
        </p:nvSpPr>
        <p:spPr/>
        <p:txBody>
          <a:bodyPr/>
          <a:lstStyle/>
          <a:p>
            <a:fld id="{D879ED77-C750-4D28-AD04-000AC28D96B3}" type="datetimeFigureOut">
              <a:rPr lang="es-ES" smtClean="0"/>
              <a:t>24/11/2022</a:t>
            </a:fld>
            <a:endParaRPr lang="es-ES"/>
          </a:p>
        </p:txBody>
      </p:sp>
      <p:sp>
        <p:nvSpPr>
          <p:cNvPr id="6" name="Marcador de pie de página 5">
            <a:extLst>
              <a:ext uri="{FF2B5EF4-FFF2-40B4-BE49-F238E27FC236}">
                <a16:creationId xmlns:a16="http://schemas.microsoft.com/office/drawing/2014/main" id="{6BA2A944-23DD-BA3D-3820-82D853D588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636611-CA9C-7EC6-3551-CA96B2B4524E}"/>
              </a:ext>
            </a:extLst>
          </p:cNvPr>
          <p:cNvSpPr>
            <a:spLocks noGrp="1"/>
          </p:cNvSpPr>
          <p:nvPr>
            <p:ph type="sldNum" sz="quarter" idx="12"/>
          </p:nvPr>
        </p:nvSpPr>
        <p:spPr/>
        <p:txBody>
          <a:bodyPr/>
          <a:lstStyle/>
          <a:p>
            <a:fld id="{C385D70D-8929-4F10-AC68-45DDDC447393}" type="slidenum">
              <a:rPr lang="es-ES" smtClean="0"/>
              <a:t>‹Nº›</a:t>
            </a:fld>
            <a:endParaRPr lang="es-ES"/>
          </a:p>
        </p:txBody>
      </p:sp>
    </p:spTree>
    <p:extLst>
      <p:ext uri="{BB962C8B-B14F-4D97-AF65-F5344CB8AC3E}">
        <p14:creationId xmlns:p14="http://schemas.microsoft.com/office/powerpoint/2010/main" val="2125371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8439F8-1615-547C-4757-024C12C7E9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D8353A-F11A-8EEA-0B88-0EA3BAC0A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FA383D-BA0A-2289-E013-EB89FCBE1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9ED77-C750-4D28-AD04-000AC28D96B3}" type="datetimeFigureOut">
              <a:rPr lang="es-ES" smtClean="0"/>
              <a:t>24/11/2022</a:t>
            </a:fld>
            <a:endParaRPr lang="es-ES"/>
          </a:p>
        </p:txBody>
      </p:sp>
      <p:sp>
        <p:nvSpPr>
          <p:cNvPr id="5" name="Marcador de pie de página 4">
            <a:extLst>
              <a:ext uri="{FF2B5EF4-FFF2-40B4-BE49-F238E27FC236}">
                <a16:creationId xmlns:a16="http://schemas.microsoft.com/office/drawing/2014/main" id="{335DA4DA-7255-D2D6-DDAF-467405E2D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5BD71E24-D4B3-7D81-6531-5C40EC07A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5D70D-8929-4F10-AC68-45DDDC447393}" type="slidenum">
              <a:rPr lang="es-ES" smtClean="0"/>
              <a:t>‹Nº›</a:t>
            </a:fld>
            <a:endParaRPr lang="es-ES"/>
          </a:p>
        </p:txBody>
      </p:sp>
    </p:spTree>
    <p:extLst>
      <p:ext uri="{BB962C8B-B14F-4D97-AF65-F5344CB8AC3E}">
        <p14:creationId xmlns:p14="http://schemas.microsoft.com/office/powerpoint/2010/main" val="4005858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jp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675376D-5E39-424F-8490-1E5E8D73522C}"/>
              </a:ext>
            </a:extLst>
          </p:cNvPr>
          <p:cNvSpPr/>
          <p:nvPr/>
        </p:nvSpPr>
        <p:spPr>
          <a:xfrm>
            <a:off x="257175" y="781049"/>
            <a:ext cx="6610350" cy="578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484FF214-FBDE-6782-0BA0-7A96076B5383}"/>
              </a:ext>
            </a:extLst>
          </p:cNvPr>
          <p:cNvSpPr/>
          <p:nvPr/>
        </p:nvSpPr>
        <p:spPr>
          <a:xfrm>
            <a:off x="6972300" y="781049"/>
            <a:ext cx="4962525" cy="5781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Un dibujo de una persona&#10;&#10;Descripción generada automáticamente con confianza baja">
            <a:extLst>
              <a:ext uri="{FF2B5EF4-FFF2-40B4-BE49-F238E27FC236}">
                <a16:creationId xmlns:a16="http://schemas.microsoft.com/office/drawing/2014/main" id="{871BB1DD-7B9D-7A84-FA66-6A5B6E73CFFF}"/>
              </a:ext>
            </a:extLst>
          </p:cNvPr>
          <p:cNvPicPr>
            <a:picLocks noChangeAspect="1"/>
          </p:cNvPicPr>
          <p:nvPr/>
        </p:nvPicPr>
        <p:blipFill rotWithShape="1">
          <a:blip r:embed="rId2">
            <a:extLst>
              <a:ext uri="{28A0092B-C50C-407E-A947-70E740481C1C}">
                <a14:useLocalDpi xmlns:a14="http://schemas.microsoft.com/office/drawing/2010/main" val="0"/>
              </a:ext>
            </a:extLst>
          </a:blip>
          <a:srcRect l="22500" r="26250"/>
          <a:stretch/>
        </p:blipFill>
        <p:spPr>
          <a:xfrm>
            <a:off x="438150" y="942974"/>
            <a:ext cx="6248400" cy="5457824"/>
          </a:xfrm>
          <a:prstGeom prst="rect">
            <a:avLst/>
          </a:prstGeom>
        </p:spPr>
      </p:pic>
      <p:pic>
        <p:nvPicPr>
          <p:cNvPr id="9" name="Imagen 8" descr="Imagen que contiene persona, interior, hombre, mujer&#10;&#10;Descripción generada automáticamente">
            <a:extLst>
              <a:ext uri="{FF2B5EF4-FFF2-40B4-BE49-F238E27FC236}">
                <a16:creationId xmlns:a16="http://schemas.microsoft.com/office/drawing/2014/main" id="{8A21B78E-32DF-03FB-1668-08289B0A3E59}"/>
              </a:ext>
            </a:extLst>
          </p:cNvPr>
          <p:cNvPicPr>
            <a:picLocks noChangeAspect="1"/>
          </p:cNvPicPr>
          <p:nvPr/>
        </p:nvPicPr>
        <p:blipFill rotWithShape="1">
          <a:blip r:embed="rId3">
            <a:extLst>
              <a:ext uri="{28A0092B-C50C-407E-A947-70E740481C1C}">
                <a14:useLocalDpi xmlns:a14="http://schemas.microsoft.com/office/drawing/2010/main" val="0"/>
              </a:ext>
            </a:extLst>
          </a:blip>
          <a:srcRect l="1784" r="12441"/>
          <a:stretch/>
        </p:blipFill>
        <p:spPr>
          <a:xfrm>
            <a:off x="7153275" y="942974"/>
            <a:ext cx="4600575" cy="5457824"/>
          </a:xfrm>
          <a:prstGeom prst="rect">
            <a:avLst/>
          </a:prstGeom>
        </p:spPr>
      </p:pic>
      <p:sp>
        <p:nvSpPr>
          <p:cNvPr id="10" name="CuadroTexto 9">
            <a:extLst>
              <a:ext uri="{FF2B5EF4-FFF2-40B4-BE49-F238E27FC236}">
                <a16:creationId xmlns:a16="http://schemas.microsoft.com/office/drawing/2014/main" id="{46B7AB75-92B2-ED2B-E3A0-96D5CECA965F}"/>
              </a:ext>
            </a:extLst>
          </p:cNvPr>
          <p:cNvSpPr txBox="1"/>
          <p:nvPr/>
        </p:nvSpPr>
        <p:spPr>
          <a:xfrm>
            <a:off x="1" y="34381"/>
            <a:ext cx="12191999" cy="769441"/>
          </a:xfrm>
          <a:prstGeom prst="rect">
            <a:avLst/>
          </a:prstGeom>
          <a:noFill/>
        </p:spPr>
        <p:txBody>
          <a:bodyPr wrap="square" rtlCol="0">
            <a:spAutoFit/>
          </a:bodyPr>
          <a:lstStyle/>
          <a:p>
            <a:pPr algn="ctr"/>
            <a:r>
              <a:rPr lang="es-ES" sz="4400" b="1" dirty="0">
                <a:ln w="10160">
                  <a:solidFill>
                    <a:schemeClr val="accent4">
                      <a:lumMod val="60000"/>
                      <a:lumOff val="40000"/>
                    </a:schemeClr>
                  </a:solidFill>
                  <a:prstDash val="solid"/>
                </a:ln>
                <a:solidFill>
                  <a:schemeClr val="bg1"/>
                </a:solidFill>
                <a:effectLst>
                  <a:outerShdw blurRad="38100" dist="22860" dir="5400000" algn="tl" rotWithShape="0">
                    <a:srgbClr val="000000">
                      <a:alpha val="30000"/>
                    </a:srgbClr>
                  </a:outerShdw>
                </a:effectLst>
              </a:rPr>
              <a:t>JESÚS CAMBIÓ….</a:t>
            </a:r>
          </a:p>
        </p:txBody>
      </p:sp>
    </p:spTree>
    <p:extLst>
      <p:ext uri="{BB962C8B-B14F-4D97-AF65-F5344CB8AC3E}">
        <p14:creationId xmlns:p14="http://schemas.microsoft.com/office/powerpoint/2010/main" val="908956058"/>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675376D-5E39-424F-8490-1E5E8D73522C}"/>
              </a:ext>
            </a:extLst>
          </p:cNvPr>
          <p:cNvSpPr/>
          <p:nvPr/>
        </p:nvSpPr>
        <p:spPr>
          <a:xfrm>
            <a:off x="104775" y="123825"/>
            <a:ext cx="5886450" cy="3438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484FF214-FBDE-6782-0BA0-7A96076B5383}"/>
              </a:ext>
            </a:extLst>
          </p:cNvPr>
          <p:cNvSpPr/>
          <p:nvPr/>
        </p:nvSpPr>
        <p:spPr>
          <a:xfrm>
            <a:off x="6096000" y="123826"/>
            <a:ext cx="5991225" cy="3438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B9EFE23-33DC-862D-6E6E-75170091C84B}"/>
              </a:ext>
            </a:extLst>
          </p:cNvPr>
          <p:cNvSpPr txBox="1"/>
          <p:nvPr/>
        </p:nvSpPr>
        <p:spPr>
          <a:xfrm>
            <a:off x="333374" y="319594"/>
            <a:ext cx="5457826" cy="3046988"/>
          </a:xfrm>
          <a:prstGeom prst="rect">
            <a:avLst/>
          </a:prstGeom>
          <a:solidFill>
            <a:schemeClr val="accent4">
              <a:lumMod val="20000"/>
              <a:lumOff val="80000"/>
            </a:schemeClr>
          </a:solidFill>
          <a:ln w="57150">
            <a:solidFill>
              <a:schemeClr val="accent4">
                <a:lumMod val="75000"/>
              </a:schemeClr>
            </a:solidFill>
          </a:ln>
          <a:scene3d>
            <a:camera prst="orthographicFront"/>
            <a:lightRig rig="threePt" dir="t"/>
          </a:scene3d>
          <a:sp3d>
            <a:bevelT prst="relaxedInset"/>
          </a:sp3d>
        </p:spPr>
        <p:txBody>
          <a:bodyPr wrap="square">
            <a:spAutoFit/>
          </a:bodyPr>
          <a:lstStyle/>
          <a:p>
            <a:r>
              <a:rPr lang="es-ES" sz="2400" b="1" dirty="0"/>
              <a:t>“Jesús, el Comandante de las cortes del cielo, dejó a un lado su corona de realeza y su manto regio, y descendió de su trono de monarca; y revistió su divinidad con las vestimentas de la humanidad, y por nuestra causa llegó a ser pobre, a fin de que por su pobreza nosotros llegáramos a poseer riquezas eternas”. </a:t>
            </a:r>
            <a:r>
              <a:rPr lang="es-ES" sz="2000" dirty="0"/>
              <a:t>3MS 283 </a:t>
            </a:r>
            <a:endParaRPr lang="es-ES" sz="2400" dirty="0"/>
          </a:p>
        </p:txBody>
      </p:sp>
      <p:sp>
        <p:nvSpPr>
          <p:cNvPr id="5" name="CuadroTexto 4">
            <a:extLst>
              <a:ext uri="{FF2B5EF4-FFF2-40B4-BE49-F238E27FC236}">
                <a16:creationId xmlns:a16="http://schemas.microsoft.com/office/drawing/2014/main" id="{74C68C11-7260-C3B7-4395-C88CDAECDA3A}"/>
              </a:ext>
            </a:extLst>
          </p:cNvPr>
          <p:cNvSpPr txBox="1"/>
          <p:nvPr/>
        </p:nvSpPr>
        <p:spPr>
          <a:xfrm>
            <a:off x="6324600" y="308491"/>
            <a:ext cx="5534026" cy="3046988"/>
          </a:xfrm>
          <a:prstGeom prst="rect">
            <a:avLst/>
          </a:prstGeom>
          <a:solidFill>
            <a:schemeClr val="accent2">
              <a:lumMod val="40000"/>
              <a:lumOff val="60000"/>
            </a:schemeClr>
          </a:solidFill>
          <a:ln w="57150">
            <a:solidFill>
              <a:schemeClr val="accent2">
                <a:lumMod val="75000"/>
              </a:schemeClr>
            </a:solidFill>
          </a:ln>
          <a:scene3d>
            <a:camera prst="orthographicFront"/>
            <a:lightRig rig="threePt" dir="t"/>
          </a:scene3d>
          <a:sp3d>
            <a:bevelT prst="relaxedInset"/>
          </a:sp3d>
        </p:spPr>
        <p:txBody>
          <a:bodyPr wrap="square">
            <a:spAutoFit/>
          </a:bodyPr>
          <a:lstStyle>
            <a:defPPr>
              <a:defRPr lang="es-ES"/>
            </a:defPPr>
            <a:lvl1pPr>
              <a:defRPr sz="2400" b="1"/>
            </a:lvl1pPr>
          </a:lstStyle>
          <a:p>
            <a:r>
              <a:rPr lang="es-ES" dirty="0"/>
              <a:t>“Señor Jesús, creemos en ti; confiamos en ti. Estamos muy agradecidos porque te acordaste de nosotros, porque dejaste los atrios celestiales y viniste a nuestro mundo a relacionarte con los seres humanos, con el fin de que ellos pudieran conectarse con lo divino al creer en ti”. </a:t>
            </a:r>
          </a:p>
          <a:p>
            <a:r>
              <a:rPr lang="es-ES" sz="2000" b="0" dirty="0"/>
              <a:t>SE2 342 </a:t>
            </a:r>
            <a:endParaRPr lang="es-ES" b="0" dirty="0"/>
          </a:p>
        </p:txBody>
      </p:sp>
      <p:sp>
        <p:nvSpPr>
          <p:cNvPr id="6" name="CuadroTexto 5">
            <a:extLst>
              <a:ext uri="{FF2B5EF4-FFF2-40B4-BE49-F238E27FC236}">
                <a16:creationId xmlns:a16="http://schemas.microsoft.com/office/drawing/2014/main" id="{5B92E9F0-6CC1-5BE6-AAEF-B0C19564E7BE}"/>
              </a:ext>
            </a:extLst>
          </p:cNvPr>
          <p:cNvSpPr txBox="1"/>
          <p:nvPr/>
        </p:nvSpPr>
        <p:spPr>
          <a:xfrm>
            <a:off x="104775" y="3758120"/>
            <a:ext cx="5512594" cy="2554545"/>
          </a:xfrm>
          <a:prstGeom prst="rect">
            <a:avLst/>
          </a:prstGeom>
          <a:noFill/>
        </p:spPr>
        <p:txBody>
          <a:bodyPr wrap="square">
            <a:spAutoFit/>
          </a:bodyPr>
          <a:lstStyle/>
          <a:p>
            <a:r>
              <a:rPr lang="es-ES" sz="3200" b="1" dirty="0">
                <a:solidFill>
                  <a:schemeClr val="bg1"/>
                </a:solidFill>
              </a:rPr>
              <a:t>Gracias, Señor Jesús. </a:t>
            </a:r>
          </a:p>
          <a:p>
            <a:r>
              <a:rPr lang="es-ES" sz="3200" b="1" dirty="0">
                <a:solidFill>
                  <a:schemeClr val="bg1"/>
                </a:solidFill>
              </a:rPr>
              <a:t>Toda la eternidad estaré alabándote y agradeciéndote por todo lo que dejaste e hiciste por mí. Gracias infinitas. </a:t>
            </a:r>
          </a:p>
        </p:txBody>
      </p:sp>
      <p:sp>
        <p:nvSpPr>
          <p:cNvPr id="8" name="CuadroTexto 7">
            <a:extLst>
              <a:ext uri="{FF2B5EF4-FFF2-40B4-BE49-F238E27FC236}">
                <a16:creationId xmlns:a16="http://schemas.microsoft.com/office/drawing/2014/main" id="{8DB880B8-45CB-AC9A-DBC8-AD397FE95D9D}"/>
              </a:ext>
            </a:extLst>
          </p:cNvPr>
          <p:cNvSpPr txBox="1"/>
          <p:nvPr/>
        </p:nvSpPr>
        <p:spPr>
          <a:xfrm>
            <a:off x="104774" y="6384517"/>
            <a:ext cx="5326541" cy="307777"/>
          </a:xfrm>
          <a:prstGeom prst="rect">
            <a:avLst/>
          </a:prstGeom>
          <a:noFill/>
        </p:spPr>
        <p:txBody>
          <a:bodyPr wrap="square">
            <a:spAutoFit/>
          </a:bodyPr>
          <a:lstStyle/>
          <a:p>
            <a:pPr algn="r"/>
            <a:r>
              <a:rPr lang="es-ES" sz="1400" dirty="0">
                <a:solidFill>
                  <a:schemeClr val="bg1"/>
                </a:solidFill>
              </a:rPr>
              <a:t>Basado en E.G.W. y Comentario Bíblico Adventista</a:t>
            </a:r>
          </a:p>
        </p:txBody>
      </p:sp>
      <p:pic>
        <p:nvPicPr>
          <p:cNvPr id="12" name="Imagen 11" descr="Imagen que contiene interior, persona, tabla, hombre&#10;&#10;Descripción generada automáticamente">
            <a:extLst>
              <a:ext uri="{FF2B5EF4-FFF2-40B4-BE49-F238E27FC236}">
                <a16:creationId xmlns:a16="http://schemas.microsoft.com/office/drawing/2014/main" id="{03484334-F696-B8EA-2B45-9358B8E80F27}"/>
              </a:ext>
            </a:extLst>
          </p:cNvPr>
          <p:cNvPicPr>
            <a:picLocks noChangeAspect="1"/>
          </p:cNvPicPr>
          <p:nvPr/>
        </p:nvPicPr>
        <p:blipFill rotWithShape="1">
          <a:blip r:embed="rId2">
            <a:extLst>
              <a:ext uri="{28A0092B-C50C-407E-A947-70E740481C1C}">
                <a14:useLocalDpi xmlns:a14="http://schemas.microsoft.com/office/drawing/2010/main" val="0"/>
              </a:ext>
            </a:extLst>
          </a:blip>
          <a:srcRect r="24087"/>
          <a:stretch/>
        </p:blipFill>
        <p:spPr>
          <a:xfrm>
            <a:off x="5726906" y="3758120"/>
            <a:ext cx="3012281" cy="2976060"/>
          </a:xfrm>
          <a:prstGeom prst="rect">
            <a:avLst/>
          </a:prstGeom>
          <a:scene3d>
            <a:camera prst="orthographicFront"/>
            <a:lightRig rig="threePt" dir="t"/>
          </a:scene3d>
          <a:sp3d>
            <a:bevelT prst="relaxedInset"/>
          </a:sp3d>
        </p:spPr>
      </p:pic>
      <p:pic>
        <p:nvPicPr>
          <p:cNvPr id="13" name="Imagen 12" descr="Un grupo de personas en un evento&#10;&#10;Descripción generada automáticamente con confianza media">
            <a:extLst>
              <a:ext uri="{FF2B5EF4-FFF2-40B4-BE49-F238E27FC236}">
                <a16:creationId xmlns:a16="http://schemas.microsoft.com/office/drawing/2014/main" id="{D122B649-1EA2-263C-F788-7B1E23BE2919}"/>
              </a:ext>
            </a:extLst>
          </p:cNvPr>
          <p:cNvPicPr>
            <a:picLocks noChangeAspect="1"/>
          </p:cNvPicPr>
          <p:nvPr/>
        </p:nvPicPr>
        <p:blipFill rotWithShape="1">
          <a:blip r:embed="rId3">
            <a:extLst>
              <a:ext uri="{28A0092B-C50C-407E-A947-70E740481C1C}">
                <a14:useLocalDpi xmlns:a14="http://schemas.microsoft.com/office/drawing/2010/main" val="0"/>
              </a:ext>
            </a:extLst>
          </a:blip>
          <a:srcRect l="18386"/>
          <a:stretch/>
        </p:blipFill>
        <p:spPr>
          <a:xfrm>
            <a:off x="8848725" y="3758123"/>
            <a:ext cx="3238500" cy="2976054"/>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22294932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out)">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20000" t="-17000" r="-16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E7A9F24-061A-DAC4-618C-9B3728373D4B}"/>
              </a:ext>
            </a:extLst>
          </p:cNvPr>
          <p:cNvGrpSpPr/>
          <p:nvPr/>
        </p:nvGrpSpPr>
        <p:grpSpPr>
          <a:xfrm>
            <a:off x="4645813" y="171987"/>
            <a:ext cx="3803175" cy="6601365"/>
            <a:chOff x="4645813" y="171987"/>
            <a:chExt cx="3803175" cy="6601365"/>
          </a:xfrm>
        </p:grpSpPr>
        <p:pic>
          <p:nvPicPr>
            <p:cNvPr id="70" name="Imagen 69" descr="Forma, Cuadrado&#10;&#10;Descripción generada automáticamente">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813" y="235446"/>
              <a:ext cx="3803175" cy="6537906"/>
            </a:xfrm>
            <a:prstGeom prst="rect">
              <a:avLst/>
            </a:prstGeom>
            <a:effectLst>
              <a:outerShdw blurRad="50800" dist="38100" dir="2700000" algn="tl" rotWithShape="0">
                <a:prstClr val="black">
                  <a:alpha val="40000"/>
                </a:prstClr>
              </a:outerShdw>
            </a:effectLst>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202" y="171987"/>
              <a:ext cx="209454" cy="216000"/>
            </a:xfrm>
            <a:prstGeom prst="rect">
              <a:avLst/>
            </a:prstGeom>
            <a:effectLst>
              <a:outerShdw blurRad="50800" dist="38100" dir="2700000" algn="tl" rotWithShape="0">
                <a:prstClr val="black">
                  <a:alpha val="40000"/>
                </a:prstClr>
              </a:outerShdw>
            </a:effectLst>
          </p:spPr>
        </p:pic>
      </p:grpSp>
      <p:pic>
        <p:nvPicPr>
          <p:cNvPr id="51" name="Imagen 50" descr="Un grupo de personas disfrazadas&#10;&#10;Descripción generada automáticamente con confianza baja">
            <a:extLst>
              <a:ext uri="{FF2B5EF4-FFF2-40B4-BE49-F238E27FC236}">
                <a16:creationId xmlns:a16="http://schemas.microsoft.com/office/drawing/2014/main" id="{2830A3CD-7FD1-7A12-8E7E-B78BC2D3C8F8}"/>
              </a:ext>
            </a:extLst>
          </p:cNvPr>
          <p:cNvPicPr>
            <a:picLocks noChangeAspect="1"/>
          </p:cNvPicPr>
          <p:nvPr/>
        </p:nvPicPr>
        <p:blipFill rotWithShape="1">
          <a:blip r:embed="rId5">
            <a:extLst>
              <a:ext uri="{28A0092B-C50C-407E-A947-70E740481C1C}">
                <a14:useLocalDpi xmlns:a14="http://schemas.microsoft.com/office/drawing/2010/main" val="0"/>
              </a:ext>
            </a:extLst>
          </a:blip>
          <a:srcRect b="19922"/>
          <a:stretch/>
        </p:blipFill>
        <p:spPr>
          <a:xfrm>
            <a:off x="8632543" y="4726859"/>
            <a:ext cx="3457842" cy="2076749"/>
          </a:xfrm>
          <a:prstGeom prst="rect">
            <a:avLst/>
          </a:prstGeom>
          <a:ln w="38100" cap="sq">
            <a:solidFill>
              <a:srgbClr val="2292B2"/>
            </a:solidFill>
            <a:prstDash val="solid"/>
            <a:miter lim="800000"/>
          </a:ln>
          <a:effectLst>
            <a:outerShdw blurRad="50800" dist="38100" dir="2700000" algn="tl" rotWithShape="0">
              <a:srgbClr val="000000">
                <a:alpha val="43000"/>
              </a:srgbClr>
            </a:outerShdw>
          </a:effectLst>
        </p:spPr>
      </p:pic>
      <p:pic>
        <p:nvPicPr>
          <p:cNvPr id="68" name="Imagen 67" descr="Imagen que contiene Icono&#10;&#10;Descripción generada automáticamente">
            <a:extLst>
              <a:ext uri="{FF2B5EF4-FFF2-40B4-BE49-F238E27FC236}">
                <a16:creationId xmlns:a16="http://schemas.microsoft.com/office/drawing/2014/main" id="{44F046B4-FC1C-8AC6-1AAC-F09D8E30AC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067" y="62758"/>
            <a:ext cx="4378191" cy="6741358"/>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56D6B515-9312-271D-5514-57BD0F63AFBC}"/>
              </a:ext>
            </a:extLst>
          </p:cNvPr>
          <p:cNvSpPr txBox="1"/>
          <p:nvPr/>
        </p:nvSpPr>
        <p:spPr>
          <a:xfrm>
            <a:off x="1691014" y="534479"/>
            <a:ext cx="2517731" cy="1077218"/>
          </a:xfrm>
          <a:prstGeom prst="rect">
            <a:avLst/>
          </a:prstGeom>
          <a:noFill/>
        </p:spPr>
        <p:txBody>
          <a:bodyPr wrap="square">
            <a:spAutoFit/>
          </a:bodyPr>
          <a:lstStyle/>
          <a:p>
            <a:pPr algn="ctr"/>
            <a:r>
              <a:rPr lang="es-ES" sz="3200" b="1" dirty="0">
                <a:solidFill>
                  <a:schemeClr val="bg1"/>
                </a:solidFill>
                <a:effectLst>
                  <a:outerShdw blurRad="50800" dist="38100" dir="2700000" algn="tl" rotWithShape="0">
                    <a:prstClr val="black">
                      <a:alpha val="40000"/>
                    </a:prstClr>
                  </a:outerShdw>
                </a:effectLst>
              </a:rPr>
              <a:t>Su lugar</a:t>
            </a:r>
          </a:p>
          <a:p>
            <a:pPr algn="ctr"/>
            <a:r>
              <a:rPr lang="es-ES" sz="3200" b="1" dirty="0">
                <a:solidFill>
                  <a:schemeClr val="bg1"/>
                </a:solidFill>
                <a:effectLst>
                  <a:outerShdw blurRad="50800" dist="38100" dir="2700000" algn="tl" rotWithShape="0">
                    <a:prstClr val="black">
                      <a:alpha val="40000"/>
                    </a:prstClr>
                  </a:outerShdw>
                </a:effectLst>
              </a:rPr>
              <a:t>de residencia </a:t>
            </a:r>
          </a:p>
        </p:txBody>
      </p:sp>
      <p:sp>
        <p:nvSpPr>
          <p:cNvPr id="3" name="CuadroTexto 2">
            <a:extLst>
              <a:ext uri="{FF2B5EF4-FFF2-40B4-BE49-F238E27FC236}">
                <a16:creationId xmlns:a16="http://schemas.microsoft.com/office/drawing/2014/main" id="{437A17B0-BB7A-C804-D4AD-D1CAA76D326E}"/>
              </a:ext>
            </a:extLst>
          </p:cNvPr>
          <p:cNvSpPr txBox="1"/>
          <p:nvPr/>
        </p:nvSpPr>
        <p:spPr>
          <a:xfrm>
            <a:off x="4866512" y="400277"/>
            <a:ext cx="3652960" cy="6247864"/>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Paso a vivir en esta tierra, un mundo corrompido y manchado por el pecado, oscurecido con la sombra de la muerte y la maldición. En un hogar pobre.</a:t>
            </a:r>
          </a:p>
          <a:p>
            <a:r>
              <a:rPr lang="es-ES" sz="2000" b="1" dirty="0"/>
              <a:t>Tuvo que relacionarse con seres humanos degradados y manchados por el pecado. Concretamente vivió en el obscuro y despreciado pueblo de Nazaret. Los habitantes de Nazaret eran proverbiales por su maldad. La pregunta que hizo Natanael: "¿De Nazaret puede haber algo de bueno?" demuestra la poca estima en que se los tenía generalmente.</a:t>
            </a:r>
          </a:p>
          <a:p>
            <a:r>
              <a:rPr lang="es-ES" sz="2000" b="1" dirty="0"/>
              <a:t>Paso a estar donde Satanás y sus ángeles lo tentarían cada día y en cada momento de su vida.</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231248" y="2080128"/>
            <a:ext cx="4083828" cy="1938992"/>
          </a:xfrm>
          <a:prstGeom prst="rect">
            <a:avLst/>
          </a:prstGeom>
          <a:noFill/>
        </p:spPr>
        <p:txBody>
          <a:bodyPr wrap="square">
            <a:spAutoFit/>
          </a:bodyPr>
          <a:lstStyle/>
          <a:p>
            <a:r>
              <a:rPr lang="es-ES" sz="2000" b="1" dirty="0"/>
              <a:t>Vivía en los atrios celestiales, un lugar de indescriptible gloria, y perfección. Sin dolor ni sufrimiento, solo gozo y armonía. Estaba siempre al lado del Padre y recibía el homenaje de los ángeles.  </a:t>
            </a:r>
          </a:p>
        </p:txBody>
      </p:sp>
      <p:pic>
        <p:nvPicPr>
          <p:cNvPr id="49" name="Imagen 48" descr="Un grupo de personas disfrazadas&#10;&#10;Descripción generada automáticamente con confianza media">
            <a:extLst>
              <a:ext uri="{FF2B5EF4-FFF2-40B4-BE49-F238E27FC236}">
                <a16:creationId xmlns:a16="http://schemas.microsoft.com/office/drawing/2014/main" id="{8C3C266C-DA6E-BD87-882C-DE4205236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2544" y="2080128"/>
            <a:ext cx="3457841" cy="2593381"/>
          </a:xfrm>
          <a:prstGeom prst="rect">
            <a:avLst/>
          </a:prstGeom>
          <a:ln w="38100" cap="sq">
            <a:solidFill>
              <a:srgbClr val="2292B2"/>
            </a:solidFill>
            <a:prstDash val="solid"/>
            <a:miter lim="800000"/>
          </a:ln>
          <a:effectLst>
            <a:outerShdw blurRad="50800" dist="38100" dir="2700000" algn="tl" rotWithShape="0">
              <a:srgbClr val="000000">
                <a:alpha val="43000"/>
              </a:srgbClr>
            </a:outerShdw>
          </a:effectLst>
        </p:spPr>
      </p:pic>
      <p:pic>
        <p:nvPicPr>
          <p:cNvPr id="53" name="Imagen 52" descr="Dibujo de la tierra desde el espacio&#10;&#10;Descripción generada automáticamente con confianza media">
            <a:extLst>
              <a:ext uri="{FF2B5EF4-FFF2-40B4-BE49-F238E27FC236}">
                <a16:creationId xmlns:a16="http://schemas.microsoft.com/office/drawing/2014/main" id="{22AFB7F7-2B7B-DE83-5E73-436F8052822E}"/>
              </a:ext>
            </a:extLst>
          </p:cNvPr>
          <p:cNvPicPr>
            <a:picLocks noChangeAspect="1"/>
          </p:cNvPicPr>
          <p:nvPr/>
        </p:nvPicPr>
        <p:blipFill rotWithShape="1">
          <a:blip r:embed="rId8">
            <a:extLst>
              <a:ext uri="{28A0092B-C50C-407E-A947-70E740481C1C}">
                <a14:useLocalDpi xmlns:a14="http://schemas.microsoft.com/office/drawing/2010/main" val="0"/>
              </a:ext>
            </a:extLst>
          </a:blip>
          <a:srcRect t="13445"/>
          <a:stretch/>
        </p:blipFill>
        <p:spPr>
          <a:xfrm>
            <a:off x="8632543" y="54392"/>
            <a:ext cx="3437119" cy="1962236"/>
          </a:xfrm>
          <a:prstGeom prst="rect">
            <a:avLst/>
          </a:prstGeom>
          <a:ln w="38100" cap="sq">
            <a:solidFill>
              <a:srgbClr val="2292B2"/>
            </a:solidFill>
            <a:prstDash val="solid"/>
            <a:miter lim="800000"/>
          </a:ln>
          <a:effectLst>
            <a:outerShdw blurRad="50800" dist="38100" dir="2700000" algn="tl" rotWithShape="0">
              <a:srgbClr val="000000">
                <a:alpha val="43000"/>
              </a:srgbClr>
            </a:outerShdw>
          </a:effectLst>
        </p:spPr>
      </p:pic>
      <p:pic>
        <p:nvPicPr>
          <p:cNvPr id="4" name="Imagen 3" descr="Imagen que contiene luz&#10;&#10;Descripción generada automáticamente">
            <a:extLst>
              <a:ext uri="{FF2B5EF4-FFF2-40B4-BE49-F238E27FC236}">
                <a16:creationId xmlns:a16="http://schemas.microsoft.com/office/drawing/2014/main" id="{322E952F-BA86-C599-D25D-E7E2B40332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548640" y="4019120"/>
            <a:ext cx="3457302" cy="257478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75067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1000"/>
                                        <p:tgtEl>
                                          <p:spTgt spid="6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strips(downLeft)">
                                      <p:cBhvr>
                                        <p:cTn id="37" dur="500"/>
                                        <p:tgtEl>
                                          <p:spTgt spid="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p:cTn id="41" dur="1000" fill="hold"/>
                                        <p:tgtEl>
                                          <p:spTgt spid="53"/>
                                        </p:tgtEl>
                                        <p:attrNameLst>
                                          <p:attrName>ppt_w</p:attrName>
                                        </p:attrNameLst>
                                      </p:cBhvr>
                                      <p:tavLst>
                                        <p:tav tm="0">
                                          <p:val>
                                            <p:fltVal val="0"/>
                                          </p:val>
                                        </p:tav>
                                        <p:tav tm="100000">
                                          <p:val>
                                            <p:strVal val="#ppt_w"/>
                                          </p:val>
                                        </p:tav>
                                      </p:tavLst>
                                    </p:anim>
                                    <p:anim calcmode="lin" valueType="num">
                                      <p:cBhvr>
                                        <p:cTn id="42" dur="1000" fill="hold"/>
                                        <p:tgtEl>
                                          <p:spTgt spid="53"/>
                                        </p:tgtEl>
                                        <p:attrNameLst>
                                          <p:attrName>ppt_h</p:attrName>
                                        </p:attrNameLst>
                                      </p:cBhvr>
                                      <p:tavLst>
                                        <p:tav tm="0">
                                          <p:val>
                                            <p:fltVal val="0"/>
                                          </p:val>
                                        </p:tav>
                                        <p:tav tm="100000">
                                          <p:val>
                                            <p:strVal val="#ppt_h"/>
                                          </p:val>
                                        </p:tav>
                                      </p:tavLst>
                                    </p:anim>
                                    <p:anim calcmode="lin" valueType="num">
                                      <p:cBhvr>
                                        <p:cTn id="43" dur="1000" fill="hold"/>
                                        <p:tgtEl>
                                          <p:spTgt spid="53"/>
                                        </p:tgtEl>
                                        <p:attrNameLst>
                                          <p:attrName>style.rotation</p:attrName>
                                        </p:attrNameLst>
                                      </p:cBhvr>
                                      <p:tavLst>
                                        <p:tav tm="0">
                                          <p:val>
                                            <p:fltVal val="90"/>
                                          </p:val>
                                        </p:tav>
                                        <p:tav tm="100000">
                                          <p:val>
                                            <p:fltVal val="0"/>
                                          </p:val>
                                        </p:tav>
                                      </p:tavLst>
                                    </p:anim>
                                    <p:animEffect transition="in" filter="fade">
                                      <p:cBhvr>
                                        <p:cTn id="44" dur="1000"/>
                                        <p:tgtEl>
                                          <p:spTgt spid="53"/>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left)">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p:cTn id="53" dur="1000" fill="hold"/>
                                        <p:tgtEl>
                                          <p:spTgt spid="49"/>
                                        </p:tgtEl>
                                        <p:attrNameLst>
                                          <p:attrName>ppt_w</p:attrName>
                                        </p:attrNameLst>
                                      </p:cBhvr>
                                      <p:tavLst>
                                        <p:tav tm="0">
                                          <p:val>
                                            <p:fltVal val="0"/>
                                          </p:val>
                                        </p:tav>
                                        <p:tav tm="100000">
                                          <p:val>
                                            <p:strVal val="#ppt_w"/>
                                          </p:val>
                                        </p:tav>
                                      </p:tavLst>
                                    </p:anim>
                                    <p:anim calcmode="lin" valueType="num">
                                      <p:cBhvr>
                                        <p:cTn id="54" dur="1000" fill="hold"/>
                                        <p:tgtEl>
                                          <p:spTgt spid="49"/>
                                        </p:tgtEl>
                                        <p:attrNameLst>
                                          <p:attrName>ppt_h</p:attrName>
                                        </p:attrNameLst>
                                      </p:cBhvr>
                                      <p:tavLst>
                                        <p:tav tm="0">
                                          <p:val>
                                            <p:fltVal val="0"/>
                                          </p:val>
                                        </p:tav>
                                        <p:tav tm="100000">
                                          <p:val>
                                            <p:strVal val="#ppt_h"/>
                                          </p:val>
                                        </p:tav>
                                      </p:tavLst>
                                    </p:anim>
                                    <p:anim calcmode="lin" valueType="num">
                                      <p:cBhvr>
                                        <p:cTn id="55" dur="1000" fill="hold"/>
                                        <p:tgtEl>
                                          <p:spTgt spid="49"/>
                                        </p:tgtEl>
                                        <p:attrNameLst>
                                          <p:attrName>style.rotation</p:attrName>
                                        </p:attrNameLst>
                                      </p:cBhvr>
                                      <p:tavLst>
                                        <p:tav tm="0">
                                          <p:val>
                                            <p:fltVal val="90"/>
                                          </p:val>
                                        </p:tav>
                                        <p:tav tm="100000">
                                          <p:val>
                                            <p:fltVal val="0"/>
                                          </p:val>
                                        </p:tav>
                                      </p:tavLst>
                                    </p:anim>
                                    <p:animEffect transition="in" filter="fade">
                                      <p:cBhvr>
                                        <p:cTn id="56" dur="1000"/>
                                        <p:tgtEl>
                                          <p:spTgt spid="49"/>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Effect transition="in" filter="wipe(left)">
                                      <p:cBhvr>
                                        <p:cTn id="60" dur="500"/>
                                        <p:tgtEl>
                                          <p:spTgt spid="3">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p:cTn id="65" dur="1000" fill="hold"/>
                                        <p:tgtEl>
                                          <p:spTgt spid="51"/>
                                        </p:tgtEl>
                                        <p:attrNameLst>
                                          <p:attrName>ppt_w</p:attrName>
                                        </p:attrNameLst>
                                      </p:cBhvr>
                                      <p:tavLst>
                                        <p:tav tm="0">
                                          <p:val>
                                            <p:fltVal val="0"/>
                                          </p:val>
                                        </p:tav>
                                        <p:tav tm="100000">
                                          <p:val>
                                            <p:strVal val="#ppt_w"/>
                                          </p:val>
                                        </p:tav>
                                      </p:tavLst>
                                    </p:anim>
                                    <p:anim calcmode="lin" valueType="num">
                                      <p:cBhvr>
                                        <p:cTn id="66" dur="1000" fill="hold"/>
                                        <p:tgtEl>
                                          <p:spTgt spid="51"/>
                                        </p:tgtEl>
                                        <p:attrNameLst>
                                          <p:attrName>ppt_h</p:attrName>
                                        </p:attrNameLst>
                                      </p:cBhvr>
                                      <p:tavLst>
                                        <p:tav tm="0">
                                          <p:val>
                                            <p:fltVal val="0"/>
                                          </p:val>
                                        </p:tav>
                                        <p:tav tm="100000">
                                          <p:val>
                                            <p:strVal val="#ppt_h"/>
                                          </p:val>
                                        </p:tav>
                                      </p:tavLst>
                                    </p:anim>
                                    <p:anim calcmode="lin" valueType="num">
                                      <p:cBhvr>
                                        <p:cTn id="67" dur="1000" fill="hold"/>
                                        <p:tgtEl>
                                          <p:spTgt spid="51"/>
                                        </p:tgtEl>
                                        <p:attrNameLst>
                                          <p:attrName>style.rotation</p:attrName>
                                        </p:attrNameLst>
                                      </p:cBhvr>
                                      <p:tavLst>
                                        <p:tav tm="0">
                                          <p:val>
                                            <p:fltVal val="90"/>
                                          </p:val>
                                        </p:tav>
                                        <p:tav tm="100000">
                                          <p:val>
                                            <p:fltVal val="0"/>
                                          </p:val>
                                        </p:tav>
                                      </p:tavLst>
                                    </p:anim>
                                    <p:animEffect transition="in" filter="fade">
                                      <p:cBhvr>
                                        <p:cTn id="68" dur="1000"/>
                                        <p:tgtEl>
                                          <p:spTgt spid="51"/>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wipe(left)">
                                      <p:cBhvr>
                                        <p:cTn id="7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uiExpand="1"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A2C8D9EF-1D32-0AD2-8D61-97AA257FFEBC}"/>
              </a:ext>
            </a:extLst>
          </p:cNvPr>
          <p:cNvGrpSpPr/>
          <p:nvPr/>
        </p:nvGrpSpPr>
        <p:grpSpPr>
          <a:xfrm>
            <a:off x="8037838" y="45526"/>
            <a:ext cx="3804613" cy="5352157"/>
            <a:chOff x="8037838" y="45526"/>
            <a:chExt cx="3804613" cy="5352157"/>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7838" y="109395"/>
              <a:ext cx="3803175" cy="5288288"/>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32997" y="45526"/>
              <a:ext cx="209454" cy="215999"/>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90" cy="6741358"/>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307236" y="242475"/>
            <a:ext cx="3652960" cy="5016758"/>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Dejó a un lado su manto real, se quitó la corona regia para ser uno de los componentes de la familia humana. Pasó a ser un siervo voluntario, aprendió un oficio, y con sus propias manos trabajaba en la carpintería con José. Vestido como un obrero común, recorría las calles de la pequeña ciudad, yendo a su humilde trabajo y volviendo de él. Ahora era un hijo amante y obediente. </a:t>
            </a:r>
          </a:p>
          <a:p>
            <a:r>
              <a:rPr lang="es-ES" sz="2000" b="1" dirty="0"/>
              <a:t>Más tarde su trabajo fue enseñar, sanar y mostrar el carácter del Padre.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154367" y="2070956"/>
            <a:ext cx="4084258" cy="2246769"/>
          </a:xfrm>
          <a:prstGeom prst="rect">
            <a:avLst/>
          </a:prstGeom>
          <a:noFill/>
        </p:spPr>
        <p:txBody>
          <a:bodyPr wrap="square">
            <a:spAutoFit/>
          </a:bodyPr>
          <a:lstStyle/>
          <a:p>
            <a:r>
              <a:rPr lang="es-ES" sz="2000" b="1" dirty="0"/>
              <a:t>Jesús era uno con Dios Padre, y gobernaba el universo. </a:t>
            </a:r>
          </a:p>
          <a:p>
            <a:r>
              <a:rPr lang="es-ES" sz="2000" b="1" dirty="0"/>
              <a:t>Era el Comandante de las inteligencias celestiales, y recibía con todo derecho el homenaje y la adoración de los ángeles, los cuales obedecían prestamente sus órdenes.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78924" y="744478"/>
            <a:ext cx="2541458" cy="646331"/>
          </a:xfrm>
          <a:prstGeom prst="rect">
            <a:avLst/>
          </a:prstGeom>
          <a:noFill/>
          <a:effectLst>
            <a:outerShdw blurRad="50800" dist="38100" dir="2700000" algn="tl" rotWithShape="0">
              <a:prstClr val="black">
                <a:alpha val="40000"/>
              </a:prstClr>
            </a:outerShdw>
          </a:effectLst>
        </p:spPr>
        <p:txBody>
          <a:bodyPr wrap="square">
            <a:spAutoFit/>
          </a:bodyPr>
          <a:lstStyle/>
          <a:p>
            <a:r>
              <a:rPr lang="es-ES" sz="3600" b="1" spc="300" dirty="0">
                <a:solidFill>
                  <a:schemeClr val="bg1"/>
                </a:solidFill>
              </a:rPr>
              <a:t>Su trabajo</a:t>
            </a:r>
          </a:p>
        </p:txBody>
      </p:sp>
      <p:pic>
        <p:nvPicPr>
          <p:cNvPr id="5" name="Imagen 4" descr="Un grupo de personas sentadas en una banca de madera&#10;&#10;Descripción generada automáticamente con confianza media">
            <a:extLst>
              <a:ext uri="{FF2B5EF4-FFF2-40B4-BE49-F238E27FC236}">
                <a16:creationId xmlns:a16="http://schemas.microsoft.com/office/drawing/2014/main" id="{D5292F1D-56A1-34A4-B29C-CAD6C8F10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6718" y="1716097"/>
            <a:ext cx="3383290" cy="5062279"/>
          </a:xfrm>
          <a:prstGeom prst="rect">
            <a:avLst/>
          </a:prstGeom>
          <a:ln w="38100" cap="sq">
            <a:solidFill>
              <a:srgbClr val="22B287"/>
            </a:solidFill>
            <a:prstDash val="solid"/>
            <a:miter lim="800000"/>
          </a:ln>
          <a:effectLst>
            <a:outerShdw blurRad="50800" dist="38100" dir="2700000" algn="tl" rotWithShape="0">
              <a:srgbClr val="000000">
                <a:alpha val="43000"/>
              </a:srgbClr>
            </a:outerShdw>
          </a:effectLst>
        </p:spPr>
      </p:pic>
      <p:pic>
        <p:nvPicPr>
          <p:cNvPr id="8" name="Imagen 7" descr="Imagen que contiene persona, grupo, tabla, recamara&#10;&#10;Descripción generada automáticamente">
            <a:extLst>
              <a:ext uri="{FF2B5EF4-FFF2-40B4-BE49-F238E27FC236}">
                <a16:creationId xmlns:a16="http://schemas.microsoft.com/office/drawing/2014/main" id="{560C2773-A6D2-9C10-3062-96476D387D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3152" y="5456119"/>
            <a:ext cx="2364620" cy="1331281"/>
          </a:xfrm>
          <a:prstGeom prst="rect">
            <a:avLst/>
          </a:prstGeom>
          <a:ln w="38100" cap="sq">
            <a:solidFill>
              <a:srgbClr val="22B287"/>
            </a:solidFill>
            <a:prstDash val="solid"/>
            <a:miter lim="800000"/>
          </a:ln>
          <a:effectLst>
            <a:outerShdw blurRad="50800" dist="38100" dir="2700000" algn="tl" rotWithShape="0">
              <a:srgbClr val="000000">
                <a:alpha val="43000"/>
              </a:srgbClr>
            </a:outerShdw>
          </a:effectLst>
        </p:spPr>
      </p:pic>
      <p:pic>
        <p:nvPicPr>
          <p:cNvPr id="12" name="Imagen 11" descr="Un grupo de personas de pie sobre pasto&#10;&#10;Descripción generada automáticamente con confianza media">
            <a:extLst>
              <a:ext uri="{FF2B5EF4-FFF2-40B4-BE49-F238E27FC236}">
                <a16:creationId xmlns:a16="http://schemas.microsoft.com/office/drawing/2014/main" id="{C2897EF7-72CD-CA72-5B8F-2417F30B7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9015" y="5456182"/>
            <a:ext cx="1339576" cy="1339576"/>
          </a:xfrm>
          <a:prstGeom prst="rect">
            <a:avLst/>
          </a:prstGeom>
          <a:ln w="38100" cap="sq">
            <a:solidFill>
              <a:srgbClr val="22B287"/>
            </a:solidFill>
            <a:prstDash val="solid"/>
            <a:miter lim="800000"/>
          </a:ln>
          <a:effectLst>
            <a:outerShdw blurRad="50800" dist="38100" dir="2700000" algn="tl" rotWithShape="0">
              <a:srgbClr val="000000">
                <a:alpha val="43000"/>
              </a:srgbClr>
            </a:outerShdw>
          </a:effectLst>
        </p:spPr>
      </p:pic>
      <p:pic>
        <p:nvPicPr>
          <p:cNvPr id="14" name="Imagen 13" descr="Dibujo de un hombre&#10;&#10;Descripción generada automáticamente con confianza media">
            <a:extLst>
              <a:ext uri="{FF2B5EF4-FFF2-40B4-BE49-F238E27FC236}">
                <a16:creationId xmlns:a16="http://schemas.microsoft.com/office/drawing/2014/main" id="{C6430F40-E7C3-2760-8B68-C5168C133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157" y="4385826"/>
            <a:ext cx="3878824" cy="212020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6" name="Imagen 15" descr="Un dibujo de una persona&#10;&#10;Descripción generada automáticamente con confianza baja">
            <a:extLst>
              <a:ext uri="{FF2B5EF4-FFF2-40B4-BE49-F238E27FC236}">
                <a16:creationId xmlns:a16="http://schemas.microsoft.com/office/drawing/2014/main" id="{D39D1B7E-2DCE-DB4C-767A-CF0D55F69B45}"/>
              </a:ext>
            </a:extLst>
          </p:cNvPr>
          <p:cNvPicPr>
            <a:picLocks noChangeAspect="1"/>
          </p:cNvPicPr>
          <p:nvPr/>
        </p:nvPicPr>
        <p:blipFill rotWithShape="1">
          <a:blip r:embed="rId10">
            <a:extLst>
              <a:ext uri="{28A0092B-C50C-407E-A947-70E740481C1C}">
                <a14:useLocalDpi xmlns:a14="http://schemas.microsoft.com/office/drawing/2010/main" val="0"/>
              </a:ext>
            </a:extLst>
          </a:blip>
          <a:srcRect b="28373"/>
          <a:stretch/>
        </p:blipFill>
        <p:spPr>
          <a:xfrm>
            <a:off x="4989405" y="153525"/>
            <a:ext cx="2740340" cy="147211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152611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wipe(left)">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strips(downLeft)">
                                      <p:cBhvr>
                                        <p:cTn id="43" dur="500"/>
                                        <p:tgtEl>
                                          <p:spTgt spid="17"/>
                                        </p:tgtEl>
                                      </p:cBhvr>
                                    </p:animEffect>
                                  </p:childTnLst>
                                </p:cTn>
                              </p:par>
                            </p:childTnLst>
                          </p:cTn>
                        </p:par>
                        <p:par>
                          <p:cTn id="44" fill="hold">
                            <p:stCondLst>
                              <p:cond delay="500"/>
                            </p:stCondLst>
                            <p:childTnLst>
                              <p:par>
                                <p:cTn id="45" presetID="31"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style.rotation</p:attrName>
                                        </p:attrNameLst>
                                      </p:cBhvr>
                                      <p:tavLst>
                                        <p:tav tm="0">
                                          <p:val>
                                            <p:fltVal val="90"/>
                                          </p:val>
                                        </p:tav>
                                        <p:tav tm="100000">
                                          <p:val>
                                            <p:fltVal val="0"/>
                                          </p:val>
                                        </p:tav>
                                      </p:tavLst>
                                    </p:anim>
                                    <p:animEffect transition="in" filter="fade">
                                      <p:cBhvr>
                                        <p:cTn id="50" dur="1000"/>
                                        <p:tgtEl>
                                          <p:spTgt spid="5"/>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Effect transition="in" filter="wipe(left)">
                                      <p:cBhvr>
                                        <p:cTn id="54" dur="500"/>
                                        <p:tgtEl>
                                          <p:spTgt spid="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1000" fill="hold"/>
                                        <p:tgtEl>
                                          <p:spTgt spid="8"/>
                                        </p:tgtEl>
                                        <p:attrNameLst>
                                          <p:attrName>ppt_w</p:attrName>
                                        </p:attrNameLst>
                                      </p:cBhvr>
                                      <p:tavLst>
                                        <p:tav tm="0">
                                          <p:val>
                                            <p:fltVal val="0"/>
                                          </p:val>
                                        </p:tav>
                                        <p:tav tm="100000">
                                          <p:val>
                                            <p:strVal val="#ppt_w"/>
                                          </p:val>
                                        </p:tav>
                                      </p:tavLst>
                                    </p:anim>
                                    <p:anim calcmode="lin" valueType="num">
                                      <p:cBhvr>
                                        <p:cTn id="60" dur="1000" fill="hold"/>
                                        <p:tgtEl>
                                          <p:spTgt spid="8"/>
                                        </p:tgtEl>
                                        <p:attrNameLst>
                                          <p:attrName>ppt_h</p:attrName>
                                        </p:attrNameLst>
                                      </p:cBhvr>
                                      <p:tavLst>
                                        <p:tav tm="0">
                                          <p:val>
                                            <p:fltVal val="0"/>
                                          </p:val>
                                        </p:tav>
                                        <p:tav tm="100000">
                                          <p:val>
                                            <p:strVal val="#ppt_h"/>
                                          </p:val>
                                        </p:tav>
                                      </p:tavLst>
                                    </p:anim>
                                    <p:anim calcmode="lin" valueType="num">
                                      <p:cBhvr>
                                        <p:cTn id="61" dur="1000" fill="hold"/>
                                        <p:tgtEl>
                                          <p:spTgt spid="8"/>
                                        </p:tgtEl>
                                        <p:attrNameLst>
                                          <p:attrName>style.rotation</p:attrName>
                                        </p:attrNameLst>
                                      </p:cBhvr>
                                      <p:tavLst>
                                        <p:tav tm="0">
                                          <p:val>
                                            <p:fltVal val="90"/>
                                          </p:val>
                                        </p:tav>
                                        <p:tav tm="100000">
                                          <p:val>
                                            <p:fltVal val="0"/>
                                          </p:val>
                                        </p:tav>
                                      </p:tavLst>
                                    </p:anim>
                                    <p:animEffect transition="in" filter="fade">
                                      <p:cBhvr>
                                        <p:cTn id="62" dur="1000"/>
                                        <p:tgtEl>
                                          <p:spTgt spid="8"/>
                                        </p:tgtEl>
                                      </p:cBhvr>
                                    </p:animEffect>
                                  </p:childTnLst>
                                </p:cTn>
                              </p:par>
                              <p:par>
                                <p:cTn id="63" presetID="3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
                                            <p:txEl>
                                              <p:pRg st="1" end="1"/>
                                            </p:txEl>
                                          </p:spTgt>
                                        </p:tgtEl>
                                        <p:attrNameLst>
                                          <p:attrName>style.visibility</p:attrName>
                                        </p:attrNameLst>
                                      </p:cBhvr>
                                      <p:to>
                                        <p:strVal val="visible"/>
                                      </p:to>
                                    </p:set>
                                    <p:animEffect transition="in" filter="wipe(left)">
                                      <p:cBhvr>
                                        <p:cTn id="7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6A5442D6-DD8B-DE85-C19F-579E35C4662C}"/>
              </a:ext>
            </a:extLst>
          </p:cNvPr>
          <p:cNvGrpSpPr/>
          <p:nvPr/>
        </p:nvGrpSpPr>
        <p:grpSpPr>
          <a:xfrm>
            <a:off x="4568865" y="2958730"/>
            <a:ext cx="3907901" cy="3755579"/>
            <a:chOff x="4568865" y="2958730"/>
            <a:chExt cx="3907901" cy="3755579"/>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68865" y="3025985"/>
              <a:ext cx="3803174" cy="3688324"/>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7313" y="2958730"/>
              <a:ext cx="209453" cy="215999"/>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90" cy="6741357"/>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4943705" y="3166472"/>
            <a:ext cx="3652960" cy="3477875"/>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Pasó a llevar las burdas vestiduras de un obrero pobre, de un carpintero.</a:t>
            </a:r>
          </a:p>
          <a:p>
            <a:r>
              <a:rPr lang="es-ES" sz="2000" b="1" dirty="0"/>
              <a:t>Más tarde, llevo rústicas ropas a menudo sucias de viajar de aquí para allá llevando el amor de Dios a los demás.</a:t>
            </a:r>
          </a:p>
          <a:p>
            <a:r>
              <a:rPr lang="es-ES" sz="2000" b="1" dirty="0"/>
              <a:t>Al final, fue vestido con un manto de burla.</a:t>
            </a:r>
          </a:p>
          <a:p>
            <a:r>
              <a:rPr lang="es-ES" sz="2000" b="1" dirty="0"/>
              <a:t>En la cruz, desnudo, llevó una corona de espinas.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124917" y="2080128"/>
            <a:ext cx="4283659" cy="1015663"/>
          </a:xfrm>
          <a:prstGeom prst="rect">
            <a:avLst/>
          </a:prstGeom>
          <a:noFill/>
        </p:spPr>
        <p:txBody>
          <a:bodyPr wrap="square">
            <a:spAutoFit/>
          </a:bodyPr>
          <a:lstStyle/>
          <a:p>
            <a:r>
              <a:rPr lang="es-ES" sz="2000" b="1" dirty="0"/>
              <a:t>El Comandante de las huestes angélicas dejó a un lado sus vestiduras reales, su cetro y su corona de honra.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78924" y="744478"/>
            <a:ext cx="2541458" cy="646331"/>
          </a:xfrm>
          <a:prstGeom prst="rect">
            <a:avLst/>
          </a:prstGeom>
          <a:noFill/>
          <a:effectLst>
            <a:outerShdw blurRad="50800" dist="38100" dir="2700000" algn="tl" rotWithShape="0">
              <a:prstClr val="black">
                <a:alpha val="40000"/>
              </a:prstClr>
            </a:outerShdw>
          </a:effectLst>
        </p:spPr>
        <p:txBody>
          <a:bodyPr wrap="square">
            <a:spAutoFit/>
          </a:bodyPr>
          <a:lstStyle/>
          <a:p>
            <a:r>
              <a:rPr lang="es-ES" sz="3600" b="1" spc="300" dirty="0">
                <a:solidFill>
                  <a:schemeClr val="bg1"/>
                </a:solidFill>
              </a:rPr>
              <a:t>Su ropa</a:t>
            </a:r>
          </a:p>
        </p:txBody>
      </p:sp>
      <p:pic>
        <p:nvPicPr>
          <p:cNvPr id="5" name="Imagen 4" descr="Arma de fuego&#10;&#10;Descripción generada automáticamente con confianza media">
            <a:extLst>
              <a:ext uri="{FF2B5EF4-FFF2-40B4-BE49-F238E27FC236}">
                <a16:creationId xmlns:a16="http://schemas.microsoft.com/office/drawing/2014/main" id="{79383E58-061B-642F-ADAD-891FD469E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839" y="3149928"/>
            <a:ext cx="2510964" cy="336458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0" name="Imagen 9" descr="Dibujo de una persona&#10;&#10;Descripción generada automáticamente con confianza baja">
            <a:extLst>
              <a:ext uri="{FF2B5EF4-FFF2-40B4-BE49-F238E27FC236}">
                <a16:creationId xmlns:a16="http://schemas.microsoft.com/office/drawing/2014/main" id="{0826BEEF-BA5B-3C3B-AEDE-BDFD18FA207E}"/>
              </a:ext>
            </a:extLst>
          </p:cNvPr>
          <p:cNvPicPr>
            <a:picLocks noChangeAspect="1"/>
          </p:cNvPicPr>
          <p:nvPr/>
        </p:nvPicPr>
        <p:blipFill rotWithShape="1">
          <a:blip r:embed="rId7">
            <a:extLst>
              <a:ext uri="{28A0092B-C50C-407E-A947-70E740481C1C}">
                <a14:useLocalDpi xmlns:a14="http://schemas.microsoft.com/office/drawing/2010/main" val="0"/>
              </a:ext>
            </a:extLst>
          </a:blip>
          <a:srcRect t="12523" b="26304"/>
          <a:stretch/>
        </p:blipFill>
        <p:spPr>
          <a:xfrm>
            <a:off x="8912889" y="86540"/>
            <a:ext cx="3095578" cy="2798953"/>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pic>
        <p:nvPicPr>
          <p:cNvPr id="12" name="Imagen 11" descr="Un grupo de personas disfrazadas&#10;&#10;Descripción generada automáticamente con confianza baja">
            <a:extLst>
              <a:ext uri="{FF2B5EF4-FFF2-40B4-BE49-F238E27FC236}">
                <a16:creationId xmlns:a16="http://schemas.microsoft.com/office/drawing/2014/main" id="{C93D58B2-3B0D-9E13-D1EC-55A06A46F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0136" y="86541"/>
            <a:ext cx="3984723" cy="2734516"/>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pic>
        <p:nvPicPr>
          <p:cNvPr id="14" name="Imagen 13" descr="Imagen que contiene mujer, hombre, sostener, parado&#10;&#10;Descripción generada automáticamente">
            <a:extLst>
              <a:ext uri="{FF2B5EF4-FFF2-40B4-BE49-F238E27FC236}">
                <a16:creationId xmlns:a16="http://schemas.microsoft.com/office/drawing/2014/main" id="{F15DFEB5-9C64-2FEB-772E-7A18275F9F5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912889" y="4741350"/>
            <a:ext cx="3095578" cy="2062765"/>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pic>
        <p:nvPicPr>
          <p:cNvPr id="16" name="Imagen 15" descr="Un grupo de personas disfrazadas&#10;&#10;Descripción generada automáticamente con confianza media">
            <a:extLst>
              <a:ext uri="{FF2B5EF4-FFF2-40B4-BE49-F238E27FC236}">
                <a16:creationId xmlns:a16="http://schemas.microsoft.com/office/drawing/2014/main" id="{155B10D7-616D-F959-4C95-07DDBA0C24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2889" y="2997410"/>
            <a:ext cx="3095580" cy="1632023"/>
          </a:xfrm>
          <a:prstGeom prst="rect">
            <a:avLst/>
          </a:prstGeom>
          <a:ln w="38100" cap="sq">
            <a:solidFill>
              <a:srgbClr val="8BB22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01748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strips(downLeft)">
                                      <p:cBhvr>
                                        <p:cTn id="36" dur="500"/>
                                        <p:tgtEl>
                                          <p:spTgt spid="17"/>
                                        </p:tgtEl>
                                      </p:cBhvr>
                                    </p:animEffect>
                                  </p:childTnLst>
                                </p:cTn>
                              </p:par>
                            </p:childTnLst>
                          </p:cTn>
                        </p:par>
                        <p:par>
                          <p:cTn id="37" fill="hold">
                            <p:stCondLst>
                              <p:cond delay="5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wipe(left)">
                                      <p:cBhvr>
                                        <p:cTn id="47" dur="500"/>
                                        <p:tgtEl>
                                          <p:spTgt spid="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wipe(left)">
                                      <p:cBhvr>
                                        <p:cTn id="59" dur="500"/>
                                        <p:tgtEl>
                                          <p:spTgt spid="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1000" fill="hold"/>
                                        <p:tgtEl>
                                          <p:spTgt spid="16"/>
                                        </p:tgtEl>
                                        <p:attrNameLst>
                                          <p:attrName>ppt_w</p:attrName>
                                        </p:attrNameLst>
                                      </p:cBhvr>
                                      <p:tavLst>
                                        <p:tav tm="0">
                                          <p:val>
                                            <p:fltVal val="0"/>
                                          </p:val>
                                        </p:tav>
                                        <p:tav tm="100000">
                                          <p:val>
                                            <p:strVal val="#ppt_w"/>
                                          </p:val>
                                        </p:tav>
                                      </p:tavLst>
                                    </p:anim>
                                    <p:anim calcmode="lin" valueType="num">
                                      <p:cBhvr>
                                        <p:cTn id="65" dur="1000" fill="hold"/>
                                        <p:tgtEl>
                                          <p:spTgt spid="16"/>
                                        </p:tgtEl>
                                        <p:attrNameLst>
                                          <p:attrName>ppt_h</p:attrName>
                                        </p:attrNameLst>
                                      </p:cBhvr>
                                      <p:tavLst>
                                        <p:tav tm="0">
                                          <p:val>
                                            <p:fltVal val="0"/>
                                          </p:val>
                                        </p:tav>
                                        <p:tav tm="100000">
                                          <p:val>
                                            <p:strVal val="#ppt_h"/>
                                          </p:val>
                                        </p:tav>
                                      </p:tavLst>
                                    </p:anim>
                                    <p:anim calcmode="lin" valueType="num">
                                      <p:cBhvr>
                                        <p:cTn id="66" dur="1000" fill="hold"/>
                                        <p:tgtEl>
                                          <p:spTgt spid="16"/>
                                        </p:tgtEl>
                                        <p:attrNameLst>
                                          <p:attrName>style.rotation</p:attrName>
                                        </p:attrNameLst>
                                      </p:cBhvr>
                                      <p:tavLst>
                                        <p:tav tm="0">
                                          <p:val>
                                            <p:fltVal val="90"/>
                                          </p:val>
                                        </p:tav>
                                        <p:tav tm="100000">
                                          <p:val>
                                            <p:fltVal val="0"/>
                                          </p:val>
                                        </p:tav>
                                      </p:tavLst>
                                    </p:anim>
                                    <p:animEffect transition="in" filter="fade">
                                      <p:cBhvr>
                                        <p:cTn id="67" dur="1000"/>
                                        <p:tgtEl>
                                          <p:spTgt spid="16"/>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animEffect transition="in" filter="wipe(left)">
                                      <p:cBhvr>
                                        <p:cTn id="71" dur="500"/>
                                        <p:tgtEl>
                                          <p:spTgt spid="3">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1000" fill="hold"/>
                                        <p:tgtEl>
                                          <p:spTgt spid="14"/>
                                        </p:tgtEl>
                                        <p:attrNameLst>
                                          <p:attrName>ppt_w</p:attrName>
                                        </p:attrNameLst>
                                      </p:cBhvr>
                                      <p:tavLst>
                                        <p:tav tm="0">
                                          <p:val>
                                            <p:fltVal val="0"/>
                                          </p:val>
                                        </p:tav>
                                        <p:tav tm="100000">
                                          <p:val>
                                            <p:strVal val="#ppt_w"/>
                                          </p:val>
                                        </p:tav>
                                      </p:tavLst>
                                    </p:anim>
                                    <p:anim calcmode="lin" valueType="num">
                                      <p:cBhvr>
                                        <p:cTn id="77" dur="1000" fill="hold"/>
                                        <p:tgtEl>
                                          <p:spTgt spid="14"/>
                                        </p:tgtEl>
                                        <p:attrNameLst>
                                          <p:attrName>ppt_h</p:attrName>
                                        </p:attrNameLst>
                                      </p:cBhvr>
                                      <p:tavLst>
                                        <p:tav tm="0">
                                          <p:val>
                                            <p:fltVal val="0"/>
                                          </p:val>
                                        </p:tav>
                                        <p:tav tm="100000">
                                          <p:val>
                                            <p:strVal val="#ppt_h"/>
                                          </p:val>
                                        </p:tav>
                                      </p:tavLst>
                                    </p:anim>
                                    <p:anim calcmode="lin" valueType="num">
                                      <p:cBhvr>
                                        <p:cTn id="78" dur="1000" fill="hold"/>
                                        <p:tgtEl>
                                          <p:spTgt spid="14"/>
                                        </p:tgtEl>
                                        <p:attrNameLst>
                                          <p:attrName>style.rotation</p:attrName>
                                        </p:attrNameLst>
                                      </p:cBhvr>
                                      <p:tavLst>
                                        <p:tav tm="0">
                                          <p:val>
                                            <p:fltVal val="90"/>
                                          </p:val>
                                        </p:tav>
                                        <p:tav tm="100000">
                                          <p:val>
                                            <p:fltVal val="0"/>
                                          </p:val>
                                        </p:tav>
                                      </p:tavLst>
                                    </p:anim>
                                    <p:animEffect transition="in" filter="fade">
                                      <p:cBhvr>
                                        <p:cTn id="79" dur="1000"/>
                                        <p:tgtEl>
                                          <p:spTgt spid="14"/>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3">
                                            <p:txEl>
                                              <p:pRg st="3" end="3"/>
                                            </p:txEl>
                                          </p:spTgt>
                                        </p:tgtEl>
                                        <p:attrNameLst>
                                          <p:attrName>style.visibility</p:attrName>
                                        </p:attrNameLst>
                                      </p:cBhvr>
                                      <p:to>
                                        <p:strVal val="visible"/>
                                      </p:to>
                                    </p:set>
                                    <p:animEffect transition="in" filter="wipe(left)">
                                      <p:cBhvr>
                                        <p:cTn id="8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1E09FCF6-1177-ABA4-DFBD-25FF913C7D74}"/>
              </a:ext>
            </a:extLst>
          </p:cNvPr>
          <p:cNvGrpSpPr/>
          <p:nvPr/>
        </p:nvGrpSpPr>
        <p:grpSpPr>
          <a:xfrm>
            <a:off x="8037838" y="134394"/>
            <a:ext cx="3803175" cy="6542174"/>
            <a:chOff x="8037838" y="134394"/>
            <a:chExt cx="3803175" cy="6542174"/>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7838" y="191587"/>
              <a:ext cx="3803175" cy="6484981"/>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22851" y="134394"/>
              <a:ext cx="209453" cy="215999"/>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90" cy="6741357"/>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340450" y="385160"/>
            <a:ext cx="3613776" cy="6247864"/>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Pasó a formar parte de la familia humana, caída y contaminada totalmente con el pecado. </a:t>
            </a:r>
          </a:p>
          <a:p>
            <a:r>
              <a:rPr lang="es-ES" sz="2000" b="1" dirty="0"/>
              <a:t>Su madre, María, fue su maestra y su padre, José, le enseñó el oficio de carpintero. </a:t>
            </a:r>
          </a:p>
          <a:p>
            <a:r>
              <a:rPr lang="es-ES" sz="2000" b="1" dirty="0"/>
              <a:t>Los hermanos de Jesús se ponían de parte de los rabinos y reprendían a Jesús. A veces lo  amenazaban y trataban de atemorizarlo.</a:t>
            </a:r>
          </a:p>
          <a:p>
            <a:r>
              <a:rPr lang="es-ES" sz="2000" b="1" dirty="0"/>
              <a:t>En su ministerio, los primeros doce apóstoles escogidos, junto con unos pocos que, para atender sus necesidades, estaban de vez en cuando en relación con ellos, formaban la familia de Jesús. </a:t>
            </a:r>
          </a:p>
          <a:p>
            <a:r>
              <a:rPr lang="es-ES" sz="2000" b="1" dirty="0"/>
              <a:t>Ninguno de los que formaron su familia le comprendía.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179005" y="2063493"/>
            <a:ext cx="4283659" cy="1631216"/>
          </a:xfrm>
          <a:prstGeom prst="rect">
            <a:avLst/>
          </a:prstGeom>
          <a:noFill/>
        </p:spPr>
        <p:txBody>
          <a:bodyPr wrap="square">
            <a:spAutoFit/>
          </a:bodyPr>
          <a:lstStyle/>
          <a:p>
            <a:r>
              <a:rPr lang="es-ES" sz="2000" b="1" dirty="0"/>
              <a:t>El Señor Jesucristo, el divino Hijo de Dios, existió desde la eternidad como una persona distinta, y sin embargo era uno con el Padre. Dejó a su Padre, dejó el seno de su amor.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78924" y="744478"/>
            <a:ext cx="2541458" cy="646331"/>
          </a:xfrm>
          <a:prstGeom prst="rect">
            <a:avLst/>
          </a:prstGeom>
          <a:noFill/>
          <a:effectLst>
            <a:outerShdw blurRad="50800" dist="38100" dir="2700000" algn="tl" rotWithShape="0">
              <a:prstClr val="black">
                <a:alpha val="40000"/>
              </a:prstClr>
            </a:outerShdw>
          </a:effectLst>
        </p:spPr>
        <p:txBody>
          <a:bodyPr wrap="square">
            <a:spAutoFit/>
          </a:bodyPr>
          <a:lstStyle/>
          <a:p>
            <a:r>
              <a:rPr lang="es-ES" sz="3600" b="1" spc="300" dirty="0">
                <a:solidFill>
                  <a:schemeClr val="bg1"/>
                </a:solidFill>
              </a:rPr>
              <a:t>Su familia</a:t>
            </a:r>
          </a:p>
        </p:txBody>
      </p:sp>
      <p:pic>
        <p:nvPicPr>
          <p:cNvPr id="4" name="Imagen 3">
            <a:extLst>
              <a:ext uri="{FF2B5EF4-FFF2-40B4-BE49-F238E27FC236}">
                <a16:creationId xmlns:a16="http://schemas.microsoft.com/office/drawing/2014/main" id="{B43D8677-2CE1-7EC7-7C6A-31903C1B6732}"/>
              </a:ext>
            </a:extLst>
          </p:cNvPr>
          <p:cNvPicPr>
            <a:picLocks noChangeAspect="1"/>
          </p:cNvPicPr>
          <p:nvPr/>
        </p:nvPicPr>
        <p:blipFill>
          <a:blip r:embed="rId6"/>
          <a:stretch>
            <a:fillRect/>
          </a:stretch>
        </p:blipFill>
        <p:spPr>
          <a:xfrm>
            <a:off x="914401" y="3694709"/>
            <a:ext cx="2586446" cy="2922213"/>
          </a:xfrm>
          <a:prstGeom prst="roundRect">
            <a:avLst>
              <a:gd name="adj" fmla="val 8594"/>
            </a:avLst>
          </a:prstGeom>
          <a:solidFill>
            <a:srgbClr val="FFFFFF">
              <a:shade val="85000"/>
            </a:srgbClr>
          </a:solidFill>
          <a:ln>
            <a:noFill/>
          </a:ln>
          <a:effectLst/>
        </p:spPr>
      </p:pic>
      <p:pic>
        <p:nvPicPr>
          <p:cNvPr id="6" name="Imagen 5" descr="Una caricatura de una persona&#10;&#10;Descripción generada automáticamente con confianza baja">
            <a:extLst>
              <a:ext uri="{FF2B5EF4-FFF2-40B4-BE49-F238E27FC236}">
                <a16:creationId xmlns:a16="http://schemas.microsoft.com/office/drawing/2014/main" id="{99A334A6-09F2-7D19-1C00-B0754A9D7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9143" y="89068"/>
            <a:ext cx="3144437" cy="2355607"/>
          </a:xfrm>
          <a:prstGeom prst="rect">
            <a:avLst/>
          </a:prstGeom>
          <a:ln w="38100" cap="sq">
            <a:solidFill>
              <a:srgbClr val="B28E22"/>
            </a:solidFill>
            <a:prstDash val="solid"/>
            <a:miter lim="800000"/>
          </a:ln>
          <a:effectLst>
            <a:outerShdw blurRad="50800" dist="38100" dir="2700000" algn="tl" rotWithShape="0">
              <a:srgbClr val="000000">
                <a:alpha val="43000"/>
              </a:srgbClr>
            </a:outerShdw>
          </a:effectLst>
        </p:spPr>
      </p:pic>
      <p:pic>
        <p:nvPicPr>
          <p:cNvPr id="11" name="Imagen 10" descr="Grupo de personas posando por un foto&#10;&#10;Descripción generada automáticamente">
            <a:extLst>
              <a:ext uri="{FF2B5EF4-FFF2-40B4-BE49-F238E27FC236}">
                <a16:creationId xmlns:a16="http://schemas.microsoft.com/office/drawing/2014/main" id="{087143F1-7A81-437B-A45E-B9FE1E84FF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9144" y="2640569"/>
            <a:ext cx="3144436" cy="4128363"/>
          </a:xfrm>
          <a:prstGeom prst="rect">
            <a:avLst/>
          </a:prstGeom>
          <a:ln w="38100" cap="sq">
            <a:solidFill>
              <a:srgbClr val="B28E2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73431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trips(downLeft)">
                                      <p:cBhvr>
                                        <p:cTn id="34" dur="500"/>
                                        <p:tgtEl>
                                          <p:spTgt spid="12"/>
                                        </p:tgtEl>
                                      </p:cBhvr>
                                    </p:animEffect>
                                  </p:childTnLst>
                                </p:cTn>
                              </p:par>
                            </p:childTnLst>
                          </p:cTn>
                        </p:par>
                        <p:par>
                          <p:cTn id="35" fill="hold">
                            <p:stCondLst>
                              <p:cond delay="500"/>
                            </p:stCondLst>
                            <p:childTnLst>
                              <p:par>
                                <p:cTn id="36" presetID="31"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wipe(left)">
                                      <p:cBhvr>
                                        <p:cTn id="45" dur="5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Effect transition="in" filter="wipe(left)">
                                      <p:cBhvr>
                                        <p:cTn id="50" dur="500"/>
                                        <p:tgtEl>
                                          <p:spTgt spid="3">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wipe(left)">
                                      <p:cBhvr>
                                        <p:cTn id="55" dur="500"/>
                                        <p:tgtEl>
                                          <p:spTgt spid="3">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000" fill="hold"/>
                                        <p:tgtEl>
                                          <p:spTgt spid="11"/>
                                        </p:tgtEl>
                                        <p:attrNameLst>
                                          <p:attrName>ppt_w</p:attrName>
                                        </p:attrNameLst>
                                      </p:cBhvr>
                                      <p:tavLst>
                                        <p:tav tm="0">
                                          <p:val>
                                            <p:fltVal val="0"/>
                                          </p:val>
                                        </p:tav>
                                        <p:tav tm="100000">
                                          <p:val>
                                            <p:strVal val="#ppt_w"/>
                                          </p:val>
                                        </p:tav>
                                      </p:tavLst>
                                    </p:anim>
                                    <p:anim calcmode="lin" valueType="num">
                                      <p:cBhvr>
                                        <p:cTn id="61" dur="1000" fill="hold"/>
                                        <p:tgtEl>
                                          <p:spTgt spid="11"/>
                                        </p:tgtEl>
                                        <p:attrNameLst>
                                          <p:attrName>ppt_h</p:attrName>
                                        </p:attrNameLst>
                                      </p:cBhvr>
                                      <p:tavLst>
                                        <p:tav tm="0">
                                          <p:val>
                                            <p:fltVal val="0"/>
                                          </p:val>
                                        </p:tav>
                                        <p:tav tm="100000">
                                          <p:val>
                                            <p:strVal val="#ppt_h"/>
                                          </p:val>
                                        </p:tav>
                                      </p:tavLst>
                                    </p:anim>
                                    <p:anim calcmode="lin" valueType="num">
                                      <p:cBhvr>
                                        <p:cTn id="62" dur="1000" fill="hold"/>
                                        <p:tgtEl>
                                          <p:spTgt spid="11"/>
                                        </p:tgtEl>
                                        <p:attrNameLst>
                                          <p:attrName>style.rotation</p:attrName>
                                        </p:attrNameLst>
                                      </p:cBhvr>
                                      <p:tavLst>
                                        <p:tav tm="0">
                                          <p:val>
                                            <p:fltVal val="90"/>
                                          </p:val>
                                        </p:tav>
                                        <p:tav tm="100000">
                                          <p:val>
                                            <p:fltVal val="0"/>
                                          </p:val>
                                        </p:tav>
                                      </p:tavLst>
                                    </p:anim>
                                    <p:animEffect transition="in" filter="fade">
                                      <p:cBhvr>
                                        <p:cTn id="63" dur="1000"/>
                                        <p:tgtEl>
                                          <p:spTgt spid="11"/>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wipe(left)">
                                      <p:cBhvr>
                                        <p:cTn id="67" dur="500"/>
                                        <p:tgtEl>
                                          <p:spTgt spid="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wipe(left)">
                                      <p:cBhvr>
                                        <p:cTn id="7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767FD13E-239B-5DBC-EA8B-9FD3165D68E9}"/>
              </a:ext>
            </a:extLst>
          </p:cNvPr>
          <p:cNvGrpSpPr/>
          <p:nvPr/>
        </p:nvGrpSpPr>
        <p:grpSpPr>
          <a:xfrm>
            <a:off x="8037838" y="128520"/>
            <a:ext cx="3907901" cy="4765981"/>
            <a:chOff x="8037838" y="128520"/>
            <a:chExt cx="3907901" cy="4765981"/>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7838" y="197067"/>
              <a:ext cx="3803175" cy="4697434"/>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36286" y="128520"/>
              <a:ext cx="209453" cy="215998"/>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8"/>
            <a:ext cx="4378189" cy="6741357"/>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307236" y="392428"/>
            <a:ext cx="3533777" cy="4401205"/>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El Señor Jesucristo dejó toda su riqueza y vino a nacer en un pesebre.</a:t>
            </a:r>
          </a:p>
          <a:p>
            <a:r>
              <a:rPr lang="es-ES" sz="2000" b="1" dirty="0"/>
              <a:t>Los padres de Jesús eran pobres y dependían de su trabajo diario para su sostén.</a:t>
            </a:r>
          </a:p>
          <a:p>
            <a:r>
              <a:rPr lang="es-ES" sz="2000" b="1" dirty="0"/>
              <a:t>Él conoció la pobreza, la abnegación, y las privaciones.</a:t>
            </a:r>
          </a:p>
          <a:p>
            <a:r>
              <a:rPr lang="es-ES" sz="2000" b="1" dirty="0"/>
              <a:t>Nuestro Salvador compartió la suerte de los pobres. Conoció, por experiencia, sus cuidados y penurias, y podía consolar y estimular a todos los humildes trabajadores.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446068" y="2001751"/>
            <a:ext cx="3779520" cy="4708981"/>
          </a:xfrm>
          <a:prstGeom prst="rect">
            <a:avLst/>
          </a:prstGeom>
          <a:noFill/>
        </p:spPr>
        <p:txBody>
          <a:bodyPr wrap="square">
            <a:spAutoFit/>
          </a:bodyPr>
          <a:lstStyle/>
          <a:p>
            <a:r>
              <a:rPr lang="es-ES" sz="2000" b="1" dirty="0"/>
              <a:t>“Del Señor es la tierra y su plenitud; el mundo, y los que en él habitan”. (Salmo 24:1)</a:t>
            </a:r>
          </a:p>
          <a:p>
            <a:r>
              <a:rPr lang="es-ES" sz="2000" b="1" dirty="0"/>
              <a:t>Todo el oro, la plata, las piedras preciosas, cada ser humano… todo era y es de Jesucristo. </a:t>
            </a:r>
          </a:p>
          <a:p>
            <a:r>
              <a:rPr lang="es-ES" sz="2000" b="1" dirty="0"/>
              <a:t>Todo lo que hay en este mundo, y el mundo mismo, lo creó Él, y le pertenece. </a:t>
            </a:r>
          </a:p>
          <a:p>
            <a:r>
              <a:rPr lang="es-ES" sz="2000" b="1" dirty="0"/>
              <a:t>Podía crear lo que quisiese o necesitase.</a:t>
            </a:r>
          </a:p>
          <a:p>
            <a:r>
              <a:rPr lang="es-ES" sz="2000" b="1" dirty="0"/>
              <a:t>También tenía muchos otros mundos que le pertenecían. </a:t>
            </a:r>
          </a:p>
          <a:p>
            <a:r>
              <a:rPr lang="es-ES" sz="2000" b="1" dirty="0"/>
              <a:t>Todo lo que existe en el cosmos era y es suyo. </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725243" y="471279"/>
            <a:ext cx="2683333" cy="1200329"/>
          </a:xfrm>
          <a:prstGeom prst="rect">
            <a:avLst/>
          </a:prstGeom>
          <a:noFill/>
          <a:effectLst>
            <a:outerShdw blurRad="50800" dist="38100" dir="2700000" algn="tl" rotWithShape="0">
              <a:prstClr val="black">
                <a:alpha val="40000"/>
              </a:prstClr>
            </a:outerShdw>
          </a:effectLst>
        </p:spPr>
        <p:txBody>
          <a:bodyPr wrap="square">
            <a:spAutoFit/>
          </a:bodyPr>
          <a:lstStyle/>
          <a:p>
            <a:r>
              <a:rPr lang="es-ES" sz="3600" b="1" spc="300" dirty="0">
                <a:solidFill>
                  <a:schemeClr val="bg1"/>
                </a:solidFill>
              </a:rPr>
              <a:t>Su estatus económico</a:t>
            </a:r>
          </a:p>
        </p:txBody>
      </p:sp>
      <p:pic>
        <p:nvPicPr>
          <p:cNvPr id="10" name="Imagen 9" descr="Una caricatura de una persona&#10;&#10;Descripción generada automáticamente con confianza media">
            <a:extLst>
              <a:ext uri="{FF2B5EF4-FFF2-40B4-BE49-F238E27FC236}">
                <a16:creationId xmlns:a16="http://schemas.microsoft.com/office/drawing/2014/main" id="{2169D300-2C48-0870-41D6-C87CEE04B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0820" y="62758"/>
            <a:ext cx="3383216" cy="4575917"/>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2" name="Imagen 11" descr="Imagen que contiene persona, exterior, pasto, mujer&#10;&#10;Descripción generada automáticamente">
            <a:extLst>
              <a:ext uri="{FF2B5EF4-FFF2-40B4-BE49-F238E27FC236}">
                <a16:creationId xmlns:a16="http://schemas.microsoft.com/office/drawing/2014/main" id="{156B8DDF-F96B-D235-B27F-4FF62C664F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0820" y="4759867"/>
            <a:ext cx="3392292" cy="2035375"/>
          </a:xfrm>
          <a:prstGeom prst="rect">
            <a:avLst/>
          </a:prstGeom>
          <a:ln w="38100" cap="sq">
            <a:solidFill>
              <a:srgbClr val="B25522"/>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Descripción generada automáticamente con confianza baja">
            <a:extLst>
              <a:ext uri="{FF2B5EF4-FFF2-40B4-BE49-F238E27FC236}">
                <a16:creationId xmlns:a16="http://schemas.microsoft.com/office/drawing/2014/main" id="{14D03E2A-158E-9F91-7FE7-932AAB07E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0061" y="4964445"/>
            <a:ext cx="3225871" cy="1819033"/>
          </a:xfrm>
          <a:prstGeom prst="rect">
            <a:avLst/>
          </a:prstGeom>
          <a:ln w="38100" cap="sq">
            <a:solidFill>
              <a:srgbClr val="B2552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64114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wipe(left)">
                                      <p:cBhvr>
                                        <p:cTn id="49" dur="500"/>
                                        <p:tgtEl>
                                          <p:spTgt spid="7">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wipe(left)">
                                      <p:cBhvr>
                                        <p:cTn id="54" dur="500"/>
                                        <p:tgtEl>
                                          <p:spTgt spid="7">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strips(downLeft)">
                                      <p:cBhvr>
                                        <p:cTn id="59" dur="500"/>
                                        <p:tgtEl>
                                          <p:spTgt spid="15"/>
                                        </p:tgtEl>
                                      </p:cBhvr>
                                    </p:animEffect>
                                  </p:childTnLst>
                                </p:cTn>
                              </p:par>
                            </p:childTnLst>
                          </p:cTn>
                        </p:par>
                        <p:par>
                          <p:cTn id="60" fill="hold">
                            <p:stCondLst>
                              <p:cond delay="500"/>
                            </p:stCondLst>
                            <p:childTnLst>
                              <p:par>
                                <p:cTn id="61" presetID="14" presetClass="entr" presetSubtype="1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wipe(left)">
                                      <p:cBhvr>
                                        <p:cTn id="67" dur="500"/>
                                        <p:tgtEl>
                                          <p:spTgt spid="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1" end="1"/>
                                            </p:txEl>
                                          </p:spTgt>
                                        </p:tgtEl>
                                        <p:attrNameLst>
                                          <p:attrName>style.visibility</p:attrName>
                                        </p:attrNameLst>
                                      </p:cBhvr>
                                      <p:to>
                                        <p:strVal val="visible"/>
                                      </p:to>
                                    </p:set>
                                    <p:animEffect transition="in" filter="wipe(left)">
                                      <p:cBhvr>
                                        <p:cTn id="72" dur="500"/>
                                        <p:tgtEl>
                                          <p:spTgt spid="3">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
                                            <p:txEl>
                                              <p:pRg st="2" end="2"/>
                                            </p:txEl>
                                          </p:spTgt>
                                        </p:tgtEl>
                                        <p:attrNameLst>
                                          <p:attrName>style.visibility</p:attrName>
                                        </p:attrNameLst>
                                      </p:cBhvr>
                                      <p:to>
                                        <p:strVal val="visible"/>
                                      </p:to>
                                    </p:set>
                                    <p:animEffect transition="in" filter="wipe(left)">
                                      <p:cBhvr>
                                        <p:cTn id="77" dur="500"/>
                                        <p:tgtEl>
                                          <p:spTgt spid="3">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randombar(horizontal)">
                                      <p:cBhvr>
                                        <p:cTn id="82" dur="500"/>
                                        <p:tgtEl>
                                          <p:spTgt spid="14"/>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3">
                                            <p:txEl>
                                              <p:pRg st="3" end="3"/>
                                            </p:txEl>
                                          </p:spTgt>
                                        </p:tgtEl>
                                        <p:attrNameLst>
                                          <p:attrName>style.visibility</p:attrName>
                                        </p:attrNameLst>
                                      </p:cBhvr>
                                      <p:to>
                                        <p:strVal val="visible"/>
                                      </p:to>
                                    </p:set>
                                    <p:animEffect transition="in" filter="wipe(left)">
                                      <p:cBhvr>
                                        <p:cTn id="8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77BC5CC3-D50B-9F49-ABAB-E1010731241C}"/>
              </a:ext>
            </a:extLst>
          </p:cNvPr>
          <p:cNvGrpSpPr/>
          <p:nvPr/>
        </p:nvGrpSpPr>
        <p:grpSpPr>
          <a:xfrm>
            <a:off x="7463286" y="157021"/>
            <a:ext cx="3907900" cy="6565992"/>
            <a:chOff x="7331082" y="157021"/>
            <a:chExt cx="3907900" cy="6565992"/>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31082" y="197063"/>
              <a:ext cx="3803174" cy="6525950"/>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29530" y="157021"/>
              <a:ext cx="209452" cy="215998"/>
            </a:xfrm>
            <a:prstGeom prst="rect">
              <a:avLst/>
            </a:prstGeom>
          </p:spPr>
        </p:pic>
      </p:grpSp>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067" y="62759"/>
            <a:ext cx="4378189" cy="6741355"/>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7738112" y="350985"/>
            <a:ext cx="4273264" cy="6247864"/>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Paso a vivir en terreno conflictivo, en zona de guerra. Satanás procuró evitar, de toda forma posibles, que Jesús desarrollara una niñez perfecta, una edad viril intachable, un santo ministerio, y un sacrificio inmaculado. Pero fue derrotado. No pudo inducir a Cristo a que pecara. No pudo desanimarlo ni apartarlo de la obra que había venido a hacer en esta tierra. La tormenta de la ira de Satanás lo azotó desde el desierto hasta el Calvario; pero cuanto más implacable era, tanto más firmemente se aferró el Hijo de Dios de la mano de su Padre, y avanzó por el ensangrentado sendero. Estuvo sujeto a todos los conflictos que nosotros tenemos que arrostrar, a fin de sernos un ejemplo en la niñez, la adolescencia y la edad adulta.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493890" y="2024704"/>
            <a:ext cx="3558541" cy="4401205"/>
          </a:xfrm>
          <a:prstGeom prst="rect">
            <a:avLst/>
          </a:prstGeom>
          <a:noFill/>
        </p:spPr>
        <p:txBody>
          <a:bodyPr wrap="square">
            <a:spAutoFit/>
          </a:bodyPr>
          <a:lstStyle/>
          <a:p>
            <a:r>
              <a:rPr lang="es-ES" sz="2000" b="1" dirty="0"/>
              <a:t>En el cielo había perfecta armonía. </a:t>
            </a:r>
          </a:p>
          <a:p>
            <a:r>
              <a:rPr lang="es-ES" sz="2000" b="1" dirty="0"/>
              <a:t>Se respiraba una atmósfera de dulce paz y amor.</a:t>
            </a:r>
          </a:p>
          <a:p>
            <a:r>
              <a:rPr lang="es-ES" sz="2000" b="1" dirty="0"/>
              <a:t>Todos estaban dispuestos a obedecer a Jesucristo con agrado.</a:t>
            </a:r>
          </a:p>
          <a:p>
            <a:r>
              <a:rPr lang="es-ES" sz="2000" b="1" dirty="0"/>
              <a:t>Nadie procuraba su bienestar sino que unos a otros se servían con amor desinteresado. </a:t>
            </a:r>
          </a:p>
          <a:p>
            <a:r>
              <a:rPr lang="es-ES" sz="2000" b="1" dirty="0"/>
              <a:t>Nadie peleaba y nadie se airaba.</a:t>
            </a:r>
          </a:p>
          <a:p>
            <a:r>
              <a:rPr lang="es-ES" sz="2000" b="1" dirty="0"/>
              <a:t>No había discordias ni disensiones.</a:t>
            </a:r>
          </a:p>
        </p:txBody>
      </p:sp>
      <p:sp>
        <p:nvSpPr>
          <p:cNvPr id="2" name="CuadroTexto 1">
            <a:extLst>
              <a:ext uri="{FF2B5EF4-FFF2-40B4-BE49-F238E27FC236}">
                <a16:creationId xmlns:a16="http://schemas.microsoft.com/office/drawing/2014/main" id="{67716944-1772-C901-3CD8-FF0FDFDA47B4}"/>
              </a:ext>
            </a:extLst>
          </p:cNvPr>
          <p:cNvSpPr txBox="1"/>
          <p:nvPr/>
        </p:nvSpPr>
        <p:spPr>
          <a:xfrm>
            <a:off x="1664283" y="451141"/>
            <a:ext cx="2683333" cy="120032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3600" b="1" spc="300" dirty="0">
                <a:solidFill>
                  <a:schemeClr val="bg1"/>
                </a:solidFill>
              </a:rPr>
              <a:t>Su seguridad</a:t>
            </a:r>
          </a:p>
        </p:txBody>
      </p:sp>
      <p:pic>
        <p:nvPicPr>
          <p:cNvPr id="10" name="Imagen 9" descr="Un dibujo de un grupo de personas en una playa&#10;&#10;Descripción generada automáticamente con confianza media">
            <a:extLst>
              <a:ext uri="{FF2B5EF4-FFF2-40B4-BE49-F238E27FC236}">
                <a16:creationId xmlns:a16="http://schemas.microsoft.com/office/drawing/2014/main" id="{098AEFB3-D936-B80A-5E79-DAC63A56F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214" y="3027317"/>
            <a:ext cx="2770909" cy="3695700"/>
          </a:xfrm>
          <a:prstGeom prst="rect">
            <a:avLst/>
          </a:prstGeom>
          <a:solidFill>
            <a:srgbClr val="FFFFFF">
              <a:shade val="85000"/>
            </a:srgbClr>
          </a:solidFill>
          <a:ln w="28575" cap="rnd">
            <a:solidFill>
              <a:srgbClr val="B2224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Imagen 19">
            <a:extLst>
              <a:ext uri="{FF2B5EF4-FFF2-40B4-BE49-F238E27FC236}">
                <a16:creationId xmlns:a16="http://schemas.microsoft.com/office/drawing/2014/main" id="{A467D804-653A-F343-5858-FC396B926BCB}"/>
              </a:ext>
            </a:extLst>
          </p:cNvPr>
          <p:cNvPicPr>
            <a:picLocks noChangeAspect="1"/>
          </p:cNvPicPr>
          <p:nvPr/>
        </p:nvPicPr>
        <p:blipFill rotWithShape="1">
          <a:blip r:embed="rId7"/>
          <a:srcRect r="25340"/>
          <a:stretch/>
        </p:blipFill>
        <p:spPr>
          <a:xfrm>
            <a:off x="4511214" y="140202"/>
            <a:ext cx="2770909" cy="2788674"/>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878342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edge">
                                      <p:cBhvr>
                                        <p:cTn id="25" dur="2000"/>
                                        <p:tgtEl>
                                          <p:spTgt spid="20"/>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wipe(left)">
                                      <p:cBhvr>
                                        <p:cTn id="49" dur="500"/>
                                        <p:tgtEl>
                                          <p:spTgt spid="7">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wipe(left)">
                                      <p:cBhvr>
                                        <p:cTn id="54" dur="500"/>
                                        <p:tgtEl>
                                          <p:spTgt spid="7">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strips(downLeft)">
                                      <p:cBhvr>
                                        <p:cTn id="59" dur="500"/>
                                        <p:tgtEl>
                                          <p:spTgt spid="21"/>
                                        </p:tgtEl>
                                      </p:cBhvr>
                                    </p:animEffect>
                                  </p:childTnLst>
                                </p:cTn>
                              </p:par>
                            </p:childTnLst>
                          </p:cTn>
                        </p:par>
                        <p:par>
                          <p:cTn id="60" fill="hold">
                            <p:stCondLst>
                              <p:cond delay="500"/>
                            </p:stCondLst>
                            <p:childTnLst>
                              <p:par>
                                <p:cTn id="61" presetID="31"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style.rotation</p:attrName>
                                        </p:attrNameLst>
                                      </p:cBhvr>
                                      <p:tavLst>
                                        <p:tav tm="0">
                                          <p:val>
                                            <p:fltVal val="90"/>
                                          </p:val>
                                        </p:tav>
                                        <p:tav tm="100000">
                                          <p:val>
                                            <p:fltVal val="0"/>
                                          </p:val>
                                        </p:tav>
                                      </p:tavLst>
                                    </p:anim>
                                    <p:animEffect transition="in" filter="fade">
                                      <p:cBhvr>
                                        <p:cTn id="66" dur="1000"/>
                                        <p:tgtEl>
                                          <p:spTgt spid="10"/>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4161D0CB-3842-BDE1-E12F-8AA9521279D2}"/>
              </a:ext>
            </a:extLst>
          </p:cNvPr>
          <p:cNvGrpSpPr/>
          <p:nvPr/>
        </p:nvGrpSpPr>
        <p:grpSpPr>
          <a:xfrm>
            <a:off x="7963491" y="96920"/>
            <a:ext cx="3803174" cy="3042524"/>
            <a:chOff x="7963491" y="96920"/>
            <a:chExt cx="3803174" cy="3042524"/>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3491" y="174180"/>
              <a:ext cx="3803174" cy="2965264"/>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57213" y="96920"/>
              <a:ext cx="209452" cy="215997"/>
            </a:xfrm>
            <a:prstGeom prst="rect">
              <a:avLst/>
            </a:prstGeom>
          </p:spPr>
        </p:pic>
      </p:grpSp>
      <p:pic>
        <p:nvPicPr>
          <p:cNvPr id="13" name="Imagen 12">
            <a:extLst>
              <a:ext uri="{FF2B5EF4-FFF2-40B4-BE49-F238E27FC236}">
                <a16:creationId xmlns:a16="http://schemas.microsoft.com/office/drawing/2014/main" id="{44E54320-C93C-B993-54F5-CA120E79A2AE}"/>
              </a:ext>
            </a:extLst>
          </p:cNvPr>
          <p:cNvPicPr>
            <a:picLocks noChangeAspect="1"/>
          </p:cNvPicPr>
          <p:nvPr/>
        </p:nvPicPr>
        <p:blipFill rotWithShape="1">
          <a:blip r:embed="rId5"/>
          <a:srcRect t="18484" b="39445"/>
          <a:stretch/>
        </p:blipFill>
        <p:spPr>
          <a:xfrm>
            <a:off x="4800601" y="74887"/>
            <a:ext cx="3002702" cy="1728462"/>
          </a:xfrm>
          <a:prstGeom prst="rect">
            <a:avLst/>
          </a:prstGeom>
          <a:ln w="19050">
            <a:solidFill>
              <a:srgbClr val="B222A2"/>
            </a:solid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59C57C11-DB18-2F47-E3E3-3CCB11B5AF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18972" y="2609"/>
            <a:ext cx="6830467" cy="6798549"/>
          </a:xfrm>
          <a:prstGeom prst="rect">
            <a:avLst/>
          </a:prstGeom>
          <a:ln>
            <a:noFill/>
          </a:ln>
        </p:spPr>
      </p:pic>
      <p:sp>
        <p:nvSpPr>
          <p:cNvPr id="3" name="CuadroTexto 2">
            <a:extLst>
              <a:ext uri="{FF2B5EF4-FFF2-40B4-BE49-F238E27FC236}">
                <a16:creationId xmlns:a16="http://schemas.microsoft.com/office/drawing/2014/main" id="{437A17B0-BB7A-C804-D4AD-D1CAA76D326E}"/>
              </a:ext>
            </a:extLst>
          </p:cNvPr>
          <p:cNvSpPr txBox="1"/>
          <p:nvPr/>
        </p:nvSpPr>
        <p:spPr>
          <a:xfrm>
            <a:off x="8111004" y="390177"/>
            <a:ext cx="3889406" cy="2554545"/>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Pasó a escuchar a cantores equivocándose, desafinando. </a:t>
            </a:r>
          </a:p>
          <a:p>
            <a:r>
              <a:rPr lang="es-ES" sz="2000" b="1" dirty="0"/>
              <a:t>Música discordante, y que servía para animar, embargar y encantar la mente de manera que no desearan estar con Él. </a:t>
            </a:r>
          </a:p>
          <a:p>
            <a:r>
              <a:rPr lang="es-ES" sz="2000" b="1" dirty="0"/>
              <a:t>Música que le apartaba de su Padre y le incitaba a pecar.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539931" y="1979108"/>
            <a:ext cx="6331132" cy="4708981"/>
          </a:xfrm>
          <a:prstGeom prst="rect">
            <a:avLst/>
          </a:prstGeom>
          <a:noFill/>
        </p:spPr>
        <p:txBody>
          <a:bodyPr wrap="square">
            <a:spAutoFit/>
          </a:bodyPr>
          <a:lstStyle/>
          <a:p>
            <a:r>
              <a:rPr lang="es-ES" sz="2000" b="1" dirty="0"/>
              <a:t>En el cielo escuchaba la música del coro celestial. “Se me mostró el orden, el perfecto orden del cielo, y me sentí extasiada cuando escuché allá esa música perfecta. Después de salir de la visión, el canto de aquí me parecía áspero y discordante. He visto grupos de ángeles, que formaban un rectángulo, cada uno de los cuales tenía un arpa de oro. En el extremo del arpa había un instrumento para afinarla o cambiar los tonos. Sus dedos no tañían las cuerdas con descuido, sino que tocaban diferentes cuerdas para producir distintos sonidos. Hay un ángel que siempre dirige, que toca primero el arpa y da la nota, y luego todos se unen en la rica y perfecta música del cielo. No se la puede describir. Es una melodía divina, celestial; en tanto que de todos los rostros resplandece la imagen de Jesús, que brilla con gloria indescriptible” </a:t>
            </a:r>
            <a:r>
              <a:rPr lang="es-ES" sz="1600" b="1" dirty="0"/>
              <a:t>(T1, 146)</a:t>
            </a:r>
            <a:endParaRPr lang="es-ES" sz="2000" b="1" dirty="0"/>
          </a:p>
        </p:txBody>
      </p:sp>
      <p:sp>
        <p:nvSpPr>
          <p:cNvPr id="2" name="CuadroTexto 1">
            <a:extLst>
              <a:ext uri="{FF2B5EF4-FFF2-40B4-BE49-F238E27FC236}">
                <a16:creationId xmlns:a16="http://schemas.microsoft.com/office/drawing/2014/main" id="{67716944-1772-C901-3CD8-FF0FDFDA47B4}"/>
              </a:ext>
            </a:extLst>
          </p:cNvPr>
          <p:cNvSpPr txBox="1"/>
          <p:nvPr/>
        </p:nvSpPr>
        <p:spPr>
          <a:xfrm>
            <a:off x="1725243" y="747674"/>
            <a:ext cx="268333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3200" b="1" spc="300" dirty="0">
                <a:solidFill>
                  <a:schemeClr val="bg1"/>
                </a:solidFill>
              </a:rPr>
              <a:t>La música</a:t>
            </a:r>
          </a:p>
        </p:txBody>
      </p:sp>
      <p:pic>
        <p:nvPicPr>
          <p:cNvPr id="9" name="Imagen 8" descr="Una cortina de colores&#10;&#10;Descripción generada automáticamente con confianza baja">
            <a:extLst>
              <a:ext uri="{FF2B5EF4-FFF2-40B4-BE49-F238E27FC236}">
                <a16:creationId xmlns:a16="http://schemas.microsoft.com/office/drawing/2014/main" id="{03DE7E97-D0FC-2635-4BFC-4752E0145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4575" y="3238738"/>
            <a:ext cx="4725835" cy="354437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746635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strips(downLeft)">
                                      <p:cBhvr>
                                        <p:cTn id="35" dur="500"/>
                                        <p:tgtEl>
                                          <p:spTgt spid="14"/>
                                        </p:tgtEl>
                                      </p:cBhvr>
                                    </p:animEffect>
                                  </p:childTnLst>
                                </p:cTn>
                              </p:par>
                            </p:childTnLst>
                          </p:cTn>
                        </p:par>
                        <p:par>
                          <p:cTn id="36" fill="hold">
                            <p:stCondLst>
                              <p:cond delay="500"/>
                            </p:stCondLst>
                            <p:childTnLst>
                              <p:par>
                                <p:cTn id="37" presetID="3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8" name="Imagen 67">
            <a:extLst>
              <a:ext uri="{FF2B5EF4-FFF2-40B4-BE49-F238E27FC236}">
                <a16:creationId xmlns:a16="http://schemas.microsoft.com/office/drawing/2014/main" id="{44F046B4-FC1C-8AC6-1AAC-F09D8E30AC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5644" y="31574"/>
            <a:ext cx="4378188" cy="6741354"/>
          </a:xfrm>
          <a:prstGeom prst="rect">
            <a:avLst/>
          </a:prstGeom>
        </p:spPr>
      </p:pic>
      <p:sp>
        <p:nvSpPr>
          <p:cNvPr id="3" name="CuadroTexto 2">
            <a:extLst>
              <a:ext uri="{FF2B5EF4-FFF2-40B4-BE49-F238E27FC236}">
                <a16:creationId xmlns:a16="http://schemas.microsoft.com/office/drawing/2014/main" id="{437A17B0-BB7A-C804-D4AD-D1CAA76D326E}"/>
              </a:ext>
            </a:extLst>
          </p:cNvPr>
          <p:cNvSpPr txBox="1"/>
          <p:nvPr/>
        </p:nvSpPr>
        <p:spPr>
          <a:xfrm>
            <a:off x="8218527" y="304061"/>
            <a:ext cx="3889406" cy="3785652"/>
          </a:xfrm>
          <a:prstGeom prst="rect">
            <a:avLst/>
          </a:prstGeom>
          <a:effectLst>
            <a:outerShdw blurRad="63500" sx="102000" sy="102000" algn="ctr" rotWithShape="0">
              <a:prstClr val="black">
                <a:alpha val="40000"/>
              </a:prstClr>
            </a:outerShdw>
          </a:effectLst>
        </p:spPr>
        <p:txBody>
          <a:bodyPr wrap="square">
            <a:spAutoFit/>
          </a:bodyPr>
          <a:lstStyle/>
          <a:p>
            <a:r>
              <a:rPr lang="es-ES" sz="2000" b="1" dirty="0"/>
              <a:t>Pasó a ser alumno diligente en el estudio de todo lo que había enseñado: las Escrituras. </a:t>
            </a:r>
          </a:p>
          <a:p>
            <a:r>
              <a:rPr lang="es-ES" sz="2000" b="1" dirty="0"/>
              <a:t>El que había hecho todas las cosas (Juan 1:3), estudió las lecciones que su propia mano había escrito en la tierra, el mar y el cielo.</a:t>
            </a:r>
          </a:p>
          <a:p>
            <a:r>
              <a:rPr lang="es-ES" sz="2000" b="1" dirty="0"/>
              <a:t>Apartado de los caminos profanos del mundo, adquiría conocimiento científico de la naturaleza. Estudiaba la vida de las plantas, los animales y los hombres. </a:t>
            </a:r>
          </a:p>
        </p:txBody>
      </p:sp>
      <p:sp>
        <p:nvSpPr>
          <p:cNvPr id="7" name="CuadroTexto 6">
            <a:extLst>
              <a:ext uri="{FF2B5EF4-FFF2-40B4-BE49-F238E27FC236}">
                <a16:creationId xmlns:a16="http://schemas.microsoft.com/office/drawing/2014/main" id="{49281A3B-19E9-B720-6B0C-719028A7CB1D}"/>
              </a:ext>
            </a:extLst>
          </p:cNvPr>
          <p:cNvSpPr txBox="1"/>
          <p:nvPr/>
        </p:nvSpPr>
        <p:spPr>
          <a:xfrm>
            <a:off x="89673" y="1998286"/>
            <a:ext cx="4260654" cy="2862322"/>
          </a:xfrm>
          <a:prstGeom prst="rect">
            <a:avLst/>
          </a:prstGeom>
          <a:noFill/>
        </p:spPr>
        <p:txBody>
          <a:bodyPr wrap="square">
            <a:spAutoFit/>
          </a:bodyPr>
          <a:lstStyle/>
          <a:p>
            <a:r>
              <a:rPr lang="es-ES" sz="2000" b="1" dirty="0"/>
              <a:t>Jesús fue el Maestro que enseñó bondad, grandeza y misericordia al pueblo de Israel. </a:t>
            </a:r>
          </a:p>
          <a:p>
            <a:r>
              <a:rPr lang="es-ES" sz="2000" b="1" dirty="0"/>
              <a:t>Quien dio los diez mandamientos y todas la ley divina. </a:t>
            </a:r>
          </a:p>
          <a:p>
            <a:r>
              <a:rPr lang="es-ES" sz="2000" b="1" dirty="0"/>
              <a:t>El que inspiró los cantos, los salmos y las oraciones. </a:t>
            </a:r>
          </a:p>
          <a:p>
            <a:r>
              <a:rPr lang="es-ES" sz="2000" b="1" dirty="0"/>
              <a:t>Él habló y enseñó a los profetas del Antiguo Testamento.</a:t>
            </a:r>
          </a:p>
        </p:txBody>
      </p:sp>
      <p:grpSp>
        <p:nvGrpSpPr>
          <p:cNvPr id="18" name="Grupo 17">
            <a:extLst>
              <a:ext uri="{FF2B5EF4-FFF2-40B4-BE49-F238E27FC236}">
                <a16:creationId xmlns:a16="http://schemas.microsoft.com/office/drawing/2014/main" id="{E4447864-9283-6A32-257D-4181C2536300}"/>
              </a:ext>
            </a:extLst>
          </p:cNvPr>
          <p:cNvGrpSpPr/>
          <p:nvPr/>
        </p:nvGrpSpPr>
        <p:grpSpPr>
          <a:xfrm>
            <a:off x="8017294" y="125945"/>
            <a:ext cx="3244200" cy="4065065"/>
            <a:chOff x="8017294" y="125945"/>
            <a:chExt cx="3244200" cy="4065065"/>
          </a:xfrm>
        </p:grpSpPr>
        <p:pic>
          <p:nvPicPr>
            <p:cNvPr id="70" name="Imagen 69">
              <a:extLst>
                <a:ext uri="{FF2B5EF4-FFF2-40B4-BE49-F238E27FC236}">
                  <a16:creationId xmlns:a16="http://schemas.microsoft.com/office/drawing/2014/main" id="{464E17E8-DCAA-0983-41EA-A9F0B4E68C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17294" y="202764"/>
              <a:ext cx="3042967" cy="3988246"/>
            </a:xfrm>
            <a:prstGeom prst="rect">
              <a:avLst/>
            </a:prstGeom>
          </p:spPr>
        </p:pic>
        <p:pic>
          <p:nvPicPr>
            <p:cNvPr id="66" name="Imagen 65">
              <a:extLst>
                <a:ext uri="{FF2B5EF4-FFF2-40B4-BE49-F238E27FC236}">
                  <a16:creationId xmlns:a16="http://schemas.microsoft.com/office/drawing/2014/main" id="{8A9BF561-9C46-808A-3031-B699B2AD3E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52043" y="125945"/>
              <a:ext cx="209451" cy="215997"/>
            </a:xfrm>
            <a:prstGeom prst="rect">
              <a:avLst/>
            </a:prstGeom>
          </p:spPr>
        </p:pic>
      </p:grpSp>
      <p:sp>
        <p:nvSpPr>
          <p:cNvPr id="2" name="CuadroTexto 1">
            <a:extLst>
              <a:ext uri="{FF2B5EF4-FFF2-40B4-BE49-F238E27FC236}">
                <a16:creationId xmlns:a16="http://schemas.microsoft.com/office/drawing/2014/main" id="{67716944-1772-C901-3CD8-FF0FDFDA47B4}"/>
              </a:ext>
            </a:extLst>
          </p:cNvPr>
          <p:cNvSpPr txBox="1"/>
          <p:nvPr/>
        </p:nvSpPr>
        <p:spPr>
          <a:xfrm>
            <a:off x="1666994" y="660987"/>
            <a:ext cx="2683333"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4000" b="1" spc="300" dirty="0">
                <a:solidFill>
                  <a:schemeClr val="bg1"/>
                </a:solidFill>
              </a:rPr>
              <a:t>Su rol</a:t>
            </a:r>
          </a:p>
        </p:txBody>
      </p:sp>
      <p:pic>
        <p:nvPicPr>
          <p:cNvPr id="5" name="Imagen 4" descr="Imagen que contiene persona, sostener, mujer, tabla&#10;&#10;Descripción generada automáticamente">
            <a:extLst>
              <a:ext uri="{FF2B5EF4-FFF2-40B4-BE49-F238E27FC236}">
                <a16:creationId xmlns:a16="http://schemas.microsoft.com/office/drawing/2014/main" id="{7DAD2C7E-D07F-01F1-B5A3-B58E60AB5E84}"/>
              </a:ext>
            </a:extLst>
          </p:cNvPr>
          <p:cNvPicPr>
            <a:picLocks noChangeAspect="1"/>
          </p:cNvPicPr>
          <p:nvPr/>
        </p:nvPicPr>
        <p:blipFill rotWithShape="1">
          <a:blip r:embed="rId6">
            <a:extLst>
              <a:ext uri="{28A0092B-C50C-407E-A947-70E740481C1C}">
                <a14:useLocalDpi xmlns:a14="http://schemas.microsoft.com/office/drawing/2010/main" val="0"/>
              </a:ext>
            </a:extLst>
          </a:blip>
          <a:srcRect l="4027"/>
          <a:stretch/>
        </p:blipFill>
        <p:spPr>
          <a:xfrm>
            <a:off x="4534592" y="31574"/>
            <a:ext cx="3327496" cy="260032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8" name="Imagen 7" descr="Imagen que contiene exterior, mujer, tabla, parado&#10;&#10;Descripción generada automáticamente">
            <a:extLst>
              <a:ext uri="{FF2B5EF4-FFF2-40B4-BE49-F238E27FC236}">
                <a16:creationId xmlns:a16="http://schemas.microsoft.com/office/drawing/2014/main" id="{665CF1EB-0391-A8E1-6941-192E6F7D6C70}"/>
              </a:ext>
            </a:extLst>
          </p:cNvPr>
          <p:cNvPicPr>
            <a:picLocks noChangeAspect="1"/>
          </p:cNvPicPr>
          <p:nvPr/>
        </p:nvPicPr>
        <p:blipFill rotWithShape="1">
          <a:blip r:embed="rId7">
            <a:extLst>
              <a:ext uri="{28A0092B-C50C-407E-A947-70E740481C1C}">
                <a14:useLocalDpi xmlns:a14="http://schemas.microsoft.com/office/drawing/2010/main" val="0"/>
              </a:ext>
            </a:extLst>
          </a:blip>
          <a:srcRect l="8561" t="29432" r="23158" b="13574"/>
          <a:stretch/>
        </p:blipFill>
        <p:spPr>
          <a:xfrm>
            <a:off x="4855409" y="2709344"/>
            <a:ext cx="2851473" cy="2376411"/>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0" name="Imagen 9" descr="Imagen que contiene persona, tabla, interior, frente&#10;&#10;Descripción generada automáticamente">
            <a:extLst>
              <a:ext uri="{FF2B5EF4-FFF2-40B4-BE49-F238E27FC236}">
                <a16:creationId xmlns:a16="http://schemas.microsoft.com/office/drawing/2014/main" id="{097DD31B-9405-E18D-C1FD-72A11EAB9574}"/>
              </a:ext>
            </a:extLst>
          </p:cNvPr>
          <p:cNvPicPr>
            <a:picLocks noChangeAspect="1"/>
          </p:cNvPicPr>
          <p:nvPr/>
        </p:nvPicPr>
        <p:blipFill rotWithShape="1">
          <a:blip r:embed="rId8">
            <a:extLst>
              <a:ext uri="{28A0092B-C50C-407E-A947-70E740481C1C}">
                <a14:useLocalDpi xmlns:a14="http://schemas.microsoft.com/office/drawing/2010/main" val="0"/>
              </a:ext>
            </a:extLst>
          </a:blip>
          <a:srcRect t="10727"/>
          <a:stretch/>
        </p:blipFill>
        <p:spPr>
          <a:xfrm>
            <a:off x="4689798" y="5163200"/>
            <a:ext cx="3105150" cy="166322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2" name="Imagen 11" descr="Imagen que contiene persona, pasto, tabla, pequeño&#10;&#10;Descripción generada automáticamente">
            <a:extLst>
              <a:ext uri="{FF2B5EF4-FFF2-40B4-BE49-F238E27FC236}">
                <a16:creationId xmlns:a16="http://schemas.microsoft.com/office/drawing/2014/main" id="{F5836621-7936-7939-10FB-C1F8B656F7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7527" y="4290133"/>
            <a:ext cx="1878829" cy="2505105"/>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0150E988-BE4B-7BAF-526E-1719D188B3EA}"/>
              </a:ext>
            </a:extLst>
          </p:cNvPr>
          <p:cNvPicPr>
            <a:picLocks noChangeAspect="1"/>
          </p:cNvPicPr>
          <p:nvPr/>
        </p:nvPicPr>
        <p:blipFill rotWithShape="1">
          <a:blip r:embed="rId10"/>
          <a:srcRect r="34613"/>
          <a:stretch/>
        </p:blipFill>
        <p:spPr>
          <a:xfrm>
            <a:off x="7921465" y="4290132"/>
            <a:ext cx="2189544" cy="2505105"/>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7" name="Imagen 16" descr="Dibujo de una persona&#10;&#10;Descripción generada automáticamente con confianza baja">
            <a:extLst>
              <a:ext uri="{FF2B5EF4-FFF2-40B4-BE49-F238E27FC236}">
                <a16:creationId xmlns:a16="http://schemas.microsoft.com/office/drawing/2014/main" id="{946481F9-ED6E-1C6E-001B-6D2B1B858C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073" y="4859154"/>
            <a:ext cx="3310159" cy="165508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286191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strips(downRight)">
                                      <p:cBhvr>
                                        <p:cTn id="7" dur="500"/>
                                        <p:tgtEl>
                                          <p:spTgt spid="6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wipe(left)">
                                      <p:cBhvr>
                                        <p:cTn id="40" dur="5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wipe(left)">
                                      <p:cBhvr>
                                        <p:cTn id="60" dur="500"/>
                                        <p:tgtEl>
                                          <p:spTgt spid="7">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strips(down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ppt_w</p:attrName>
                                        </p:attrNameLst>
                                      </p:cBhvr>
                                      <p:tavLst>
                                        <p:tav tm="0">
                                          <p:val>
                                            <p:fltVal val="0"/>
                                          </p:val>
                                        </p:tav>
                                        <p:tav tm="100000">
                                          <p:val>
                                            <p:strVal val="#ppt_w"/>
                                          </p:val>
                                        </p:tav>
                                      </p:tavLst>
                                    </p:anim>
                                    <p:anim calcmode="lin" valueType="num">
                                      <p:cBhvr>
                                        <p:cTn id="71" dur="1000" fill="hold"/>
                                        <p:tgtEl>
                                          <p:spTgt spid="13"/>
                                        </p:tgtEl>
                                        <p:attrNameLst>
                                          <p:attrName>ppt_h</p:attrName>
                                        </p:attrNameLst>
                                      </p:cBhvr>
                                      <p:tavLst>
                                        <p:tav tm="0">
                                          <p:val>
                                            <p:fltVal val="0"/>
                                          </p:val>
                                        </p:tav>
                                        <p:tav tm="100000">
                                          <p:val>
                                            <p:strVal val="#ppt_h"/>
                                          </p:val>
                                        </p:tav>
                                      </p:tavLst>
                                    </p:anim>
                                    <p:anim calcmode="lin" valueType="num">
                                      <p:cBhvr>
                                        <p:cTn id="72" dur="1000" fill="hold"/>
                                        <p:tgtEl>
                                          <p:spTgt spid="13"/>
                                        </p:tgtEl>
                                        <p:attrNameLst>
                                          <p:attrName>style.rotation</p:attrName>
                                        </p:attrNameLst>
                                      </p:cBhvr>
                                      <p:tavLst>
                                        <p:tav tm="0">
                                          <p:val>
                                            <p:fltVal val="90"/>
                                          </p:val>
                                        </p:tav>
                                        <p:tav tm="100000">
                                          <p:val>
                                            <p:fltVal val="0"/>
                                          </p:val>
                                        </p:tav>
                                      </p:tavLst>
                                    </p:anim>
                                    <p:animEffect transition="in" filter="fade">
                                      <p:cBhvr>
                                        <p:cTn id="73" dur="1000"/>
                                        <p:tgtEl>
                                          <p:spTgt spid="13"/>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animEffect transition="in" filter="wipe(left)">
                                      <p:cBhvr>
                                        <p:cTn id="77" dur="500"/>
                                        <p:tgtEl>
                                          <p:spTgt spid="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
                                            <p:txEl>
                                              <p:pRg st="1" end="1"/>
                                            </p:txEl>
                                          </p:spTgt>
                                        </p:tgtEl>
                                        <p:attrNameLst>
                                          <p:attrName>style.visibility</p:attrName>
                                        </p:attrNameLst>
                                      </p:cBhvr>
                                      <p:to>
                                        <p:strVal val="visible"/>
                                      </p:to>
                                    </p:set>
                                    <p:animEffect transition="in" filter="wipe(left)">
                                      <p:cBhvr>
                                        <p:cTn id="82" dur="500"/>
                                        <p:tgtEl>
                                          <p:spTgt spid="3">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1000" fill="hold"/>
                                        <p:tgtEl>
                                          <p:spTgt spid="12"/>
                                        </p:tgtEl>
                                        <p:attrNameLst>
                                          <p:attrName>ppt_w</p:attrName>
                                        </p:attrNameLst>
                                      </p:cBhvr>
                                      <p:tavLst>
                                        <p:tav tm="0">
                                          <p:val>
                                            <p:fltVal val="0"/>
                                          </p:val>
                                        </p:tav>
                                        <p:tav tm="100000">
                                          <p:val>
                                            <p:strVal val="#ppt_w"/>
                                          </p:val>
                                        </p:tav>
                                      </p:tavLst>
                                    </p:anim>
                                    <p:anim calcmode="lin" valueType="num">
                                      <p:cBhvr>
                                        <p:cTn id="88" dur="1000" fill="hold"/>
                                        <p:tgtEl>
                                          <p:spTgt spid="12"/>
                                        </p:tgtEl>
                                        <p:attrNameLst>
                                          <p:attrName>ppt_h</p:attrName>
                                        </p:attrNameLst>
                                      </p:cBhvr>
                                      <p:tavLst>
                                        <p:tav tm="0">
                                          <p:val>
                                            <p:fltVal val="0"/>
                                          </p:val>
                                        </p:tav>
                                        <p:tav tm="100000">
                                          <p:val>
                                            <p:strVal val="#ppt_h"/>
                                          </p:val>
                                        </p:tav>
                                      </p:tavLst>
                                    </p:anim>
                                    <p:anim calcmode="lin" valueType="num">
                                      <p:cBhvr>
                                        <p:cTn id="89" dur="1000" fill="hold"/>
                                        <p:tgtEl>
                                          <p:spTgt spid="12"/>
                                        </p:tgtEl>
                                        <p:attrNameLst>
                                          <p:attrName>style.rotation</p:attrName>
                                        </p:attrNameLst>
                                      </p:cBhvr>
                                      <p:tavLst>
                                        <p:tav tm="0">
                                          <p:val>
                                            <p:fltVal val="90"/>
                                          </p:val>
                                        </p:tav>
                                        <p:tav tm="100000">
                                          <p:val>
                                            <p:fltVal val="0"/>
                                          </p:val>
                                        </p:tav>
                                      </p:tavLst>
                                    </p:anim>
                                    <p:animEffect transition="in" filter="fade">
                                      <p:cBhvr>
                                        <p:cTn id="90" dur="1000"/>
                                        <p:tgtEl>
                                          <p:spTgt spid="12"/>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3">
                                            <p:txEl>
                                              <p:pRg st="2" end="2"/>
                                            </p:txEl>
                                          </p:spTgt>
                                        </p:tgtEl>
                                        <p:attrNameLst>
                                          <p:attrName>style.visibility</p:attrName>
                                        </p:attrNameLst>
                                      </p:cBhvr>
                                      <p:to>
                                        <p:strVal val="visible"/>
                                      </p:to>
                                    </p:set>
                                    <p:animEffect transition="in" filter="wipe(left)">
                                      <p:cBhvr>
                                        <p:cTn id="9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2" grpId="0"/>
      <p:bldP spid="2"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1896</TotalTime>
  <Words>1419</Words>
  <Application>Microsoft Office PowerPoint</Application>
  <PresentationFormat>Panorámica</PresentationFormat>
  <Paragraphs>63</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182</cp:revision>
  <dcterms:created xsi:type="dcterms:W3CDTF">2022-11-16T05:20:34Z</dcterms:created>
  <dcterms:modified xsi:type="dcterms:W3CDTF">2022-11-24T21:08:35Z</dcterms:modified>
</cp:coreProperties>
</file>