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72" r:id="rId4"/>
    <p:sldId id="260" r:id="rId5"/>
    <p:sldId id="261" r:id="rId6"/>
    <p:sldId id="257"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Abhaya Libre ExtraBold" panose="020B0604020202020204" charset="0"/>
      <p:bold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4B42"/>
    <a:srgbClr val="82366C"/>
    <a:srgbClr val="59254A"/>
    <a:srgbClr val="A9458C"/>
    <a:srgbClr val="60511A"/>
    <a:srgbClr val="C3A435"/>
    <a:srgbClr val="05505F"/>
    <a:srgbClr val="760000"/>
    <a:srgbClr val="076477"/>
    <a:srgbClr val="087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489" autoAdjust="0"/>
    <p:restoredTop sz="94660"/>
  </p:normalViewPr>
  <p:slideViewPr>
    <p:cSldViewPr snapToGrid="0">
      <p:cViewPr varScale="1">
        <p:scale>
          <a:sx n="100" d="100"/>
          <a:sy n="100" d="100"/>
        </p:scale>
        <p:origin x="11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4DC95-28BE-4E63-AE73-DF955162F8F2}" type="doc">
      <dgm:prSet loTypeId="urn:microsoft.com/office/officeart/2005/8/layout/lProcess3" loCatId="process" qsTypeId="urn:microsoft.com/office/officeart/2005/8/quickstyle/3d3" qsCatId="3D" csTypeId="urn:microsoft.com/office/officeart/2005/8/colors/colorful4" csCatId="colorful" phldr="1"/>
      <dgm:spPr/>
      <dgm:t>
        <a:bodyPr/>
        <a:lstStyle/>
        <a:p>
          <a:endParaRPr lang="es-ES"/>
        </a:p>
      </dgm:t>
    </dgm:pt>
    <dgm:pt modelId="{D89D8428-0910-4BBF-AD2F-C8F700AE706D}">
      <dgm:prSet custT="1"/>
      <dgm:spPr/>
      <dgm:t>
        <a:bodyPr/>
        <a:lstStyle/>
        <a:p>
          <a:r>
            <a:rPr lang="es-ES" sz="2400" b="1" dirty="0">
              <a:solidFill>
                <a:schemeClr val="tx1"/>
              </a:solidFill>
            </a:rPr>
            <a:t>Jonás:</a:t>
          </a:r>
        </a:p>
      </dgm:t>
    </dgm:pt>
    <dgm:pt modelId="{718CB46C-2061-482E-9511-A975B7CAA8A5}" type="parTrans" cxnId="{F8EB4345-4158-4588-8CA0-F20A760AF7FB}">
      <dgm:prSet/>
      <dgm:spPr/>
      <dgm:t>
        <a:bodyPr/>
        <a:lstStyle/>
        <a:p>
          <a:endParaRPr lang="es-ES" sz="2000" b="1">
            <a:solidFill>
              <a:schemeClr val="tx1"/>
            </a:solidFill>
          </a:endParaRPr>
        </a:p>
      </dgm:t>
    </dgm:pt>
    <dgm:pt modelId="{906BD1A1-CE65-44B5-B9B1-C9A609379321}" type="sibTrans" cxnId="{F8EB4345-4158-4588-8CA0-F20A760AF7FB}">
      <dgm:prSet/>
      <dgm:spPr/>
      <dgm:t>
        <a:bodyPr/>
        <a:lstStyle/>
        <a:p>
          <a:endParaRPr lang="es-ES" sz="2000" b="1">
            <a:solidFill>
              <a:schemeClr val="tx1"/>
            </a:solidFill>
          </a:endParaRPr>
        </a:p>
      </dgm:t>
    </dgm:pt>
    <dgm:pt modelId="{205A5A4D-7CD0-4497-B47C-3996D17F7410}">
      <dgm:prSet custT="1"/>
      <dgm:spPr/>
      <dgm:t>
        <a:bodyPr/>
        <a:lstStyle/>
        <a:p>
          <a:r>
            <a:rPr lang="es-ES" sz="2400" b="1" dirty="0">
              <a:solidFill>
                <a:schemeClr val="tx1"/>
              </a:solidFill>
            </a:rPr>
            <a:t>Amós:</a:t>
          </a:r>
        </a:p>
      </dgm:t>
    </dgm:pt>
    <dgm:pt modelId="{D9563105-B17A-471D-B0F2-EFA581703F18}" type="parTrans" cxnId="{2A656B59-32B5-4D8D-AFFB-35D887DC3FC7}">
      <dgm:prSet/>
      <dgm:spPr/>
      <dgm:t>
        <a:bodyPr/>
        <a:lstStyle/>
        <a:p>
          <a:endParaRPr lang="es-ES" sz="2000" b="1">
            <a:solidFill>
              <a:schemeClr val="tx1"/>
            </a:solidFill>
          </a:endParaRPr>
        </a:p>
      </dgm:t>
    </dgm:pt>
    <dgm:pt modelId="{42184E57-A6BA-4BD8-8AC7-03F7BC892A5B}" type="sibTrans" cxnId="{2A656B59-32B5-4D8D-AFFB-35D887DC3FC7}">
      <dgm:prSet/>
      <dgm:spPr/>
      <dgm:t>
        <a:bodyPr/>
        <a:lstStyle/>
        <a:p>
          <a:endParaRPr lang="es-ES" sz="2000" b="1">
            <a:solidFill>
              <a:schemeClr val="tx1"/>
            </a:solidFill>
          </a:endParaRPr>
        </a:p>
      </dgm:t>
    </dgm:pt>
    <dgm:pt modelId="{D62AB9F8-4842-4530-A343-A85FC46640DE}">
      <dgm:prSet custT="1"/>
      <dgm:spPr/>
      <dgm:t>
        <a:bodyPr/>
        <a:lstStyle/>
        <a:p>
          <a:r>
            <a:rPr lang="es-ES" sz="2400" b="1" dirty="0">
              <a:solidFill>
                <a:schemeClr val="tx1"/>
              </a:solidFill>
            </a:rPr>
            <a:t>Oseas:</a:t>
          </a:r>
        </a:p>
      </dgm:t>
    </dgm:pt>
    <dgm:pt modelId="{BA069FCE-F66F-4B81-8315-1B14396D1364}" type="parTrans" cxnId="{55BE1077-1012-4FB8-835B-7D28BE98B99C}">
      <dgm:prSet/>
      <dgm:spPr/>
      <dgm:t>
        <a:bodyPr/>
        <a:lstStyle/>
        <a:p>
          <a:endParaRPr lang="es-ES" sz="2000" b="1">
            <a:solidFill>
              <a:schemeClr val="tx1"/>
            </a:solidFill>
          </a:endParaRPr>
        </a:p>
      </dgm:t>
    </dgm:pt>
    <dgm:pt modelId="{9A429172-D73C-4B1E-9FC1-61589DE63442}" type="sibTrans" cxnId="{55BE1077-1012-4FB8-835B-7D28BE98B99C}">
      <dgm:prSet/>
      <dgm:spPr/>
      <dgm:t>
        <a:bodyPr/>
        <a:lstStyle/>
        <a:p>
          <a:endParaRPr lang="es-ES" sz="2000" b="1">
            <a:solidFill>
              <a:schemeClr val="tx1"/>
            </a:solidFill>
          </a:endParaRPr>
        </a:p>
      </dgm:t>
    </dgm:pt>
    <dgm:pt modelId="{9B3B01B6-F32C-4C2B-B25E-0B3C9276EAAF}">
      <dgm:prSet custT="1"/>
      <dgm:spPr/>
      <dgm:t>
        <a:bodyPr/>
        <a:lstStyle/>
        <a:p>
          <a:r>
            <a:rPr lang="es-ES" sz="2400" b="1" dirty="0">
              <a:solidFill>
                <a:schemeClr val="tx1"/>
              </a:solidFill>
            </a:rPr>
            <a:t>Miqueas:</a:t>
          </a:r>
        </a:p>
      </dgm:t>
    </dgm:pt>
    <dgm:pt modelId="{2A8E1E2B-6871-4EBB-9C38-B1454B8EAA5E}" type="parTrans" cxnId="{94CCD2DE-5A71-42A6-BE44-CBEAF04C444E}">
      <dgm:prSet/>
      <dgm:spPr/>
      <dgm:t>
        <a:bodyPr/>
        <a:lstStyle/>
        <a:p>
          <a:endParaRPr lang="es-ES" sz="2000" b="1">
            <a:solidFill>
              <a:schemeClr val="tx1"/>
            </a:solidFill>
          </a:endParaRPr>
        </a:p>
      </dgm:t>
    </dgm:pt>
    <dgm:pt modelId="{7937FBB1-A191-4082-B159-3A09B027FEF4}" type="sibTrans" cxnId="{94CCD2DE-5A71-42A6-BE44-CBEAF04C444E}">
      <dgm:prSet/>
      <dgm:spPr/>
      <dgm:t>
        <a:bodyPr/>
        <a:lstStyle/>
        <a:p>
          <a:endParaRPr lang="es-ES" sz="2000" b="1">
            <a:solidFill>
              <a:schemeClr val="tx1"/>
            </a:solidFill>
          </a:endParaRPr>
        </a:p>
      </dgm:t>
    </dgm:pt>
    <dgm:pt modelId="{5C26EED8-B649-44D5-BBA5-3382943CBD4F}">
      <dgm:prSet custT="1"/>
      <dgm:spPr/>
      <dgm:t>
        <a:bodyPr/>
        <a:lstStyle/>
        <a:p>
          <a:r>
            <a:rPr lang="es-ES" sz="2400" b="1" dirty="0">
              <a:solidFill>
                <a:schemeClr val="tx1"/>
              </a:solidFill>
            </a:rPr>
            <a:t>Nahúm:</a:t>
          </a:r>
        </a:p>
      </dgm:t>
    </dgm:pt>
    <dgm:pt modelId="{AA2E935B-1B13-44E9-B288-72C6A91A3CF7}" type="parTrans" cxnId="{0AD52741-4905-4C20-9AC5-7C196F94B6D1}">
      <dgm:prSet/>
      <dgm:spPr/>
      <dgm:t>
        <a:bodyPr/>
        <a:lstStyle/>
        <a:p>
          <a:endParaRPr lang="es-ES" sz="2000" b="1">
            <a:solidFill>
              <a:schemeClr val="tx1"/>
            </a:solidFill>
          </a:endParaRPr>
        </a:p>
      </dgm:t>
    </dgm:pt>
    <dgm:pt modelId="{8F2CD374-00DC-413B-BE52-2938FC644F59}" type="sibTrans" cxnId="{0AD52741-4905-4C20-9AC5-7C196F94B6D1}">
      <dgm:prSet/>
      <dgm:spPr/>
      <dgm:t>
        <a:bodyPr/>
        <a:lstStyle/>
        <a:p>
          <a:endParaRPr lang="es-ES" sz="2000" b="1">
            <a:solidFill>
              <a:schemeClr val="tx1"/>
            </a:solidFill>
          </a:endParaRPr>
        </a:p>
      </dgm:t>
    </dgm:pt>
    <dgm:pt modelId="{DA01A10E-7F19-4FCA-B14F-174F9B9B3CC9}">
      <dgm:prSet custT="1"/>
      <dgm:spPr/>
      <dgm:t>
        <a:bodyPr/>
        <a:lstStyle/>
        <a:p>
          <a:r>
            <a:rPr lang="es-ES" sz="2400" b="1" dirty="0">
              <a:solidFill>
                <a:schemeClr val="tx1"/>
              </a:solidFill>
            </a:rPr>
            <a:t>Habacuc:</a:t>
          </a:r>
        </a:p>
      </dgm:t>
    </dgm:pt>
    <dgm:pt modelId="{E3CE0D2C-3014-495F-8FD0-F19657E91DBA}" type="parTrans" cxnId="{645CE623-99CB-432C-9ECE-6009D54A4FE0}">
      <dgm:prSet/>
      <dgm:spPr/>
      <dgm:t>
        <a:bodyPr/>
        <a:lstStyle/>
        <a:p>
          <a:endParaRPr lang="es-ES" sz="2000" b="1">
            <a:solidFill>
              <a:schemeClr val="tx1"/>
            </a:solidFill>
          </a:endParaRPr>
        </a:p>
      </dgm:t>
    </dgm:pt>
    <dgm:pt modelId="{452B265B-5244-429E-A5E0-86096358FE52}" type="sibTrans" cxnId="{645CE623-99CB-432C-9ECE-6009D54A4FE0}">
      <dgm:prSet/>
      <dgm:spPr/>
      <dgm:t>
        <a:bodyPr/>
        <a:lstStyle/>
        <a:p>
          <a:endParaRPr lang="es-ES" sz="2000" b="1">
            <a:solidFill>
              <a:schemeClr val="tx1"/>
            </a:solidFill>
          </a:endParaRPr>
        </a:p>
      </dgm:t>
    </dgm:pt>
    <dgm:pt modelId="{559E4C3E-4A8A-43F4-A29E-881B0978EB51}">
      <dgm:prSet custT="1"/>
      <dgm:spPr/>
      <dgm:t>
        <a:bodyPr/>
        <a:lstStyle/>
        <a:p>
          <a:r>
            <a:rPr lang="es-ES" sz="2400" b="1" dirty="0">
              <a:solidFill>
                <a:schemeClr val="tx1"/>
              </a:solidFill>
            </a:rPr>
            <a:t>Sofonías:</a:t>
          </a:r>
        </a:p>
      </dgm:t>
    </dgm:pt>
    <dgm:pt modelId="{423DE108-A66A-4BAC-B06B-229A5AAEE2F6}" type="parTrans" cxnId="{FC331D30-818E-4B89-AD17-EBFD6804651D}">
      <dgm:prSet/>
      <dgm:spPr/>
      <dgm:t>
        <a:bodyPr/>
        <a:lstStyle/>
        <a:p>
          <a:endParaRPr lang="es-ES" sz="2000" b="1">
            <a:solidFill>
              <a:schemeClr val="tx1"/>
            </a:solidFill>
          </a:endParaRPr>
        </a:p>
      </dgm:t>
    </dgm:pt>
    <dgm:pt modelId="{F7C9E417-9E57-43E8-86A0-9E2EC3601E9A}" type="sibTrans" cxnId="{FC331D30-818E-4B89-AD17-EBFD6804651D}">
      <dgm:prSet/>
      <dgm:spPr/>
      <dgm:t>
        <a:bodyPr/>
        <a:lstStyle/>
        <a:p>
          <a:endParaRPr lang="es-ES" sz="2000" b="1">
            <a:solidFill>
              <a:schemeClr val="tx1"/>
            </a:solidFill>
          </a:endParaRPr>
        </a:p>
      </dgm:t>
    </dgm:pt>
    <dgm:pt modelId="{DB0A1A29-1E2F-4207-BE1B-30C3A33A6857}">
      <dgm:prSet custT="1"/>
      <dgm:spPr/>
      <dgm:t>
        <a:bodyPr/>
        <a:lstStyle/>
        <a:p>
          <a:r>
            <a:rPr lang="es-ES" sz="2400" b="1" dirty="0">
              <a:solidFill>
                <a:schemeClr val="tx1"/>
              </a:solidFill>
            </a:rPr>
            <a:t>Joel:</a:t>
          </a:r>
        </a:p>
      </dgm:t>
    </dgm:pt>
    <dgm:pt modelId="{B18F1C32-5307-437D-8606-D185112A68EA}" type="parTrans" cxnId="{B9F01F81-CA1D-46DB-B523-C063F7A271D2}">
      <dgm:prSet/>
      <dgm:spPr/>
      <dgm:t>
        <a:bodyPr/>
        <a:lstStyle/>
        <a:p>
          <a:endParaRPr lang="es-ES" sz="2000" b="1">
            <a:solidFill>
              <a:schemeClr val="tx1"/>
            </a:solidFill>
          </a:endParaRPr>
        </a:p>
      </dgm:t>
    </dgm:pt>
    <dgm:pt modelId="{A3ACED90-90EC-4A7A-B46B-108A825388A8}" type="sibTrans" cxnId="{B9F01F81-CA1D-46DB-B523-C063F7A271D2}">
      <dgm:prSet/>
      <dgm:spPr/>
      <dgm:t>
        <a:bodyPr/>
        <a:lstStyle/>
        <a:p>
          <a:endParaRPr lang="es-ES" sz="2000" b="1">
            <a:solidFill>
              <a:schemeClr val="tx1"/>
            </a:solidFill>
          </a:endParaRPr>
        </a:p>
      </dgm:t>
    </dgm:pt>
    <dgm:pt modelId="{323B4CC5-5106-418C-8335-D0FBCA88E93A}">
      <dgm:prSet custT="1"/>
      <dgm:spPr/>
      <dgm:t>
        <a:bodyPr/>
        <a:lstStyle/>
        <a:p>
          <a:r>
            <a:rPr lang="es-ES" sz="2400" b="1" dirty="0">
              <a:solidFill>
                <a:schemeClr val="tx1"/>
              </a:solidFill>
            </a:rPr>
            <a:t>Abdías:</a:t>
          </a:r>
        </a:p>
      </dgm:t>
    </dgm:pt>
    <dgm:pt modelId="{B2098D22-D02F-433A-BD28-7669F9BE57F0}" type="parTrans" cxnId="{B67A33D5-0943-4F13-8A4E-D3BBEFD38F61}">
      <dgm:prSet/>
      <dgm:spPr/>
      <dgm:t>
        <a:bodyPr/>
        <a:lstStyle/>
        <a:p>
          <a:endParaRPr lang="es-ES" sz="2000" b="1">
            <a:solidFill>
              <a:schemeClr val="tx1"/>
            </a:solidFill>
          </a:endParaRPr>
        </a:p>
      </dgm:t>
    </dgm:pt>
    <dgm:pt modelId="{0654B73E-B841-4160-918D-DC6CA07918AB}" type="sibTrans" cxnId="{B67A33D5-0943-4F13-8A4E-D3BBEFD38F61}">
      <dgm:prSet/>
      <dgm:spPr/>
      <dgm:t>
        <a:bodyPr/>
        <a:lstStyle/>
        <a:p>
          <a:endParaRPr lang="es-ES" sz="2000" b="1">
            <a:solidFill>
              <a:schemeClr val="tx1"/>
            </a:solidFill>
          </a:endParaRPr>
        </a:p>
      </dgm:t>
    </dgm:pt>
    <dgm:pt modelId="{DA72973D-A1A8-4D60-A606-91796CE626D9}">
      <dgm:prSet custT="1"/>
      <dgm:spPr/>
      <dgm:t>
        <a:bodyPr/>
        <a:lstStyle/>
        <a:p>
          <a:r>
            <a:rPr lang="es-ES" sz="2400" b="1" dirty="0">
              <a:solidFill>
                <a:schemeClr val="tx1"/>
              </a:solidFill>
            </a:rPr>
            <a:t>Hageo:</a:t>
          </a:r>
        </a:p>
      </dgm:t>
    </dgm:pt>
    <dgm:pt modelId="{9E4DF4A5-3160-4E9C-AF31-7AAC1CF71E83}" type="parTrans" cxnId="{19DEE686-DD18-4D98-AC0C-775E93FBA571}">
      <dgm:prSet/>
      <dgm:spPr/>
      <dgm:t>
        <a:bodyPr/>
        <a:lstStyle/>
        <a:p>
          <a:endParaRPr lang="es-ES" sz="2000" b="1">
            <a:solidFill>
              <a:schemeClr val="tx1"/>
            </a:solidFill>
          </a:endParaRPr>
        </a:p>
      </dgm:t>
    </dgm:pt>
    <dgm:pt modelId="{0E7641F1-CCD5-4A23-966C-AC5B9626D4DC}" type="sibTrans" cxnId="{19DEE686-DD18-4D98-AC0C-775E93FBA571}">
      <dgm:prSet/>
      <dgm:spPr/>
      <dgm:t>
        <a:bodyPr/>
        <a:lstStyle/>
        <a:p>
          <a:endParaRPr lang="es-ES" sz="2000" b="1">
            <a:solidFill>
              <a:schemeClr val="tx1"/>
            </a:solidFill>
          </a:endParaRPr>
        </a:p>
      </dgm:t>
    </dgm:pt>
    <dgm:pt modelId="{1980C058-0F98-4514-BF00-B4D3791F7E84}">
      <dgm:prSet custT="1"/>
      <dgm:spPr/>
      <dgm:t>
        <a:bodyPr/>
        <a:lstStyle/>
        <a:p>
          <a:r>
            <a:rPr lang="es-ES" sz="2400" b="1" dirty="0">
              <a:solidFill>
                <a:schemeClr val="tx1"/>
              </a:solidFill>
            </a:rPr>
            <a:t>Zacarías:</a:t>
          </a:r>
        </a:p>
      </dgm:t>
    </dgm:pt>
    <dgm:pt modelId="{785B8C60-1DAB-4FC0-B945-D1CD6C5F47A1}" type="parTrans" cxnId="{6132FDD8-49B9-4705-87A7-D65545609B67}">
      <dgm:prSet/>
      <dgm:spPr/>
      <dgm:t>
        <a:bodyPr/>
        <a:lstStyle/>
        <a:p>
          <a:endParaRPr lang="es-ES" sz="2000" b="1">
            <a:solidFill>
              <a:schemeClr val="tx1"/>
            </a:solidFill>
          </a:endParaRPr>
        </a:p>
      </dgm:t>
    </dgm:pt>
    <dgm:pt modelId="{5A7AB3C8-6881-4ED1-BA9F-BD80A891E2F4}" type="sibTrans" cxnId="{6132FDD8-49B9-4705-87A7-D65545609B67}">
      <dgm:prSet/>
      <dgm:spPr/>
      <dgm:t>
        <a:bodyPr/>
        <a:lstStyle/>
        <a:p>
          <a:endParaRPr lang="es-ES" sz="2000" b="1">
            <a:solidFill>
              <a:schemeClr val="tx1"/>
            </a:solidFill>
          </a:endParaRPr>
        </a:p>
      </dgm:t>
    </dgm:pt>
    <dgm:pt modelId="{3F708D97-6A40-4046-BA8B-6A2D574EBDB8}">
      <dgm:prSet custT="1"/>
      <dgm:spPr/>
      <dgm:t>
        <a:bodyPr/>
        <a:lstStyle/>
        <a:p>
          <a:r>
            <a:rPr lang="es-ES" sz="2400" b="1" dirty="0">
              <a:solidFill>
                <a:schemeClr val="tx1"/>
              </a:solidFill>
            </a:rPr>
            <a:t>Malaquías:</a:t>
          </a:r>
        </a:p>
      </dgm:t>
    </dgm:pt>
    <dgm:pt modelId="{1C891598-BE0C-4D64-94D8-57EE4597DB59}" type="parTrans" cxnId="{BDEDF7AD-F9E3-4C18-9B48-D4CC103FC026}">
      <dgm:prSet/>
      <dgm:spPr/>
      <dgm:t>
        <a:bodyPr/>
        <a:lstStyle/>
        <a:p>
          <a:endParaRPr lang="es-ES" sz="2000" b="1">
            <a:solidFill>
              <a:schemeClr val="tx1"/>
            </a:solidFill>
          </a:endParaRPr>
        </a:p>
      </dgm:t>
    </dgm:pt>
    <dgm:pt modelId="{60E9EC87-E41D-44C8-B9C5-CF01FBD606E5}" type="sibTrans" cxnId="{BDEDF7AD-F9E3-4C18-9B48-D4CC103FC026}">
      <dgm:prSet/>
      <dgm:spPr/>
      <dgm:t>
        <a:bodyPr/>
        <a:lstStyle/>
        <a:p>
          <a:endParaRPr lang="es-ES" sz="2000" b="1">
            <a:solidFill>
              <a:schemeClr val="tx1"/>
            </a:solidFill>
          </a:endParaRPr>
        </a:p>
      </dgm:t>
    </dgm:pt>
    <dgm:pt modelId="{25F9344D-6176-4AD6-82B8-2CCB32701D53}">
      <dgm:prSet custT="1"/>
      <dgm:spPr>
        <a:solidFill>
          <a:schemeClr val="accent4">
            <a:tint val="40000"/>
            <a:hueOff val="0"/>
            <a:satOff val="0"/>
            <a:lumOff val="0"/>
          </a:schemeClr>
        </a:solidFill>
      </dgm:spPr>
      <dgm:t>
        <a:bodyPr/>
        <a:lstStyle/>
        <a:p>
          <a:r>
            <a:rPr lang="es-ES" sz="2800" b="1">
              <a:solidFill>
                <a:schemeClr val="tx1"/>
              </a:solidFill>
            </a:rPr>
            <a:t>Nos perdona.</a:t>
          </a:r>
        </a:p>
      </dgm:t>
    </dgm:pt>
    <dgm:pt modelId="{F4027CA6-FEF4-49CF-BFF1-97E591EB1651}" type="parTrans" cxnId="{AE993EBA-2CFE-426B-822D-0A03AB24BC9B}">
      <dgm:prSet/>
      <dgm:spPr/>
      <dgm:t>
        <a:bodyPr/>
        <a:lstStyle/>
        <a:p>
          <a:endParaRPr lang="es-ES" sz="2000" b="1">
            <a:solidFill>
              <a:schemeClr val="tx1"/>
            </a:solidFill>
          </a:endParaRPr>
        </a:p>
      </dgm:t>
    </dgm:pt>
    <dgm:pt modelId="{0A2495DF-750D-46B5-B9A6-8D9DFA74C326}" type="sibTrans" cxnId="{AE993EBA-2CFE-426B-822D-0A03AB24BC9B}">
      <dgm:prSet/>
      <dgm:spPr/>
      <dgm:t>
        <a:bodyPr/>
        <a:lstStyle/>
        <a:p>
          <a:endParaRPr lang="es-ES" sz="2000" b="1">
            <a:solidFill>
              <a:schemeClr val="tx1"/>
            </a:solidFill>
          </a:endParaRPr>
        </a:p>
      </dgm:t>
    </dgm:pt>
    <dgm:pt modelId="{9891C4FA-7124-4CB7-AEAB-A6A6306D8D8B}">
      <dgm:prSet custT="1"/>
      <dgm:spPr>
        <a:solidFill>
          <a:schemeClr val="accent4">
            <a:tint val="40000"/>
            <a:hueOff val="987448"/>
            <a:satOff val="-4659"/>
            <a:lumOff val="-168"/>
          </a:schemeClr>
        </a:solidFill>
      </dgm:spPr>
      <dgm:t>
        <a:bodyPr/>
        <a:lstStyle/>
        <a:p>
          <a:r>
            <a:rPr lang="es-ES" sz="2800" b="1">
              <a:solidFill>
                <a:schemeClr val="tx1"/>
              </a:solidFill>
            </a:rPr>
            <a:t>Nos suplica que nos arrepintamos.</a:t>
          </a:r>
        </a:p>
      </dgm:t>
    </dgm:pt>
    <dgm:pt modelId="{9B9A72F5-AB49-4B01-A954-8F702E805DCE}" type="parTrans" cxnId="{BF427A56-F3AF-487C-9E43-C6FC127BEF6E}">
      <dgm:prSet/>
      <dgm:spPr/>
      <dgm:t>
        <a:bodyPr/>
        <a:lstStyle/>
        <a:p>
          <a:endParaRPr lang="es-ES" sz="2000" b="1">
            <a:solidFill>
              <a:schemeClr val="tx1"/>
            </a:solidFill>
          </a:endParaRPr>
        </a:p>
      </dgm:t>
    </dgm:pt>
    <dgm:pt modelId="{8DE01B97-78A7-4E90-9F37-5C7D5D157968}" type="sibTrans" cxnId="{BF427A56-F3AF-487C-9E43-C6FC127BEF6E}">
      <dgm:prSet/>
      <dgm:spPr/>
      <dgm:t>
        <a:bodyPr/>
        <a:lstStyle/>
        <a:p>
          <a:endParaRPr lang="es-ES" sz="2000" b="1">
            <a:solidFill>
              <a:schemeClr val="tx1"/>
            </a:solidFill>
          </a:endParaRPr>
        </a:p>
      </dgm:t>
    </dgm:pt>
    <dgm:pt modelId="{D4C2DA78-CD3E-4671-8678-441D9FAFC7F9}">
      <dgm:prSet custT="1"/>
      <dgm:spPr>
        <a:solidFill>
          <a:schemeClr val="accent4">
            <a:tint val="40000"/>
            <a:hueOff val="1974895"/>
            <a:satOff val="-9317"/>
            <a:lumOff val="-337"/>
          </a:schemeClr>
        </a:solidFill>
      </dgm:spPr>
      <dgm:t>
        <a:bodyPr/>
        <a:lstStyle/>
        <a:p>
          <a:r>
            <a:rPr lang="es-ES" sz="2800" b="1">
              <a:solidFill>
                <a:schemeClr val="tx1"/>
              </a:solidFill>
            </a:rPr>
            <a:t>Nos </a:t>
          </a:r>
          <a:r>
            <a:rPr lang="es-ES" sz="2800" b="1" dirty="0">
              <a:solidFill>
                <a:schemeClr val="tx1"/>
              </a:solidFill>
            </a:rPr>
            <a:t>ama.</a:t>
          </a:r>
        </a:p>
      </dgm:t>
    </dgm:pt>
    <dgm:pt modelId="{49D24612-E2AD-4797-9022-CB0B6B3DB9C2}" type="parTrans" cxnId="{A9CD5244-5FD5-4C0A-9F56-A160B499A4E4}">
      <dgm:prSet/>
      <dgm:spPr/>
      <dgm:t>
        <a:bodyPr/>
        <a:lstStyle/>
        <a:p>
          <a:endParaRPr lang="es-ES" sz="2000" b="1">
            <a:solidFill>
              <a:schemeClr val="tx1"/>
            </a:solidFill>
          </a:endParaRPr>
        </a:p>
      </dgm:t>
    </dgm:pt>
    <dgm:pt modelId="{8128BD80-61E1-4921-B0FF-F9AB521999E8}" type="sibTrans" cxnId="{A9CD5244-5FD5-4C0A-9F56-A160B499A4E4}">
      <dgm:prSet/>
      <dgm:spPr/>
      <dgm:t>
        <a:bodyPr/>
        <a:lstStyle/>
        <a:p>
          <a:endParaRPr lang="es-ES" sz="2000" b="1">
            <a:solidFill>
              <a:schemeClr val="tx1"/>
            </a:solidFill>
          </a:endParaRPr>
        </a:p>
      </dgm:t>
    </dgm:pt>
    <dgm:pt modelId="{C1AA74C9-784B-4767-BCAE-187B47D44C0A}">
      <dgm:prSet custT="1"/>
      <dgm:spPr>
        <a:solidFill>
          <a:schemeClr val="accent4">
            <a:tint val="40000"/>
            <a:hueOff val="2962343"/>
            <a:satOff val="-13976"/>
            <a:lumOff val="-505"/>
          </a:schemeClr>
        </a:solidFill>
      </dgm:spPr>
      <dgm:t>
        <a:bodyPr/>
        <a:lstStyle/>
        <a:p>
          <a:r>
            <a:rPr lang="es-ES" sz="2800" b="1">
              <a:solidFill>
                <a:schemeClr val="tx1"/>
              </a:solidFill>
            </a:rPr>
            <a:t>Nos </a:t>
          </a:r>
          <a:r>
            <a:rPr lang="es-ES" sz="2800" b="1" dirty="0">
              <a:solidFill>
                <a:schemeClr val="tx1"/>
              </a:solidFill>
            </a:rPr>
            <a:t>enseña qué hacer.</a:t>
          </a:r>
        </a:p>
      </dgm:t>
    </dgm:pt>
    <dgm:pt modelId="{42408C72-E649-4F67-9873-CF971BAF3D95}" type="parTrans" cxnId="{C645CBFA-B884-4522-BB48-8951D225A680}">
      <dgm:prSet/>
      <dgm:spPr/>
      <dgm:t>
        <a:bodyPr/>
        <a:lstStyle/>
        <a:p>
          <a:endParaRPr lang="es-ES" sz="2000" b="1">
            <a:solidFill>
              <a:schemeClr val="tx1"/>
            </a:solidFill>
          </a:endParaRPr>
        </a:p>
      </dgm:t>
    </dgm:pt>
    <dgm:pt modelId="{857080A6-7807-4891-9504-6DE8E3A5C73B}" type="sibTrans" cxnId="{C645CBFA-B884-4522-BB48-8951D225A680}">
      <dgm:prSet/>
      <dgm:spPr/>
      <dgm:t>
        <a:bodyPr/>
        <a:lstStyle/>
        <a:p>
          <a:endParaRPr lang="es-ES" sz="2000" b="1">
            <a:solidFill>
              <a:schemeClr val="tx1"/>
            </a:solidFill>
          </a:endParaRPr>
        </a:p>
      </dgm:t>
    </dgm:pt>
    <dgm:pt modelId="{F0768E82-58AA-4345-9197-4D4F6094E43D}">
      <dgm:prSet custT="1"/>
      <dgm:spPr>
        <a:solidFill>
          <a:schemeClr val="accent4">
            <a:tint val="40000"/>
            <a:hueOff val="3949791"/>
            <a:satOff val="-18635"/>
            <a:lumOff val="-673"/>
          </a:schemeClr>
        </a:solidFill>
      </dgm:spPr>
      <dgm:t>
        <a:bodyPr/>
        <a:lstStyle/>
        <a:p>
          <a:r>
            <a:rPr lang="es-ES" sz="2800" b="1">
              <a:solidFill>
                <a:schemeClr val="tx1"/>
              </a:solidFill>
            </a:rPr>
            <a:t>Nos </a:t>
          </a:r>
          <a:r>
            <a:rPr lang="es-ES" sz="2800" b="1" dirty="0">
              <a:solidFill>
                <a:schemeClr val="tx1"/>
              </a:solidFill>
            </a:rPr>
            <a:t>revela el futuro.</a:t>
          </a:r>
        </a:p>
      </dgm:t>
    </dgm:pt>
    <dgm:pt modelId="{F381CF9F-3623-463A-BF5B-0EC23068870C}" type="parTrans" cxnId="{D67D2895-41F5-4A9D-A99A-A25DCDDCA0CB}">
      <dgm:prSet/>
      <dgm:spPr/>
      <dgm:t>
        <a:bodyPr/>
        <a:lstStyle/>
        <a:p>
          <a:endParaRPr lang="es-ES" sz="2000" b="1">
            <a:solidFill>
              <a:schemeClr val="tx1"/>
            </a:solidFill>
          </a:endParaRPr>
        </a:p>
      </dgm:t>
    </dgm:pt>
    <dgm:pt modelId="{A862F920-F4C9-4E8C-A06A-197D383A11EF}" type="sibTrans" cxnId="{D67D2895-41F5-4A9D-A99A-A25DCDDCA0CB}">
      <dgm:prSet/>
      <dgm:spPr/>
      <dgm:t>
        <a:bodyPr/>
        <a:lstStyle/>
        <a:p>
          <a:endParaRPr lang="es-ES" sz="2000" b="1">
            <a:solidFill>
              <a:schemeClr val="tx1"/>
            </a:solidFill>
          </a:endParaRPr>
        </a:p>
      </dgm:t>
    </dgm:pt>
    <dgm:pt modelId="{B4CCB31F-EA57-44E5-A2A1-EAE9CA04D0EB}">
      <dgm:prSet custT="1"/>
      <dgm:spPr>
        <a:solidFill>
          <a:schemeClr val="accent4">
            <a:tint val="40000"/>
            <a:hueOff val="4937239"/>
            <a:satOff val="-23293"/>
            <a:lumOff val="-841"/>
          </a:schemeClr>
        </a:solidFill>
      </dgm:spPr>
      <dgm:t>
        <a:bodyPr/>
        <a:lstStyle/>
        <a:p>
          <a:r>
            <a:rPr lang="es-ES" sz="2800" b="1" dirty="0">
              <a:solidFill>
                <a:schemeClr val="tx1"/>
              </a:solidFill>
            </a:rPr>
            <a:t>Nos contesta nuestras preguntas.</a:t>
          </a:r>
        </a:p>
      </dgm:t>
    </dgm:pt>
    <dgm:pt modelId="{23041AE5-BF2A-44F5-B689-D4F3E6C11E1A}" type="parTrans" cxnId="{AD761D93-9B96-44FA-9B7B-02FF77425494}">
      <dgm:prSet/>
      <dgm:spPr/>
      <dgm:t>
        <a:bodyPr/>
        <a:lstStyle/>
        <a:p>
          <a:endParaRPr lang="es-ES" sz="2000" b="1">
            <a:solidFill>
              <a:schemeClr val="tx1"/>
            </a:solidFill>
          </a:endParaRPr>
        </a:p>
      </dgm:t>
    </dgm:pt>
    <dgm:pt modelId="{11757C7D-A563-4D26-9A7A-D61A92E6EFB2}" type="sibTrans" cxnId="{AD761D93-9B96-44FA-9B7B-02FF77425494}">
      <dgm:prSet/>
      <dgm:spPr/>
      <dgm:t>
        <a:bodyPr/>
        <a:lstStyle/>
        <a:p>
          <a:endParaRPr lang="es-ES" sz="2000" b="1">
            <a:solidFill>
              <a:schemeClr val="tx1"/>
            </a:solidFill>
          </a:endParaRPr>
        </a:p>
      </dgm:t>
    </dgm:pt>
    <dgm:pt modelId="{4A2FD362-3F95-4235-AA8C-94DF7D0567A0}">
      <dgm:prSet custT="1"/>
      <dgm:spPr>
        <a:solidFill>
          <a:schemeClr val="accent4">
            <a:tint val="40000"/>
            <a:hueOff val="5924687"/>
            <a:satOff val="-27952"/>
            <a:lumOff val="-1010"/>
          </a:schemeClr>
        </a:solidFill>
      </dgm:spPr>
      <dgm:t>
        <a:bodyPr/>
        <a:lstStyle/>
        <a:p>
          <a:r>
            <a:rPr lang="es-ES" sz="2800" b="1" dirty="0">
              <a:solidFill>
                <a:schemeClr val="tx1"/>
              </a:solidFill>
            </a:rPr>
            <a:t>Viene a buscarnos para recompensarnos.</a:t>
          </a:r>
        </a:p>
      </dgm:t>
    </dgm:pt>
    <dgm:pt modelId="{EDF24148-E9A9-4B67-9F9C-5EE9524EB96F}" type="parTrans" cxnId="{48295B2E-4A02-4897-90CA-D0C69BE20922}">
      <dgm:prSet/>
      <dgm:spPr/>
      <dgm:t>
        <a:bodyPr/>
        <a:lstStyle/>
        <a:p>
          <a:endParaRPr lang="es-ES" sz="2000" b="1">
            <a:solidFill>
              <a:schemeClr val="tx1"/>
            </a:solidFill>
          </a:endParaRPr>
        </a:p>
      </dgm:t>
    </dgm:pt>
    <dgm:pt modelId="{2769D5E8-B5DE-4E7C-8CBA-E0A259743140}" type="sibTrans" cxnId="{48295B2E-4A02-4897-90CA-D0C69BE20922}">
      <dgm:prSet/>
      <dgm:spPr/>
      <dgm:t>
        <a:bodyPr/>
        <a:lstStyle/>
        <a:p>
          <a:endParaRPr lang="es-ES" sz="2000" b="1">
            <a:solidFill>
              <a:schemeClr val="tx1"/>
            </a:solidFill>
          </a:endParaRPr>
        </a:p>
      </dgm:t>
    </dgm:pt>
    <dgm:pt modelId="{EEB9D4DF-40AF-4CE7-BC12-B471CD221721}">
      <dgm:prSet custT="1"/>
      <dgm:spPr>
        <a:solidFill>
          <a:schemeClr val="accent4">
            <a:tint val="40000"/>
            <a:hueOff val="6912134"/>
            <a:satOff val="-32610"/>
            <a:lumOff val="-1178"/>
          </a:schemeClr>
        </a:solidFill>
      </dgm:spPr>
      <dgm:t>
        <a:bodyPr/>
        <a:lstStyle/>
        <a:p>
          <a:r>
            <a:rPr lang="es-ES" sz="2800" b="1">
              <a:solidFill>
                <a:schemeClr val="tx1"/>
              </a:solidFill>
            </a:rPr>
            <a:t>Nos </a:t>
          </a:r>
          <a:r>
            <a:rPr lang="es-ES" sz="2800" b="1" dirty="0">
              <a:solidFill>
                <a:schemeClr val="tx1"/>
              </a:solidFill>
            </a:rPr>
            <a:t>da prosperidad.</a:t>
          </a:r>
        </a:p>
      </dgm:t>
    </dgm:pt>
    <dgm:pt modelId="{E1217DE3-4311-4D7D-B222-686D78DD112B}" type="parTrans" cxnId="{06C70955-F554-4C79-99DB-55B05C58EC84}">
      <dgm:prSet/>
      <dgm:spPr/>
      <dgm:t>
        <a:bodyPr/>
        <a:lstStyle/>
        <a:p>
          <a:endParaRPr lang="es-ES" sz="2000" b="1">
            <a:solidFill>
              <a:schemeClr val="tx1"/>
            </a:solidFill>
          </a:endParaRPr>
        </a:p>
      </dgm:t>
    </dgm:pt>
    <dgm:pt modelId="{AB0BC676-79CC-4770-803B-BB0A0B0F5F79}" type="sibTrans" cxnId="{06C70955-F554-4C79-99DB-55B05C58EC84}">
      <dgm:prSet/>
      <dgm:spPr/>
      <dgm:t>
        <a:bodyPr/>
        <a:lstStyle/>
        <a:p>
          <a:endParaRPr lang="es-ES" sz="2000" b="1">
            <a:solidFill>
              <a:schemeClr val="tx1"/>
            </a:solidFill>
          </a:endParaRPr>
        </a:p>
      </dgm:t>
    </dgm:pt>
    <dgm:pt modelId="{952B06B2-6E92-4F67-BC22-39FA6E6E3C5B}">
      <dgm:prSet custT="1"/>
      <dgm:spPr>
        <a:solidFill>
          <a:schemeClr val="accent4">
            <a:tint val="40000"/>
            <a:hueOff val="7899582"/>
            <a:satOff val="-37269"/>
            <a:lumOff val="-1346"/>
          </a:schemeClr>
        </a:solidFill>
      </dgm:spPr>
      <dgm:t>
        <a:bodyPr/>
        <a:lstStyle/>
        <a:p>
          <a:r>
            <a:rPr lang="es-ES" sz="2800" b="1">
              <a:solidFill>
                <a:schemeClr val="tx1"/>
              </a:solidFill>
            </a:rPr>
            <a:t>Nos </a:t>
          </a:r>
          <a:r>
            <a:rPr lang="es-ES" sz="2800" b="1" dirty="0">
              <a:solidFill>
                <a:schemeClr val="tx1"/>
              </a:solidFill>
            </a:rPr>
            <a:t>hace justicia de nuestros enemigos.</a:t>
          </a:r>
        </a:p>
      </dgm:t>
    </dgm:pt>
    <dgm:pt modelId="{306B0CFA-1734-4563-BFC6-C1174293BE82}" type="parTrans" cxnId="{9B2ED497-5FC9-4932-8541-A2ED32FA3737}">
      <dgm:prSet/>
      <dgm:spPr/>
      <dgm:t>
        <a:bodyPr/>
        <a:lstStyle/>
        <a:p>
          <a:endParaRPr lang="es-ES" sz="2000" b="1">
            <a:solidFill>
              <a:schemeClr val="tx1"/>
            </a:solidFill>
          </a:endParaRPr>
        </a:p>
      </dgm:t>
    </dgm:pt>
    <dgm:pt modelId="{C32E9369-34DA-48CD-909D-B5CD204616DB}" type="sibTrans" cxnId="{9B2ED497-5FC9-4932-8541-A2ED32FA3737}">
      <dgm:prSet/>
      <dgm:spPr/>
      <dgm:t>
        <a:bodyPr/>
        <a:lstStyle/>
        <a:p>
          <a:endParaRPr lang="es-ES" sz="2000" b="1">
            <a:solidFill>
              <a:schemeClr val="tx1"/>
            </a:solidFill>
          </a:endParaRPr>
        </a:p>
      </dgm:t>
    </dgm:pt>
    <dgm:pt modelId="{B45AFA8D-3639-4C31-9FD4-12CFC041C602}">
      <dgm:prSet custT="1"/>
      <dgm:spPr>
        <a:solidFill>
          <a:schemeClr val="accent4">
            <a:tint val="40000"/>
            <a:hueOff val="8887029"/>
            <a:satOff val="-41928"/>
            <a:lumOff val="-1514"/>
          </a:schemeClr>
        </a:solidFill>
      </dgm:spPr>
      <dgm:t>
        <a:bodyPr/>
        <a:lstStyle/>
        <a:p>
          <a:r>
            <a:rPr lang="es-ES" sz="2800" b="1">
              <a:solidFill>
                <a:schemeClr val="tx1"/>
              </a:solidFill>
            </a:rPr>
            <a:t>Nos </a:t>
          </a:r>
          <a:r>
            <a:rPr lang="es-ES" sz="2800" b="1" dirty="0">
              <a:solidFill>
                <a:schemeClr val="tx1"/>
              </a:solidFill>
            </a:rPr>
            <a:t>invita a trabajar.</a:t>
          </a:r>
        </a:p>
      </dgm:t>
    </dgm:pt>
    <dgm:pt modelId="{7FC803F4-E5C0-4E54-8969-F5308F701C2C}" type="parTrans" cxnId="{962321EE-19ED-41F4-BD64-C35DBBD9F5D5}">
      <dgm:prSet/>
      <dgm:spPr/>
      <dgm:t>
        <a:bodyPr/>
        <a:lstStyle/>
        <a:p>
          <a:endParaRPr lang="es-ES" sz="2000" b="1">
            <a:solidFill>
              <a:schemeClr val="tx1"/>
            </a:solidFill>
          </a:endParaRPr>
        </a:p>
      </dgm:t>
    </dgm:pt>
    <dgm:pt modelId="{52D6590A-C4D6-44B6-B389-DE9004D52F54}" type="sibTrans" cxnId="{962321EE-19ED-41F4-BD64-C35DBBD9F5D5}">
      <dgm:prSet/>
      <dgm:spPr/>
      <dgm:t>
        <a:bodyPr/>
        <a:lstStyle/>
        <a:p>
          <a:endParaRPr lang="es-ES" sz="2000" b="1">
            <a:solidFill>
              <a:schemeClr val="tx1"/>
            </a:solidFill>
          </a:endParaRPr>
        </a:p>
      </dgm:t>
    </dgm:pt>
    <dgm:pt modelId="{A6BEEA7F-8B2A-43EC-9ACB-17F773445663}">
      <dgm:prSet custT="1"/>
      <dgm:spPr>
        <a:solidFill>
          <a:schemeClr val="accent4">
            <a:tint val="40000"/>
            <a:hueOff val="9874478"/>
            <a:satOff val="-46586"/>
            <a:lumOff val="-1683"/>
          </a:schemeClr>
        </a:solidFill>
      </dgm:spPr>
      <dgm:t>
        <a:bodyPr/>
        <a:lstStyle/>
        <a:p>
          <a:r>
            <a:rPr lang="es-ES" sz="2800" b="1">
              <a:solidFill>
                <a:schemeClr val="tx1"/>
              </a:solidFill>
            </a:rPr>
            <a:t>Nos </a:t>
          </a:r>
          <a:r>
            <a:rPr lang="es-ES" sz="2800" b="1" dirty="0">
              <a:solidFill>
                <a:schemeClr val="tx1"/>
              </a:solidFill>
            </a:rPr>
            <a:t>protege.</a:t>
          </a:r>
        </a:p>
      </dgm:t>
    </dgm:pt>
    <dgm:pt modelId="{1435A316-183D-4619-84DF-9172A3BAB0A4}" type="parTrans" cxnId="{06CA0E84-C0A7-4484-84F4-B270E504EC8B}">
      <dgm:prSet/>
      <dgm:spPr/>
      <dgm:t>
        <a:bodyPr/>
        <a:lstStyle/>
        <a:p>
          <a:endParaRPr lang="es-ES" sz="2000" b="1">
            <a:solidFill>
              <a:schemeClr val="tx1"/>
            </a:solidFill>
          </a:endParaRPr>
        </a:p>
      </dgm:t>
    </dgm:pt>
    <dgm:pt modelId="{85F736D4-F7E7-43DB-AA7D-A094451F2D0F}" type="sibTrans" cxnId="{06CA0E84-C0A7-4484-84F4-B270E504EC8B}">
      <dgm:prSet/>
      <dgm:spPr/>
      <dgm:t>
        <a:bodyPr/>
        <a:lstStyle/>
        <a:p>
          <a:endParaRPr lang="es-ES" sz="2000" b="1">
            <a:solidFill>
              <a:schemeClr val="tx1"/>
            </a:solidFill>
          </a:endParaRPr>
        </a:p>
      </dgm:t>
    </dgm:pt>
    <dgm:pt modelId="{FB21F395-339A-4139-A623-CD01434B5172}">
      <dgm:prSet custT="1"/>
      <dgm:spPr>
        <a:solidFill>
          <a:schemeClr val="accent4">
            <a:tint val="40000"/>
            <a:hueOff val="10861925"/>
            <a:satOff val="-51245"/>
            <a:lumOff val="-1851"/>
          </a:schemeClr>
        </a:solidFill>
      </dgm:spPr>
      <dgm:t>
        <a:bodyPr/>
        <a:lstStyle/>
        <a:p>
          <a:r>
            <a:rPr lang="es-ES" sz="2800" b="1">
              <a:solidFill>
                <a:schemeClr val="tx1"/>
              </a:solidFill>
            </a:rPr>
            <a:t>Nos </a:t>
          </a:r>
          <a:r>
            <a:rPr lang="es-ES" sz="2800" b="1" dirty="0">
              <a:solidFill>
                <a:schemeClr val="tx1"/>
              </a:solidFill>
            </a:rPr>
            <a:t>trata con paciencia.</a:t>
          </a:r>
        </a:p>
      </dgm:t>
    </dgm:pt>
    <dgm:pt modelId="{9E9AFBD9-F7A5-48C9-9CB6-CAE88AFD3D9E}" type="parTrans" cxnId="{14268B56-2D01-4753-9027-FF93631BE276}">
      <dgm:prSet/>
      <dgm:spPr/>
      <dgm:t>
        <a:bodyPr/>
        <a:lstStyle/>
        <a:p>
          <a:endParaRPr lang="es-ES" sz="2000" b="1">
            <a:solidFill>
              <a:schemeClr val="tx1"/>
            </a:solidFill>
          </a:endParaRPr>
        </a:p>
      </dgm:t>
    </dgm:pt>
    <dgm:pt modelId="{A80A4A98-00F3-420F-A946-7693DFBB4AB0}" type="sibTrans" cxnId="{14268B56-2D01-4753-9027-FF93631BE276}">
      <dgm:prSet/>
      <dgm:spPr/>
      <dgm:t>
        <a:bodyPr/>
        <a:lstStyle/>
        <a:p>
          <a:endParaRPr lang="es-ES" sz="2000" b="1">
            <a:solidFill>
              <a:schemeClr val="tx1"/>
            </a:solidFill>
          </a:endParaRPr>
        </a:p>
      </dgm:t>
    </dgm:pt>
    <dgm:pt modelId="{A11656A5-67FE-4BB7-856F-23EDCBC232D6}" type="pres">
      <dgm:prSet presAssocID="{87D4DC95-28BE-4E63-AE73-DF955162F8F2}" presName="Name0" presStyleCnt="0">
        <dgm:presLayoutVars>
          <dgm:chPref val="3"/>
          <dgm:dir/>
          <dgm:animLvl val="lvl"/>
          <dgm:resizeHandles/>
        </dgm:presLayoutVars>
      </dgm:prSet>
      <dgm:spPr/>
    </dgm:pt>
    <dgm:pt modelId="{1D7E1738-5E93-4EA1-B6E1-B7F0898AF261}" type="pres">
      <dgm:prSet presAssocID="{D89D8428-0910-4BBF-AD2F-C8F700AE706D}" presName="horFlow" presStyleCnt="0"/>
      <dgm:spPr/>
    </dgm:pt>
    <dgm:pt modelId="{91257F8C-81C2-4E87-9132-8AA7A5B56B63}" type="pres">
      <dgm:prSet presAssocID="{D89D8428-0910-4BBF-AD2F-C8F700AE706D}" presName="bigChev" presStyleLbl="node1" presStyleIdx="0" presStyleCnt="12" custScaleX="164900" custLinFactX="-20211" custLinFactNeighborX="-100000"/>
      <dgm:spPr/>
    </dgm:pt>
    <dgm:pt modelId="{C2D4AE79-15C6-4EE2-A9C7-062482BC9733}" type="pres">
      <dgm:prSet presAssocID="{F4027CA6-FEF4-49CF-BFF1-97E591EB1651}" presName="parTrans" presStyleCnt="0"/>
      <dgm:spPr/>
    </dgm:pt>
    <dgm:pt modelId="{75896962-CF94-4133-AEA3-968AC069F9D3}" type="pres">
      <dgm:prSet presAssocID="{25F9344D-6176-4AD6-82B8-2CCB32701D53}" presName="node" presStyleLbl="alignAccFollowNode1" presStyleIdx="0" presStyleCnt="12" custScaleX="659128">
        <dgm:presLayoutVars>
          <dgm:bulletEnabled val="1"/>
        </dgm:presLayoutVars>
      </dgm:prSet>
      <dgm:spPr/>
    </dgm:pt>
    <dgm:pt modelId="{0BD19E8B-6E2A-4A96-A6CC-5C3B5E0152D3}" type="pres">
      <dgm:prSet presAssocID="{D89D8428-0910-4BBF-AD2F-C8F700AE706D}" presName="vSp" presStyleCnt="0"/>
      <dgm:spPr/>
    </dgm:pt>
    <dgm:pt modelId="{75C46D1D-F504-4013-8494-AFE3914093DA}" type="pres">
      <dgm:prSet presAssocID="{205A5A4D-7CD0-4497-B47C-3996D17F7410}" presName="horFlow" presStyleCnt="0"/>
      <dgm:spPr/>
    </dgm:pt>
    <dgm:pt modelId="{CBA7F23C-2F03-4816-9C15-FF57F4E4F893}" type="pres">
      <dgm:prSet presAssocID="{205A5A4D-7CD0-4497-B47C-3996D17F7410}" presName="bigChev" presStyleLbl="node1" presStyleIdx="1" presStyleCnt="12" custScaleX="164900" custLinFactX="-20211" custLinFactNeighborX="-100000"/>
      <dgm:spPr/>
    </dgm:pt>
    <dgm:pt modelId="{8E21124B-4405-4E70-9C25-425414032F6B}" type="pres">
      <dgm:prSet presAssocID="{9B9A72F5-AB49-4B01-A954-8F702E805DCE}" presName="parTrans" presStyleCnt="0"/>
      <dgm:spPr/>
    </dgm:pt>
    <dgm:pt modelId="{4BCB8318-FC2E-487D-BDCA-FA16D1F592C0}" type="pres">
      <dgm:prSet presAssocID="{9891C4FA-7124-4CB7-AEAB-A6A6306D8D8B}" presName="node" presStyleLbl="alignAccFollowNode1" presStyleIdx="1" presStyleCnt="12" custScaleX="659128">
        <dgm:presLayoutVars>
          <dgm:bulletEnabled val="1"/>
        </dgm:presLayoutVars>
      </dgm:prSet>
      <dgm:spPr/>
    </dgm:pt>
    <dgm:pt modelId="{DF4F6B70-5743-4DF2-A4A5-B8CA11EAA5D7}" type="pres">
      <dgm:prSet presAssocID="{205A5A4D-7CD0-4497-B47C-3996D17F7410}" presName="vSp" presStyleCnt="0"/>
      <dgm:spPr/>
    </dgm:pt>
    <dgm:pt modelId="{840F8EC4-A13F-4632-8DDC-9D3D05071A52}" type="pres">
      <dgm:prSet presAssocID="{D62AB9F8-4842-4530-A343-A85FC46640DE}" presName="horFlow" presStyleCnt="0"/>
      <dgm:spPr/>
    </dgm:pt>
    <dgm:pt modelId="{D56CECA7-3653-4247-9FF0-D21B1205A8F2}" type="pres">
      <dgm:prSet presAssocID="{D62AB9F8-4842-4530-A343-A85FC46640DE}" presName="bigChev" presStyleLbl="node1" presStyleIdx="2" presStyleCnt="12" custScaleX="164900" custLinFactX="-20211" custLinFactNeighborX="-100000"/>
      <dgm:spPr/>
    </dgm:pt>
    <dgm:pt modelId="{5DBAC3CC-D1F4-4752-B604-934FD6C5A756}" type="pres">
      <dgm:prSet presAssocID="{49D24612-E2AD-4797-9022-CB0B6B3DB9C2}" presName="parTrans" presStyleCnt="0"/>
      <dgm:spPr/>
    </dgm:pt>
    <dgm:pt modelId="{C32B08FB-036E-45A3-A316-8EEE1F216CBF}" type="pres">
      <dgm:prSet presAssocID="{D4C2DA78-CD3E-4671-8678-441D9FAFC7F9}" presName="node" presStyleLbl="alignAccFollowNode1" presStyleIdx="2" presStyleCnt="12" custScaleX="659128">
        <dgm:presLayoutVars>
          <dgm:bulletEnabled val="1"/>
        </dgm:presLayoutVars>
      </dgm:prSet>
      <dgm:spPr/>
    </dgm:pt>
    <dgm:pt modelId="{5757E8B3-4E6B-42D3-BD63-25036A859E9A}" type="pres">
      <dgm:prSet presAssocID="{D62AB9F8-4842-4530-A343-A85FC46640DE}" presName="vSp" presStyleCnt="0"/>
      <dgm:spPr/>
    </dgm:pt>
    <dgm:pt modelId="{4CEF3B0E-7337-4C6F-A0B6-1872E8D60CD0}" type="pres">
      <dgm:prSet presAssocID="{9B3B01B6-F32C-4C2B-B25E-0B3C9276EAAF}" presName="horFlow" presStyleCnt="0"/>
      <dgm:spPr/>
    </dgm:pt>
    <dgm:pt modelId="{C2EAD040-1923-40A7-A91B-26DB0FC7BC2B}" type="pres">
      <dgm:prSet presAssocID="{9B3B01B6-F32C-4C2B-B25E-0B3C9276EAAF}" presName="bigChev" presStyleLbl="node1" presStyleIdx="3" presStyleCnt="12" custScaleX="164900" custLinFactX="-20211" custLinFactNeighborX="-100000"/>
      <dgm:spPr/>
    </dgm:pt>
    <dgm:pt modelId="{24B4E4F2-F260-470F-A10B-89B2ECC07B00}" type="pres">
      <dgm:prSet presAssocID="{42408C72-E649-4F67-9873-CF971BAF3D95}" presName="parTrans" presStyleCnt="0"/>
      <dgm:spPr/>
    </dgm:pt>
    <dgm:pt modelId="{2B624617-3F87-40F7-A8CC-008AAFD2EE42}" type="pres">
      <dgm:prSet presAssocID="{C1AA74C9-784B-4767-BCAE-187B47D44C0A}" presName="node" presStyleLbl="alignAccFollowNode1" presStyleIdx="3" presStyleCnt="12" custScaleX="659128">
        <dgm:presLayoutVars>
          <dgm:bulletEnabled val="1"/>
        </dgm:presLayoutVars>
      </dgm:prSet>
      <dgm:spPr/>
    </dgm:pt>
    <dgm:pt modelId="{60FDD092-77C5-42C4-8A84-3D16220EA820}" type="pres">
      <dgm:prSet presAssocID="{9B3B01B6-F32C-4C2B-B25E-0B3C9276EAAF}" presName="vSp" presStyleCnt="0"/>
      <dgm:spPr/>
    </dgm:pt>
    <dgm:pt modelId="{C17A5B8F-8330-4D4C-9372-E781EE345AD6}" type="pres">
      <dgm:prSet presAssocID="{5C26EED8-B649-44D5-BBA5-3382943CBD4F}" presName="horFlow" presStyleCnt="0"/>
      <dgm:spPr/>
    </dgm:pt>
    <dgm:pt modelId="{3B1D2B2A-45FA-4E62-868A-F278CF5232AA}" type="pres">
      <dgm:prSet presAssocID="{5C26EED8-B649-44D5-BBA5-3382943CBD4F}" presName="bigChev" presStyleLbl="node1" presStyleIdx="4" presStyleCnt="12" custScaleX="164900" custLinFactX="-20211" custLinFactNeighborX="-100000"/>
      <dgm:spPr/>
    </dgm:pt>
    <dgm:pt modelId="{5CFDCDBE-6120-4714-BB6D-F11A7ADA3666}" type="pres">
      <dgm:prSet presAssocID="{F381CF9F-3623-463A-BF5B-0EC23068870C}" presName="parTrans" presStyleCnt="0"/>
      <dgm:spPr/>
    </dgm:pt>
    <dgm:pt modelId="{588A6C47-5D06-4A2A-9291-B0F9DB1D99F8}" type="pres">
      <dgm:prSet presAssocID="{F0768E82-58AA-4345-9197-4D4F6094E43D}" presName="node" presStyleLbl="alignAccFollowNode1" presStyleIdx="4" presStyleCnt="12" custScaleX="659128">
        <dgm:presLayoutVars>
          <dgm:bulletEnabled val="1"/>
        </dgm:presLayoutVars>
      </dgm:prSet>
      <dgm:spPr/>
    </dgm:pt>
    <dgm:pt modelId="{CE0CC39F-9A8D-46EF-B8F6-594EDD797A36}" type="pres">
      <dgm:prSet presAssocID="{5C26EED8-B649-44D5-BBA5-3382943CBD4F}" presName="vSp" presStyleCnt="0"/>
      <dgm:spPr/>
    </dgm:pt>
    <dgm:pt modelId="{0CF41B33-3BC6-47C0-9646-27951ECD7249}" type="pres">
      <dgm:prSet presAssocID="{DA01A10E-7F19-4FCA-B14F-174F9B9B3CC9}" presName="horFlow" presStyleCnt="0"/>
      <dgm:spPr/>
    </dgm:pt>
    <dgm:pt modelId="{11FD163A-FE7A-4091-95B9-2C2EB06249E3}" type="pres">
      <dgm:prSet presAssocID="{DA01A10E-7F19-4FCA-B14F-174F9B9B3CC9}" presName="bigChev" presStyleLbl="node1" presStyleIdx="5" presStyleCnt="12" custScaleX="164900" custLinFactX="-20211" custLinFactNeighborX="-100000"/>
      <dgm:spPr/>
    </dgm:pt>
    <dgm:pt modelId="{2FD6CDCC-5867-4825-9A5B-53B840FB727B}" type="pres">
      <dgm:prSet presAssocID="{23041AE5-BF2A-44F5-B689-D4F3E6C11E1A}" presName="parTrans" presStyleCnt="0"/>
      <dgm:spPr/>
    </dgm:pt>
    <dgm:pt modelId="{6BFFB7A2-B6F8-422F-BD95-1A616BA539A7}" type="pres">
      <dgm:prSet presAssocID="{B4CCB31F-EA57-44E5-A2A1-EAE9CA04D0EB}" presName="node" presStyleLbl="alignAccFollowNode1" presStyleIdx="5" presStyleCnt="12" custScaleX="659128">
        <dgm:presLayoutVars>
          <dgm:bulletEnabled val="1"/>
        </dgm:presLayoutVars>
      </dgm:prSet>
      <dgm:spPr/>
    </dgm:pt>
    <dgm:pt modelId="{87348A28-890D-4EC4-BB5D-D54DC0AAC3AF}" type="pres">
      <dgm:prSet presAssocID="{DA01A10E-7F19-4FCA-B14F-174F9B9B3CC9}" presName="vSp" presStyleCnt="0"/>
      <dgm:spPr/>
    </dgm:pt>
    <dgm:pt modelId="{E5E70C5A-ABE9-491F-AC84-C709B8B858FE}" type="pres">
      <dgm:prSet presAssocID="{559E4C3E-4A8A-43F4-A29E-881B0978EB51}" presName="horFlow" presStyleCnt="0"/>
      <dgm:spPr/>
    </dgm:pt>
    <dgm:pt modelId="{FB3BFD13-5739-4454-BDC8-7D68963DC4DB}" type="pres">
      <dgm:prSet presAssocID="{559E4C3E-4A8A-43F4-A29E-881B0978EB51}" presName="bigChev" presStyleLbl="node1" presStyleIdx="6" presStyleCnt="12" custScaleX="164900" custLinFactX="-20211" custLinFactNeighborX="-100000"/>
      <dgm:spPr/>
    </dgm:pt>
    <dgm:pt modelId="{6C320FCA-0899-44EB-A1FA-CC244FB711F4}" type="pres">
      <dgm:prSet presAssocID="{EDF24148-E9A9-4B67-9F9C-5EE9524EB96F}" presName="parTrans" presStyleCnt="0"/>
      <dgm:spPr/>
    </dgm:pt>
    <dgm:pt modelId="{21B553A9-EE2B-43D4-8331-97D34AF408D2}" type="pres">
      <dgm:prSet presAssocID="{4A2FD362-3F95-4235-AA8C-94DF7D0567A0}" presName="node" presStyleLbl="alignAccFollowNode1" presStyleIdx="6" presStyleCnt="12" custScaleX="659128">
        <dgm:presLayoutVars>
          <dgm:bulletEnabled val="1"/>
        </dgm:presLayoutVars>
      </dgm:prSet>
      <dgm:spPr/>
    </dgm:pt>
    <dgm:pt modelId="{B8295CDB-C19B-43F6-946B-A40626700248}" type="pres">
      <dgm:prSet presAssocID="{559E4C3E-4A8A-43F4-A29E-881B0978EB51}" presName="vSp" presStyleCnt="0"/>
      <dgm:spPr/>
    </dgm:pt>
    <dgm:pt modelId="{639ACED8-6B84-4647-9C3C-0F4F3D734762}" type="pres">
      <dgm:prSet presAssocID="{DB0A1A29-1E2F-4207-BE1B-30C3A33A6857}" presName="horFlow" presStyleCnt="0"/>
      <dgm:spPr/>
    </dgm:pt>
    <dgm:pt modelId="{7B70A9DB-D196-40E6-8964-FE24D2657315}" type="pres">
      <dgm:prSet presAssocID="{DB0A1A29-1E2F-4207-BE1B-30C3A33A6857}" presName="bigChev" presStyleLbl="node1" presStyleIdx="7" presStyleCnt="12" custScaleX="164900" custLinFactX="-20211" custLinFactNeighborX="-100000"/>
      <dgm:spPr/>
    </dgm:pt>
    <dgm:pt modelId="{F78D79DD-3C25-48BA-9B87-DF6F3E116F52}" type="pres">
      <dgm:prSet presAssocID="{E1217DE3-4311-4D7D-B222-686D78DD112B}" presName="parTrans" presStyleCnt="0"/>
      <dgm:spPr/>
    </dgm:pt>
    <dgm:pt modelId="{1953A844-EBE3-411C-A4A4-9712F4496397}" type="pres">
      <dgm:prSet presAssocID="{EEB9D4DF-40AF-4CE7-BC12-B471CD221721}" presName="node" presStyleLbl="alignAccFollowNode1" presStyleIdx="7" presStyleCnt="12" custScaleX="659128">
        <dgm:presLayoutVars>
          <dgm:bulletEnabled val="1"/>
        </dgm:presLayoutVars>
      </dgm:prSet>
      <dgm:spPr/>
    </dgm:pt>
    <dgm:pt modelId="{DD8E8FC6-198B-43C8-8230-BDEA1424A436}" type="pres">
      <dgm:prSet presAssocID="{DB0A1A29-1E2F-4207-BE1B-30C3A33A6857}" presName="vSp" presStyleCnt="0"/>
      <dgm:spPr/>
    </dgm:pt>
    <dgm:pt modelId="{D2BC2B67-267A-4509-B032-5C8E9BF58395}" type="pres">
      <dgm:prSet presAssocID="{323B4CC5-5106-418C-8335-D0FBCA88E93A}" presName="horFlow" presStyleCnt="0"/>
      <dgm:spPr/>
    </dgm:pt>
    <dgm:pt modelId="{89082694-66C6-406D-85C8-057948A4CB6A}" type="pres">
      <dgm:prSet presAssocID="{323B4CC5-5106-418C-8335-D0FBCA88E93A}" presName="bigChev" presStyleLbl="node1" presStyleIdx="8" presStyleCnt="12" custScaleX="164900" custLinFactX="-20211" custLinFactNeighborX="-100000"/>
      <dgm:spPr/>
    </dgm:pt>
    <dgm:pt modelId="{9EC3CDA3-5E10-484D-88FE-9EC0E90C1C45}" type="pres">
      <dgm:prSet presAssocID="{306B0CFA-1734-4563-BFC6-C1174293BE82}" presName="parTrans" presStyleCnt="0"/>
      <dgm:spPr/>
    </dgm:pt>
    <dgm:pt modelId="{B3AD85A5-2F28-47D1-A74D-CCC0A6C4568B}" type="pres">
      <dgm:prSet presAssocID="{952B06B2-6E92-4F67-BC22-39FA6E6E3C5B}" presName="node" presStyleLbl="alignAccFollowNode1" presStyleIdx="8" presStyleCnt="12" custScaleX="659128">
        <dgm:presLayoutVars>
          <dgm:bulletEnabled val="1"/>
        </dgm:presLayoutVars>
      </dgm:prSet>
      <dgm:spPr/>
    </dgm:pt>
    <dgm:pt modelId="{C4A3F4F0-DFAD-4DFD-B3D3-9270DC2BCB83}" type="pres">
      <dgm:prSet presAssocID="{323B4CC5-5106-418C-8335-D0FBCA88E93A}" presName="vSp" presStyleCnt="0"/>
      <dgm:spPr/>
    </dgm:pt>
    <dgm:pt modelId="{C4B58D75-A7ED-484A-995F-328F61AC23AF}" type="pres">
      <dgm:prSet presAssocID="{DA72973D-A1A8-4D60-A606-91796CE626D9}" presName="horFlow" presStyleCnt="0"/>
      <dgm:spPr/>
    </dgm:pt>
    <dgm:pt modelId="{87C28870-32A5-4E54-8960-B7519311B817}" type="pres">
      <dgm:prSet presAssocID="{DA72973D-A1A8-4D60-A606-91796CE626D9}" presName="bigChev" presStyleLbl="node1" presStyleIdx="9" presStyleCnt="12" custScaleX="164900" custLinFactX="-20211" custLinFactNeighborX="-100000"/>
      <dgm:spPr/>
    </dgm:pt>
    <dgm:pt modelId="{F848F5AF-813F-4931-BF4D-E2D960583279}" type="pres">
      <dgm:prSet presAssocID="{7FC803F4-E5C0-4E54-8969-F5308F701C2C}" presName="parTrans" presStyleCnt="0"/>
      <dgm:spPr/>
    </dgm:pt>
    <dgm:pt modelId="{2AB61E90-036D-4B76-96D8-0B18BD676A4C}" type="pres">
      <dgm:prSet presAssocID="{B45AFA8D-3639-4C31-9FD4-12CFC041C602}" presName="node" presStyleLbl="alignAccFollowNode1" presStyleIdx="9" presStyleCnt="12" custScaleX="659128">
        <dgm:presLayoutVars>
          <dgm:bulletEnabled val="1"/>
        </dgm:presLayoutVars>
      </dgm:prSet>
      <dgm:spPr/>
    </dgm:pt>
    <dgm:pt modelId="{C8BC40E2-00DC-4FC6-B62B-238DF14D02AD}" type="pres">
      <dgm:prSet presAssocID="{DA72973D-A1A8-4D60-A606-91796CE626D9}" presName="vSp" presStyleCnt="0"/>
      <dgm:spPr/>
    </dgm:pt>
    <dgm:pt modelId="{A51782D8-7F0F-4D3A-A072-125D805E0E84}" type="pres">
      <dgm:prSet presAssocID="{1980C058-0F98-4514-BF00-B4D3791F7E84}" presName="horFlow" presStyleCnt="0"/>
      <dgm:spPr/>
    </dgm:pt>
    <dgm:pt modelId="{190D8637-07B6-40FE-8EBB-C8361ACF10D0}" type="pres">
      <dgm:prSet presAssocID="{1980C058-0F98-4514-BF00-B4D3791F7E84}" presName="bigChev" presStyleLbl="node1" presStyleIdx="10" presStyleCnt="12" custScaleX="164900" custLinFactX="-20211" custLinFactNeighborX="-100000"/>
      <dgm:spPr/>
    </dgm:pt>
    <dgm:pt modelId="{F1472730-4DA3-48EF-96E6-7E1DEDD34F8F}" type="pres">
      <dgm:prSet presAssocID="{1435A316-183D-4619-84DF-9172A3BAB0A4}" presName="parTrans" presStyleCnt="0"/>
      <dgm:spPr/>
    </dgm:pt>
    <dgm:pt modelId="{7E934DFE-7B9E-45AB-B888-A145F31C8749}" type="pres">
      <dgm:prSet presAssocID="{A6BEEA7F-8B2A-43EC-9ACB-17F773445663}" presName="node" presStyleLbl="alignAccFollowNode1" presStyleIdx="10" presStyleCnt="12" custScaleX="659128">
        <dgm:presLayoutVars>
          <dgm:bulletEnabled val="1"/>
        </dgm:presLayoutVars>
      </dgm:prSet>
      <dgm:spPr/>
    </dgm:pt>
    <dgm:pt modelId="{C2E46A3E-0110-471D-890C-FA65060CEE6A}" type="pres">
      <dgm:prSet presAssocID="{1980C058-0F98-4514-BF00-B4D3791F7E84}" presName="vSp" presStyleCnt="0"/>
      <dgm:spPr/>
    </dgm:pt>
    <dgm:pt modelId="{B7B29826-9F60-4A52-B573-980F551EDC65}" type="pres">
      <dgm:prSet presAssocID="{3F708D97-6A40-4046-BA8B-6A2D574EBDB8}" presName="horFlow" presStyleCnt="0"/>
      <dgm:spPr/>
    </dgm:pt>
    <dgm:pt modelId="{FC68F3D0-237A-4594-B960-3BBE4BB3F87B}" type="pres">
      <dgm:prSet presAssocID="{3F708D97-6A40-4046-BA8B-6A2D574EBDB8}" presName="bigChev" presStyleLbl="node1" presStyleIdx="11" presStyleCnt="12" custScaleX="164900" custLinFactX="-20211" custLinFactNeighborX="-100000"/>
      <dgm:spPr/>
    </dgm:pt>
    <dgm:pt modelId="{3D04255C-8665-4503-805C-85D84A533C65}" type="pres">
      <dgm:prSet presAssocID="{9E9AFBD9-F7A5-48C9-9CB6-CAE88AFD3D9E}" presName="parTrans" presStyleCnt="0"/>
      <dgm:spPr/>
    </dgm:pt>
    <dgm:pt modelId="{C5B6F65E-9CFA-41F5-8549-3172E40336CF}" type="pres">
      <dgm:prSet presAssocID="{FB21F395-339A-4139-A623-CD01434B5172}" presName="node" presStyleLbl="alignAccFollowNode1" presStyleIdx="11" presStyleCnt="12" custScaleX="659128">
        <dgm:presLayoutVars>
          <dgm:bulletEnabled val="1"/>
        </dgm:presLayoutVars>
      </dgm:prSet>
      <dgm:spPr/>
    </dgm:pt>
  </dgm:ptLst>
  <dgm:cxnLst>
    <dgm:cxn modelId="{A8196704-4787-4B75-B74F-41BDD5350D45}" type="presOf" srcId="{559E4C3E-4A8A-43F4-A29E-881B0978EB51}" destId="{FB3BFD13-5739-4454-BDC8-7D68963DC4DB}" srcOrd="0" destOrd="0" presId="urn:microsoft.com/office/officeart/2005/8/layout/lProcess3"/>
    <dgm:cxn modelId="{33504409-D8F8-4F8F-B6B5-243ACC741030}" type="presOf" srcId="{DA01A10E-7F19-4FCA-B14F-174F9B9B3CC9}" destId="{11FD163A-FE7A-4091-95B9-2C2EB06249E3}" srcOrd="0" destOrd="0" presId="urn:microsoft.com/office/officeart/2005/8/layout/lProcess3"/>
    <dgm:cxn modelId="{1AE35113-359E-471A-93B3-C64046D94E0B}" type="presOf" srcId="{952B06B2-6E92-4F67-BC22-39FA6E6E3C5B}" destId="{B3AD85A5-2F28-47D1-A74D-CCC0A6C4568B}" srcOrd="0" destOrd="0" presId="urn:microsoft.com/office/officeart/2005/8/layout/lProcess3"/>
    <dgm:cxn modelId="{FE5F5915-6E9E-44B4-A7B7-913F58DD4913}" type="presOf" srcId="{F0768E82-58AA-4345-9197-4D4F6094E43D}" destId="{588A6C47-5D06-4A2A-9291-B0F9DB1D99F8}" srcOrd="0" destOrd="0" presId="urn:microsoft.com/office/officeart/2005/8/layout/lProcess3"/>
    <dgm:cxn modelId="{645CE623-99CB-432C-9ECE-6009D54A4FE0}" srcId="{87D4DC95-28BE-4E63-AE73-DF955162F8F2}" destId="{DA01A10E-7F19-4FCA-B14F-174F9B9B3CC9}" srcOrd="5" destOrd="0" parTransId="{E3CE0D2C-3014-495F-8FD0-F19657E91DBA}" sibTransId="{452B265B-5244-429E-A5E0-86096358FE52}"/>
    <dgm:cxn modelId="{48295B2E-4A02-4897-90CA-D0C69BE20922}" srcId="{559E4C3E-4A8A-43F4-A29E-881B0978EB51}" destId="{4A2FD362-3F95-4235-AA8C-94DF7D0567A0}" srcOrd="0" destOrd="0" parTransId="{EDF24148-E9A9-4B67-9F9C-5EE9524EB96F}" sibTransId="{2769D5E8-B5DE-4E7C-8CBA-E0A259743140}"/>
    <dgm:cxn modelId="{FC331D30-818E-4B89-AD17-EBFD6804651D}" srcId="{87D4DC95-28BE-4E63-AE73-DF955162F8F2}" destId="{559E4C3E-4A8A-43F4-A29E-881B0978EB51}" srcOrd="6" destOrd="0" parTransId="{423DE108-A66A-4BAC-B06B-229A5AAEE2F6}" sibTransId="{F7C9E417-9E57-43E8-86A0-9E2EC3601E9A}"/>
    <dgm:cxn modelId="{52BB2331-0AA2-4DB9-900E-E1E2AD452858}" type="presOf" srcId="{205A5A4D-7CD0-4497-B47C-3996D17F7410}" destId="{CBA7F23C-2F03-4816-9C15-FF57F4E4F893}" srcOrd="0" destOrd="0" presId="urn:microsoft.com/office/officeart/2005/8/layout/lProcess3"/>
    <dgm:cxn modelId="{B9FAFD3D-5E02-4496-AA37-D068DCB7847F}" type="presOf" srcId="{1980C058-0F98-4514-BF00-B4D3791F7E84}" destId="{190D8637-07B6-40FE-8EBB-C8361ACF10D0}" srcOrd="0" destOrd="0" presId="urn:microsoft.com/office/officeart/2005/8/layout/lProcess3"/>
    <dgm:cxn modelId="{2A226740-05FC-47A5-893D-2764668444F6}" type="presOf" srcId="{9B3B01B6-F32C-4C2B-B25E-0B3C9276EAAF}" destId="{C2EAD040-1923-40A7-A91B-26DB0FC7BC2B}" srcOrd="0" destOrd="0" presId="urn:microsoft.com/office/officeart/2005/8/layout/lProcess3"/>
    <dgm:cxn modelId="{8CBD2C5F-92DB-42C4-9C36-2B0A605FA27E}" type="presOf" srcId="{323B4CC5-5106-418C-8335-D0FBCA88E93A}" destId="{89082694-66C6-406D-85C8-057948A4CB6A}" srcOrd="0" destOrd="0" presId="urn:microsoft.com/office/officeart/2005/8/layout/lProcess3"/>
    <dgm:cxn modelId="{0AD52741-4905-4C20-9AC5-7C196F94B6D1}" srcId="{87D4DC95-28BE-4E63-AE73-DF955162F8F2}" destId="{5C26EED8-B649-44D5-BBA5-3382943CBD4F}" srcOrd="4" destOrd="0" parTransId="{AA2E935B-1B13-44E9-B288-72C6A91A3CF7}" sibTransId="{8F2CD374-00DC-413B-BE52-2938FC644F59}"/>
    <dgm:cxn modelId="{DEDF0564-F487-4DE4-BA8F-67D0EC0A5161}" type="presOf" srcId="{B4CCB31F-EA57-44E5-A2A1-EAE9CA04D0EB}" destId="{6BFFB7A2-B6F8-422F-BD95-1A616BA539A7}" srcOrd="0" destOrd="0" presId="urn:microsoft.com/office/officeart/2005/8/layout/lProcess3"/>
    <dgm:cxn modelId="{A9CD5244-5FD5-4C0A-9F56-A160B499A4E4}" srcId="{D62AB9F8-4842-4530-A343-A85FC46640DE}" destId="{D4C2DA78-CD3E-4671-8678-441D9FAFC7F9}" srcOrd="0" destOrd="0" parTransId="{49D24612-E2AD-4797-9022-CB0B6B3DB9C2}" sibTransId="{8128BD80-61E1-4921-B0FF-F9AB521999E8}"/>
    <dgm:cxn modelId="{F8EB4345-4158-4588-8CA0-F20A760AF7FB}" srcId="{87D4DC95-28BE-4E63-AE73-DF955162F8F2}" destId="{D89D8428-0910-4BBF-AD2F-C8F700AE706D}" srcOrd="0" destOrd="0" parTransId="{718CB46C-2061-482E-9511-A975B7CAA8A5}" sibTransId="{906BD1A1-CE65-44B5-B9B1-C9A609379321}"/>
    <dgm:cxn modelId="{FEBBFF48-5DA5-40F5-A79E-0DB2D2466ADE}" type="presOf" srcId="{DA72973D-A1A8-4D60-A606-91796CE626D9}" destId="{87C28870-32A5-4E54-8960-B7519311B817}" srcOrd="0" destOrd="0" presId="urn:microsoft.com/office/officeart/2005/8/layout/lProcess3"/>
    <dgm:cxn modelId="{0AE0F24D-5492-4EAE-A361-A964FD94131A}" type="presOf" srcId="{D62AB9F8-4842-4530-A343-A85FC46640DE}" destId="{D56CECA7-3653-4247-9FF0-D21B1205A8F2}" srcOrd="0" destOrd="0" presId="urn:microsoft.com/office/officeart/2005/8/layout/lProcess3"/>
    <dgm:cxn modelId="{06C70955-F554-4C79-99DB-55B05C58EC84}" srcId="{DB0A1A29-1E2F-4207-BE1B-30C3A33A6857}" destId="{EEB9D4DF-40AF-4CE7-BC12-B471CD221721}" srcOrd="0" destOrd="0" parTransId="{E1217DE3-4311-4D7D-B222-686D78DD112B}" sibTransId="{AB0BC676-79CC-4770-803B-BB0A0B0F5F79}"/>
    <dgm:cxn modelId="{BF427A56-F3AF-487C-9E43-C6FC127BEF6E}" srcId="{205A5A4D-7CD0-4497-B47C-3996D17F7410}" destId="{9891C4FA-7124-4CB7-AEAB-A6A6306D8D8B}" srcOrd="0" destOrd="0" parTransId="{9B9A72F5-AB49-4B01-A954-8F702E805DCE}" sibTransId="{8DE01B97-78A7-4E90-9F37-5C7D5D157968}"/>
    <dgm:cxn modelId="{14268B56-2D01-4753-9027-FF93631BE276}" srcId="{3F708D97-6A40-4046-BA8B-6A2D574EBDB8}" destId="{FB21F395-339A-4139-A623-CD01434B5172}" srcOrd="0" destOrd="0" parTransId="{9E9AFBD9-F7A5-48C9-9CB6-CAE88AFD3D9E}" sibTransId="{A80A4A98-00F3-420F-A946-7693DFBB4AB0}"/>
    <dgm:cxn modelId="{55BE1077-1012-4FB8-835B-7D28BE98B99C}" srcId="{87D4DC95-28BE-4E63-AE73-DF955162F8F2}" destId="{D62AB9F8-4842-4530-A343-A85FC46640DE}" srcOrd="2" destOrd="0" parTransId="{BA069FCE-F66F-4B81-8315-1B14396D1364}" sibTransId="{9A429172-D73C-4B1E-9FC1-61589DE63442}"/>
    <dgm:cxn modelId="{2A656B59-32B5-4D8D-AFFB-35D887DC3FC7}" srcId="{87D4DC95-28BE-4E63-AE73-DF955162F8F2}" destId="{205A5A4D-7CD0-4497-B47C-3996D17F7410}" srcOrd="1" destOrd="0" parTransId="{D9563105-B17A-471D-B0F2-EFA581703F18}" sibTransId="{42184E57-A6BA-4BD8-8AC7-03F7BC892A5B}"/>
    <dgm:cxn modelId="{B6A4565A-1782-454E-9274-FE6DC32DB186}" type="presOf" srcId="{3F708D97-6A40-4046-BA8B-6A2D574EBDB8}" destId="{FC68F3D0-237A-4594-B960-3BBE4BB3F87B}" srcOrd="0" destOrd="0" presId="urn:microsoft.com/office/officeart/2005/8/layout/lProcess3"/>
    <dgm:cxn modelId="{B9F01F81-CA1D-46DB-B523-C063F7A271D2}" srcId="{87D4DC95-28BE-4E63-AE73-DF955162F8F2}" destId="{DB0A1A29-1E2F-4207-BE1B-30C3A33A6857}" srcOrd="7" destOrd="0" parTransId="{B18F1C32-5307-437D-8606-D185112A68EA}" sibTransId="{A3ACED90-90EC-4A7A-B46B-108A825388A8}"/>
    <dgm:cxn modelId="{06CA0E84-C0A7-4484-84F4-B270E504EC8B}" srcId="{1980C058-0F98-4514-BF00-B4D3791F7E84}" destId="{A6BEEA7F-8B2A-43EC-9ACB-17F773445663}" srcOrd="0" destOrd="0" parTransId="{1435A316-183D-4619-84DF-9172A3BAB0A4}" sibTransId="{85F736D4-F7E7-43DB-AA7D-A094451F2D0F}"/>
    <dgm:cxn modelId="{19DEE686-DD18-4D98-AC0C-775E93FBA571}" srcId="{87D4DC95-28BE-4E63-AE73-DF955162F8F2}" destId="{DA72973D-A1A8-4D60-A606-91796CE626D9}" srcOrd="9" destOrd="0" parTransId="{9E4DF4A5-3160-4E9C-AF31-7AAC1CF71E83}" sibTransId="{0E7641F1-CCD5-4A23-966C-AC5B9626D4DC}"/>
    <dgm:cxn modelId="{C868368C-9A4B-4828-9BDA-229D038631F6}" type="presOf" srcId="{B45AFA8D-3639-4C31-9FD4-12CFC041C602}" destId="{2AB61E90-036D-4B76-96D8-0B18BD676A4C}" srcOrd="0" destOrd="0" presId="urn:microsoft.com/office/officeart/2005/8/layout/lProcess3"/>
    <dgm:cxn modelId="{5B6B4E8F-42B6-415B-BA0E-71D0E937A203}" type="presOf" srcId="{4A2FD362-3F95-4235-AA8C-94DF7D0567A0}" destId="{21B553A9-EE2B-43D4-8331-97D34AF408D2}" srcOrd="0" destOrd="0" presId="urn:microsoft.com/office/officeart/2005/8/layout/lProcess3"/>
    <dgm:cxn modelId="{AD761D93-9B96-44FA-9B7B-02FF77425494}" srcId="{DA01A10E-7F19-4FCA-B14F-174F9B9B3CC9}" destId="{B4CCB31F-EA57-44E5-A2A1-EAE9CA04D0EB}" srcOrd="0" destOrd="0" parTransId="{23041AE5-BF2A-44F5-B689-D4F3E6C11E1A}" sibTransId="{11757C7D-A563-4D26-9A7A-D61A92E6EFB2}"/>
    <dgm:cxn modelId="{D67D2895-41F5-4A9D-A99A-A25DCDDCA0CB}" srcId="{5C26EED8-B649-44D5-BBA5-3382943CBD4F}" destId="{F0768E82-58AA-4345-9197-4D4F6094E43D}" srcOrd="0" destOrd="0" parTransId="{F381CF9F-3623-463A-BF5B-0EC23068870C}" sibTransId="{A862F920-F4C9-4E8C-A06A-197D383A11EF}"/>
    <dgm:cxn modelId="{AE659C95-F026-4ED2-ABA2-34A44172F796}" type="presOf" srcId="{EEB9D4DF-40AF-4CE7-BC12-B471CD221721}" destId="{1953A844-EBE3-411C-A4A4-9712F4496397}" srcOrd="0" destOrd="0" presId="urn:microsoft.com/office/officeart/2005/8/layout/lProcess3"/>
    <dgm:cxn modelId="{AA15C296-FCF8-413B-803C-8F427D605202}" type="presOf" srcId="{87D4DC95-28BE-4E63-AE73-DF955162F8F2}" destId="{A11656A5-67FE-4BB7-856F-23EDCBC232D6}" srcOrd="0" destOrd="0" presId="urn:microsoft.com/office/officeart/2005/8/layout/lProcess3"/>
    <dgm:cxn modelId="{9B2ED497-5FC9-4932-8541-A2ED32FA3737}" srcId="{323B4CC5-5106-418C-8335-D0FBCA88E93A}" destId="{952B06B2-6E92-4F67-BC22-39FA6E6E3C5B}" srcOrd="0" destOrd="0" parTransId="{306B0CFA-1734-4563-BFC6-C1174293BE82}" sibTransId="{C32E9369-34DA-48CD-909D-B5CD204616DB}"/>
    <dgm:cxn modelId="{C5DB3D9D-07FE-457D-8F0D-F30AEA177547}" type="presOf" srcId="{D4C2DA78-CD3E-4671-8678-441D9FAFC7F9}" destId="{C32B08FB-036E-45A3-A316-8EEE1F216CBF}" srcOrd="0" destOrd="0" presId="urn:microsoft.com/office/officeart/2005/8/layout/lProcess3"/>
    <dgm:cxn modelId="{53F7CD9D-0E58-44B8-BDD2-83372C5F00E6}" type="presOf" srcId="{FB21F395-339A-4139-A623-CD01434B5172}" destId="{C5B6F65E-9CFA-41F5-8549-3172E40336CF}" srcOrd="0" destOrd="0" presId="urn:microsoft.com/office/officeart/2005/8/layout/lProcess3"/>
    <dgm:cxn modelId="{5FAA36A9-C96E-4D02-B24B-472F1CEFB3A1}" type="presOf" srcId="{D89D8428-0910-4BBF-AD2F-C8F700AE706D}" destId="{91257F8C-81C2-4E87-9132-8AA7A5B56B63}" srcOrd="0" destOrd="0" presId="urn:microsoft.com/office/officeart/2005/8/layout/lProcess3"/>
    <dgm:cxn modelId="{BDEDF7AD-F9E3-4C18-9B48-D4CC103FC026}" srcId="{87D4DC95-28BE-4E63-AE73-DF955162F8F2}" destId="{3F708D97-6A40-4046-BA8B-6A2D574EBDB8}" srcOrd="11" destOrd="0" parTransId="{1C891598-BE0C-4D64-94D8-57EE4597DB59}" sibTransId="{60E9EC87-E41D-44C8-B9C5-CF01FBD606E5}"/>
    <dgm:cxn modelId="{5337C7B6-7BD7-4C81-9439-2B7C406596EA}" type="presOf" srcId="{25F9344D-6176-4AD6-82B8-2CCB32701D53}" destId="{75896962-CF94-4133-AEA3-968AC069F9D3}" srcOrd="0" destOrd="0" presId="urn:microsoft.com/office/officeart/2005/8/layout/lProcess3"/>
    <dgm:cxn modelId="{AE993EBA-2CFE-426B-822D-0A03AB24BC9B}" srcId="{D89D8428-0910-4BBF-AD2F-C8F700AE706D}" destId="{25F9344D-6176-4AD6-82B8-2CCB32701D53}" srcOrd="0" destOrd="0" parTransId="{F4027CA6-FEF4-49CF-BFF1-97E591EB1651}" sibTransId="{0A2495DF-750D-46B5-B9A6-8D9DFA74C326}"/>
    <dgm:cxn modelId="{B67A33D5-0943-4F13-8A4E-D3BBEFD38F61}" srcId="{87D4DC95-28BE-4E63-AE73-DF955162F8F2}" destId="{323B4CC5-5106-418C-8335-D0FBCA88E93A}" srcOrd="8" destOrd="0" parTransId="{B2098D22-D02F-433A-BD28-7669F9BE57F0}" sibTransId="{0654B73E-B841-4160-918D-DC6CA07918AB}"/>
    <dgm:cxn modelId="{436D5BD7-5F27-4DFA-BEF3-2DF9101100F3}" type="presOf" srcId="{9891C4FA-7124-4CB7-AEAB-A6A6306D8D8B}" destId="{4BCB8318-FC2E-487D-BDCA-FA16D1F592C0}" srcOrd="0" destOrd="0" presId="urn:microsoft.com/office/officeart/2005/8/layout/lProcess3"/>
    <dgm:cxn modelId="{6132FDD8-49B9-4705-87A7-D65545609B67}" srcId="{87D4DC95-28BE-4E63-AE73-DF955162F8F2}" destId="{1980C058-0F98-4514-BF00-B4D3791F7E84}" srcOrd="10" destOrd="0" parTransId="{785B8C60-1DAB-4FC0-B945-D1CD6C5F47A1}" sibTransId="{5A7AB3C8-6881-4ED1-BA9F-BD80A891E2F4}"/>
    <dgm:cxn modelId="{94CCD2DE-5A71-42A6-BE44-CBEAF04C444E}" srcId="{87D4DC95-28BE-4E63-AE73-DF955162F8F2}" destId="{9B3B01B6-F32C-4C2B-B25E-0B3C9276EAAF}" srcOrd="3" destOrd="0" parTransId="{2A8E1E2B-6871-4EBB-9C38-B1454B8EAA5E}" sibTransId="{7937FBB1-A191-4082-B159-3A09B027FEF4}"/>
    <dgm:cxn modelId="{29BAD1E8-FE06-4E73-ADAE-DD3818F1026A}" type="presOf" srcId="{5C26EED8-B649-44D5-BBA5-3382943CBD4F}" destId="{3B1D2B2A-45FA-4E62-868A-F278CF5232AA}" srcOrd="0" destOrd="0" presId="urn:microsoft.com/office/officeart/2005/8/layout/lProcess3"/>
    <dgm:cxn modelId="{386FBFED-D8D0-4489-A78D-0E341DEEDD37}" type="presOf" srcId="{C1AA74C9-784B-4767-BCAE-187B47D44C0A}" destId="{2B624617-3F87-40F7-A8CC-008AAFD2EE42}" srcOrd="0" destOrd="0" presId="urn:microsoft.com/office/officeart/2005/8/layout/lProcess3"/>
    <dgm:cxn modelId="{962321EE-19ED-41F4-BD64-C35DBBD9F5D5}" srcId="{DA72973D-A1A8-4D60-A606-91796CE626D9}" destId="{B45AFA8D-3639-4C31-9FD4-12CFC041C602}" srcOrd="0" destOrd="0" parTransId="{7FC803F4-E5C0-4E54-8969-F5308F701C2C}" sibTransId="{52D6590A-C4D6-44B6-B389-DE9004D52F54}"/>
    <dgm:cxn modelId="{C645CBFA-B884-4522-BB48-8951D225A680}" srcId="{9B3B01B6-F32C-4C2B-B25E-0B3C9276EAAF}" destId="{C1AA74C9-784B-4767-BCAE-187B47D44C0A}" srcOrd="0" destOrd="0" parTransId="{42408C72-E649-4F67-9873-CF971BAF3D95}" sibTransId="{857080A6-7807-4891-9504-6DE8E3A5C73B}"/>
    <dgm:cxn modelId="{969DBBFE-F640-443D-8128-DA67F4C21AF0}" type="presOf" srcId="{A6BEEA7F-8B2A-43EC-9ACB-17F773445663}" destId="{7E934DFE-7B9E-45AB-B888-A145F31C8749}" srcOrd="0" destOrd="0" presId="urn:microsoft.com/office/officeart/2005/8/layout/lProcess3"/>
    <dgm:cxn modelId="{C9D5DDFE-0065-421C-B388-2C58C4C6CDDD}" type="presOf" srcId="{DB0A1A29-1E2F-4207-BE1B-30C3A33A6857}" destId="{7B70A9DB-D196-40E6-8964-FE24D2657315}" srcOrd="0" destOrd="0" presId="urn:microsoft.com/office/officeart/2005/8/layout/lProcess3"/>
    <dgm:cxn modelId="{405884CA-8A0C-4A10-BE79-C73F18732821}" type="presParOf" srcId="{A11656A5-67FE-4BB7-856F-23EDCBC232D6}" destId="{1D7E1738-5E93-4EA1-B6E1-B7F0898AF261}" srcOrd="0" destOrd="0" presId="urn:microsoft.com/office/officeart/2005/8/layout/lProcess3"/>
    <dgm:cxn modelId="{3618980E-2FC2-4369-B201-4BFC23750177}" type="presParOf" srcId="{1D7E1738-5E93-4EA1-B6E1-B7F0898AF261}" destId="{91257F8C-81C2-4E87-9132-8AA7A5B56B63}" srcOrd="0" destOrd="0" presId="urn:microsoft.com/office/officeart/2005/8/layout/lProcess3"/>
    <dgm:cxn modelId="{50019B34-8C2F-4EB4-BD25-DB1BA113A8BD}" type="presParOf" srcId="{1D7E1738-5E93-4EA1-B6E1-B7F0898AF261}" destId="{C2D4AE79-15C6-4EE2-A9C7-062482BC9733}" srcOrd="1" destOrd="0" presId="urn:microsoft.com/office/officeart/2005/8/layout/lProcess3"/>
    <dgm:cxn modelId="{514A11A3-A284-4A2D-A77E-AE07A4E5443A}" type="presParOf" srcId="{1D7E1738-5E93-4EA1-B6E1-B7F0898AF261}" destId="{75896962-CF94-4133-AEA3-968AC069F9D3}" srcOrd="2" destOrd="0" presId="urn:microsoft.com/office/officeart/2005/8/layout/lProcess3"/>
    <dgm:cxn modelId="{8156FAF2-5474-40FC-AEE7-C5C329B8B209}" type="presParOf" srcId="{A11656A5-67FE-4BB7-856F-23EDCBC232D6}" destId="{0BD19E8B-6E2A-4A96-A6CC-5C3B5E0152D3}" srcOrd="1" destOrd="0" presId="urn:microsoft.com/office/officeart/2005/8/layout/lProcess3"/>
    <dgm:cxn modelId="{6A455B3D-A71C-4C4F-BE80-7A406FE43674}" type="presParOf" srcId="{A11656A5-67FE-4BB7-856F-23EDCBC232D6}" destId="{75C46D1D-F504-4013-8494-AFE3914093DA}" srcOrd="2" destOrd="0" presId="urn:microsoft.com/office/officeart/2005/8/layout/lProcess3"/>
    <dgm:cxn modelId="{D5D820CA-6792-4EFE-BAED-0E597C9169C3}" type="presParOf" srcId="{75C46D1D-F504-4013-8494-AFE3914093DA}" destId="{CBA7F23C-2F03-4816-9C15-FF57F4E4F893}" srcOrd="0" destOrd="0" presId="urn:microsoft.com/office/officeart/2005/8/layout/lProcess3"/>
    <dgm:cxn modelId="{B1C445DE-AB5C-432D-A2B8-3276F8E29C39}" type="presParOf" srcId="{75C46D1D-F504-4013-8494-AFE3914093DA}" destId="{8E21124B-4405-4E70-9C25-425414032F6B}" srcOrd="1" destOrd="0" presId="urn:microsoft.com/office/officeart/2005/8/layout/lProcess3"/>
    <dgm:cxn modelId="{18ADDC03-AD5F-488A-88F0-B41DE5639A7C}" type="presParOf" srcId="{75C46D1D-F504-4013-8494-AFE3914093DA}" destId="{4BCB8318-FC2E-487D-BDCA-FA16D1F592C0}" srcOrd="2" destOrd="0" presId="urn:microsoft.com/office/officeart/2005/8/layout/lProcess3"/>
    <dgm:cxn modelId="{181C4220-388D-4555-B091-477BF5C5AFDC}" type="presParOf" srcId="{A11656A5-67FE-4BB7-856F-23EDCBC232D6}" destId="{DF4F6B70-5743-4DF2-A4A5-B8CA11EAA5D7}" srcOrd="3" destOrd="0" presId="urn:microsoft.com/office/officeart/2005/8/layout/lProcess3"/>
    <dgm:cxn modelId="{AE1E1AB3-20E7-40FA-8DDD-A32CE6DBF636}" type="presParOf" srcId="{A11656A5-67FE-4BB7-856F-23EDCBC232D6}" destId="{840F8EC4-A13F-4632-8DDC-9D3D05071A52}" srcOrd="4" destOrd="0" presId="urn:microsoft.com/office/officeart/2005/8/layout/lProcess3"/>
    <dgm:cxn modelId="{577AA630-F5BF-4858-AE5C-4F6B760C73EB}" type="presParOf" srcId="{840F8EC4-A13F-4632-8DDC-9D3D05071A52}" destId="{D56CECA7-3653-4247-9FF0-D21B1205A8F2}" srcOrd="0" destOrd="0" presId="urn:microsoft.com/office/officeart/2005/8/layout/lProcess3"/>
    <dgm:cxn modelId="{60601949-6FE6-4388-B85B-6571833F4F2F}" type="presParOf" srcId="{840F8EC4-A13F-4632-8DDC-9D3D05071A52}" destId="{5DBAC3CC-D1F4-4752-B604-934FD6C5A756}" srcOrd="1" destOrd="0" presId="urn:microsoft.com/office/officeart/2005/8/layout/lProcess3"/>
    <dgm:cxn modelId="{06691E41-5A69-42AE-903F-D492AE0F6229}" type="presParOf" srcId="{840F8EC4-A13F-4632-8DDC-9D3D05071A52}" destId="{C32B08FB-036E-45A3-A316-8EEE1F216CBF}" srcOrd="2" destOrd="0" presId="urn:microsoft.com/office/officeart/2005/8/layout/lProcess3"/>
    <dgm:cxn modelId="{71678145-481E-4C44-9644-5EDE9F787D75}" type="presParOf" srcId="{A11656A5-67FE-4BB7-856F-23EDCBC232D6}" destId="{5757E8B3-4E6B-42D3-BD63-25036A859E9A}" srcOrd="5" destOrd="0" presId="urn:microsoft.com/office/officeart/2005/8/layout/lProcess3"/>
    <dgm:cxn modelId="{C2F9EE2B-753E-4008-AB05-A02CE91BAF1D}" type="presParOf" srcId="{A11656A5-67FE-4BB7-856F-23EDCBC232D6}" destId="{4CEF3B0E-7337-4C6F-A0B6-1872E8D60CD0}" srcOrd="6" destOrd="0" presId="urn:microsoft.com/office/officeart/2005/8/layout/lProcess3"/>
    <dgm:cxn modelId="{45E31D05-6FB4-4C9A-BD65-B984F380E682}" type="presParOf" srcId="{4CEF3B0E-7337-4C6F-A0B6-1872E8D60CD0}" destId="{C2EAD040-1923-40A7-A91B-26DB0FC7BC2B}" srcOrd="0" destOrd="0" presId="urn:microsoft.com/office/officeart/2005/8/layout/lProcess3"/>
    <dgm:cxn modelId="{9145F125-9A50-43E1-8425-F22E17783A77}" type="presParOf" srcId="{4CEF3B0E-7337-4C6F-A0B6-1872E8D60CD0}" destId="{24B4E4F2-F260-470F-A10B-89B2ECC07B00}" srcOrd="1" destOrd="0" presId="urn:microsoft.com/office/officeart/2005/8/layout/lProcess3"/>
    <dgm:cxn modelId="{8D04544D-F778-46AD-BA5E-F92C65DCFD86}" type="presParOf" srcId="{4CEF3B0E-7337-4C6F-A0B6-1872E8D60CD0}" destId="{2B624617-3F87-40F7-A8CC-008AAFD2EE42}" srcOrd="2" destOrd="0" presId="urn:microsoft.com/office/officeart/2005/8/layout/lProcess3"/>
    <dgm:cxn modelId="{B4F21A6D-CC6C-40FD-87EB-356182CD23E7}" type="presParOf" srcId="{A11656A5-67FE-4BB7-856F-23EDCBC232D6}" destId="{60FDD092-77C5-42C4-8A84-3D16220EA820}" srcOrd="7" destOrd="0" presId="urn:microsoft.com/office/officeart/2005/8/layout/lProcess3"/>
    <dgm:cxn modelId="{C265E96D-C838-44CD-8C49-099F3BAC1498}" type="presParOf" srcId="{A11656A5-67FE-4BB7-856F-23EDCBC232D6}" destId="{C17A5B8F-8330-4D4C-9372-E781EE345AD6}" srcOrd="8" destOrd="0" presId="urn:microsoft.com/office/officeart/2005/8/layout/lProcess3"/>
    <dgm:cxn modelId="{0FC82CF1-402A-4E0D-B234-94D99E32BDCB}" type="presParOf" srcId="{C17A5B8F-8330-4D4C-9372-E781EE345AD6}" destId="{3B1D2B2A-45FA-4E62-868A-F278CF5232AA}" srcOrd="0" destOrd="0" presId="urn:microsoft.com/office/officeart/2005/8/layout/lProcess3"/>
    <dgm:cxn modelId="{D23F4EAF-4B8B-44B0-9BDF-7CB66CEE2BD9}" type="presParOf" srcId="{C17A5B8F-8330-4D4C-9372-E781EE345AD6}" destId="{5CFDCDBE-6120-4714-BB6D-F11A7ADA3666}" srcOrd="1" destOrd="0" presId="urn:microsoft.com/office/officeart/2005/8/layout/lProcess3"/>
    <dgm:cxn modelId="{D3AA6DAA-8E60-49BC-B38B-7D2BC2777DD0}" type="presParOf" srcId="{C17A5B8F-8330-4D4C-9372-E781EE345AD6}" destId="{588A6C47-5D06-4A2A-9291-B0F9DB1D99F8}" srcOrd="2" destOrd="0" presId="urn:microsoft.com/office/officeart/2005/8/layout/lProcess3"/>
    <dgm:cxn modelId="{9773396D-516D-4422-8F6E-A68D7C8F503C}" type="presParOf" srcId="{A11656A5-67FE-4BB7-856F-23EDCBC232D6}" destId="{CE0CC39F-9A8D-46EF-B8F6-594EDD797A36}" srcOrd="9" destOrd="0" presId="urn:microsoft.com/office/officeart/2005/8/layout/lProcess3"/>
    <dgm:cxn modelId="{1C3BCB32-63B8-4F76-AB6E-DD110345626E}" type="presParOf" srcId="{A11656A5-67FE-4BB7-856F-23EDCBC232D6}" destId="{0CF41B33-3BC6-47C0-9646-27951ECD7249}" srcOrd="10" destOrd="0" presId="urn:microsoft.com/office/officeart/2005/8/layout/lProcess3"/>
    <dgm:cxn modelId="{7A17D8B1-4988-4938-B724-015540344045}" type="presParOf" srcId="{0CF41B33-3BC6-47C0-9646-27951ECD7249}" destId="{11FD163A-FE7A-4091-95B9-2C2EB06249E3}" srcOrd="0" destOrd="0" presId="urn:microsoft.com/office/officeart/2005/8/layout/lProcess3"/>
    <dgm:cxn modelId="{9B15517E-44F9-4A9C-BF10-D5F1AE88915E}" type="presParOf" srcId="{0CF41B33-3BC6-47C0-9646-27951ECD7249}" destId="{2FD6CDCC-5867-4825-9A5B-53B840FB727B}" srcOrd="1" destOrd="0" presId="urn:microsoft.com/office/officeart/2005/8/layout/lProcess3"/>
    <dgm:cxn modelId="{A6290A11-A08C-4505-A610-E09F1D72C26A}" type="presParOf" srcId="{0CF41B33-3BC6-47C0-9646-27951ECD7249}" destId="{6BFFB7A2-B6F8-422F-BD95-1A616BA539A7}" srcOrd="2" destOrd="0" presId="urn:microsoft.com/office/officeart/2005/8/layout/lProcess3"/>
    <dgm:cxn modelId="{4F271761-B5C4-4261-A53C-F90188E87665}" type="presParOf" srcId="{A11656A5-67FE-4BB7-856F-23EDCBC232D6}" destId="{87348A28-890D-4EC4-BB5D-D54DC0AAC3AF}" srcOrd="11" destOrd="0" presId="urn:microsoft.com/office/officeart/2005/8/layout/lProcess3"/>
    <dgm:cxn modelId="{205023ED-A1A2-4A22-9CBB-055AD0AB5291}" type="presParOf" srcId="{A11656A5-67FE-4BB7-856F-23EDCBC232D6}" destId="{E5E70C5A-ABE9-491F-AC84-C709B8B858FE}" srcOrd="12" destOrd="0" presId="urn:microsoft.com/office/officeart/2005/8/layout/lProcess3"/>
    <dgm:cxn modelId="{F06D0E66-57A6-49B0-9380-D237A28E39A4}" type="presParOf" srcId="{E5E70C5A-ABE9-491F-AC84-C709B8B858FE}" destId="{FB3BFD13-5739-4454-BDC8-7D68963DC4DB}" srcOrd="0" destOrd="0" presId="urn:microsoft.com/office/officeart/2005/8/layout/lProcess3"/>
    <dgm:cxn modelId="{7CEAD914-DFA4-445E-8552-ED9F0FF92E54}" type="presParOf" srcId="{E5E70C5A-ABE9-491F-AC84-C709B8B858FE}" destId="{6C320FCA-0899-44EB-A1FA-CC244FB711F4}" srcOrd="1" destOrd="0" presId="urn:microsoft.com/office/officeart/2005/8/layout/lProcess3"/>
    <dgm:cxn modelId="{E91F3E93-50C1-4CF1-A849-97DDF92C1C6D}" type="presParOf" srcId="{E5E70C5A-ABE9-491F-AC84-C709B8B858FE}" destId="{21B553A9-EE2B-43D4-8331-97D34AF408D2}" srcOrd="2" destOrd="0" presId="urn:microsoft.com/office/officeart/2005/8/layout/lProcess3"/>
    <dgm:cxn modelId="{F40E1277-1FFC-4A5D-83CA-CFB9E57DA6E1}" type="presParOf" srcId="{A11656A5-67FE-4BB7-856F-23EDCBC232D6}" destId="{B8295CDB-C19B-43F6-946B-A40626700248}" srcOrd="13" destOrd="0" presId="urn:microsoft.com/office/officeart/2005/8/layout/lProcess3"/>
    <dgm:cxn modelId="{1B75323A-AABA-43BC-9B27-4888772EF4B5}" type="presParOf" srcId="{A11656A5-67FE-4BB7-856F-23EDCBC232D6}" destId="{639ACED8-6B84-4647-9C3C-0F4F3D734762}" srcOrd="14" destOrd="0" presId="urn:microsoft.com/office/officeart/2005/8/layout/lProcess3"/>
    <dgm:cxn modelId="{17FCFF4F-753D-486C-8B85-B73C294759B1}" type="presParOf" srcId="{639ACED8-6B84-4647-9C3C-0F4F3D734762}" destId="{7B70A9DB-D196-40E6-8964-FE24D2657315}" srcOrd="0" destOrd="0" presId="urn:microsoft.com/office/officeart/2005/8/layout/lProcess3"/>
    <dgm:cxn modelId="{3C68EA10-2CB1-486A-9934-DE9863B58D80}" type="presParOf" srcId="{639ACED8-6B84-4647-9C3C-0F4F3D734762}" destId="{F78D79DD-3C25-48BA-9B87-DF6F3E116F52}" srcOrd="1" destOrd="0" presId="urn:microsoft.com/office/officeart/2005/8/layout/lProcess3"/>
    <dgm:cxn modelId="{EFE62C51-66FD-4D66-8AFF-648E73185682}" type="presParOf" srcId="{639ACED8-6B84-4647-9C3C-0F4F3D734762}" destId="{1953A844-EBE3-411C-A4A4-9712F4496397}" srcOrd="2" destOrd="0" presId="urn:microsoft.com/office/officeart/2005/8/layout/lProcess3"/>
    <dgm:cxn modelId="{1CA9A52F-5EBC-4C2B-A1FF-E71A912D2CD8}" type="presParOf" srcId="{A11656A5-67FE-4BB7-856F-23EDCBC232D6}" destId="{DD8E8FC6-198B-43C8-8230-BDEA1424A436}" srcOrd="15" destOrd="0" presId="urn:microsoft.com/office/officeart/2005/8/layout/lProcess3"/>
    <dgm:cxn modelId="{10083F27-8BC7-4B0B-A779-537A5E4F3154}" type="presParOf" srcId="{A11656A5-67FE-4BB7-856F-23EDCBC232D6}" destId="{D2BC2B67-267A-4509-B032-5C8E9BF58395}" srcOrd="16" destOrd="0" presId="urn:microsoft.com/office/officeart/2005/8/layout/lProcess3"/>
    <dgm:cxn modelId="{A3D0BADF-D3D7-424A-A465-1962C8C74269}" type="presParOf" srcId="{D2BC2B67-267A-4509-B032-5C8E9BF58395}" destId="{89082694-66C6-406D-85C8-057948A4CB6A}" srcOrd="0" destOrd="0" presId="urn:microsoft.com/office/officeart/2005/8/layout/lProcess3"/>
    <dgm:cxn modelId="{10CF1017-BEBD-49C0-B83A-8AD6E50CB321}" type="presParOf" srcId="{D2BC2B67-267A-4509-B032-5C8E9BF58395}" destId="{9EC3CDA3-5E10-484D-88FE-9EC0E90C1C45}" srcOrd="1" destOrd="0" presId="urn:microsoft.com/office/officeart/2005/8/layout/lProcess3"/>
    <dgm:cxn modelId="{0A4AF9DB-258F-487F-B96C-90E8BA63A1FC}" type="presParOf" srcId="{D2BC2B67-267A-4509-B032-5C8E9BF58395}" destId="{B3AD85A5-2F28-47D1-A74D-CCC0A6C4568B}" srcOrd="2" destOrd="0" presId="urn:microsoft.com/office/officeart/2005/8/layout/lProcess3"/>
    <dgm:cxn modelId="{AD11BDD7-027E-4958-8246-2B342E660463}" type="presParOf" srcId="{A11656A5-67FE-4BB7-856F-23EDCBC232D6}" destId="{C4A3F4F0-DFAD-4DFD-B3D3-9270DC2BCB83}" srcOrd="17" destOrd="0" presId="urn:microsoft.com/office/officeart/2005/8/layout/lProcess3"/>
    <dgm:cxn modelId="{C3628C34-29BF-40EA-AAFE-DA37C07C1B27}" type="presParOf" srcId="{A11656A5-67FE-4BB7-856F-23EDCBC232D6}" destId="{C4B58D75-A7ED-484A-995F-328F61AC23AF}" srcOrd="18" destOrd="0" presId="urn:microsoft.com/office/officeart/2005/8/layout/lProcess3"/>
    <dgm:cxn modelId="{6B518E5C-0F1E-437F-80C1-81AEB0B14BBB}" type="presParOf" srcId="{C4B58D75-A7ED-484A-995F-328F61AC23AF}" destId="{87C28870-32A5-4E54-8960-B7519311B817}" srcOrd="0" destOrd="0" presId="urn:microsoft.com/office/officeart/2005/8/layout/lProcess3"/>
    <dgm:cxn modelId="{8E232946-8FB3-49A4-A308-2C320B7338C5}" type="presParOf" srcId="{C4B58D75-A7ED-484A-995F-328F61AC23AF}" destId="{F848F5AF-813F-4931-BF4D-E2D960583279}" srcOrd="1" destOrd="0" presId="urn:microsoft.com/office/officeart/2005/8/layout/lProcess3"/>
    <dgm:cxn modelId="{11E68F97-3773-49AD-829E-75917F0E757D}" type="presParOf" srcId="{C4B58D75-A7ED-484A-995F-328F61AC23AF}" destId="{2AB61E90-036D-4B76-96D8-0B18BD676A4C}" srcOrd="2" destOrd="0" presId="urn:microsoft.com/office/officeart/2005/8/layout/lProcess3"/>
    <dgm:cxn modelId="{FC783E32-5B39-4F07-B1F9-A35B001016A2}" type="presParOf" srcId="{A11656A5-67FE-4BB7-856F-23EDCBC232D6}" destId="{C8BC40E2-00DC-4FC6-B62B-238DF14D02AD}" srcOrd="19" destOrd="0" presId="urn:microsoft.com/office/officeart/2005/8/layout/lProcess3"/>
    <dgm:cxn modelId="{32FD8513-C1C1-4340-962D-0DB56D9F8AD4}" type="presParOf" srcId="{A11656A5-67FE-4BB7-856F-23EDCBC232D6}" destId="{A51782D8-7F0F-4D3A-A072-125D805E0E84}" srcOrd="20" destOrd="0" presId="urn:microsoft.com/office/officeart/2005/8/layout/lProcess3"/>
    <dgm:cxn modelId="{76986E51-81B4-4E20-BFA6-98AF0A188C4D}" type="presParOf" srcId="{A51782D8-7F0F-4D3A-A072-125D805E0E84}" destId="{190D8637-07B6-40FE-8EBB-C8361ACF10D0}" srcOrd="0" destOrd="0" presId="urn:microsoft.com/office/officeart/2005/8/layout/lProcess3"/>
    <dgm:cxn modelId="{6CD8B649-6863-40D6-856D-266F7593341D}" type="presParOf" srcId="{A51782D8-7F0F-4D3A-A072-125D805E0E84}" destId="{F1472730-4DA3-48EF-96E6-7E1DEDD34F8F}" srcOrd="1" destOrd="0" presId="urn:microsoft.com/office/officeart/2005/8/layout/lProcess3"/>
    <dgm:cxn modelId="{C8D3B8B8-C0F1-40BA-97F4-5558A534356D}" type="presParOf" srcId="{A51782D8-7F0F-4D3A-A072-125D805E0E84}" destId="{7E934DFE-7B9E-45AB-B888-A145F31C8749}" srcOrd="2" destOrd="0" presId="urn:microsoft.com/office/officeart/2005/8/layout/lProcess3"/>
    <dgm:cxn modelId="{1E87799C-A8CE-4396-AE98-2D466AEBBD77}" type="presParOf" srcId="{A11656A5-67FE-4BB7-856F-23EDCBC232D6}" destId="{C2E46A3E-0110-471D-890C-FA65060CEE6A}" srcOrd="21" destOrd="0" presId="urn:microsoft.com/office/officeart/2005/8/layout/lProcess3"/>
    <dgm:cxn modelId="{095D47A7-A993-41F0-9E11-148F4D86ED44}" type="presParOf" srcId="{A11656A5-67FE-4BB7-856F-23EDCBC232D6}" destId="{B7B29826-9F60-4A52-B573-980F551EDC65}" srcOrd="22" destOrd="0" presId="urn:microsoft.com/office/officeart/2005/8/layout/lProcess3"/>
    <dgm:cxn modelId="{A1CB52A8-6AA1-474E-8B50-21BC3951E090}" type="presParOf" srcId="{B7B29826-9F60-4A52-B573-980F551EDC65}" destId="{FC68F3D0-237A-4594-B960-3BBE4BB3F87B}" srcOrd="0" destOrd="0" presId="urn:microsoft.com/office/officeart/2005/8/layout/lProcess3"/>
    <dgm:cxn modelId="{0E7AE2E9-DF20-4A8F-A8AF-5CC715648632}" type="presParOf" srcId="{B7B29826-9F60-4A52-B573-980F551EDC65}" destId="{3D04255C-8665-4503-805C-85D84A533C65}" srcOrd="1" destOrd="0" presId="urn:microsoft.com/office/officeart/2005/8/layout/lProcess3"/>
    <dgm:cxn modelId="{D2B5773D-12CB-468D-833B-0D243F462F48}" type="presParOf" srcId="{B7B29826-9F60-4A52-B573-980F551EDC65}" destId="{C5B6F65E-9CFA-41F5-8549-3172E40336C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7F8C-81C2-4E87-9132-8AA7A5B56B63}">
      <dsp:nvSpPr>
        <dsp:cNvPr id="0" name=""/>
        <dsp:cNvSpPr/>
      </dsp:nvSpPr>
      <dsp:spPr>
        <a:xfrm>
          <a:off x="0" y="11365"/>
          <a:ext cx="2029636" cy="492331"/>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Jonás:</a:t>
          </a:r>
        </a:p>
      </dsp:txBody>
      <dsp:txXfrm>
        <a:off x="246166" y="11365"/>
        <a:ext cx="1537305" cy="492331"/>
      </dsp:txXfrm>
    </dsp:sp>
    <dsp:sp modelId="{75896962-CF94-4133-AEA3-968AC069F9D3}">
      <dsp:nvSpPr>
        <dsp:cNvPr id="0" name=""/>
        <dsp:cNvSpPr/>
      </dsp:nvSpPr>
      <dsp:spPr>
        <a:xfrm>
          <a:off x="1876981" y="53213"/>
          <a:ext cx="6733571" cy="408635"/>
        </a:xfrm>
        <a:prstGeom prst="chevron">
          <a:avLst/>
        </a:prstGeom>
        <a:solidFill>
          <a:schemeClr val="accent4">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perdona.</a:t>
          </a:r>
        </a:p>
      </dsp:txBody>
      <dsp:txXfrm>
        <a:off x="2081299" y="53213"/>
        <a:ext cx="6324936" cy="408635"/>
      </dsp:txXfrm>
    </dsp:sp>
    <dsp:sp modelId="{CBA7F23C-2F03-4816-9C15-FF57F4E4F893}">
      <dsp:nvSpPr>
        <dsp:cNvPr id="0" name=""/>
        <dsp:cNvSpPr/>
      </dsp:nvSpPr>
      <dsp:spPr>
        <a:xfrm>
          <a:off x="0" y="572623"/>
          <a:ext cx="2029636" cy="492331"/>
        </a:xfrm>
        <a:prstGeom prst="chevron">
          <a:avLst/>
        </a:prstGeom>
        <a:solidFill>
          <a:schemeClr val="accent4">
            <a:hueOff val="890990"/>
            <a:satOff val="-3707"/>
            <a:lumOff val="8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Amós:</a:t>
          </a:r>
        </a:p>
      </dsp:txBody>
      <dsp:txXfrm>
        <a:off x="246166" y="572623"/>
        <a:ext cx="1537305" cy="492331"/>
      </dsp:txXfrm>
    </dsp:sp>
    <dsp:sp modelId="{4BCB8318-FC2E-487D-BDCA-FA16D1F592C0}">
      <dsp:nvSpPr>
        <dsp:cNvPr id="0" name=""/>
        <dsp:cNvSpPr/>
      </dsp:nvSpPr>
      <dsp:spPr>
        <a:xfrm>
          <a:off x="1876981" y="614471"/>
          <a:ext cx="6733571" cy="408635"/>
        </a:xfrm>
        <a:prstGeom prst="chevron">
          <a:avLst/>
        </a:prstGeom>
        <a:solidFill>
          <a:schemeClr val="accent4">
            <a:tint val="40000"/>
            <a:hueOff val="987448"/>
            <a:satOff val="-4659"/>
            <a:lumOff val="-16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suplica que nos arrepintamos.</a:t>
          </a:r>
        </a:p>
      </dsp:txBody>
      <dsp:txXfrm>
        <a:off x="2081299" y="614471"/>
        <a:ext cx="6324936" cy="408635"/>
      </dsp:txXfrm>
    </dsp:sp>
    <dsp:sp modelId="{D56CECA7-3653-4247-9FF0-D21B1205A8F2}">
      <dsp:nvSpPr>
        <dsp:cNvPr id="0" name=""/>
        <dsp:cNvSpPr/>
      </dsp:nvSpPr>
      <dsp:spPr>
        <a:xfrm>
          <a:off x="0" y="1133881"/>
          <a:ext cx="2029636" cy="492331"/>
        </a:xfrm>
        <a:prstGeom prst="chevron">
          <a:avLst/>
        </a:prstGeom>
        <a:solidFill>
          <a:schemeClr val="accent4">
            <a:hueOff val="1781980"/>
            <a:satOff val="-7414"/>
            <a:lumOff val="174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Oseas:</a:t>
          </a:r>
        </a:p>
      </dsp:txBody>
      <dsp:txXfrm>
        <a:off x="246166" y="1133881"/>
        <a:ext cx="1537305" cy="492331"/>
      </dsp:txXfrm>
    </dsp:sp>
    <dsp:sp modelId="{C32B08FB-036E-45A3-A316-8EEE1F216CBF}">
      <dsp:nvSpPr>
        <dsp:cNvPr id="0" name=""/>
        <dsp:cNvSpPr/>
      </dsp:nvSpPr>
      <dsp:spPr>
        <a:xfrm>
          <a:off x="1876981" y="1175729"/>
          <a:ext cx="6733571" cy="408635"/>
        </a:xfrm>
        <a:prstGeom prst="chevron">
          <a:avLst/>
        </a:prstGeom>
        <a:solidFill>
          <a:schemeClr val="accent4">
            <a:tint val="40000"/>
            <a:hueOff val="1974895"/>
            <a:satOff val="-9317"/>
            <a:lumOff val="-33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ama.</a:t>
          </a:r>
        </a:p>
      </dsp:txBody>
      <dsp:txXfrm>
        <a:off x="2081299" y="1175729"/>
        <a:ext cx="6324936" cy="408635"/>
      </dsp:txXfrm>
    </dsp:sp>
    <dsp:sp modelId="{C2EAD040-1923-40A7-A91B-26DB0FC7BC2B}">
      <dsp:nvSpPr>
        <dsp:cNvPr id="0" name=""/>
        <dsp:cNvSpPr/>
      </dsp:nvSpPr>
      <dsp:spPr>
        <a:xfrm>
          <a:off x="0" y="1695139"/>
          <a:ext cx="2029636" cy="492331"/>
        </a:xfrm>
        <a:prstGeom prst="chevron">
          <a:avLst/>
        </a:prstGeom>
        <a:solidFill>
          <a:schemeClr val="accent4">
            <a:hueOff val="2672970"/>
            <a:satOff val="-11121"/>
            <a:lumOff val="262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Miqueas:</a:t>
          </a:r>
        </a:p>
      </dsp:txBody>
      <dsp:txXfrm>
        <a:off x="246166" y="1695139"/>
        <a:ext cx="1537305" cy="492331"/>
      </dsp:txXfrm>
    </dsp:sp>
    <dsp:sp modelId="{2B624617-3F87-40F7-A8CC-008AAFD2EE42}">
      <dsp:nvSpPr>
        <dsp:cNvPr id="0" name=""/>
        <dsp:cNvSpPr/>
      </dsp:nvSpPr>
      <dsp:spPr>
        <a:xfrm>
          <a:off x="1876981" y="1736987"/>
          <a:ext cx="6733571" cy="408635"/>
        </a:xfrm>
        <a:prstGeom prst="chevron">
          <a:avLst/>
        </a:prstGeom>
        <a:solidFill>
          <a:schemeClr val="accent4">
            <a:tint val="40000"/>
            <a:hueOff val="2962343"/>
            <a:satOff val="-13976"/>
            <a:lumOff val="-50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enseña qué hacer.</a:t>
          </a:r>
        </a:p>
      </dsp:txBody>
      <dsp:txXfrm>
        <a:off x="2081299" y="1736987"/>
        <a:ext cx="6324936" cy="408635"/>
      </dsp:txXfrm>
    </dsp:sp>
    <dsp:sp modelId="{3B1D2B2A-45FA-4E62-868A-F278CF5232AA}">
      <dsp:nvSpPr>
        <dsp:cNvPr id="0" name=""/>
        <dsp:cNvSpPr/>
      </dsp:nvSpPr>
      <dsp:spPr>
        <a:xfrm>
          <a:off x="0" y="2256396"/>
          <a:ext cx="2029636" cy="492331"/>
        </a:xfrm>
        <a:prstGeom prst="chevron">
          <a:avLst/>
        </a:prstGeom>
        <a:solidFill>
          <a:schemeClr val="accent4">
            <a:hueOff val="3563960"/>
            <a:satOff val="-14828"/>
            <a:lumOff val="34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Nahúm:</a:t>
          </a:r>
        </a:p>
      </dsp:txBody>
      <dsp:txXfrm>
        <a:off x="246166" y="2256396"/>
        <a:ext cx="1537305" cy="492331"/>
      </dsp:txXfrm>
    </dsp:sp>
    <dsp:sp modelId="{588A6C47-5D06-4A2A-9291-B0F9DB1D99F8}">
      <dsp:nvSpPr>
        <dsp:cNvPr id="0" name=""/>
        <dsp:cNvSpPr/>
      </dsp:nvSpPr>
      <dsp:spPr>
        <a:xfrm>
          <a:off x="1876981" y="2298245"/>
          <a:ext cx="6733571" cy="408635"/>
        </a:xfrm>
        <a:prstGeom prst="chevron">
          <a:avLst/>
        </a:prstGeom>
        <a:solidFill>
          <a:schemeClr val="accent4">
            <a:tint val="40000"/>
            <a:hueOff val="3949791"/>
            <a:satOff val="-18635"/>
            <a:lumOff val="-67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revela el futuro.</a:t>
          </a:r>
        </a:p>
      </dsp:txBody>
      <dsp:txXfrm>
        <a:off x="2081299" y="2298245"/>
        <a:ext cx="6324936" cy="408635"/>
      </dsp:txXfrm>
    </dsp:sp>
    <dsp:sp modelId="{11FD163A-FE7A-4091-95B9-2C2EB06249E3}">
      <dsp:nvSpPr>
        <dsp:cNvPr id="0" name=""/>
        <dsp:cNvSpPr/>
      </dsp:nvSpPr>
      <dsp:spPr>
        <a:xfrm>
          <a:off x="0" y="2817654"/>
          <a:ext cx="2029636" cy="492331"/>
        </a:xfrm>
        <a:prstGeom prst="chevron">
          <a:avLst/>
        </a:prstGeom>
        <a:solidFill>
          <a:schemeClr val="accent4">
            <a:hueOff val="4454951"/>
            <a:satOff val="-18535"/>
            <a:lumOff val="43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Habacuc:</a:t>
          </a:r>
        </a:p>
      </dsp:txBody>
      <dsp:txXfrm>
        <a:off x="246166" y="2817654"/>
        <a:ext cx="1537305" cy="492331"/>
      </dsp:txXfrm>
    </dsp:sp>
    <dsp:sp modelId="{6BFFB7A2-B6F8-422F-BD95-1A616BA539A7}">
      <dsp:nvSpPr>
        <dsp:cNvPr id="0" name=""/>
        <dsp:cNvSpPr/>
      </dsp:nvSpPr>
      <dsp:spPr>
        <a:xfrm>
          <a:off x="1876981" y="2859502"/>
          <a:ext cx="6733571" cy="408635"/>
        </a:xfrm>
        <a:prstGeom prst="chevron">
          <a:avLst/>
        </a:prstGeom>
        <a:solidFill>
          <a:schemeClr val="accent4">
            <a:tint val="40000"/>
            <a:hueOff val="4937239"/>
            <a:satOff val="-23293"/>
            <a:lumOff val="-84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chemeClr val="tx1"/>
              </a:solidFill>
            </a:rPr>
            <a:t>Nos contesta nuestras preguntas.</a:t>
          </a:r>
        </a:p>
      </dsp:txBody>
      <dsp:txXfrm>
        <a:off x="2081299" y="2859502"/>
        <a:ext cx="6324936" cy="408635"/>
      </dsp:txXfrm>
    </dsp:sp>
    <dsp:sp modelId="{FB3BFD13-5739-4454-BDC8-7D68963DC4DB}">
      <dsp:nvSpPr>
        <dsp:cNvPr id="0" name=""/>
        <dsp:cNvSpPr/>
      </dsp:nvSpPr>
      <dsp:spPr>
        <a:xfrm>
          <a:off x="0" y="3378912"/>
          <a:ext cx="2029636" cy="492331"/>
        </a:xfrm>
        <a:prstGeom prst="chevron">
          <a:avLst/>
        </a:prstGeom>
        <a:solidFill>
          <a:schemeClr val="accent4">
            <a:hueOff val="5345940"/>
            <a:satOff val="-22242"/>
            <a:lumOff val="52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Sofonías:</a:t>
          </a:r>
        </a:p>
      </dsp:txBody>
      <dsp:txXfrm>
        <a:off x="246166" y="3378912"/>
        <a:ext cx="1537305" cy="492331"/>
      </dsp:txXfrm>
    </dsp:sp>
    <dsp:sp modelId="{21B553A9-EE2B-43D4-8331-97D34AF408D2}">
      <dsp:nvSpPr>
        <dsp:cNvPr id="0" name=""/>
        <dsp:cNvSpPr/>
      </dsp:nvSpPr>
      <dsp:spPr>
        <a:xfrm>
          <a:off x="1876981" y="3420760"/>
          <a:ext cx="6733571" cy="408635"/>
        </a:xfrm>
        <a:prstGeom prst="chevron">
          <a:avLst/>
        </a:prstGeom>
        <a:solidFill>
          <a:schemeClr val="accent4">
            <a:tint val="40000"/>
            <a:hueOff val="5924687"/>
            <a:satOff val="-27952"/>
            <a:lumOff val="-101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chemeClr val="tx1"/>
              </a:solidFill>
            </a:rPr>
            <a:t>Viene a buscarnos para recompensarnos.</a:t>
          </a:r>
        </a:p>
      </dsp:txBody>
      <dsp:txXfrm>
        <a:off x="2081299" y="3420760"/>
        <a:ext cx="6324936" cy="408635"/>
      </dsp:txXfrm>
    </dsp:sp>
    <dsp:sp modelId="{7B70A9DB-D196-40E6-8964-FE24D2657315}">
      <dsp:nvSpPr>
        <dsp:cNvPr id="0" name=""/>
        <dsp:cNvSpPr/>
      </dsp:nvSpPr>
      <dsp:spPr>
        <a:xfrm>
          <a:off x="0" y="3940170"/>
          <a:ext cx="2029636" cy="492331"/>
        </a:xfrm>
        <a:prstGeom prst="chevron">
          <a:avLst/>
        </a:prstGeom>
        <a:solidFill>
          <a:schemeClr val="accent4">
            <a:hueOff val="6236930"/>
            <a:satOff val="-25949"/>
            <a:lumOff val="61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Joel:</a:t>
          </a:r>
        </a:p>
      </dsp:txBody>
      <dsp:txXfrm>
        <a:off x="246166" y="3940170"/>
        <a:ext cx="1537305" cy="492331"/>
      </dsp:txXfrm>
    </dsp:sp>
    <dsp:sp modelId="{1953A844-EBE3-411C-A4A4-9712F4496397}">
      <dsp:nvSpPr>
        <dsp:cNvPr id="0" name=""/>
        <dsp:cNvSpPr/>
      </dsp:nvSpPr>
      <dsp:spPr>
        <a:xfrm>
          <a:off x="1876981" y="3982018"/>
          <a:ext cx="6733571" cy="408635"/>
        </a:xfrm>
        <a:prstGeom prst="chevron">
          <a:avLst/>
        </a:prstGeom>
        <a:solidFill>
          <a:schemeClr val="accent4">
            <a:tint val="40000"/>
            <a:hueOff val="6912134"/>
            <a:satOff val="-32610"/>
            <a:lumOff val="-117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da prosperidad.</a:t>
          </a:r>
        </a:p>
      </dsp:txBody>
      <dsp:txXfrm>
        <a:off x="2081299" y="3982018"/>
        <a:ext cx="6324936" cy="408635"/>
      </dsp:txXfrm>
    </dsp:sp>
    <dsp:sp modelId="{89082694-66C6-406D-85C8-057948A4CB6A}">
      <dsp:nvSpPr>
        <dsp:cNvPr id="0" name=""/>
        <dsp:cNvSpPr/>
      </dsp:nvSpPr>
      <dsp:spPr>
        <a:xfrm>
          <a:off x="0" y="4501428"/>
          <a:ext cx="2029636" cy="492331"/>
        </a:xfrm>
        <a:prstGeom prst="chevron">
          <a:avLst/>
        </a:prstGeom>
        <a:solidFill>
          <a:schemeClr val="accent4">
            <a:hueOff val="7127921"/>
            <a:satOff val="-29656"/>
            <a:lumOff val="69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Abdías:</a:t>
          </a:r>
        </a:p>
      </dsp:txBody>
      <dsp:txXfrm>
        <a:off x="246166" y="4501428"/>
        <a:ext cx="1537305" cy="492331"/>
      </dsp:txXfrm>
    </dsp:sp>
    <dsp:sp modelId="{B3AD85A5-2F28-47D1-A74D-CCC0A6C4568B}">
      <dsp:nvSpPr>
        <dsp:cNvPr id="0" name=""/>
        <dsp:cNvSpPr/>
      </dsp:nvSpPr>
      <dsp:spPr>
        <a:xfrm>
          <a:off x="1876981" y="4543276"/>
          <a:ext cx="6733571" cy="408635"/>
        </a:xfrm>
        <a:prstGeom prst="chevron">
          <a:avLst/>
        </a:prstGeom>
        <a:solidFill>
          <a:schemeClr val="accent4">
            <a:tint val="40000"/>
            <a:hueOff val="7899582"/>
            <a:satOff val="-37269"/>
            <a:lumOff val="-134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hace justicia de nuestros enemigos.</a:t>
          </a:r>
        </a:p>
      </dsp:txBody>
      <dsp:txXfrm>
        <a:off x="2081299" y="4543276"/>
        <a:ext cx="6324936" cy="408635"/>
      </dsp:txXfrm>
    </dsp:sp>
    <dsp:sp modelId="{87C28870-32A5-4E54-8960-B7519311B817}">
      <dsp:nvSpPr>
        <dsp:cNvPr id="0" name=""/>
        <dsp:cNvSpPr/>
      </dsp:nvSpPr>
      <dsp:spPr>
        <a:xfrm>
          <a:off x="0" y="5062686"/>
          <a:ext cx="2029636" cy="492331"/>
        </a:xfrm>
        <a:prstGeom prst="chevron">
          <a:avLst/>
        </a:prstGeom>
        <a:solidFill>
          <a:schemeClr val="accent4">
            <a:hueOff val="8018910"/>
            <a:satOff val="-33363"/>
            <a:lumOff val="78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Hageo:</a:t>
          </a:r>
        </a:p>
      </dsp:txBody>
      <dsp:txXfrm>
        <a:off x="246166" y="5062686"/>
        <a:ext cx="1537305" cy="492331"/>
      </dsp:txXfrm>
    </dsp:sp>
    <dsp:sp modelId="{2AB61E90-036D-4B76-96D8-0B18BD676A4C}">
      <dsp:nvSpPr>
        <dsp:cNvPr id="0" name=""/>
        <dsp:cNvSpPr/>
      </dsp:nvSpPr>
      <dsp:spPr>
        <a:xfrm>
          <a:off x="1876981" y="5104534"/>
          <a:ext cx="6733571" cy="408635"/>
        </a:xfrm>
        <a:prstGeom prst="chevron">
          <a:avLst/>
        </a:prstGeom>
        <a:solidFill>
          <a:schemeClr val="accent4">
            <a:tint val="40000"/>
            <a:hueOff val="8887029"/>
            <a:satOff val="-41928"/>
            <a:lumOff val="-151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invita a trabajar.</a:t>
          </a:r>
        </a:p>
      </dsp:txBody>
      <dsp:txXfrm>
        <a:off x="2081299" y="5104534"/>
        <a:ext cx="6324936" cy="408635"/>
      </dsp:txXfrm>
    </dsp:sp>
    <dsp:sp modelId="{190D8637-07B6-40FE-8EBB-C8361ACF10D0}">
      <dsp:nvSpPr>
        <dsp:cNvPr id="0" name=""/>
        <dsp:cNvSpPr/>
      </dsp:nvSpPr>
      <dsp:spPr>
        <a:xfrm>
          <a:off x="0" y="5623944"/>
          <a:ext cx="2029636" cy="492331"/>
        </a:xfrm>
        <a:prstGeom prst="chevron">
          <a:avLst/>
        </a:prstGeom>
        <a:solidFill>
          <a:schemeClr val="accent4">
            <a:hueOff val="8909901"/>
            <a:satOff val="-37070"/>
            <a:lumOff val="87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Zacarías:</a:t>
          </a:r>
        </a:p>
      </dsp:txBody>
      <dsp:txXfrm>
        <a:off x="246166" y="5623944"/>
        <a:ext cx="1537305" cy="492331"/>
      </dsp:txXfrm>
    </dsp:sp>
    <dsp:sp modelId="{7E934DFE-7B9E-45AB-B888-A145F31C8749}">
      <dsp:nvSpPr>
        <dsp:cNvPr id="0" name=""/>
        <dsp:cNvSpPr/>
      </dsp:nvSpPr>
      <dsp:spPr>
        <a:xfrm>
          <a:off x="1876981" y="5665792"/>
          <a:ext cx="6733571" cy="408635"/>
        </a:xfrm>
        <a:prstGeom prst="chevron">
          <a:avLst/>
        </a:prstGeom>
        <a:solidFill>
          <a:schemeClr val="accent4">
            <a:tint val="40000"/>
            <a:hueOff val="9874478"/>
            <a:satOff val="-46586"/>
            <a:lumOff val="-168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protege.</a:t>
          </a:r>
        </a:p>
      </dsp:txBody>
      <dsp:txXfrm>
        <a:off x="2081299" y="5665792"/>
        <a:ext cx="6324936" cy="408635"/>
      </dsp:txXfrm>
    </dsp:sp>
    <dsp:sp modelId="{FC68F3D0-237A-4594-B960-3BBE4BB3F87B}">
      <dsp:nvSpPr>
        <dsp:cNvPr id="0" name=""/>
        <dsp:cNvSpPr/>
      </dsp:nvSpPr>
      <dsp:spPr>
        <a:xfrm>
          <a:off x="0" y="6185202"/>
          <a:ext cx="2029636" cy="492331"/>
        </a:xfrm>
        <a:prstGeom prst="chevron">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Malaquías:</a:t>
          </a:r>
        </a:p>
      </dsp:txBody>
      <dsp:txXfrm>
        <a:off x="246166" y="6185202"/>
        <a:ext cx="1537305" cy="492331"/>
      </dsp:txXfrm>
    </dsp:sp>
    <dsp:sp modelId="{C5B6F65E-9CFA-41F5-8549-3172E40336CF}">
      <dsp:nvSpPr>
        <dsp:cNvPr id="0" name=""/>
        <dsp:cNvSpPr/>
      </dsp:nvSpPr>
      <dsp:spPr>
        <a:xfrm>
          <a:off x="1876981" y="6227050"/>
          <a:ext cx="6733571" cy="408635"/>
        </a:xfrm>
        <a:prstGeom prst="chevron">
          <a:avLst/>
        </a:prstGeom>
        <a:solidFill>
          <a:schemeClr val="accent4">
            <a:tint val="40000"/>
            <a:hueOff val="10861925"/>
            <a:satOff val="-51245"/>
            <a:lumOff val="-185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tx1"/>
              </a:solidFill>
            </a:rPr>
            <a:t>Nos </a:t>
          </a:r>
          <a:r>
            <a:rPr lang="es-ES" sz="2800" b="1" kern="1200" dirty="0">
              <a:solidFill>
                <a:schemeClr val="tx1"/>
              </a:solidFill>
            </a:rPr>
            <a:t>trata con paciencia.</a:t>
          </a:r>
        </a:p>
      </dsp:txBody>
      <dsp:txXfrm>
        <a:off x="2081299" y="6227050"/>
        <a:ext cx="6324936" cy="40863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1A71F-EC40-C0B8-1156-E015C068E31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8340F26-24DC-78A5-39F0-D218F1C73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8E04F89-3E3A-9480-0EC7-5AA93EC62810}"/>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810E6F42-D037-D7C4-4FC8-0A7DC97CF1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2EF750-395B-9810-CCFA-9CA0401163C3}"/>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144856756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AF7464-D8FC-0912-A939-796B0490F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602223-63AE-1718-24EF-B74B164AED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4CA0BE-3F3A-E7C1-A68D-9918137B7BE6}"/>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D099B8E9-6CF2-91C5-50D9-1CA1B14CFF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6631B-71F9-A7FD-0283-A8C39DEA337B}"/>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551760010"/>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20E9D8-658C-A90D-810E-F85A605A5A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3CB576B-402A-DB15-21FE-CDCE4113585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E6A4C0-04BA-6FA0-30BB-0DC525FC4163}"/>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78FDC482-BAA2-E05D-E1C8-9D1352CE56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E52589-E803-AF9B-7A49-C7EB56CBD783}"/>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266202322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10B63-DBA4-0874-B59F-93CDA194E0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B0264-A890-D547-A6DE-05DA756813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DFBB70-077F-B02E-EB78-4270ED2B8D31}"/>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C2E359AE-97D3-702E-BB83-26206A2ADF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7154D0E-D05C-B042-BEAE-0D70541642BA}"/>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37140820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ABB850-3014-B363-77AE-BBF05C03A9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CEE6DD-15AA-447C-5763-2F775E7211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A404E4-BFCE-A90C-D97A-D7E22231C590}"/>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0D4F91C5-9D92-6741-6A1D-5723C29F16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9957EE-94E3-559E-B91B-1889CDE3D813}"/>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292928091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778E8-0CED-3641-EA4C-2019B39B59B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6F3EA8-8C65-5885-5BC2-B7E0D7CE2D6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B93C155-27D5-3799-EFBB-1B641E7DE4F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B73327C-A71B-59C6-B421-8A6C2609AB56}"/>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6" name="Marcador de pie de página 5">
            <a:extLst>
              <a:ext uri="{FF2B5EF4-FFF2-40B4-BE49-F238E27FC236}">
                <a16:creationId xmlns:a16="http://schemas.microsoft.com/office/drawing/2014/main" id="{015768F7-AE4E-84D9-6D1D-14B3314A9B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1CE908-6FB3-95CB-8CEA-304D489BA227}"/>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2085276257"/>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D221A-DE69-EEEE-E9C8-A97426DCCBB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127751-6413-B9E0-1C50-9EB40CFE8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1BB9744-A0BC-A9B4-8E1D-B8EF216A24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D27F3D1-C9CC-16D0-330C-44B71FAC9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5F4201C-D123-C779-82AB-191A46C0C61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46CCC24-C130-F049-1376-225606DA6D25}"/>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8" name="Marcador de pie de página 7">
            <a:extLst>
              <a:ext uri="{FF2B5EF4-FFF2-40B4-BE49-F238E27FC236}">
                <a16:creationId xmlns:a16="http://schemas.microsoft.com/office/drawing/2014/main" id="{540C21CE-FAC5-6F21-AFCB-9A7BE6ADF6D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C497EF9-CAAD-6F81-9317-C71A15EDBA7A}"/>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2171045369"/>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13EC5-6D34-70DE-4C31-4E37F4D27DC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7B86963-2A8C-B450-C54B-69A222D3CBAA}"/>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4" name="Marcador de pie de página 3">
            <a:extLst>
              <a:ext uri="{FF2B5EF4-FFF2-40B4-BE49-F238E27FC236}">
                <a16:creationId xmlns:a16="http://schemas.microsoft.com/office/drawing/2014/main" id="{70449A6D-B0A1-EC28-19FF-A370DB627E5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E3145D9-BD3E-6E05-E790-23035F0328B3}"/>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3764249736"/>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D55A65-E0B5-A9DB-47F9-E41A60BAC4BC}"/>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3" name="Marcador de pie de página 2">
            <a:extLst>
              <a:ext uri="{FF2B5EF4-FFF2-40B4-BE49-F238E27FC236}">
                <a16:creationId xmlns:a16="http://schemas.microsoft.com/office/drawing/2014/main" id="{0825691A-66A0-5A20-B7B6-4AE589B52B5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640BFD9-D1BC-912E-9C0E-B25181A5BE75}"/>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328271413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25D30-4702-4C21-4782-5724AA83AB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5A06A5-8684-A898-E6FB-6543E68A56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4E3E098-72F6-81E5-2B5C-C618C7FCD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379899-C46F-8C32-AF23-2705CB7B113E}"/>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6" name="Marcador de pie de página 5">
            <a:extLst>
              <a:ext uri="{FF2B5EF4-FFF2-40B4-BE49-F238E27FC236}">
                <a16:creationId xmlns:a16="http://schemas.microsoft.com/office/drawing/2014/main" id="{2F36973B-9D6B-8B0A-6574-1431487726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55F6298-67D8-3A35-A44D-F996CF90D829}"/>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311846102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523A0-7CE7-5ACC-3727-5E42612939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F10444E-AC24-F94B-C63A-49C22169F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F6CB986-CC3A-A5B4-3BC3-BAC7187C9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ACC873-C20D-691C-3AF2-34D78184A000}"/>
              </a:ext>
            </a:extLst>
          </p:cNvPr>
          <p:cNvSpPr>
            <a:spLocks noGrp="1"/>
          </p:cNvSpPr>
          <p:nvPr>
            <p:ph type="dt" sz="half" idx="10"/>
          </p:nvPr>
        </p:nvSpPr>
        <p:spPr/>
        <p:txBody>
          <a:bodyPr/>
          <a:lstStyle/>
          <a:p>
            <a:fld id="{B396A1FB-1403-47D1-BD55-372DA6CB993C}" type="datetimeFigureOut">
              <a:rPr lang="es-ES" smtClean="0"/>
              <a:t>17/12/2022</a:t>
            </a:fld>
            <a:endParaRPr lang="es-ES"/>
          </a:p>
        </p:txBody>
      </p:sp>
      <p:sp>
        <p:nvSpPr>
          <p:cNvPr id="6" name="Marcador de pie de página 5">
            <a:extLst>
              <a:ext uri="{FF2B5EF4-FFF2-40B4-BE49-F238E27FC236}">
                <a16:creationId xmlns:a16="http://schemas.microsoft.com/office/drawing/2014/main" id="{1B09816B-4D2E-B24A-2549-1B3CC15B83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29303A-0137-2F30-038E-8C4FC3BC81BA}"/>
              </a:ext>
            </a:extLst>
          </p:cNvPr>
          <p:cNvSpPr>
            <a:spLocks noGrp="1"/>
          </p:cNvSpPr>
          <p:nvPr>
            <p:ph type="sldNum" sz="quarter" idx="12"/>
          </p:nvPr>
        </p:nvSpPr>
        <p:spPr/>
        <p:txBody>
          <a:bodyPr/>
          <a:lstStyle/>
          <a:p>
            <a:fld id="{C5B591A4-BB7A-46CD-B01D-BC15C6CF2CC9}" type="slidenum">
              <a:rPr lang="es-ES" smtClean="0"/>
              <a:t>‹Nº›</a:t>
            </a:fld>
            <a:endParaRPr lang="es-ES"/>
          </a:p>
        </p:txBody>
      </p:sp>
    </p:spTree>
    <p:extLst>
      <p:ext uri="{BB962C8B-B14F-4D97-AF65-F5344CB8AC3E}">
        <p14:creationId xmlns:p14="http://schemas.microsoft.com/office/powerpoint/2010/main" val="3831978893"/>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3C0BC7A-2293-569E-8798-CC9F97E54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D33D3A-0553-8B0E-DB8E-D5FB619F8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467DB1-16B9-D3A1-45A4-667368F3F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6A1FB-1403-47D1-BD55-372DA6CB993C}" type="datetimeFigureOut">
              <a:rPr lang="es-ES" smtClean="0"/>
              <a:t>17/12/2022</a:t>
            </a:fld>
            <a:endParaRPr lang="es-ES"/>
          </a:p>
        </p:txBody>
      </p:sp>
      <p:sp>
        <p:nvSpPr>
          <p:cNvPr id="5" name="Marcador de pie de página 4">
            <a:extLst>
              <a:ext uri="{FF2B5EF4-FFF2-40B4-BE49-F238E27FC236}">
                <a16:creationId xmlns:a16="http://schemas.microsoft.com/office/drawing/2014/main" id="{88797349-48CD-95E1-0BB7-5A5EE8E5A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717038E-C0F6-1AFC-5DE8-3C48ACF07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591A4-BB7A-46CD-B01D-BC15C6CF2CC9}" type="slidenum">
              <a:rPr lang="es-ES" smtClean="0"/>
              <a:t>‹Nº›</a:t>
            </a:fld>
            <a:endParaRPr lang="es-ES"/>
          </a:p>
        </p:txBody>
      </p:sp>
    </p:spTree>
    <p:extLst>
      <p:ext uri="{BB962C8B-B14F-4D97-AF65-F5344CB8AC3E}">
        <p14:creationId xmlns:p14="http://schemas.microsoft.com/office/powerpoint/2010/main" val="1847369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9"/>
            <a:ext cx="768096" cy="6696065"/>
          </a:xfrm>
          <a:prstGeom prst="rect">
            <a:avLst/>
          </a:prstGeom>
          <a:solidFill>
            <a:srgbClr val="62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ujer, parado, niña, sostener&#10;&#10;Descripción generada automáticamente">
            <a:extLst>
              <a:ext uri="{FF2B5EF4-FFF2-40B4-BE49-F238E27FC236}">
                <a16:creationId xmlns:a16="http://schemas.microsoft.com/office/drawing/2014/main" id="{8367B4B0-2A21-D5AA-63C2-98E6D56C3BB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29" t="41122" r="1455"/>
          <a:stretch/>
        </p:blipFill>
        <p:spPr>
          <a:xfrm>
            <a:off x="6088089" y="3264090"/>
            <a:ext cx="6023046" cy="3593910"/>
          </a:xfrm>
          <a:prstGeom prst="rect">
            <a:avLst/>
          </a:prstGeom>
        </p:spPr>
      </p:pic>
      <p:pic>
        <p:nvPicPr>
          <p:cNvPr id="7" name="Imagen 6">
            <a:extLst>
              <a:ext uri="{FF2B5EF4-FFF2-40B4-BE49-F238E27FC236}">
                <a16:creationId xmlns:a16="http://schemas.microsoft.com/office/drawing/2014/main" id="{F0A33F82-50BB-D2C4-1FC4-3CC9B5C5E1F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187" t="4017" r="-2187" b="5319"/>
          <a:stretch/>
        </p:blipFill>
        <p:spPr>
          <a:xfrm>
            <a:off x="926037" y="9"/>
            <a:ext cx="7238249" cy="3937509"/>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2" name="Rectángulo 21">
            <a:extLst>
              <a:ext uri="{FF2B5EF4-FFF2-40B4-BE49-F238E27FC236}">
                <a16:creationId xmlns:a16="http://schemas.microsoft.com/office/drawing/2014/main" id="{6A90195F-9AE8-AFAD-B23B-85CF221614D9}"/>
              </a:ext>
            </a:extLst>
          </p:cNvPr>
          <p:cNvSpPr>
            <a:spLocks noGrp="1" noRot="1" noMove="1" noResize="1" noEditPoints="1" noAdjustHandles="1" noChangeArrowheads="1" noChangeShapeType="1"/>
          </p:cNvSpPr>
          <p:nvPr/>
        </p:nvSpPr>
        <p:spPr>
          <a:xfrm>
            <a:off x="7661113" y="0"/>
            <a:ext cx="689785" cy="315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8">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819054" y="839755"/>
            <a:ext cx="4292082" cy="2314554"/>
          </a:xfrm>
          <a:prstGeom prst="rect">
            <a:avLst/>
          </a:prstGeom>
          <a:blipFill dpi="0" rotWithShape="1">
            <a:blip r:embed="rId2">
              <a:extLst>
                <a:ext uri="{28A0092B-C50C-407E-A947-70E740481C1C}">
                  <a14:useLocalDpi xmlns:a14="http://schemas.microsoft.com/office/drawing/2010/main" val="0"/>
                </a:ext>
              </a:extLst>
            </a:blip>
            <a:srcRect/>
            <a:stretch>
              <a:fillRect l="-39357" t="-92" r="-911" b="-160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26036" y="4069421"/>
            <a:ext cx="5001186" cy="2626653"/>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Imagen 24">
            <a:extLst>
              <a:ext uri="{FF2B5EF4-FFF2-40B4-BE49-F238E27FC236}">
                <a16:creationId xmlns:a16="http://schemas.microsoft.com/office/drawing/2014/main" id="{777C6C7E-7E78-5BAF-260C-61F77D3AF6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3020" y="4198774"/>
            <a:ext cx="4548900" cy="2313993"/>
          </a:xfrm>
          <a:prstGeom prst="rect">
            <a:avLst/>
          </a:prstGeom>
        </p:spPr>
      </p:pic>
      <p:sp>
        <p:nvSpPr>
          <p:cNvPr id="23" name="Rectangle 16">
            <a:extLst>
              <a:ext uri="{FF2B5EF4-FFF2-40B4-BE49-F238E27FC236}">
                <a16:creationId xmlns:a16="http://schemas.microsoft.com/office/drawing/2014/main" id="{A915D294-3A1F-385E-77A1-42574BC9F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819052" y="0"/>
            <a:ext cx="4292082" cy="729973"/>
          </a:xfrm>
          <a:prstGeom prst="rect">
            <a:avLst/>
          </a:prstGeom>
          <a:solidFill>
            <a:srgbClr val="62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92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r="-9000"/>
          </a:stretch>
        </a:blipFill>
        <a:effectLst/>
      </p:bgPr>
    </p:bg>
    <p:spTree>
      <p:nvGrpSpPr>
        <p:cNvPr id="1" name=""/>
        <p:cNvGrpSpPr/>
        <p:nvPr/>
      </p:nvGrpSpPr>
      <p:grpSpPr>
        <a:xfrm>
          <a:off x="0" y="0"/>
          <a:ext cx="0" cy="0"/>
          <a:chOff x="0" y="0"/>
          <a:chExt cx="0" cy="0"/>
        </a:xfrm>
      </p:grpSpPr>
      <p:pic>
        <p:nvPicPr>
          <p:cNvPr id="15" name="Imagen 14" descr="Un dibujo de un hombre con barba y bigote&#10;&#10;Descripción generada automáticamente con confianza baja">
            <a:extLst>
              <a:ext uri="{FF2B5EF4-FFF2-40B4-BE49-F238E27FC236}">
                <a16:creationId xmlns:a16="http://schemas.microsoft.com/office/drawing/2014/main" id="{AC1CED32-B49F-C7B1-BF6D-7FFB3483E3C1}"/>
              </a:ext>
            </a:extLst>
          </p:cNvPr>
          <p:cNvPicPr>
            <a:picLocks noChangeAspect="1"/>
          </p:cNvPicPr>
          <p:nvPr/>
        </p:nvPicPr>
        <p:blipFill rotWithShape="1">
          <a:blip r:embed="rId3">
            <a:extLst>
              <a:ext uri="{28A0092B-C50C-407E-A947-70E740481C1C}">
                <a14:useLocalDpi xmlns:a14="http://schemas.microsoft.com/office/drawing/2010/main" val="0"/>
              </a:ext>
            </a:extLst>
          </a:blip>
          <a:srcRect l="18602" r="20179" b="10394"/>
          <a:stretch/>
        </p:blipFill>
        <p:spPr>
          <a:xfrm>
            <a:off x="114080" y="2096018"/>
            <a:ext cx="3137288" cy="4592049"/>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27084184-865C-89A2-0E89-ABAC8326E78F}"/>
              </a:ext>
            </a:extLst>
          </p:cNvPr>
          <p:cNvSpPr txBox="1"/>
          <p:nvPr/>
        </p:nvSpPr>
        <p:spPr>
          <a:xfrm>
            <a:off x="3638550" y="218599"/>
            <a:ext cx="8091333" cy="3200876"/>
          </a:xfrm>
          <a:prstGeom prst="rect">
            <a:avLst/>
          </a:prstGeom>
          <a:noFill/>
        </p:spPr>
        <p:txBody>
          <a:bodyPr wrap="square">
            <a:spAutoFit/>
          </a:bodyPr>
          <a:lstStyle/>
          <a:p>
            <a:pPr>
              <a:spcBef>
                <a:spcPts val="600"/>
              </a:spcBef>
            </a:pPr>
            <a:r>
              <a:rPr lang="es-ES" sz="2400" b="1" dirty="0"/>
              <a:t>Me llamo Sofonías, soy un príncipe de Judá, descendiente directo del buen rey Ezequías.</a:t>
            </a:r>
          </a:p>
          <a:p>
            <a:pPr>
              <a:spcBef>
                <a:spcPts val="600"/>
              </a:spcBef>
            </a:pPr>
            <a:r>
              <a:rPr lang="es-ES" sz="2400" b="1" dirty="0"/>
              <a:t>Mi mensaje no es nada agradable. Está cercano “el día de Jehová”, el día en que Él venga a destruir la tierra, y a todos los que se apartan de Dios y no lo buscan.</a:t>
            </a:r>
          </a:p>
          <a:p>
            <a:pPr>
              <a:spcBef>
                <a:spcPts val="600"/>
              </a:spcBef>
            </a:pPr>
            <a:r>
              <a:rPr lang="es-ES" sz="2400" b="1" dirty="0"/>
              <a:t>Me gustaría que todos los que lean mi mensaje meditasen en el terrible final que les espera. Así, podrán arrepentirse de su pecado, buscar a Dios y librarse del castigo en aquel día.</a:t>
            </a:r>
          </a:p>
        </p:txBody>
      </p:sp>
      <p:pic>
        <p:nvPicPr>
          <p:cNvPr id="2" name="Imagen 1">
            <a:extLst>
              <a:ext uri="{FF2B5EF4-FFF2-40B4-BE49-F238E27FC236}">
                <a16:creationId xmlns:a16="http://schemas.microsoft.com/office/drawing/2014/main" id="{92C1F2F7-0AEA-8CD3-56D4-3B3F593231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001" y="113135"/>
            <a:ext cx="3125366" cy="2180194"/>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A92F52C2-926B-C06C-9E5E-EDBD2C7F2668}"/>
              </a:ext>
            </a:extLst>
          </p:cNvPr>
          <p:cNvSpPr txBox="1"/>
          <p:nvPr/>
        </p:nvSpPr>
        <p:spPr>
          <a:xfrm>
            <a:off x="114081" y="186930"/>
            <a:ext cx="3149207" cy="707886"/>
          </a:xfrm>
          <a:prstGeom prst="rect">
            <a:avLst/>
          </a:prstGeom>
          <a:noFill/>
          <a:effectLst>
            <a:outerShdw blurRad="63500" dist="355600" sx="102000" sy="102000" algn="ctr" rotWithShape="0">
              <a:prstClr val="black">
                <a:alpha val="0"/>
              </a:prstClr>
            </a:outerShdw>
          </a:effectLst>
        </p:spPr>
        <p:txBody>
          <a:bodyPr wrap="square">
            <a:spAutoFit/>
          </a:bodyPr>
          <a:lstStyle/>
          <a:p>
            <a:pPr algn="ctr"/>
            <a:r>
              <a:rPr lang="es-ES" sz="4000" b="1" dirty="0">
                <a:solidFill>
                  <a:schemeClr val="bg1"/>
                </a:solidFill>
                <a:effectLst>
                  <a:outerShdw blurRad="76200" sx="102000" sy="102000" algn="ctr" rotWithShape="0">
                    <a:prstClr val="black"/>
                  </a:outerShdw>
                </a:effectLst>
              </a:rPr>
              <a:t>SOFONÍAS</a:t>
            </a:r>
          </a:p>
        </p:txBody>
      </p:sp>
      <p:sp>
        <p:nvSpPr>
          <p:cNvPr id="6" name="CuadroTexto 5">
            <a:extLst>
              <a:ext uri="{FF2B5EF4-FFF2-40B4-BE49-F238E27FC236}">
                <a16:creationId xmlns:a16="http://schemas.microsoft.com/office/drawing/2014/main" id="{C064FFD4-3271-FBD9-98FA-CA8E33B123AF}"/>
              </a:ext>
            </a:extLst>
          </p:cNvPr>
          <p:cNvSpPr txBox="1"/>
          <p:nvPr/>
        </p:nvSpPr>
        <p:spPr>
          <a:xfrm>
            <a:off x="114082" y="968611"/>
            <a:ext cx="3140104"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B7811C"/>
                </a:solidFill>
              </a:rPr>
              <a:t>Jesús viene a buscarme para recompensarme</a:t>
            </a:r>
          </a:p>
        </p:txBody>
      </p:sp>
      <p:sp>
        <p:nvSpPr>
          <p:cNvPr id="7" name="CuadroTexto 6">
            <a:extLst>
              <a:ext uri="{FF2B5EF4-FFF2-40B4-BE49-F238E27FC236}">
                <a16:creationId xmlns:a16="http://schemas.microsoft.com/office/drawing/2014/main" id="{725DBBE2-9E90-2248-4B57-394C6971B21F}"/>
              </a:ext>
            </a:extLst>
          </p:cNvPr>
          <p:cNvSpPr txBox="1"/>
          <p:nvPr/>
        </p:nvSpPr>
        <p:spPr>
          <a:xfrm>
            <a:off x="2330605" y="1750292"/>
            <a:ext cx="1018903" cy="369332"/>
          </a:xfrm>
          <a:prstGeom prst="rect">
            <a:avLst/>
          </a:prstGeom>
          <a:noFill/>
        </p:spPr>
        <p:txBody>
          <a:bodyPr wrap="square">
            <a:spAutoFit/>
          </a:bodyPr>
          <a:lstStyle/>
          <a:p>
            <a:r>
              <a:rPr lang="es-ES" dirty="0"/>
              <a:t>630 a.C.</a:t>
            </a:r>
          </a:p>
        </p:txBody>
      </p:sp>
      <p:sp>
        <p:nvSpPr>
          <p:cNvPr id="9" name="CuadroTexto 8">
            <a:extLst>
              <a:ext uri="{FF2B5EF4-FFF2-40B4-BE49-F238E27FC236}">
                <a16:creationId xmlns:a16="http://schemas.microsoft.com/office/drawing/2014/main" id="{1AE6F2B9-FEF6-9D7C-136B-85597BCF1163}"/>
              </a:ext>
            </a:extLst>
          </p:cNvPr>
          <p:cNvSpPr txBox="1"/>
          <p:nvPr/>
        </p:nvSpPr>
        <p:spPr>
          <a:xfrm>
            <a:off x="3638550" y="5632271"/>
            <a:ext cx="8091333" cy="1200329"/>
          </a:xfrm>
          <a:prstGeom prst="rect">
            <a:avLst/>
          </a:prstGeom>
          <a:noFill/>
        </p:spPr>
        <p:txBody>
          <a:bodyPr wrap="square">
            <a:spAutoFit/>
          </a:bodyPr>
          <a:lstStyle/>
          <a:p>
            <a:r>
              <a:rPr lang="es-ES" sz="2400" b="1" dirty="0"/>
              <a:t>Jesús viene pronto a esta tierra. Si no quieres ser destruido por el resplandor de su Venida, búscalo ahora para que tu recompensa sea la vida eterna.</a:t>
            </a:r>
          </a:p>
        </p:txBody>
      </p:sp>
      <p:grpSp>
        <p:nvGrpSpPr>
          <p:cNvPr id="5" name="Grupo 4">
            <a:extLst>
              <a:ext uri="{FF2B5EF4-FFF2-40B4-BE49-F238E27FC236}">
                <a16:creationId xmlns:a16="http://schemas.microsoft.com/office/drawing/2014/main" id="{E351C7F4-B956-F141-77CF-30629C5C29E9}"/>
              </a:ext>
            </a:extLst>
          </p:cNvPr>
          <p:cNvGrpSpPr/>
          <p:nvPr/>
        </p:nvGrpSpPr>
        <p:grpSpPr>
          <a:xfrm>
            <a:off x="3962400" y="3542925"/>
            <a:ext cx="7572376" cy="1949825"/>
            <a:chOff x="3962400" y="3542925"/>
            <a:chExt cx="7572376" cy="1949825"/>
          </a:xfrm>
        </p:grpSpPr>
        <p:pic>
          <p:nvPicPr>
            <p:cNvPr id="8" name="Imagen 7" descr="Fondo negro con letras blancas&#10;&#10;Descripción generada automáticamente con confianza media">
              <a:extLst>
                <a:ext uri="{FF2B5EF4-FFF2-40B4-BE49-F238E27FC236}">
                  <a16:creationId xmlns:a16="http://schemas.microsoft.com/office/drawing/2014/main" id="{704EC65C-34F9-09F6-A704-AFDABE535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542925"/>
              <a:ext cx="7572376" cy="1949825"/>
            </a:xfrm>
            <a:prstGeom prst="rect">
              <a:avLst/>
            </a:prstGeom>
          </p:spPr>
        </p:pic>
        <p:sp>
          <p:nvSpPr>
            <p:cNvPr id="11" name="CuadroTexto 10">
              <a:extLst>
                <a:ext uri="{FF2B5EF4-FFF2-40B4-BE49-F238E27FC236}">
                  <a16:creationId xmlns:a16="http://schemas.microsoft.com/office/drawing/2014/main" id="{2AFC72CE-451A-1F0D-8652-FA946ADBED1C}"/>
                </a:ext>
              </a:extLst>
            </p:cNvPr>
            <p:cNvSpPr txBox="1"/>
            <p:nvPr/>
          </p:nvSpPr>
          <p:spPr>
            <a:xfrm>
              <a:off x="4171951" y="3733007"/>
              <a:ext cx="7153275" cy="1569660"/>
            </a:xfrm>
            <a:prstGeom prst="rect">
              <a:avLst/>
            </a:prstGeom>
            <a:noFill/>
          </p:spPr>
          <p:txBody>
            <a:bodyPr wrap="square">
              <a:spAutoFit/>
            </a:bodyPr>
            <a:lstStyle/>
            <a:p>
              <a:pPr algn="ctr"/>
              <a:r>
                <a:rPr lang="es-ES" sz="2400" b="1" dirty="0">
                  <a:solidFill>
                    <a:srgbClr val="584300"/>
                  </a:solidFill>
                  <a:latin typeface="Abhaya Libre ExtraBold" panose="02000803000000000000" pitchFamily="2" charset="0"/>
                  <a:cs typeface="Abhaya Libre ExtraBold" panose="02000803000000000000" pitchFamily="2" charset="0"/>
                </a:rPr>
                <a:t>“Buscad a Jehová todos los humildes de la tierra, los que pusisteis por obra su juicio; buscad justicia, buscad mansedumbre; quizás seréis guardados en el día del enojo de Jehová” (Sofonías 2:3)</a:t>
              </a:r>
            </a:p>
          </p:txBody>
        </p:sp>
      </p:grpSp>
    </p:spTree>
    <p:extLst>
      <p:ext uri="{BB962C8B-B14F-4D97-AF65-F5344CB8AC3E}">
        <p14:creationId xmlns:p14="http://schemas.microsoft.com/office/powerpoint/2010/main" val="17441547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ppt_w</p:attrName>
                                        </p:attrNameLst>
                                      </p:cBhvr>
                                      <p:tavLst>
                                        <p:tav tm="0" fmla="#ppt_w*sin(2.5*pi*$)">
                                          <p:val>
                                            <p:fltVal val="0"/>
                                          </p:val>
                                        </p:tav>
                                        <p:tav tm="100000">
                                          <p:val>
                                            <p:fltVal val="1"/>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1+#ppt_w/2"/>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49" presetClass="entr" presetSubtype="0" decel="100000" fill="hold" grpId="1"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 calcmode="lin" valueType="num">
                                      <p:cBhvr>
                                        <p:cTn id="67" dur="500" fill="hold"/>
                                        <p:tgtEl>
                                          <p:spTgt spid="6"/>
                                        </p:tgtEl>
                                        <p:attrNameLst>
                                          <p:attrName>style.rotation</p:attrName>
                                        </p:attrNameLst>
                                      </p:cBhvr>
                                      <p:tavLst>
                                        <p:tav tm="0">
                                          <p:val>
                                            <p:fltVal val="360"/>
                                          </p:val>
                                        </p:tav>
                                        <p:tav tm="100000">
                                          <p:val>
                                            <p:fltVal val="0"/>
                                          </p:val>
                                        </p:tav>
                                      </p:tavLst>
                                    </p:anim>
                                    <p:animEffect transition="in" filter="fade">
                                      <p:cBhvr>
                                        <p:cTn id="68" dur="500"/>
                                        <p:tgtEl>
                                          <p:spTgt spid="6"/>
                                        </p:tgtEl>
                                      </p:cBhvr>
                                    </p:animEffect>
                                  </p:childTnLst>
                                </p:cTn>
                              </p:par>
                              <p:par>
                                <p:cTn id="69" presetID="34" presetClass="emph" presetSubtype="0" fill="hold" grpId="1" nodeType="with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4"/>
                                        </p:tgtEl>
                                        <p:attrNameLst>
                                          <p:attrName>ppt_x</p:attrName>
                                          <p:attrName>ppt_y</p:attrName>
                                        </p:attrNameLst>
                                      </p:cBhvr>
                                    </p:animMotion>
                                    <p:animRot by="1500000">
                                      <p:cBhvr>
                                        <p:cTn id="71" dur="125" fill="hold">
                                          <p:stCondLst>
                                            <p:cond delay="0"/>
                                          </p:stCondLst>
                                        </p:cTn>
                                        <p:tgtEl>
                                          <p:spTgt spid="4"/>
                                        </p:tgtEl>
                                        <p:attrNameLst>
                                          <p:attrName>r</p:attrName>
                                        </p:attrNameLst>
                                      </p:cBhvr>
                                    </p:animRot>
                                    <p:animRot by="-1500000">
                                      <p:cBhvr>
                                        <p:cTn id="72" dur="125" fill="hold">
                                          <p:stCondLst>
                                            <p:cond delay="125"/>
                                          </p:stCondLst>
                                        </p:cTn>
                                        <p:tgtEl>
                                          <p:spTgt spid="4"/>
                                        </p:tgtEl>
                                        <p:attrNameLst>
                                          <p:attrName>r</p:attrName>
                                        </p:attrNameLst>
                                      </p:cBhvr>
                                    </p:animRot>
                                    <p:animRot by="-1500000">
                                      <p:cBhvr>
                                        <p:cTn id="73" dur="125" fill="hold">
                                          <p:stCondLst>
                                            <p:cond delay="250"/>
                                          </p:stCondLst>
                                        </p:cTn>
                                        <p:tgtEl>
                                          <p:spTgt spid="4"/>
                                        </p:tgtEl>
                                        <p:attrNameLst>
                                          <p:attrName>r</p:attrName>
                                        </p:attrNameLst>
                                      </p:cBhvr>
                                    </p:animRot>
                                    <p:animRot by="1500000">
                                      <p:cBhvr>
                                        <p:cTn id="7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6" grpId="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10000"/>
          </a:stretch>
        </a:blipFill>
        <a:effectLst/>
      </p:bgPr>
    </p:bg>
    <p:spTree>
      <p:nvGrpSpPr>
        <p:cNvPr id="1" name=""/>
        <p:cNvGrpSpPr/>
        <p:nvPr/>
      </p:nvGrpSpPr>
      <p:grpSpPr>
        <a:xfrm>
          <a:off x="0" y="0"/>
          <a:ext cx="0" cy="0"/>
          <a:chOff x="0" y="0"/>
          <a:chExt cx="0" cy="0"/>
        </a:xfrm>
      </p:grpSpPr>
      <p:pic>
        <p:nvPicPr>
          <p:cNvPr id="13" name="Imagen 12" descr="Una caricatura de una persona&#10;&#10;Descripción generada automáticamente con confianza media">
            <a:extLst>
              <a:ext uri="{FF2B5EF4-FFF2-40B4-BE49-F238E27FC236}">
                <a16:creationId xmlns:a16="http://schemas.microsoft.com/office/drawing/2014/main" id="{43925988-3122-1B5C-0E9A-30485B852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854" y="2135552"/>
            <a:ext cx="3995654" cy="460166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669CAC2-6181-C325-F784-EC7142D8E4E1}"/>
              </a:ext>
            </a:extLst>
          </p:cNvPr>
          <p:cNvSpPr txBox="1"/>
          <p:nvPr/>
        </p:nvSpPr>
        <p:spPr>
          <a:xfrm>
            <a:off x="359278" y="38976"/>
            <a:ext cx="7367210" cy="2708434"/>
          </a:xfrm>
          <a:prstGeom prst="rect">
            <a:avLst/>
          </a:prstGeom>
          <a:noFill/>
        </p:spPr>
        <p:txBody>
          <a:bodyPr wrap="square">
            <a:spAutoFit/>
          </a:bodyPr>
          <a:lstStyle/>
          <a:p>
            <a:pPr>
              <a:spcBef>
                <a:spcPts val="600"/>
              </a:spcBef>
            </a:pPr>
            <a:r>
              <a:rPr lang="es-ES" sz="2000" b="1" dirty="0"/>
              <a:t>A mí me gusta describir con mucho detalle lo que veo. Quiero que, cuando me leas, vivas lo que yo he vivido y sientas lo que yo he sentido. Mi nombre significa: “Jehová es Dios”, es decir, Joel.</a:t>
            </a:r>
          </a:p>
          <a:p>
            <a:pPr>
              <a:spcBef>
                <a:spcPts val="600"/>
              </a:spcBef>
            </a:pPr>
            <a:r>
              <a:rPr lang="es-ES" sz="2000" b="1" dirty="0"/>
              <a:t>Las langostas pasaron comiéndose todo a su paso. No nos dejaron alimento alguno. A causa de esto, sufrimos una gran sequía.</a:t>
            </a:r>
          </a:p>
          <a:p>
            <a:pPr>
              <a:spcBef>
                <a:spcPts val="600"/>
              </a:spcBef>
            </a:pPr>
            <a:r>
              <a:rPr lang="es-ES" sz="2000" b="1" dirty="0"/>
              <a:t>Entonces, Dios me llamó para decirle a mi pueblo: Buscad a Dios y Él os dará lluvia. Lluvia temprana y tardía. Lluvias copiosas para que vuestras cosechas produzcan en abundancia.</a:t>
            </a:r>
          </a:p>
        </p:txBody>
      </p:sp>
      <p:pic>
        <p:nvPicPr>
          <p:cNvPr id="2" name="Imagen 1">
            <a:extLst>
              <a:ext uri="{FF2B5EF4-FFF2-40B4-BE49-F238E27FC236}">
                <a16:creationId xmlns:a16="http://schemas.microsoft.com/office/drawing/2014/main" id="{35F9BDD9-43D4-6967-A269-CD065E496A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4427" y="120787"/>
            <a:ext cx="3149206" cy="2196825"/>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35B6E0E3-52E1-CC26-E7EB-BE93AEF60272}"/>
              </a:ext>
            </a:extLst>
          </p:cNvPr>
          <p:cNvSpPr txBox="1"/>
          <p:nvPr/>
        </p:nvSpPr>
        <p:spPr>
          <a:xfrm>
            <a:off x="8595120" y="196455"/>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JOEL</a:t>
            </a:r>
          </a:p>
        </p:txBody>
      </p:sp>
      <p:sp>
        <p:nvSpPr>
          <p:cNvPr id="6" name="CuadroTexto 5">
            <a:extLst>
              <a:ext uri="{FF2B5EF4-FFF2-40B4-BE49-F238E27FC236}">
                <a16:creationId xmlns:a16="http://schemas.microsoft.com/office/drawing/2014/main" id="{342C5777-5B12-3CB3-9896-DEE158B1A693}"/>
              </a:ext>
            </a:extLst>
          </p:cNvPr>
          <p:cNvSpPr txBox="1"/>
          <p:nvPr/>
        </p:nvSpPr>
        <p:spPr>
          <a:xfrm>
            <a:off x="8614425" y="1766220"/>
            <a:ext cx="1421387" cy="369332"/>
          </a:xfrm>
          <a:prstGeom prst="rect">
            <a:avLst/>
          </a:prstGeom>
          <a:noFill/>
        </p:spPr>
        <p:txBody>
          <a:bodyPr wrap="square">
            <a:spAutoFit/>
          </a:bodyPr>
          <a:lstStyle/>
          <a:p>
            <a:r>
              <a:rPr lang="es-ES" dirty="0"/>
              <a:t>620 a.C.</a:t>
            </a:r>
          </a:p>
        </p:txBody>
      </p:sp>
      <p:sp>
        <p:nvSpPr>
          <p:cNvPr id="7" name="CuadroTexto 6">
            <a:extLst>
              <a:ext uri="{FF2B5EF4-FFF2-40B4-BE49-F238E27FC236}">
                <a16:creationId xmlns:a16="http://schemas.microsoft.com/office/drawing/2014/main" id="{625A5801-13C4-16E6-526A-9C9A2DC756D8}"/>
              </a:ext>
            </a:extLst>
          </p:cNvPr>
          <p:cNvSpPr txBox="1"/>
          <p:nvPr/>
        </p:nvSpPr>
        <p:spPr>
          <a:xfrm>
            <a:off x="8614426" y="916140"/>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008AB0"/>
                </a:solidFill>
              </a:rPr>
              <a:t>Dios me da prosperidad</a:t>
            </a:r>
          </a:p>
        </p:txBody>
      </p:sp>
      <p:grpSp>
        <p:nvGrpSpPr>
          <p:cNvPr id="5" name="Grupo 4">
            <a:extLst>
              <a:ext uri="{FF2B5EF4-FFF2-40B4-BE49-F238E27FC236}">
                <a16:creationId xmlns:a16="http://schemas.microsoft.com/office/drawing/2014/main" id="{6D97A7E1-3E70-44EA-03F8-010A28C6C4C4}"/>
              </a:ext>
            </a:extLst>
          </p:cNvPr>
          <p:cNvGrpSpPr/>
          <p:nvPr/>
        </p:nvGrpSpPr>
        <p:grpSpPr>
          <a:xfrm>
            <a:off x="346472" y="2748212"/>
            <a:ext cx="7367210" cy="2862992"/>
            <a:chOff x="346472" y="2748212"/>
            <a:chExt cx="7367210" cy="2862992"/>
          </a:xfrm>
        </p:grpSpPr>
        <p:pic>
          <p:nvPicPr>
            <p:cNvPr id="12" name="Imagen 11" descr="Pantalla de computadora con fondo negro&#10;&#10;Descripción generada automáticamente con confianza baja">
              <a:extLst>
                <a:ext uri="{FF2B5EF4-FFF2-40B4-BE49-F238E27FC236}">
                  <a16:creationId xmlns:a16="http://schemas.microsoft.com/office/drawing/2014/main" id="{70DC92FA-D7E3-0697-8749-D28FA5B75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72" y="2748212"/>
              <a:ext cx="7367210" cy="2862992"/>
            </a:xfrm>
            <a:prstGeom prst="rect">
              <a:avLst/>
            </a:prstGeom>
          </p:spPr>
        </p:pic>
        <p:sp>
          <p:nvSpPr>
            <p:cNvPr id="9" name="CuadroTexto 8">
              <a:extLst>
                <a:ext uri="{FF2B5EF4-FFF2-40B4-BE49-F238E27FC236}">
                  <a16:creationId xmlns:a16="http://schemas.microsoft.com/office/drawing/2014/main" id="{BE820FC2-3117-9320-122F-178EACD5F74C}"/>
                </a:ext>
              </a:extLst>
            </p:cNvPr>
            <p:cNvSpPr txBox="1"/>
            <p:nvPr/>
          </p:nvSpPr>
          <p:spPr>
            <a:xfrm>
              <a:off x="579602" y="3025546"/>
              <a:ext cx="6900951" cy="2308324"/>
            </a:xfrm>
            <a:prstGeom prst="rect">
              <a:avLst/>
            </a:prstGeom>
            <a:noFill/>
          </p:spPr>
          <p:txBody>
            <a:bodyPr wrap="square">
              <a:spAutoFit/>
            </a:bodyPr>
            <a:lstStyle/>
            <a:p>
              <a:pPr algn="ctr"/>
              <a:r>
                <a:rPr lang="es-ES" sz="2400" b="1" dirty="0">
                  <a:solidFill>
                    <a:srgbClr val="05505F"/>
                  </a:solidFill>
                  <a:latin typeface="Abhaya Libre ExtraBold" panose="02000803000000000000" pitchFamily="2" charset="0"/>
                  <a:cs typeface="Abhaya Libre ExtraBold" panose="02000803000000000000" pitchFamily="2" charset="0"/>
                </a:rPr>
                <a:t>“Vosotros también, hijos de Sion, alegraos y gozaos en Jehová vuestro Dios; porque os ha dado la primera lluvia a su tiempo, y hará descender sobre vosotros lluvia temprana y tardía como al principio. Las eras se llenarán de trigo, y los lagares rebosarán de vino y aceite” </a:t>
              </a:r>
              <a:r>
                <a:rPr lang="es-ES" sz="2000" b="1" dirty="0">
                  <a:solidFill>
                    <a:srgbClr val="05505F"/>
                  </a:solidFill>
                  <a:latin typeface="Abhaya Libre ExtraBold" panose="02000803000000000000" pitchFamily="2" charset="0"/>
                  <a:cs typeface="Abhaya Libre ExtraBold" panose="02000803000000000000" pitchFamily="2" charset="0"/>
                </a:rPr>
                <a:t>(Joel 2:23-24)</a:t>
              </a:r>
              <a:r>
                <a:rPr lang="es-ES" sz="2400" b="1" dirty="0">
                  <a:solidFill>
                    <a:srgbClr val="05505F"/>
                  </a:solidFill>
                  <a:latin typeface="Abhaya Libre ExtraBold" panose="02000803000000000000" pitchFamily="2" charset="0"/>
                  <a:cs typeface="Abhaya Libre ExtraBold" panose="02000803000000000000" pitchFamily="2" charset="0"/>
                </a:rPr>
                <a:t> </a:t>
              </a:r>
            </a:p>
          </p:txBody>
        </p:sp>
      </p:grpSp>
      <p:sp>
        <p:nvSpPr>
          <p:cNvPr id="11" name="CuadroTexto 10">
            <a:extLst>
              <a:ext uri="{FF2B5EF4-FFF2-40B4-BE49-F238E27FC236}">
                <a16:creationId xmlns:a16="http://schemas.microsoft.com/office/drawing/2014/main" id="{EEBB3251-2B76-54A4-E3BF-86FAD0A54522}"/>
              </a:ext>
            </a:extLst>
          </p:cNvPr>
          <p:cNvSpPr txBox="1"/>
          <p:nvPr/>
        </p:nvSpPr>
        <p:spPr>
          <a:xfrm>
            <a:off x="359278" y="5636079"/>
            <a:ext cx="7521178" cy="1015663"/>
          </a:xfrm>
          <a:prstGeom prst="rect">
            <a:avLst/>
          </a:prstGeom>
          <a:noFill/>
        </p:spPr>
        <p:txBody>
          <a:bodyPr wrap="square">
            <a:spAutoFit/>
          </a:bodyPr>
          <a:lstStyle/>
          <a:p>
            <a:r>
              <a:rPr lang="es-ES" sz="2000" b="1" dirty="0"/>
              <a:t>Dios también te dice a ti que te conviertas de todo tu corazón a Dios, que lo busques. Dios te dará prosperidad material y espiritual, derramando sobre ti el Espíritu Santo.</a:t>
            </a:r>
          </a:p>
        </p:txBody>
      </p:sp>
    </p:spTree>
    <p:extLst>
      <p:ext uri="{BB962C8B-B14F-4D97-AF65-F5344CB8AC3E}">
        <p14:creationId xmlns:p14="http://schemas.microsoft.com/office/powerpoint/2010/main" val="9744015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ppt_w</p:attrName>
                                        </p:attrNameLst>
                                      </p:cBhvr>
                                      <p:tavLst>
                                        <p:tav tm="0" fmla="#ppt_w*sin(2.5*pi*$)">
                                          <p:val>
                                            <p:fltVal val="0"/>
                                          </p:val>
                                        </p:tav>
                                        <p:tav tm="100000">
                                          <p:val>
                                            <p:fltVal val="1"/>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0-#ppt_w/2"/>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49" presetClass="entr" presetSubtype="0" decel="100000" fill="hold" grpId="1"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style.rotation</p:attrName>
                                        </p:attrNameLst>
                                      </p:cBhvr>
                                      <p:tavLst>
                                        <p:tav tm="0">
                                          <p:val>
                                            <p:fltVal val="360"/>
                                          </p:val>
                                        </p:tav>
                                        <p:tav tm="100000">
                                          <p:val>
                                            <p:fltVal val="0"/>
                                          </p:val>
                                        </p:tav>
                                      </p:tavLst>
                                    </p:anim>
                                    <p:animEffect transition="in" filter="fade">
                                      <p:cBhvr>
                                        <p:cTn id="68" dur="500"/>
                                        <p:tgtEl>
                                          <p:spTgt spid="7"/>
                                        </p:tgtEl>
                                      </p:cBhvr>
                                    </p:animEffect>
                                  </p:childTnLst>
                                </p:cTn>
                              </p:par>
                              <p:par>
                                <p:cTn id="69" presetID="34" presetClass="emph" presetSubtype="0" fill="hold" grpId="1" nodeType="with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4"/>
                                        </p:tgtEl>
                                        <p:attrNameLst>
                                          <p:attrName>ppt_x</p:attrName>
                                          <p:attrName>ppt_y</p:attrName>
                                        </p:attrNameLst>
                                      </p:cBhvr>
                                    </p:animMotion>
                                    <p:animRot by="1500000">
                                      <p:cBhvr>
                                        <p:cTn id="71" dur="125" fill="hold">
                                          <p:stCondLst>
                                            <p:cond delay="0"/>
                                          </p:stCondLst>
                                        </p:cTn>
                                        <p:tgtEl>
                                          <p:spTgt spid="4"/>
                                        </p:tgtEl>
                                        <p:attrNameLst>
                                          <p:attrName>r</p:attrName>
                                        </p:attrNameLst>
                                      </p:cBhvr>
                                    </p:animRot>
                                    <p:animRot by="-1500000">
                                      <p:cBhvr>
                                        <p:cTn id="72" dur="125" fill="hold">
                                          <p:stCondLst>
                                            <p:cond delay="125"/>
                                          </p:stCondLst>
                                        </p:cTn>
                                        <p:tgtEl>
                                          <p:spTgt spid="4"/>
                                        </p:tgtEl>
                                        <p:attrNameLst>
                                          <p:attrName>r</p:attrName>
                                        </p:attrNameLst>
                                      </p:cBhvr>
                                    </p:animRot>
                                    <p:animRot by="-1500000">
                                      <p:cBhvr>
                                        <p:cTn id="73" dur="125" fill="hold">
                                          <p:stCondLst>
                                            <p:cond delay="250"/>
                                          </p:stCondLst>
                                        </p:cTn>
                                        <p:tgtEl>
                                          <p:spTgt spid="4"/>
                                        </p:tgtEl>
                                        <p:attrNameLst>
                                          <p:attrName>r</p:attrName>
                                        </p:attrNameLst>
                                      </p:cBhvr>
                                    </p:animRot>
                                    <p:animRot by="1500000">
                                      <p:cBhvr>
                                        <p:cTn id="7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CE3B05-D9B5-D990-11F5-F0E08F0A4729}"/>
              </a:ext>
            </a:extLst>
          </p:cNvPr>
          <p:cNvSpPr txBox="1"/>
          <p:nvPr/>
        </p:nvSpPr>
        <p:spPr>
          <a:xfrm>
            <a:off x="4598126" y="111169"/>
            <a:ext cx="7473934" cy="5016758"/>
          </a:xfrm>
          <a:prstGeom prst="rect">
            <a:avLst/>
          </a:prstGeom>
          <a:noFill/>
        </p:spPr>
        <p:txBody>
          <a:bodyPr wrap="square">
            <a:spAutoFit/>
          </a:bodyPr>
          <a:lstStyle/>
          <a:p>
            <a:r>
              <a:rPr lang="es-ES" sz="2000" b="1" dirty="0"/>
              <a:t>Ése soy yo, Abdías, el siervo de Jehová.</a:t>
            </a:r>
          </a:p>
          <a:p>
            <a:r>
              <a:rPr lang="es-ES" sz="2000" b="1" dirty="0"/>
              <a:t>Quiero contaros la historia del pueblo de Edom.</a:t>
            </a:r>
          </a:p>
          <a:p>
            <a:r>
              <a:rPr lang="es-ES" sz="2000" b="1" dirty="0"/>
              <a:t>Descienden de Esaú, el hermano de nuestro padre Jacob. Aunque somos familia, ellos nunca nos han tratado bien.</a:t>
            </a:r>
          </a:p>
          <a:p>
            <a:r>
              <a:rPr lang="es-ES" sz="2000" b="1" dirty="0"/>
              <a:t>Observa algunos ejemplos:</a:t>
            </a:r>
          </a:p>
          <a:p>
            <a:pPr marL="342900" indent="-342900">
              <a:buClr>
                <a:srgbClr val="C00000"/>
              </a:buClr>
              <a:buFont typeface="Wingdings" panose="05000000000000000000" pitchFamily="2" charset="2"/>
              <a:buChar char=""/>
            </a:pPr>
            <a:r>
              <a:rPr lang="es-ES" sz="2000" b="1" dirty="0"/>
              <a:t>Cuando íbamos hacia Canaán no nos dejaron pasar por su territorio.</a:t>
            </a:r>
          </a:p>
          <a:p>
            <a:pPr marL="342900" indent="-342900">
              <a:buClr>
                <a:srgbClr val="C00000"/>
              </a:buClr>
              <a:buFont typeface="Wingdings" panose="05000000000000000000" pitchFamily="2" charset="2"/>
              <a:buChar char=""/>
            </a:pPr>
            <a:r>
              <a:rPr lang="es-ES" sz="2000" b="1" dirty="0"/>
              <a:t>Hicieron guerra contra Saúl y Salomón.</a:t>
            </a:r>
          </a:p>
          <a:p>
            <a:pPr marL="342900" indent="-342900">
              <a:buClr>
                <a:srgbClr val="C00000"/>
              </a:buClr>
              <a:buFont typeface="Wingdings" panose="05000000000000000000" pitchFamily="2" charset="2"/>
              <a:buChar char=""/>
            </a:pPr>
            <a:r>
              <a:rPr lang="es-ES" sz="2000" b="1" dirty="0"/>
              <a:t>Se unieron a otros pueblos para invadir Judá en varias ocasiones.</a:t>
            </a:r>
          </a:p>
          <a:p>
            <a:pPr marL="342900" indent="-342900">
              <a:buClr>
                <a:srgbClr val="C00000"/>
              </a:buClr>
              <a:buFont typeface="Wingdings" panose="05000000000000000000" pitchFamily="2" charset="2"/>
              <a:buChar char=""/>
            </a:pPr>
            <a:r>
              <a:rPr lang="es-ES" sz="2000" b="1" dirty="0"/>
              <a:t>Cuando Nabucodonosor destruyó a Jerusalén, los edomitas se alegraron de nuestra calamidad.</a:t>
            </a:r>
          </a:p>
          <a:p>
            <a:r>
              <a:rPr lang="es-ES" sz="2000" b="1" dirty="0"/>
              <a:t>Por todo esto, Dios me dio a mí la misión de anunciar la destrucción de Edom y la restauración de Israel.</a:t>
            </a:r>
          </a:p>
          <a:p>
            <a:r>
              <a:rPr lang="es-ES" sz="2000" b="1" dirty="0"/>
              <a:t>Una forma más que Dios tiene para que le busquemos, es la de librarnos de nuestros enemigos. Dios es justo y, tarde o temprano, hará justicia.</a:t>
            </a:r>
          </a:p>
        </p:txBody>
      </p:sp>
      <p:grpSp>
        <p:nvGrpSpPr>
          <p:cNvPr id="5" name="Grupo 4">
            <a:extLst>
              <a:ext uri="{FF2B5EF4-FFF2-40B4-BE49-F238E27FC236}">
                <a16:creationId xmlns:a16="http://schemas.microsoft.com/office/drawing/2014/main" id="{1EA7F774-CB0B-8031-3910-C79CF2DDE90C}"/>
              </a:ext>
            </a:extLst>
          </p:cNvPr>
          <p:cNvGrpSpPr/>
          <p:nvPr/>
        </p:nvGrpSpPr>
        <p:grpSpPr>
          <a:xfrm>
            <a:off x="4721951" y="5166313"/>
            <a:ext cx="7133226" cy="1542857"/>
            <a:chOff x="4721951" y="5166313"/>
            <a:chExt cx="7133226" cy="1542857"/>
          </a:xfrm>
        </p:grpSpPr>
        <p:pic>
          <p:nvPicPr>
            <p:cNvPr id="8" name="Imagen 7" descr="Forma, Rectángulo&#10;&#10;Descripción generada automáticamente">
              <a:extLst>
                <a:ext uri="{FF2B5EF4-FFF2-40B4-BE49-F238E27FC236}">
                  <a16:creationId xmlns:a16="http://schemas.microsoft.com/office/drawing/2014/main" id="{4054B81B-9A06-732E-1A2B-2803DD1CA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951" y="5166313"/>
              <a:ext cx="7133226" cy="1542857"/>
            </a:xfrm>
            <a:prstGeom prst="rect">
              <a:avLst/>
            </a:prstGeom>
          </p:spPr>
        </p:pic>
        <p:sp>
          <p:nvSpPr>
            <p:cNvPr id="9" name="CuadroTexto 8">
              <a:extLst>
                <a:ext uri="{FF2B5EF4-FFF2-40B4-BE49-F238E27FC236}">
                  <a16:creationId xmlns:a16="http://schemas.microsoft.com/office/drawing/2014/main" id="{9339CEB5-DDF8-E747-C6F1-598014067B61}"/>
                </a:ext>
              </a:extLst>
            </p:cNvPr>
            <p:cNvSpPr txBox="1"/>
            <p:nvPr/>
          </p:nvSpPr>
          <p:spPr>
            <a:xfrm>
              <a:off x="5020949" y="5337577"/>
              <a:ext cx="6535231" cy="1200329"/>
            </a:xfrm>
            <a:prstGeom prst="rect">
              <a:avLst/>
            </a:prstGeom>
            <a:noFill/>
          </p:spPr>
          <p:txBody>
            <a:bodyPr wrap="square">
              <a:spAutoFit/>
            </a:bodyPr>
            <a:lstStyle/>
            <a:p>
              <a:pPr algn="ctr"/>
              <a:r>
                <a:rPr lang="es-ES" sz="2400" b="1" dirty="0">
                  <a:solidFill>
                    <a:srgbClr val="760000"/>
                  </a:solidFill>
                  <a:latin typeface="Abhaya Libre ExtraBold" panose="02000803000000000000" pitchFamily="2" charset="0"/>
                  <a:cs typeface="Abhaya Libre ExtraBold" panose="02000803000000000000" pitchFamily="2" charset="0"/>
                </a:rPr>
                <a:t>“Porque cercano está el día de Jehová sobre todas las naciones; como tú hiciste se hará contigo; tu recompensa volverá sobre tu cabeza” </a:t>
              </a:r>
              <a:r>
                <a:rPr lang="es-ES" sz="2000" b="1" dirty="0">
                  <a:solidFill>
                    <a:srgbClr val="760000"/>
                  </a:solidFill>
                  <a:latin typeface="Abhaya Libre ExtraBold" panose="02000803000000000000" pitchFamily="2" charset="0"/>
                  <a:cs typeface="Abhaya Libre ExtraBold" panose="02000803000000000000" pitchFamily="2" charset="0"/>
                </a:rPr>
                <a:t>(Abdías 1:15)</a:t>
              </a:r>
              <a:endParaRPr lang="es-ES" sz="2400" b="1" dirty="0">
                <a:solidFill>
                  <a:srgbClr val="760000"/>
                </a:solidFill>
                <a:latin typeface="Abhaya Libre ExtraBold" panose="02000803000000000000" pitchFamily="2" charset="0"/>
                <a:cs typeface="Abhaya Libre ExtraBold" panose="02000803000000000000" pitchFamily="2" charset="0"/>
              </a:endParaRPr>
            </a:p>
          </p:txBody>
        </p:sp>
      </p:grpSp>
      <p:pic>
        <p:nvPicPr>
          <p:cNvPr id="11" name="Imagen 10" descr="Un hombre con un turbante en la cabeza&#10;&#10;Descripción generada automáticamente con confianza baja">
            <a:extLst>
              <a:ext uri="{FF2B5EF4-FFF2-40B4-BE49-F238E27FC236}">
                <a16:creationId xmlns:a16="http://schemas.microsoft.com/office/drawing/2014/main" id="{03F87B85-FE63-7DDB-6E89-42074A13AD77}"/>
              </a:ext>
            </a:extLst>
          </p:cNvPr>
          <p:cNvPicPr>
            <a:picLocks noChangeAspect="1"/>
          </p:cNvPicPr>
          <p:nvPr/>
        </p:nvPicPr>
        <p:blipFill rotWithShape="1">
          <a:blip r:embed="rId4">
            <a:extLst>
              <a:ext uri="{28A0092B-C50C-407E-A947-70E740481C1C}">
                <a14:useLocalDpi xmlns:a14="http://schemas.microsoft.com/office/drawing/2010/main" val="0"/>
              </a:ext>
            </a:extLst>
          </a:blip>
          <a:srcRect l="2061" r="5227"/>
          <a:stretch/>
        </p:blipFill>
        <p:spPr>
          <a:xfrm>
            <a:off x="119940" y="2132533"/>
            <a:ext cx="4243054" cy="4576637"/>
          </a:xfrm>
          <a:prstGeom prst="rect">
            <a:avLst/>
          </a:prstGeom>
          <a:effectLst>
            <a:innerShdw blurRad="114300">
              <a:prstClr val="black"/>
            </a:innerShdw>
          </a:effectLst>
        </p:spPr>
      </p:pic>
      <p:pic>
        <p:nvPicPr>
          <p:cNvPr id="2" name="Imagen 1">
            <a:extLst>
              <a:ext uri="{FF2B5EF4-FFF2-40B4-BE49-F238E27FC236}">
                <a16:creationId xmlns:a16="http://schemas.microsoft.com/office/drawing/2014/main" id="{18E2F3E0-D483-568A-F673-DE66B0C31F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4619" y="111169"/>
            <a:ext cx="3131001" cy="2184126"/>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8C48CD5C-4090-1EE9-BAA7-3E69A291A980}"/>
              </a:ext>
            </a:extLst>
          </p:cNvPr>
          <p:cNvSpPr txBox="1"/>
          <p:nvPr/>
        </p:nvSpPr>
        <p:spPr>
          <a:xfrm>
            <a:off x="655517" y="186930"/>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ABDÍAS</a:t>
            </a:r>
          </a:p>
        </p:txBody>
      </p:sp>
      <p:sp>
        <p:nvSpPr>
          <p:cNvPr id="6" name="CuadroTexto 5">
            <a:extLst>
              <a:ext uri="{FF2B5EF4-FFF2-40B4-BE49-F238E27FC236}">
                <a16:creationId xmlns:a16="http://schemas.microsoft.com/office/drawing/2014/main" id="{4CCCE5ED-3C34-DB8A-49C9-13FD9FE44E6F}"/>
              </a:ext>
            </a:extLst>
          </p:cNvPr>
          <p:cNvSpPr txBox="1"/>
          <p:nvPr/>
        </p:nvSpPr>
        <p:spPr>
          <a:xfrm>
            <a:off x="2780799" y="1725101"/>
            <a:ext cx="1023923" cy="369332"/>
          </a:xfrm>
          <a:prstGeom prst="rect">
            <a:avLst/>
          </a:prstGeom>
          <a:noFill/>
        </p:spPr>
        <p:txBody>
          <a:bodyPr wrap="square">
            <a:spAutoFit/>
          </a:bodyPr>
          <a:lstStyle/>
          <a:p>
            <a:pPr algn="r"/>
            <a:r>
              <a:rPr lang="es-ES" dirty="0"/>
              <a:t>586 a.C.</a:t>
            </a:r>
          </a:p>
        </p:txBody>
      </p:sp>
      <p:sp>
        <p:nvSpPr>
          <p:cNvPr id="7" name="CuadroTexto 6">
            <a:extLst>
              <a:ext uri="{FF2B5EF4-FFF2-40B4-BE49-F238E27FC236}">
                <a16:creationId xmlns:a16="http://schemas.microsoft.com/office/drawing/2014/main" id="{026B0C4D-98FC-873C-1568-CD5C9CD33B50}"/>
              </a:ext>
            </a:extLst>
          </p:cNvPr>
          <p:cNvSpPr txBox="1"/>
          <p:nvPr/>
        </p:nvSpPr>
        <p:spPr>
          <a:xfrm>
            <a:off x="664618" y="939716"/>
            <a:ext cx="3107597" cy="861774"/>
          </a:xfrm>
          <a:prstGeom prst="rect">
            <a:avLst/>
          </a:prstGeom>
          <a:noFill/>
        </p:spPr>
        <p:txBody>
          <a:bodyPr wrap="square">
            <a:spAutoFit/>
            <a:scene3d>
              <a:camera prst="orthographicFront"/>
              <a:lightRig rig="threePt" dir="t"/>
            </a:scene3d>
            <a:sp3d extrusionH="57150">
              <a:bevelT w="38100" h="38100"/>
            </a:sp3d>
          </a:bodyPr>
          <a:lstStyle/>
          <a:p>
            <a:pPr algn="ctr"/>
            <a:r>
              <a:rPr lang="es-ES" sz="2500" b="1" dirty="0">
                <a:solidFill>
                  <a:srgbClr val="C00000"/>
                </a:solidFill>
              </a:rPr>
              <a:t>Dios me hace justicia de mis enemigos</a:t>
            </a:r>
          </a:p>
        </p:txBody>
      </p:sp>
    </p:spTree>
    <p:extLst>
      <p:ext uri="{BB962C8B-B14F-4D97-AF65-F5344CB8AC3E}">
        <p14:creationId xmlns:p14="http://schemas.microsoft.com/office/powerpoint/2010/main" val="70776217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5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wipe(left)">
                                      <p:cBhvr>
                                        <p:cTn id="58" dur="5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wipe(left)">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wipe(left)">
                                      <p:cBhvr>
                                        <p:cTn id="68" dur="500"/>
                                        <p:tgtEl>
                                          <p:spTgt spid="3">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Effect transition="in" filter="wipe(left)">
                                      <p:cBhvr>
                                        <p:cTn id="73" dur="500"/>
                                        <p:tgtEl>
                                          <p:spTgt spid="3">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5" presetClass="entr" presetSubtype="0"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1" dur="1000" fill="hold"/>
                                        <p:tgtEl>
                                          <p:spTgt spid="5"/>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6" fill="hold" grpId="0" nodeType="click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1+#ppt_w/2"/>
                                          </p:val>
                                        </p:tav>
                                        <p:tav tm="100000">
                                          <p:val>
                                            <p:strVal val="#ppt_x"/>
                                          </p:val>
                                        </p:tav>
                                      </p:tavLst>
                                    </p:anim>
                                    <p:anim calcmode="lin" valueType="num">
                                      <p:cBhvr additive="base">
                                        <p:cTn id="91" dur="500" fill="hold"/>
                                        <p:tgtEl>
                                          <p:spTgt spid="7"/>
                                        </p:tgtEl>
                                        <p:attrNameLst>
                                          <p:attrName>ppt_y</p:attrName>
                                        </p:attrNameLst>
                                      </p:cBhvr>
                                      <p:tavLst>
                                        <p:tav tm="0">
                                          <p:val>
                                            <p:strVal val="1+#ppt_h/2"/>
                                          </p:val>
                                        </p:tav>
                                        <p:tav tm="100000">
                                          <p:val>
                                            <p:strVal val="#ppt_y"/>
                                          </p:val>
                                        </p:tav>
                                      </p:tavLst>
                                    </p:anim>
                                  </p:childTnLst>
                                </p:cTn>
                              </p:par>
                            </p:childTnLst>
                          </p:cTn>
                        </p:par>
                        <p:par>
                          <p:cTn id="92" fill="hold">
                            <p:stCondLst>
                              <p:cond delay="500"/>
                            </p:stCondLst>
                            <p:childTnLst>
                              <p:par>
                                <p:cTn id="93" presetID="49" presetClass="entr" presetSubtype="0" decel="100000" fill="hold" grpId="1" nodeType="after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 calcmode="lin" valueType="num">
                                      <p:cBhvr>
                                        <p:cTn id="97" dur="500" fill="hold"/>
                                        <p:tgtEl>
                                          <p:spTgt spid="7"/>
                                        </p:tgtEl>
                                        <p:attrNameLst>
                                          <p:attrName>style.rotation</p:attrName>
                                        </p:attrNameLst>
                                      </p:cBhvr>
                                      <p:tavLst>
                                        <p:tav tm="0">
                                          <p:val>
                                            <p:fltVal val="360"/>
                                          </p:val>
                                        </p:tav>
                                        <p:tav tm="100000">
                                          <p:val>
                                            <p:fltVal val="0"/>
                                          </p:val>
                                        </p:tav>
                                      </p:tavLst>
                                    </p:anim>
                                    <p:animEffect transition="in" filter="fade">
                                      <p:cBhvr>
                                        <p:cTn id="98" dur="500"/>
                                        <p:tgtEl>
                                          <p:spTgt spid="7"/>
                                        </p:tgtEl>
                                      </p:cBhvr>
                                    </p:animEffect>
                                  </p:childTnLst>
                                </p:cTn>
                              </p:par>
                              <p:par>
                                <p:cTn id="99" presetID="34" presetClass="emph" presetSubtype="0" fill="hold" grpId="1" nodeType="withEffect">
                                  <p:stCondLst>
                                    <p:cond delay="0"/>
                                  </p:stCondLst>
                                  <p:iterate type="lt">
                                    <p:tmPct val="10000"/>
                                  </p:iterate>
                                  <p:childTnLst>
                                    <p:animMotion origin="layout" path="M 0.0 0.0 L 0.0 -0.07213" pathEditMode="relative" ptsTypes="">
                                      <p:cBhvr>
                                        <p:cTn id="100" dur="250" accel="50000" decel="50000" autoRev="1" fill="hold">
                                          <p:stCondLst>
                                            <p:cond delay="0"/>
                                          </p:stCondLst>
                                        </p:cTn>
                                        <p:tgtEl>
                                          <p:spTgt spid="4"/>
                                        </p:tgtEl>
                                        <p:attrNameLst>
                                          <p:attrName>ppt_x</p:attrName>
                                          <p:attrName>ppt_y</p:attrName>
                                        </p:attrNameLst>
                                      </p:cBhvr>
                                    </p:animMotion>
                                    <p:animRot by="1500000">
                                      <p:cBhvr>
                                        <p:cTn id="101" dur="125" fill="hold">
                                          <p:stCondLst>
                                            <p:cond delay="0"/>
                                          </p:stCondLst>
                                        </p:cTn>
                                        <p:tgtEl>
                                          <p:spTgt spid="4"/>
                                        </p:tgtEl>
                                        <p:attrNameLst>
                                          <p:attrName>r</p:attrName>
                                        </p:attrNameLst>
                                      </p:cBhvr>
                                    </p:animRot>
                                    <p:animRot by="-1500000">
                                      <p:cBhvr>
                                        <p:cTn id="102" dur="125" fill="hold">
                                          <p:stCondLst>
                                            <p:cond delay="125"/>
                                          </p:stCondLst>
                                        </p:cTn>
                                        <p:tgtEl>
                                          <p:spTgt spid="4"/>
                                        </p:tgtEl>
                                        <p:attrNameLst>
                                          <p:attrName>r</p:attrName>
                                        </p:attrNameLst>
                                      </p:cBhvr>
                                    </p:animRot>
                                    <p:animRot by="-1500000">
                                      <p:cBhvr>
                                        <p:cTn id="103" dur="125" fill="hold">
                                          <p:stCondLst>
                                            <p:cond delay="250"/>
                                          </p:stCondLst>
                                        </p:cTn>
                                        <p:tgtEl>
                                          <p:spTgt spid="4"/>
                                        </p:tgtEl>
                                        <p:attrNameLst>
                                          <p:attrName>r</p:attrName>
                                        </p:attrNameLst>
                                      </p:cBhvr>
                                    </p:animRot>
                                    <p:animRot by="1500000">
                                      <p:cBhvr>
                                        <p:cTn id="10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10000"/>
          </a:stretch>
        </a:blipFill>
        <a:effectLst/>
      </p:bgPr>
    </p:bg>
    <p:spTree>
      <p:nvGrpSpPr>
        <p:cNvPr id="1" name=""/>
        <p:cNvGrpSpPr/>
        <p:nvPr/>
      </p:nvGrpSpPr>
      <p:grpSpPr>
        <a:xfrm>
          <a:off x="0" y="0"/>
          <a:ext cx="0" cy="0"/>
          <a:chOff x="0" y="0"/>
          <a:chExt cx="0" cy="0"/>
        </a:xfrm>
      </p:grpSpPr>
      <p:pic>
        <p:nvPicPr>
          <p:cNvPr id="13" name="Imagen 12" descr="Imagen que contiene persona, hombre, sostener, gato&#10;&#10;Descripción generada automáticamente">
            <a:extLst>
              <a:ext uri="{FF2B5EF4-FFF2-40B4-BE49-F238E27FC236}">
                <a16:creationId xmlns:a16="http://schemas.microsoft.com/office/drawing/2014/main" id="{BEF23927-0A93-6952-4A27-8BF808ED3908}"/>
              </a:ext>
            </a:extLst>
          </p:cNvPr>
          <p:cNvPicPr>
            <a:picLocks noChangeAspect="1"/>
          </p:cNvPicPr>
          <p:nvPr/>
        </p:nvPicPr>
        <p:blipFill rotWithShape="1">
          <a:blip r:embed="rId3">
            <a:extLst>
              <a:ext uri="{28A0092B-C50C-407E-A947-70E740481C1C}">
                <a14:useLocalDpi xmlns:a14="http://schemas.microsoft.com/office/drawing/2010/main" val="0"/>
              </a:ext>
            </a:extLst>
          </a:blip>
          <a:srcRect l="5126" r="3750"/>
          <a:stretch/>
        </p:blipFill>
        <p:spPr>
          <a:xfrm>
            <a:off x="7945755" y="2135552"/>
            <a:ext cx="4180114" cy="4587240"/>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C76BF8B-6F36-EF1A-40FF-6680E8E002C0}"/>
              </a:ext>
            </a:extLst>
          </p:cNvPr>
          <p:cNvSpPr txBox="1"/>
          <p:nvPr/>
        </p:nvSpPr>
        <p:spPr>
          <a:xfrm>
            <a:off x="193236" y="204255"/>
            <a:ext cx="7752518" cy="2708434"/>
          </a:xfrm>
          <a:prstGeom prst="rect">
            <a:avLst/>
          </a:prstGeom>
          <a:noFill/>
        </p:spPr>
        <p:txBody>
          <a:bodyPr wrap="square">
            <a:spAutoFit/>
          </a:bodyPr>
          <a:lstStyle/>
          <a:p>
            <a:pPr>
              <a:spcBef>
                <a:spcPts val="600"/>
              </a:spcBef>
            </a:pPr>
            <a:r>
              <a:rPr lang="es-ES" sz="2000" b="1" dirty="0"/>
              <a:t>Soy uno de los profetas que más éxito tuve. Al contrario de lo que pasó con la mayoría de los profetas, la gente me escuchó y me hizo caso. Soy Hageo, y estaré encantado de contaros mi historia.</a:t>
            </a:r>
          </a:p>
          <a:p>
            <a:pPr>
              <a:spcBef>
                <a:spcPts val="600"/>
              </a:spcBef>
            </a:pPr>
            <a:r>
              <a:rPr lang="es-ES" sz="2000" b="1" dirty="0"/>
              <a:t>Ciro nos mandó que volviésemos a construir el Templo de Jerusalén. Aunque empezamos con buen ánimo, pronto nos desanimamos y dejamos de construir.</a:t>
            </a:r>
          </a:p>
          <a:p>
            <a:pPr>
              <a:spcBef>
                <a:spcPts val="600"/>
              </a:spcBef>
            </a:pPr>
            <a:r>
              <a:rPr lang="es-ES" sz="2000" b="1" dirty="0"/>
              <a:t>Entonces, Dios me pidió que les invitase a trabajar, asegurándonos que Él estaría con nosotros.</a:t>
            </a:r>
          </a:p>
        </p:txBody>
      </p:sp>
      <p:pic>
        <p:nvPicPr>
          <p:cNvPr id="2" name="Imagen 1">
            <a:extLst>
              <a:ext uri="{FF2B5EF4-FFF2-40B4-BE49-F238E27FC236}">
                <a16:creationId xmlns:a16="http://schemas.microsoft.com/office/drawing/2014/main" id="{E87451AC-6379-B2CA-6633-6F6FF76A78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4427" y="120787"/>
            <a:ext cx="3149206" cy="2196825"/>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00060834-FB3A-5631-1ADB-89925AB6F49F}"/>
              </a:ext>
            </a:extLst>
          </p:cNvPr>
          <p:cNvSpPr txBox="1"/>
          <p:nvPr/>
        </p:nvSpPr>
        <p:spPr>
          <a:xfrm>
            <a:off x="8595120" y="196455"/>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HAGEO</a:t>
            </a:r>
          </a:p>
        </p:txBody>
      </p:sp>
      <p:sp>
        <p:nvSpPr>
          <p:cNvPr id="6" name="CuadroTexto 5">
            <a:extLst>
              <a:ext uri="{FF2B5EF4-FFF2-40B4-BE49-F238E27FC236}">
                <a16:creationId xmlns:a16="http://schemas.microsoft.com/office/drawing/2014/main" id="{3D50119C-17A7-6500-BFB4-794AF094976A}"/>
              </a:ext>
            </a:extLst>
          </p:cNvPr>
          <p:cNvSpPr txBox="1"/>
          <p:nvPr/>
        </p:nvSpPr>
        <p:spPr>
          <a:xfrm>
            <a:off x="8614425" y="1766220"/>
            <a:ext cx="1421387" cy="369332"/>
          </a:xfrm>
          <a:prstGeom prst="rect">
            <a:avLst/>
          </a:prstGeom>
          <a:noFill/>
        </p:spPr>
        <p:txBody>
          <a:bodyPr wrap="square">
            <a:spAutoFit/>
          </a:bodyPr>
          <a:lstStyle/>
          <a:p>
            <a:r>
              <a:rPr lang="es-ES" dirty="0"/>
              <a:t>520 a.C.</a:t>
            </a:r>
          </a:p>
        </p:txBody>
      </p:sp>
      <p:sp>
        <p:nvSpPr>
          <p:cNvPr id="7" name="CuadroTexto 6">
            <a:extLst>
              <a:ext uri="{FF2B5EF4-FFF2-40B4-BE49-F238E27FC236}">
                <a16:creationId xmlns:a16="http://schemas.microsoft.com/office/drawing/2014/main" id="{0C1D1268-DFA4-8204-8748-5946F7514D0C}"/>
              </a:ext>
            </a:extLst>
          </p:cNvPr>
          <p:cNvSpPr txBox="1"/>
          <p:nvPr/>
        </p:nvSpPr>
        <p:spPr>
          <a:xfrm>
            <a:off x="8614427" y="980009"/>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A08948"/>
                </a:solidFill>
              </a:rPr>
              <a:t>Dios me invita a trabajar</a:t>
            </a:r>
          </a:p>
        </p:txBody>
      </p:sp>
      <p:grpSp>
        <p:nvGrpSpPr>
          <p:cNvPr id="5" name="Grupo 4">
            <a:extLst>
              <a:ext uri="{FF2B5EF4-FFF2-40B4-BE49-F238E27FC236}">
                <a16:creationId xmlns:a16="http://schemas.microsoft.com/office/drawing/2014/main" id="{AB87F49E-41C6-123A-8240-07A81DA552A6}"/>
              </a:ext>
            </a:extLst>
          </p:cNvPr>
          <p:cNvGrpSpPr/>
          <p:nvPr/>
        </p:nvGrpSpPr>
        <p:grpSpPr>
          <a:xfrm>
            <a:off x="123115" y="2999461"/>
            <a:ext cx="7658143" cy="1542857"/>
            <a:chOff x="123115" y="2999461"/>
            <a:chExt cx="7658143" cy="1542857"/>
          </a:xfrm>
        </p:grpSpPr>
        <p:pic>
          <p:nvPicPr>
            <p:cNvPr id="8" name="Imagen 7" descr="Forma&#10;&#10;Descripción generada automáticamente con confianza media">
              <a:extLst>
                <a:ext uri="{FF2B5EF4-FFF2-40B4-BE49-F238E27FC236}">
                  <a16:creationId xmlns:a16="http://schemas.microsoft.com/office/drawing/2014/main" id="{7EB86980-D757-B1CA-4CF9-134653B3C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15" y="2999461"/>
              <a:ext cx="7658143" cy="1542857"/>
            </a:xfrm>
            <a:prstGeom prst="rect">
              <a:avLst/>
            </a:prstGeom>
          </p:spPr>
        </p:pic>
        <p:sp>
          <p:nvSpPr>
            <p:cNvPr id="9" name="CuadroTexto 8">
              <a:extLst>
                <a:ext uri="{FF2B5EF4-FFF2-40B4-BE49-F238E27FC236}">
                  <a16:creationId xmlns:a16="http://schemas.microsoft.com/office/drawing/2014/main" id="{08081F8D-25CA-308B-2BAD-8BE3854E0069}"/>
                </a:ext>
              </a:extLst>
            </p:cNvPr>
            <p:cNvSpPr txBox="1"/>
            <p:nvPr/>
          </p:nvSpPr>
          <p:spPr>
            <a:xfrm>
              <a:off x="257031" y="3109170"/>
              <a:ext cx="7390311" cy="1323439"/>
            </a:xfrm>
            <a:prstGeom prst="rect">
              <a:avLst/>
            </a:prstGeom>
            <a:noFill/>
          </p:spPr>
          <p:txBody>
            <a:bodyPr wrap="square">
              <a:spAutoFit/>
            </a:bodyPr>
            <a:lstStyle/>
            <a:p>
              <a:pPr algn="ctr"/>
              <a:r>
                <a:rPr lang="es-ES" sz="2000" b="1" dirty="0">
                  <a:solidFill>
                    <a:srgbClr val="60511A"/>
                  </a:solidFill>
                  <a:latin typeface="Abhaya Libre ExtraBold" panose="02000803000000000000" pitchFamily="2" charset="0"/>
                  <a:cs typeface="Abhaya Libre ExtraBold" panose="02000803000000000000" pitchFamily="2" charset="0"/>
                </a:rPr>
                <a:t>“Pues ahora, Zorobabel, esfuérzate, dice Jehová; esfuérzate también, Josué hijo de </a:t>
              </a:r>
              <a:r>
                <a:rPr lang="es-ES" sz="2000" b="1" dirty="0" err="1">
                  <a:solidFill>
                    <a:srgbClr val="60511A"/>
                  </a:solidFill>
                  <a:latin typeface="Abhaya Libre ExtraBold" panose="02000803000000000000" pitchFamily="2" charset="0"/>
                  <a:cs typeface="Abhaya Libre ExtraBold" panose="02000803000000000000" pitchFamily="2" charset="0"/>
                </a:rPr>
                <a:t>Josadac</a:t>
              </a:r>
              <a:r>
                <a:rPr lang="es-ES" sz="2000" b="1" dirty="0">
                  <a:solidFill>
                    <a:srgbClr val="60511A"/>
                  </a:solidFill>
                  <a:latin typeface="Abhaya Libre ExtraBold" panose="02000803000000000000" pitchFamily="2" charset="0"/>
                  <a:cs typeface="Abhaya Libre ExtraBold" panose="02000803000000000000" pitchFamily="2" charset="0"/>
                </a:rPr>
                <a:t>, sumo sacerdote; y cobrad ánimo, pueblo todo de la tierra, dice Jehová, y trabajad; porque yo estoy con vosotros, dice Jehová de los ejércitos” </a:t>
              </a:r>
              <a:r>
                <a:rPr lang="es-ES" b="1" dirty="0">
                  <a:solidFill>
                    <a:srgbClr val="60511A"/>
                  </a:solidFill>
                  <a:latin typeface="Abhaya Libre ExtraBold" panose="02000803000000000000" pitchFamily="2" charset="0"/>
                  <a:cs typeface="Abhaya Libre ExtraBold" panose="02000803000000000000" pitchFamily="2" charset="0"/>
                </a:rPr>
                <a:t>(Hageo 2:4)</a:t>
              </a:r>
              <a:endParaRPr lang="es-ES" sz="2000" b="1" dirty="0">
                <a:solidFill>
                  <a:srgbClr val="60511A"/>
                </a:solidFill>
                <a:latin typeface="Abhaya Libre ExtraBold" panose="02000803000000000000" pitchFamily="2" charset="0"/>
                <a:cs typeface="Abhaya Libre ExtraBold" panose="02000803000000000000" pitchFamily="2" charset="0"/>
              </a:endParaRPr>
            </a:p>
          </p:txBody>
        </p:sp>
      </p:grpSp>
      <p:sp>
        <p:nvSpPr>
          <p:cNvPr id="11" name="CuadroTexto 10">
            <a:extLst>
              <a:ext uri="{FF2B5EF4-FFF2-40B4-BE49-F238E27FC236}">
                <a16:creationId xmlns:a16="http://schemas.microsoft.com/office/drawing/2014/main" id="{C74D4D75-797A-94E9-950D-AAF3B8C486F0}"/>
              </a:ext>
            </a:extLst>
          </p:cNvPr>
          <p:cNvSpPr txBox="1"/>
          <p:nvPr/>
        </p:nvSpPr>
        <p:spPr>
          <a:xfrm>
            <a:off x="226450" y="4706856"/>
            <a:ext cx="7390311" cy="2015936"/>
          </a:xfrm>
          <a:prstGeom prst="rect">
            <a:avLst/>
          </a:prstGeom>
          <a:noFill/>
        </p:spPr>
        <p:txBody>
          <a:bodyPr wrap="square">
            <a:spAutoFit/>
          </a:bodyPr>
          <a:lstStyle/>
          <a:p>
            <a:pPr>
              <a:spcBef>
                <a:spcPts val="600"/>
              </a:spcBef>
            </a:pPr>
            <a:r>
              <a:rPr lang="es-ES" sz="2000" b="1" dirty="0"/>
              <a:t>Cuando les prediqué, todo el pueblo y los dirigentes se pusieron manos a la obra. En poco tiempo, el Templo estuvo completamente reconstruido.</a:t>
            </a:r>
          </a:p>
          <a:p>
            <a:pPr>
              <a:spcBef>
                <a:spcPts val="600"/>
              </a:spcBef>
            </a:pPr>
            <a:r>
              <a:rPr lang="es-ES" sz="2000" b="1" dirty="0"/>
              <a:t>Dios nos llama hoy a trabajar en su obra como una forma más de buscarle. Cuanto más trabajemos para Él, mejor le conoceremos, y más pronto se podrá establecer el reino eterno de Dios.</a:t>
            </a:r>
          </a:p>
        </p:txBody>
      </p:sp>
    </p:spTree>
    <p:extLst>
      <p:ext uri="{BB962C8B-B14F-4D97-AF65-F5344CB8AC3E}">
        <p14:creationId xmlns:p14="http://schemas.microsoft.com/office/powerpoint/2010/main" val="6624654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ppt_w</p:attrName>
                                        </p:attrNameLst>
                                      </p:cBhvr>
                                      <p:tavLst>
                                        <p:tav tm="0" fmla="#ppt_w*sin(2.5*pi*$)">
                                          <p:val>
                                            <p:fltVal val="0"/>
                                          </p:val>
                                        </p:tav>
                                        <p:tav tm="100000">
                                          <p:val>
                                            <p:fltVal val="1"/>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wipe(left)">
                                      <p:cBhvr>
                                        <p:cTn id="55" dur="500"/>
                                        <p:tgtEl>
                                          <p:spTgt spid="11">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xEl>
                                              <p:pRg st="1" end="1"/>
                                            </p:txEl>
                                          </p:spTgt>
                                        </p:tgtEl>
                                        <p:attrNameLst>
                                          <p:attrName>style.visibility</p:attrName>
                                        </p:attrNameLst>
                                      </p:cBhvr>
                                      <p:to>
                                        <p:strVal val="visible"/>
                                      </p:to>
                                    </p:set>
                                    <p:animEffect transition="in" filter="wipe(left)">
                                      <p:cBhvr>
                                        <p:cTn id="60" dur="500"/>
                                        <p:tgtEl>
                                          <p:spTgt spid="11">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0-#ppt_w/2"/>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49" presetClass="entr" presetSubtype="0" decel="100000" fill="hold" grpId="1"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 calcmode="lin" valueType="num">
                                      <p:cBhvr>
                                        <p:cTn id="72" dur="500" fill="hold"/>
                                        <p:tgtEl>
                                          <p:spTgt spid="7"/>
                                        </p:tgtEl>
                                        <p:attrNameLst>
                                          <p:attrName>style.rotation</p:attrName>
                                        </p:attrNameLst>
                                      </p:cBhvr>
                                      <p:tavLst>
                                        <p:tav tm="0">
                                          <p:val>
                                            <p:fltVal val="360"/>
                                          </p:val>
                                        </p:tav>
                                        <p:tav tm="100000">
                                          <p:val>
                                            <p:fltVal val="0"/>
                                          </p:val>
                                        </p:tav>
                                      </p:tavLst>
                                    </p:anim>
                                    <p:animEffect transition="in" filter="fade">
                                      <p:cBhvr>
                                        <p:cTn id="73" dur="500"/>
                                        <p:tgtEl>
                                          <p:spTgt spid="7"/>
                                        </p:tgtEl>
                                      </p:cBhvr>
                                    </p:animEffect>
                                  </p:childTnLst>
                                </p:cTn>
                              </p:par>
                              <p:par>
                                <p:cTn id="74" presetID="34" presetClass="emph" presetSubtype="0" fill="hold" grpId="1" nodeType="withEffect">
                                  <p:stCondLst>
                                    <p:cond delay="0"/>
                                  </p:stCondLst>
                                  <p:iterate type="lt">
                                    <p:tmPct val="10000"/>
                                  </p:iterate>
                                  <p:childTnLst>
                                    <p:animMotion origin="layout" path="M 0.0 0.0 L 0.0 -0.07213" pathEditMode="relative" ptsTypes="">
                                      <p:cBhvr>
                                        <p:cTn id="75" dur="250" accel="50000" decel="50000" autoRev="1" fill="hold">
                                          <p:stCondLst>
                                            <p:cond delay="0"/>
                                          </p:stCondLst>
                                        </p:cTn>
                                        <p:tgtEl>
                                          <p:spTgt spid="4"/>
                                        </p:tgtEl>
                                        <p:attrNameLst>
                                          <p:attrName>ppt_x</p:attrName>
                                          <p:attrName>ppt_y</p:attrName>
                                        </p:attrNameLst>
                                      </p:cBhvr>
                                    </p:animMotion>
                                    <p:animRot by="1500000">
                                      <p:cBhvr>
                                        <p:cTn id="76" dur="125" fill="hold">
                                          <p:stCondLst>
                                            <p:cond delay="0"/>
                                          </p:stCondLst>
                                        </p:cTn>
                                        <p:tgtEl>
                                          <p:spTgt spid="4"/>
                                        </p:tgtEl>
                                        <p:attrNameLst>
                                          <p:attrName>r</p:attrName>
                                        </p:attrNameLst>
                                      </p:cBhvr>
                                    </p:animRot>
                                    <p:animRot by="-1500000">
                                      <p:cBhvr>
                                        <p:cTn id="77" dur="125" fill="hold">
                                          <p:stCondLst>
                                            <p:cond delay="125"/>
                                          </p:stCondLst>
                                        </p:cTn>
                                        <p:tgtEl>
                                          <p:spTgt spid="4"/>
                                        </p:tgtEl>
                                        <p:attrNameLst>
                                          <p:attrName>r</p:attrName>
                                        </p:attrNameLst>
                                      </p:cBhvr>
                                    </p:animRot>
                                    <p:animRot by="-1500000">
                                      <p:cBhvr>
                                        <p:cTn id="78" dur="125" fill="hold">
                                          <p:stCondLst>
                                            <p:cond delay="250"/>
                                          </p:stCondLst>
                                        </p:cTn>
                                        <p:tgtEl>
                                          <p:spTgt spid="4"/>
                                        </p:tgtEl>
                                        <p:attrNameLst>
                                          <p:attrName>r</p:attrName>
                                        </p:attrNameLst>
                                      </p:cBhvr>
                                    </p:animRot>
                                    <p:animRot by="1500000">
                                      <p:cBhvr>
                                        <p:cTn id="7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68C179-D2E8-C7D3-F911-AF11FB578100}"/>
              </a:ext>
            </a:extLst>
          </p:cNvPr>
          <p:cNvSpPr txBox="1"/>
          <p:nvPr/>
        </p:nvSpPr>
        <p:spPr>
          <a:xfrm>
            <a:off x="4819574" y="158570"/>
            <a:ext cx="7221582" cy="4462760"/>
          </a:xfrm>
          <a:prstGeom prst="rect">
            <a:avLst/>
          </a:prstGeom>
          <a:noFill/>
        </p:spPr>
        <p:txBody>
          <a:bodyPr wrap="square">
            <a:spAutoFit/>
          </a:bodyPr>
          <a:lstStyle/>
          <a:p>
            <a:pPr>
              <a:spcBef>
                <a:spcPts val="1200"/>
              </a:spcBef>
            </a:pPr>
            <a:r>
              <a:rPr lang="es-ES" sz="2200" b="1" dirty="0"/>
              <a:t>Me llamo Zacarías, soy un sacerdote nacido en Babilonia. Mi nombre significa “Jehová se ha acordado”. Y, efectivamente, Él se acordó de devolvernos a nuestra patria, Jerusalén.</a:t>
            </a:r>
          </a:p>
          <a:p>
            <a:pPr>
              <a:spcBef>
                <a:spcPts val="1200"/>
              </a:spcBef>
            </a:pPr>
            <a:r>
              <a:rPr lang="es-ES" sz="2200" b="1" dirty="0"/>
              <a:t>Junto con Hageo, animé al pueblo para que terminasen de reconstruir el Templo. Fueron momentos de incertidumbre y ansiedad, pues, por causa de nuestros enemigos, el rey Darío pensaba impedirnos edificar.</a:t>
            </a:r>
          </a:p>
          <a:p>
            <a:pPr>
              <a:spcBef>
                <a:spcPts val="1200"/>
              </a:spcBef>
            </a:pPr>
            <a:r>
              <a:rPr lang="es-ES" sz="2200" b="1" dirty="0"/>
              <a:t>Pero Dios me dijo: “Yo seré como una muralla de fuego alrededor de Jerusalén, y en medio de la ciudad mostraré mi gloria”. La confianza en la protección de Dios nos animó a buscarle de todo corazón, y Él prosperó la obra de nuestras manos.</a:t>
            </a:r>
          </a:p>
        </p:txBody>
      </p:sp>
      <p:pic>
        <p:nvPicPr>
          <p:cNvPr id="9" name="Imagen 8" descr="Una persona con un paraguas en la mano&#10;&#10;Descripción generada automáticamente con confianza media">
            <a:extLst>
              <a:ext uri="{FF2B5EF4-FFF2-40B4-BE49-F238E27FC236}">
                <a16:creationId xmlns:a16="http://schemas.microsoft.com/office/drawing/2014/main" id="{8A7E8F79-86A5-3CAC-7EB6-7D6742BE2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8" y="2163946"/>
            <a:ext cx="4582885" cy="4582885"/>
          </a:xfrm>
          <a:prstGeom prst="rect">
            <a:avLst/>
          </a:prstGeom>
          <a:effectLst>
            <a:innerShdw blurRad="114300">
              <a:prstClr val="black"/>
            </a:innerShdw>
          </a:effectLst>
        </p:spPr>
      </p:pic>
      <p:pic>
        <p:nvPicPr>
          <p:cNvPr id="2" name="Imagen 1">
            <a:extLst>
              <a:ext uri="{FF2B5EF4-FFF2-40B4-BE49-F238E27FC236}">
                <a16:creationId xmlns:a16="http://schemas.microsoft.com/office/drawing/2014/main" id="{1295A246-886A-D65E-44F3-1BD3AFFC2C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2551" y="133170"/>
            <a:ext cx="3131001" cy="2184125"/>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C6092971-E0A3-9C52-895C-827B64256671}"/>
              </a:ext>
            </a:extLst>
          </p:cNvPr>
          <p:cNvSpPr txBox="1"/>
          <p:nvPr/>
        </p:nvSpPr>
        <p:spPr>
          <a:xfrm>
            <a:off x="433449" y="208931"/>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ZACARÍAS</a:t>
            </a:r>
          </a:p>
        </p:txBody>
      </p:sp>
      <p:sp>
        <p:nvSpPr>
          <p:cNvPr id="6" name="CuadroTexto 5">
            <a:extLst>
              <a:ext uri="{FF2B5EF4-FFF2-40B4-BE49-F238E27FC236}">
                <a16:creationId xmlns:a16="http://schemas.microsoft.com/office/drawing/2014/main" id="{B51BD720-3041-3A49-EE3E-E9B4BF41F47A}"/>
              </a:ext>
            </a:extLst>
          </p:cNvPr>
          <p:cNvSpPr txBox="1"/>
          <p:nvPr/>
        </p:nvSpPr>
        <p:spPr>
          <a:xfrm>
            <a:off x="2050869" y="1747102"/>
            <a:ext cx="1531785" cy="369332"/>
          </a:xfrm>
          <a:prstGeom prst="rect">
            <a:avLst/>
          </a:prstGeom>
          <a:noFill/>
        </p:spPr>
        <p:txBody>
          <a:bodyPr wrap="square">
            <a:spAutoFit/>
          </a:bodyPr>
          <a:lstStyle/>
          <a:p>
            <a:pPr algn="r"/>
            <a:r>
              <a:rPr lang="es-ES" dirty="0"/>
              <a:t>520-518 a.C.</a:t>
            </a:r>
          </a:p>
        </p:txBody>
      </p:sp>
      <p:sp>
        <p:nvSpPr>
          <p:cNvPr id="7" name="CuadroTexto 6">
            <a:extLst>
              <a:ext uri="{FF2B5EF4-FFF2-40B4-BE49-F238E27FC236}">
                <a16:creationId xmlns:a16="http://schemas.microsoft.com/office/drawing/2014/main" id="{F0992EEF-BDBD-F348-FB64-BECD4C920349}"/>
              </a:ext>
            </a:extLst>
          </p:cNvPr>
          <p:cNvSpPr txBox="1"/>
          <p:nvPr/>
        </p:nvSpPr>
        <p:spPr>
          <a:xfrm>
            <a:off x="454252" y="1093432"/>
            <a:ext cx="3107597" cy="523220"/>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883873"/>
                </a:solidFill>
              </a:rPr>
              <a:t>Dios me protege</a:t>
            </a:r>
          </a:p>
        </p:txBody>
      </p:sp>
      <p:grpSp>
        <p:nvGrpSpPr>
          <p:cNvPr id="5" name="Grupo 4">
            <a:extLst>
              <a:ext uri="{FF2B5EF4-FFF2-40B4-BE49-F238E27FC236}">
                <a16:creationId xmlns:a16="http://schemas.microsoft.com/office/drawing/2014/main" id="{1701C747-C80F-9580-7DA7-67208356B888}"/>
              </a:ext>
            </a:extLst>
          </p:cNvPr>
          <p:cNvGrpSpPr/>
          <p:nvPr/>
        </p:nvGrpSpPr>
        <p:grpSpPr>
          <a:xfrm>
            <a:off x="5097356" y="4843868"/>
            <a:ext cx="6666019" cy="1542857"/>
            <a:chOff x="5097356" y="4843868"/>
            <a:chExt cx="6666019" cy="1542857"/>
          </a:xfrm>
        </p:grpSpPr>
        <p:pic>
          <p:nvPicPr>
            <p:cNvPr id="12" name="Imagen 11" descr="Forma&#10;&#10;Descripción generada automáticamente con confianza baja">
              <a:extLst>
                <a:ext uri="{FF2B5EF4-FFF2-40B4-BE49-F238E27FC236}">
                  <a16:creationId xmlns:a16="http://schemas.microsoft.com/office/drawing/2014/main" id="{C904659C-AC14-5E2B-9E42-E3295FA33C1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97356" y="4843868"/>
              <a:ext cx="6666019" cy="1542857"/>
            </a:xfrm>
            <a:prstGeom prst="rect">
              <a:avLst/>
            </a:prstGeom>
          </p:spPr>
        </p:pic>
        <p:sp>
          <p:nvSpPr>
            <p:cNvPr id="11" name="CuadroTexto 10">
              <a:extLst>
                <a:ext uri="{FF2B5EF4-FFF2-40B4-BE49-F238E27FC236}">
                  <a16:creationId xmlns:a16="http://schemas.microsoft.com/office/drawing/2014/main" id="{11625CC0-1993-1F0E-97F5-736B927B267F}"/>
                </a:ext>
              </a:extLst>
            </p:cNvPr>
            <p:cNvSpPr txBox="1"/>
            <p:nvPr/>
          </p:nvSpPr>
          <p:spPr>
            <a:xfrm>
              <a:off x="5383454" y="4911071"/>
              <a:ext cx="6093822" cy="1446550"/>
            </a:xfrm>
            <a:prstGeom prst="rect">
              <a:avLst/>
            </a:prstGeom>
            <a:noFill/>
          </p:spPr>
          <p:txBody>
            <a:bodyPr wrap="square">
              <a:spAutoFit/>
            </a:bodyPr>
            <a:lstStyle/>
            <a:p>
              <a:pPr algn="ctr"/>
              <a:r>
                <a:rPr lang="es-ES" sz="2200" b="1" dirty="0">
                  <a:solidFill>
                    <a:srgbClr val="82366C"/>
                  </a:solidFill>
                  <a:latin typeface="Abhaya Libre ExtraBold" panose="02000803000000000000" pitchFamily="2" charset="0"/>
                  <a:cs typeface="Abhaya Libre ExtraBold" panose="02000803000000000000" pitchFamily="2" charset="0"/>
                </a:rPr>
                <a:t>“Diles, pues: Así ha dicho Jehová de los ejércitos: Volveos a mí, dice Jehová de los ejércitos, y yo me volveré a vosotros, ha dicho Jehová de los ejércitos” (Zacarías 1:3)</a:t>
              </a:r>
            </a:p>
          </p:txBody>
        </p:sp>
      </p:grpSp>
    </p:spTree>
    <p:extLst>
      <p:ext uri="{BB962C8B-B14F-4D97-AF65-F5344CB8AC3E}">
        <p14:creationId xmlns:p14="http://schemas.microsoft.com/office/powerpoint/2010/main" val="13145690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ppt_w</p:attrName>
                                        </p:attrNameLst>
                                      </p:cBhvr>
                                      <p:tavLst>
                                        <p:tav tm="0" fmla="#ppt_w*sin(2.5*pi*$)">
                                          <p:val>
                                            <p:fltVal val="0"/>
                                          </p:val>
                                        </p:tav>
                                        <p:tav tm="100000">
                                          <p:val>
                                            <p:fltVal val="1"/>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49" presetClass="entr" presetSubtype="0" decel="100000" fill="hold" grpId="1" nodeType="after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 calcmode="lin" valueType="num">
                                      <p:cBhvr>
                                        <p:cTn id="62" dur="500" fill="hold"/>
                                        <p:tgtEl>
                                          <p:spTgt spid="7"/>
                                        </p:tgtEl>
                                        <p:attrNameLst>
                                          <p:attrName>style.rotation</p:attrName>
                                        </p:attrNameLst>
                                      </p:cBhvr>
                                      <p:tavLst>
                                        <p:tav tm="0">
                                          <p:val>
                                            <p:fltVal val="360"/>
                                          </p:val>
                                        </p:tav>
                                        <p:tav tm="100000">
                                          <p:val>
                                            <p:fltVal val="0"/>
                                          </p:val>
                                        </p:tav>
                                      </p:tavLst>
                                    </p:anim>
                                    <p:animEffect transition="in" filter="fade">
                                      <p:cBhvr>
                                        <p:cTn id="63" dur="500"/>
                                        <p:tgtEl>
                                          <p:spTgt spid="7"/>
                                        </p:tgtEl>
                                      </p:cBhvr>
                                    </p:animEffect>
                                  </p:childTnLst>
                                </p:cTn>
                              </p:par>
                              <p:par>
                                <p:cTn id="64" presetID="34" presetClass="emph" presetSubtype="0" fill="hold" grpId="1"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4"/>
                                        </p:tgtEl>
                                        <p:attrNameLst>
                                          <p:attrName>ppt_x</p:attrName>
                                          <p:attrName>ppt_y</p:attrName>
                                        </p:attrNameLst>
                                      </p:cBhvr>
                                    </p:animMotion>
                                    <p:animRot by="1500000">
                                      <p:cBhvr>
                                        <p:cTn id="66" dur="125" fill="hold">
                                          <p:stCondLst>
                                            <p:cond delay="0"/>
                                          </p:stCondLst>
                                        </p:cTn>
                                        <p:tgtEl>
                                          <p:spTgt spid="4"/>
                                        </p:tgtEl>
                                        <p:attrNameLst>
                                          <p:attrName>r</p:attrName>
                                        </p:attrNameLst>
                                      </p:cBhvr>
                                    </p:animRot>
                                    <p:animRot by="-1500000">
                                      <p:cBhvr>
                                        <p:cTn id="67" dur="125" fill="hold">
                                          <p:stCondLst>
                                            <p:cond delay="125"/>
                                          </p:stCondLst>
                                        </p:cTn>
                                        <p:tgtEl>
                                          <p:spTgt spid="4"/>
                                        </p:tgtEl>
                                        <p:attrNameLst>
                                          <p:attrName>r</p:attrName>
                                        </p:attrNameLst>
                                      </p:cBhvr>
                                    </p:animRot>
                                    <p:animRot by="-1500000">
                                      <p:cBhvr>
                                        <p:cTn id="68" dur="125" fill="hold">
                                          <p:stCondLst>
                                            <p:cond delay="250"/>
                                          </p:stCondLst>
                                        </p:cTn>
                                        <p:tgtEl>
                                          <p:spTgt spid="4"/>
                                        </p:tgtEl>
                                        <p:attrNameLst>
                                          <p:attrName>r</p:attrName>
                                        </p:attrNameLst>
                                      </p:cBhvr>
                                    </p:animRot>
                                    <p:animRot by="1500000">
                                      <p:cBhvr>
                                        <p:cTn id="6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Hombre sentado en una mesa&#10;&#10;Descripción generada automáticamente con confianza baja">
            <a:extLst>
              <a:ext uri="{FF2B5EF4-FFF2-40B4-BE49-F238E27FC236}">
                <a16:creationId xmlns:a16="http://schemas.microsoft.com/office/drawing/2014/main" id="{AF88BE6F-062B-972D-224B-19428B7194D8}"/>
              </a:ext>
            </a:extLst>
          </p:cNvPr>
          <p:cNvPicPr>
            <a:picLocks noChangeAspect="1"/>
          </p:cNvPicPr>
          <p:nvPr/>
        </p:nvPicPr>
        <p:blipFill rotWithShape="1">
          <a:blip r:embed="rId3">
            <a:extLst>
              <a:ext uri="{28A0092B-C50C-407E-A947-70E740481C1C}">
                <a14:useLocalDpi xmlns:a14="http://schemas.microsoft.com/office/drawing/2010/main" val="0"/>
              </a:ext>
            </a:extLst>
          </a:blip>
          <a:srcRect l="5475" t="6413"/>
          <a:stretch/>
        </p:blipFill>
        <p:spPr>
          <a:xfrm>
            <a:off x="7896224" y="2202602"/>
            <a:ext cx="4167869" cy="4534612"/>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3F43C97C-CCFE-BC12-8009-72D7B94CA50A}"/>
              </a:ext>
            </a:extLst>
          </p:cNvPr>
          <p:cNvSpPr txBox="1"/>
          <p:nvPr/>
        </p:nvSpPr>
        <p:spPr>
          <a:xfrm>
            <a:off x="127906" y="0"/>
            <a:ext cx="7688988" cy="5324535"/>
          </a:xfrm>
          <a:prstGeom prst="rect">
            <a:avLst/>
          </a:prstGeom>
          <a:noFill/>
        </p:spPr>
        <p:txBody>
          <a:bodyPr wrap="square">
            <a:spAutoFit/>
          </a:bodyPr>
          <a:lstStyle/>
          <a:p>
            <a:pPr>
              <a:spcBef>
                <a:spcPts val="600"/>
              </a:spcBef>
            </a:pPr>
            <a:r>
              <a:rPr lang="es-ES" sz="2000" b="1" dirty="0"/>
              <a:t>Cuando yo profeticé, el cautiverio estaba casi olvidado, el templo restaurado y Jerusalén totalmente reconstruida.</a:t>
            </a:r>
          </a:p>
          <a:p>
            <a:pPr>
              <a:spcBef>
                <a:spcPts val="600"/>
              </a:spcBef>
            </a:pPr>
            <a:r>
              <a:rPr lang="es-ES" sz="2000" b="1" dirty="0"/>
              <a:t>Fui el último de los profetas del Antiguo Testamento. Me llamo Malaquías.</a:t>
            </a:r>
          </a:p>
          <a:p>
            <a:pPr>
              <a:spcBef>
                <a:spcPts val="600"/>
              </a:spcBef>
            </a:pPr>
            <a:r>
              <a:rPr lang="es-ES" sz="2000" b="1" dirty="0"/>
              <a:t>Después del buen gobierno de Nehemías, el pueblo se había vuelto indiferente. Dios me dijo que estaba cansado de tanto formalismo religioso. Con paciencia, me dio hasta ocho mensajes distintos. Quería hacerles ver que tenían que buscar a Dios, y obedecerle de corazón y no solo de palabra.</a:t>
            </a:r>
          </a:p>
          <a:p>
            <a:pPr>
              <a:spcBef>
                <a:spcPts val="600"/>
              </a:spcBef>
            </a:pPr>
            <a:r>
              <a:rPr lang="es-ES" sz="2000" b="1" dirty="0"/>
              <a:t>Con cada mensaje, el pueblo se justificaba, y no quería admitir que estaban haciendo algo mal. Como los laodicenses del siglo veintiuno, decían que eran ricos, pero en realidad eran pobres; decían ver con claridad, pero eran ciegos espirituales.</a:t>
            </a:r>
          </a:p>
          <a:p>
            <a:pPr>
              <a:spcBef>
                <a:spcPts val="600"/>
              </a:spcBef>
            </a:pPr>
            <a:r>
              <a:rPr lang="es-ES" sz="2000" b="1" dirty="0"/>
              <a:t>Por tanto, leed mis mensajes, porque son mensajes para la iglesia de hoy. Dios tiene la misma paciencia con vosotros que la tuvo entonces con mi pueblo.</a:t>
            </a:r>
          </a:p>
        </p:txBody>
      </p:sp>
      <p:pic>
        <p:nvPicPr>
          <p:cNvPr id="7" name="Imagen 6">
            <a:extLst>
              <a:ext uri="{FF2B5EF4-FFF2-40B4-BE49-F238E27FC236}">
                <a16:creationId xmlns:a16="http://schemas.microsoft.com/office/drawing/2014/main" id="{21BFFDDA-E624-28D3-2146-C1018067A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4427" y="120787"/>
            <a:ext cx="3149206" cy="2196825"/>
          </a:xfrm>
          <a:prstGeom prst="rect">
            <a:avLst/>
          </a:prstGeom>
          <a:effectLst>
            <a:innerShdw blurRad="63500" dist="50800" dir="16200000">
              <a:prstClr val="black">
                <a:alpha val="50000"/>
              </a:prstClr>
            </a:innerShdw>
          </a:effectLst>
        </p:spPr>
      </p:pic>
      <p:sp>
        <p:nvSpPr>
          <p:cNvPr id="8" name="CuadroTexto 7">
            <a:extLst>
              <a:ext uri="{FF2B5EF4-FFF2-40B4-BE49-F238E27FC236}">
                <a16:creationId xmlns:a16="http://schemas.microsoft.com/office/drawing/2014/main" id="{0FECFB02-FCA7-7948-2162-2B86DC97E179}"/>
              </a:ext>
            </a:extLst>
          </p:cNvPr>
          <p:cNvSpPr txBox="1"/>
          <p:nvPr/>
        </p:nvSpPr>
        <p:spPr>
          <a:xfrm>
            <a:off x="8595120" y="196455"/>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MALAQUÍAS</a:t>
            </a:r>
          </a:p>
        </p:txBody>
      </p:sp>
      <p:sp>
        <p:nvSpPr>
          <p:cNvPr id="9" name="CuadroTexto 8">
            <a:extLst>
              <a:ext uri="{FF2B5EF4-FFF2-40B4-BE49-F238E27FC236}">
                <a16:creationId xmlns:a16="http://schemas.microsoft.com/office/drawing/2014/main" id="{D1A07ACF-B669-FBDB-D91E-2BDDDA0F678C}"/>
              </a:ext>
            </a:extLst>
          </p:cNvPr>
          <p:cNvSpPr txBox="1"/>
          <p:nvPr/>
        </p:nvSpPr>
        <p:spPr>
          <a:xfrm>
            <a:off x="8614425" y="1766220"/>
            <a:ext cx="1421387" cy="369332"/>
          </a:xfrm>
          <a:prstGeom prst="rect">
            <a:avLst/>
          </a:prstGeom>
          <a:noFill/>
        </p:spPr>
        <p:txBody>
          <a:bodyPr wrap="square">
            <a:spAutoFit/>
          </a:bodyPr>
          <a:lstStyle/>
          <a:p>
            <a:r>
              <a:rPr lang="es-ES" dirty="0"/>
              <a:t>425 a.C.</a:t>
            </a:r>
          </a:p>
        </p:txBody>
      </p:sp>
      <p:sp>
        <p:nvSpPr>
          <p:cNvPr id="10" name="CuadroTexto 9">
            <a:extLst>
              <a:ext uri="{FF2B5EF4-FFF2-40B4-BE49-F238E27FC236}">
                <a16:creationId xmlns:a16="http://schemas.microsoft.com/office/drawing/2014/main" id="{56260D5B-B201-BE2D-211E-3E3359658C61}"/>
              </a:ext>
            </a:extLst>
          </p:cNvPr>
          <p:cNvSpPr txBox="1"/>
          <p:nvPr/>
        </p:nvSpPr>
        <p:spPr>
          <a:xfrm>
            <a:off x="8614427" y="951434"/>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9B6257"/>
                </a:solidFill>
              </a:rPr>
              <a:t>Dios me trata con paciencia</a:t>
            </a:r>
          </a:p>
        </p:txBody>
      </p:sp>
      <p:grpSp>
        <p:nvGrpSpPr>
          <p:cNvPr id="2" name="Grupo 1">
            <a:extLst>
              <a:ext uri="{FF2B5EF4-FFF2-40B4-BE49-F238E27FC236}">
                <a16:creationId xmlns:a16="http://schemas.microsoft.com/office/drawing/2014/main" id="{1F93D36B-2A9F-7108-02BF-E7942F52D88A}"/>
              </a:ext>
            </a:extLst>
          </p:cNvPr>
          <p:cNvGrpSpPr/>
          <p:nvPr/>
        </p:nvGrpSpPr>
        <p:grpSpPr>
          <a:xfrm>
            <a:off x="108856" y="5278969"/>
            <a:ext cx="7688988" cy="1484643"/>
            <a:chOff x="108856" y="5278969"/>
            <a:chExt cx="7688988" cy="1484643"/>
          </a:xfrm>
        </p:grpSpPr>
        <p:pic>
          <p:nvPicPr>
            <p:cNvPr id="4" name="Imagen 3">
              <a:extLst>
                <a:ext uri="{FF2B5EF4-FFF2-40B4-BE49-F238E27FC236}">
                  <a16:creationId xmlns:a16="http://schemas.microsoft.com/office/drawing/2014/main" id="{98C5B7AF-21DE-ACB7-6EAD-9873355278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56" y="5278969"/>
              <a:ext cx="7688988" cy="1484643"/>
            </a:xfrm>
            <a:prstGeom prst="rect">
              <a:avLst/>
            </a:prstGeom>
          </p:spPr>
        </p:pic>
        <p:sp>
          <p:nvSpPr>
            <p:cNvPr id="14" name="CuadroTexto 13">
              <a:extLst>
                <a:ext uri="{FF2B5EF4-FFF2-40B4-BE49-F238E27FC236}">
                  <a16:creationId xmlns:a16="http://schemas.microsoft.com/office/drawing/2014/main" id="{BEF154CA-B6C6-8BBA-A164-B83F0CA8F4FD}"/>
                </a:ext>
              </a:extLst>
            </p:cNvPr>
            <p:cNvSpPr txBox="1"/>
            <p:nvPr/>
          </p:nvSpPr>
          <p:spPr>
            <a:xfrm>
              <a:off x="288266" y="5397670"/>
              <a:ext cx="7368268" cy="1323439"/>
            </a:xfrm>
            <a:prstGeom prst="rect">
              <a:avLst/>
            </a:prstGeom>
            <a:noFill/>
          </p:spPr>
          <p:txBody>
            <a:bodyPr wrap="square">
              <a:spAutoFit/>
            </a:bodyPr>
            <a:lstStyle/>
            <a:p>
              <a:pPr algn="ctr"/>
              <a:r>
                <a:rPr lang="es-ES" sz="2000" b="1" dirty="0">
                  <a:solidFill>
                    <a:srgbClr val="764B42"/>
                  </a:solidFill>
                  <a:latin typeface="Abhaya Libre ExtraBold" panose="02000803000000000000" pitchFamily="2" charset="0"/>
                  <a:cs typeface="Abhaya Libre ExtraBold" panose="02000803000000000000" pitchFamily="2" charset="0"/>
                </a:rPr>
                <a:t>“Porque yo Jehová no cambio; por esto, hijos de Jacob, no habéis sido consumidos. Desde los días de vuestros padres os habéis apartado de mis leyes, y no las guardasteis. Volveos a mí, y yo me volveré a vosotros, ha dicho Jehová de los ejércitos…” </a:t>
              </a:r>
              <a:r>
                <a:rPr lang="es-ES" sz="1600" b="1" dirty="0">
                  <a:solidFill>
                    <a:srgbClr val="764B42"/>
                  </a:solidFill>
                  <a:latin typeface="Abhaya Libre ExtraBold" panose="02000803000000000000" pitchFamily="2" charset="0"/>
                  <a:cs typeface="Abhaya Libre ExtraBold" panose="02000803000000000000" pitchFamily="2" charset="0"/>
                </a:rPr>
                <a:t>(Malaquías 3:6-7)</a:t>
              </a:r>
              <a:endParaRPr lang="es-ES" sz="2000" b="1" dirty="0">
                <a:solidFill>
                  <a:srgbClr val="764B42"/>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21216580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3"/>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ppt_w</p:attrName>
                                        </p:attrNameLst>
                                      </p:cBhvr>
                                      <p:tavLst>
                                        <p:tav tm="0" fmla="#ppt_w*sin(2.5*pi*$)">
                                          <p:val>
                                            <p:fltVal val="0"/>
                                          </p:val>
                                        </p:tav>
                                        <p:tav tm="100000">
                                          <p:val>
                                            <p:fltVal val="1"/>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0-#ppt_w/2"/>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49" presetClass="entr" presetSubtype="0" decel="100000" fill="hold" grpId="1"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style.rotation</p:attrName>
                                        </p:attrNameLst>
                                      </p:cBhvr>
                                      <p:tavLst>
                                        <p:tav tm="0">
                                          <p:val>
                                            <p:fltVal val="360"/>
                                          </p:val>
                                        </p:tav>
                                        <p:tav tm="100000">
                                          <p:val>
                                            <p:fltVal val="0"/>
                                          </p:val>
                                        </p:tav>
                                      </p:tavLst>
                                    </p:anim>
                                    <p:animEffect transition="in" filter="fade">
                                      <p:cBhvr>
                                        <p:cTn id="73" dur="500"/>
                                        <p:tgtEl>
                                          <p:spTgt spid="10"/>
                                        </p:tgtEl>
                                      </p:cBhvr>
                                    </p:animEffect>
                                  </p:childTnLst>
                                </p:cTn>
                              </p:par>
                              <p:par>
                                <p:cTn id="74" presetID="34" presetClass="emph" presetSubtype="0" fill="hold" grpId="1" nodeType="withEffect">
                                  <p:stCondLst>
                                    <p:cond delay="0"/>
                                  </p:stCondLst>
                                  <p:iterate type="lt">
                                    <p:tmPct val="10000"/>
                                  </p:iterate>
                                  <p:childTnLst>
                                    <p:animMotion origin="layout" path="M 0.0 0.0 L 0.0 -0.07213" pathEditMode="relative" ptsTypes="">
                                      <p:cBhvr>
                                        <p:cTn id="75" dur="250" accel="50000" decel="50000" autoRev="1" fill="hold">
                                          <p:stCondLst>
                                            <p:cond delay="0"/>
                                          </p:stCondLst>
                                        </p:cTn>
                                        <p:tgtEl>
                                          <p:spTgt spid="8"/>
                                        </p:tgtEl>
                                        <p:attrNameLst>
                                          <p:attrName>ppt_x</p:attrName>
                                          <p:attrName>ppt_y</p:attrName>
                                        </p:attrNameLst>
                                      </p:cBhvr>
                                    </p:animMotion>
                                    <p:animRot by="1500000">
                                      <p:cBhvr>
                                        <p:cTn id="76" dur="125" fill="hold">
                                          <p:stCondLst>
                                            <p:cond delay="0"/>
                                          </p:stCondLst>
                                        </p:cTn>
                                        <p:tgtEl>
                                          <p:spTgt spid="8"/>
                                        </p:tgtEl>
                                        <p:attrNameLst>
                                          <p:attrName>r</p:attrName>
                                        </p:attrNameLst>
                                      </p:cBhvr>
                                    </p:animRot>
                                    <p:animRot by="-1500000">
                                      <p:cBhvr>
                                        <p:cTn id="77" dur="125" fill="hold">
                                          <p:stCondLst>
                                            <p:cond delay="125"/>
                                          </p:stCondLst>
                                        </p:cTn>
                                        <p:tgtEl>
                                          <p:spTgt spid="8"/>
                                        </p:tgtEl>
                                        <p:attrNameLst>
                                          <p:attrName>r</p:attrName>
                                        </p:attrNameLst>
                                      </p:cBhvr>
                                    </p:animRot>
                                    <p:animRot by="-1500000">
                                      <p:cBhvr>
                                        <p:cTn id="78" dur="125" fill="hold">
                                          <p:stCondLst>
                                            <p:cond delay="250"/>
                                          </p:stCondLst>
                                        </p:cTn>
                                        <p:tgtEl>
                                          <p:spTgt spid="8"/>
                                        </p:tgtEl>
                                        <p:attrNameLst>
                                          <p:attrName>r</p:attrName>
                                        </p:attrNameLst>
                                      </p:cBhvr>
                                    </p:animRot>
                                    <p:animRot by="1500000">
                                      <p:cBhvr>
                                        <p:cTn id="7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8" grpId="1"/>
      <p:bldP spid="9"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duotone>
              <a:schemeClr val="accent3">
                <a:shade val="45000"/>
                <a:satMod val="135000"/>
              </a:schemeClr>
              <a:prstClr val="white"/>
            </a:duotone>
          </a:blip>
          <a:srcRect/>
          <a:stretch>
            <a:fillRect b="-19000"/>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E58019C4-1D5E-9266-D3FF-0F5C4491DE80}"/>
              </a:ext>
            </a:extLst>
          </p:cNvPr>
          <p:cNvGraphicFramePr/>
          <p:nvPr>
            <p:extLst>
              <p:ext uri="{D42A27DB-BD31-4B8C-83A1-F6EECF244321}">
                <p14:modId xmlns:p14="http://schemas.microsoft.com/office/powerpoint/2010/main" val="4179626982"/>
              </p:ext>
            </p:extLst>
          </p:nvPr>
        </p:nvGraphicFramePr>
        <p:xfrm>
          <a:off x="3482236" y="84550"/>
          <a:ext cx="8617905" cy="6688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9869A3C5-862B-C39B-2434-A79A1B3D7439}"/>
              </a:ext>
            </a:extLst>
          </p:cNvPr>
          <p:cNvSpPr txBox="1"/>
          <p:nvPr/>
        </p:nvSpPr>
        <p:spPr>
          <a:xfrm>
            <a:off x="103340" y="84550"/>
            <a:ext cx="3378896" cy="1708160"/>
          </a:xfrm>
          <a:prstGeom prst="rect">
            <a:avLst/>
          </a:prstGeom>
          <a:noFill/>
        </p:spPr>
        <p:txBody>
          <a:bodyPr wrap="square">
            <a:spAutoFit/>
          </a:bodyPr>
          <a:lstStyle/>
          <a:p>
            <a:r>
              <a:rPr lang="es-ES" sz="2100" b="1" dirty="0"/>
              <a:t>A través del mensaje de los profetas menores, hemos visto cómo Dios actúa con nosotros para conseguir que le busquemos:</a:t>
            </a:r>
          </a:p>
        </p:txBody>
      </p:sp>
      <p:sp>
        <p:nvSpPr>
          <p:cNvPr id="6" name="CuadroTexto 5">
            <a:extLst>
              <a:ext uri="{FF2B5EF4-FFF2-40B4-BE49-F238E27FC236}">
                <a16:creationId xmlns:a16="http://schemas.microsoft.com/office/drawing/2014/main" id="{8676490D-50F8-B405-D527-F5BC7AC29CD8}"/>
              </a:ext>
            </a:extLst>
          </p:cNvPr>
          <p:cNvSpPr txBox="1"/>
          <p:nvPr/>
        </p:nvSpPr>
        <p:spPr>
          <a:xfrm>
            <a:off x="91859" y="1918186"/>
            <a:ext cx="3378895" cy="4939814"/>
          </a:xfrm>
          <a:prstGeom prst="rect">
            <a:avLst/>
          </a:prstGeom>
          <a:noFill/>
        </p:spPr>
        <p:txBody>
          <a:bodyPr wrap="square">
            <a:spAutoFit/>
          </a:bodyPr>
          <a:lstStyle/>
          <a:p>
            <a:r>
              <a:rPr lang="es-ES" sz="2100" b="1" dirty="0"/>
              <a:t>¿Cómo responderás a todo este amor y preocupación de parte de Dios? Yo quiero buscarle cada día de mi vida con todo mi corazón, y te invito a ti a hacer lo mismo.</a:t>
            </a:r>
          </a:p>
          <a:p>
            <a:r>
              <a:rPr lang="es-ES" sz="2100" b="1" dirty="0"/>
              <a:t>Amós 5:8 nos invita: “buscad al que hace las Pléyades y el Orión, y vuelve las tinieblas en mañana, y hace oscurecer el día como noche; el que llama a las aguas del mar, y las derrama sobre la faz de la tierra; Jehová es su nombre”</a:t>
            </a:r>
          </a:p>
        </p:txBody>
      </p:sp>
    </p:spTree>
    <p:extLst>
      <p:ext uri="{BB962C8B-B14F-4D97-AF65-F5344CB8AC3E}">
        <p14:creationId xmlns:p14="http://schemas.microsoft.com/office/powerpoint/2010/main" val="8652463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91257F8C-81C2-4E87-9132-8AA7A5B56B63}"/>
                                            </p:graphicEl>
                                          </p:spTgt>
                                        </p:tgtEl>
                                        <p:attrNameLst>
                                          <p:attrName>style.visibility</p:attrName>
                                        </p:attrNameLst>
                                      </p:cBhvr>
                                      <p:to>
                                        <p:strVal val="visible"/>
                                      </p:to>
                                    </p:set>
                                    <p:anim calcmode="lin" valueType="num">
                                      <p:cBhvr>
                                        <p:cTn id="12" dur="500" fill="hold"/>
                                        <p:tgtEl>
                                          <p:spTgt spid="8">
                                            <p:graphicEl>
                                              <a:dgm id="{91257F8C-81C2-4E87-9132-8AA7A5B56B63}"/>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91257F8C-81C2-4E87-9132-8AA7A5B56B63}"/>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91257F8C-81C2-4E87-9132-8AA7A5B56B6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graphicEl>
                                              <a:dgm id="{75896962-CF94-4133-AEA3-968AC069F9D3}"/>
                                            </p:graphicEl>
                                          </p:spTgt>
                                        </p:tgtEl>
                                        <p:attrNameLst>
                                          <p:attrName>style.visibility</p:attrName>
                                        </p:attrNameLst>
                                      </p:cBhvr>
                                      <p:to>
                                        <p:strVal val="visible"/>
                                      </p:to>
                                    </p:set>
                                    <p:animEffect transition="in" filter="wipe(left)">
                                      <p:cBhvr>
                                        <p:cTn id="19" dur="500"/>
                                        <p:tgtEl>
                                          <p:spTgt spid="8">
                                            <p:graphicEl>
                                              <a:dgm id="{75896962-CF94-4133-AEA3-968AC069F9D3}"/>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graphicEl>
                                              <a:dgm id="{CBA7F23C-2F03-4816-9C15-FF57F4E4F893}"/>
                                            </p:graphicEl>
                                          </p:spTgt>
                                        </p:tgtEl>
                                        <p:attrNameLst>
                                          <p:attrName>style.visibility</p:attrName>
                                        </p:attrNameLst>
                                      </p:cBhvr>
                                      <p:to>
                                        <p:strVal val="visible"/>
                                      </p:to>
                                    </p:set>
                                    <p:anim calcmode="lin" valueType="num">
                                      <p:cBhvr>
                                        <p:cTn id="24" dur="500" fill="hold"/>
                                        <p:tgtEl>
                                          <p:spTgt spid="8">
                                            <p:graphicEl>
                                              <a:dgm id="{CBA7F23C-2F03-4816-9C15-FF57F4E4F893}"/>
                                            </p:graphicEl>
                                          </p:spTgt>
                                        </p:tgtEl>
                                        <p:attrNameLst>
                                          <p:attrName>ppt_w</p:attrName>
                                        </p:attrNameLst>
                                      </p:cBhvr>
                                      <p:tavLst>
                                        <p:tav tm="0">
                                          <p:val>
                                            <p:fltVal val="0"/>
                                          </p:val>
                                        </p:tav>
                                        <p:tav tm="100000">
                                          <p:val>
                                            <p:strVal val="#ppt_w"/>
                                          </p:val>
                                        </p:tav>
                                      </p:tavLst>
                                    </p:anim>
                                    <p:anim calcmode="lin" valueType="num">
                                      <p:cBhvr>
                                        <p:cTn id="25" dur="500" fill="hold"/>
                                        <p:tgtEl>
                                          <p:spTgt spid="8">
                                            <p:graphicEl>
                                              <a:dgm id="{CBA7F23C-2F03-4816-9C15-FF57F4E4F893}"/>
                                            </p:graphicEl>
                                          </p:spTgt>
                                        </p:tgtEl>
                                        <p:attrNameLst>
                                          <p:attrName>ppt_h</p:attrName>
                                        </p:attrNameLst>
                                      </p:cBhvr>
                                      <p:tavLst>
                                        <p:tav tm="0">
                                          <p:val>
                                            <p:fltVal val="0"/>
                                          </p:val>
                                        </p:tav>
                                        <p:tav tm="100000">
                                          <p:val>
                                            <p:strVal val="#ppt_h"/>
                                          </p:val>
                                        </p:tav>
                                      </p:tavLst>
                                    </p:anim>
                                    <p:animEffect transition="in" filter="fade">
                                      <p:cBhvr>
                                        <p:cTn id="26" dur="500"/>
                                        <p:tgtEl>
                                          <p:spTgt spid="8">
                                            <p:graphicEl>
                                              <a:dgm id="{CBA7F23C-2F03-4816-9C15-FF57F4E4F89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graphicEl>
                                              <a:dgm id="{4BCB8318-FC2E-487D-BDCA-FA16D1F592C0}"/>
                                            </p:graphicEl>
                                          </p:spTgt>
                                        </p:tgtEl>
                                        <p:attrNameLst>
                                          <p:attrName>style.visibility</p:attrName>
                                        </p:attrNameLst>
                                      </p:cBhvr>
                                      <p:to>
                                        <p:strVal val="visible"/>
                                      </p:to>
                                    </p:set>
                                    <p:animEffect transition="in" filter="wipe(left)">
                                      <p:cBhvr>
                                        <p:cTn id="31" dur="500"/>
                                        <p:tgtEl>
                                          <p:spTgt spid="8">
                                            <p:graphicEl>
                                              <a:dgm id="{4BCB8318-FC2E-487D-BDCA-FA16D1F592C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graphicEl>
                                              <a:dgm id="{D56CECA7-3653-4247-9FF0-D21B1205A8F2}"/>
                                            </p:graphicEl>
                                          </p:spTgt>
                                        </p:tgtEl>
                                        <p:attrNameLst>
                                          <p:attrName>style.visibility</p:attrName>
                                        </p:attrNameLst>
                                      </p:cBhvr>
                                      <p:to>
                                        <p:strVal val="visible"/>
                                      </p:to>
                                    </p:set>
                                    <p:anim calcmode="lin" valueType="num">
                                      <p:cBhvr>
                                        <p:cTn id="36" dur="500" fill="hold"/>
                                        <p:tgtEl>
                                          <p:spTgt spid="8">
                                            <p:graphicEl>
                                              <a:dgm id="{D56CECA7-3653-4247-9FF0-D21B1205A8F2}"/>
                                            </p:graphicEl>
                                          </p:spTgt>
                                        </p:tgtEl>
                                        <p:attrNameLst>
                                          <p:attrName>ppt_w</p:attrName>
                                        </p:attrNameLst>
                                      </p:cBhvr>
                                      <p:tavLst>
                                        <p:tav tm="0">
                                          <p:val>
                                            <p:fltVal val="0"/>
                                          </p:val>
                                        </p:tav>
                                        <p:tav tm="100000">
                                          <p:val>
                                            <p:strVal val="#ppt_w"/>
                                          </p:val>
                                        </p:tav>
                                      </p:tavLst>
                                    </p:anim>
                                    <p:anim calcmode="lin" valueType="num">
                                      <p:cBhvr>
                                        <p:cTn id="37" dur="500" fill="hold"/>
                                        <p:tgtEl>
                                          <p:spTgt spid="8">
                                            <p:graphicEl>
                                              <a:dgm id="{D56CECA7-3653-4247-9FF0-D21B1205A8F2}"/>
                                            </p:graphicEl>
                                          </p:spTgt>
                                        </p:tgtEl>
                                        <p:attrNameLst>
                                          <p:attrName>ppt_h</p:attrName>
                                        </p:attrNameLst>
                                      </p:cBhvr>
                                      <p:tavLst>
                                        <p:tav tm="0">
                                          <p:val>
                                            <p:fltVal val="0"/>
                                          </p:val>
                                        </p:tav>
                                        <p:tav tm="100000">
                                          <p:val>
                                            <p:strVal val="#ppt_h"/>
                                          </p:val>
                                        </p:tav>
                                      </p:tavLst>
                                    </p:anim>
                                    <p:animEffect transition="in" filter="fade">
                                      <p:cBhvr>
                                        <p:cTn id="38" dur="500"/>
                                        <p:tgtEl>
                                          <p:spTgt spid="8">
                                            <p:graphicEl>
                                              <a:dgm id="{D56CECA7-3653-4247-9FF0-D21B1205A8F2}"/>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
                                            <p:graphicEl>
                                              <a:dgm id="{C32B08FB-036E-45A3-A316-8EEE1F216CBF}"/>
                                            </p:graphicEl>
                                          </p:spTgt>
                                        </p:tgtEl>
                                        <p:attrNameLst>
                                          <p:attrName>style.visibility</p:attrName>
                                        </p:attrNameLst>
                                      </p:cBhvr>
                                      <p:to>
                                        <p:strVal val="visible"/>
                                      </p:to>
                                    </p:set>
                                    <p:animEffect transition="in" filter="wipe(left)">
                                      <p:cBhvr>
                                        <p:cTn id="43" dur="500"/>
                                        <p:tgtEl>
                                          <p:spTgt spid="8">
                                            <p:graphicEl>
                                              <a:dgm id="{C32B08FB-036E-45A3-A316-8EEE1F216CBF}"/>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graphicEl>
                                              <a:dgm id="{C2EAD040-1923-40A7-A91B-26DB0FC7BC2B}"/>
                                            </p:graphicEl>
                                          </p:spTgt>
                                        </p:tgtEl>
                                        <p:attrNameLst>
                                          <p:attrName>style.visibility</p:attrName>
                                        </p:attrNameLst>
                                      </p:cBhvr>
                                      <p:to>
                                        <p:strVal val="visible"/>
                                      </p:to>
                                    </p:set>
                                    <p:anim calcmode="lin" valueType="num">
                                      <p:cBhvr>
                                        <p:cTn id="48" dur="500" fill="hold"/>
                                        <p:tgtEl>
                                          <p:spTgt spid="8">
                                            <p:graphicEl>
                                              <a:dgm id="{C2EAD040-1923-40A7-A91B-26DB0FC7BC2B}"/>
                                            </p:graphicEl>
                                          </p:spTgt>
                                        </p:tgtEl>
                                        <p:attrNameLst>
                                          <p:attrName>ppt_w</p:attrName>
                                        </p:attrNameLst>
                                      </p:cBhvr>
                                      <p:tavLst>
                                        <p:tav tm="0">
                                          <p:val>
                                            <p:fltVal val="0"/>
                                          </p:val>
                                        </p:tav>
                                        <p:tav tm="100000">
                                          <p:val>
                                            <p:strVal val="#ppt_w"/>
                                          </p:val>
                                        </p:tav>
                                      </p:tavLst>
                                    </p:anim>
                                    <p:anim calcmode="lin" valueType="num">
                                      <p:cBhvr>
                                        <p:cTn id="49" dur="500" fill="hold"/>
                                        <p:tgtEl>
                                          <p:spTgt spid="8">
                                            <p:graphicEl>
                                              <a:dgm id="{C2EAD040-1923-40A7-A91B-26DB0FC7BC2B}"/>
                                            </p:graphicEl>
                                          </p:spTgt>
                                        </p:tgtEl>
                                        <p:attrNameLst>
                                          <p:attrName>ppt_h</p:attrName>
                                        </p:attrNameLst>
                                      </p:cBhvr>
                                      <p:tavLst>
                                        <p:tav tm="0">
                                          <p:val>
                                            <p:fltVal val="0"/>
                                          </p:val>
                                        </p:tav>
                                        <p:tav tm="100000">
                                          <p:val>
                                            <p:strVal val="#ppt_h"/>
                                          </p:val>
                                        </p:tav>
                                      </p:tavLst>
                                    </p:anim>
                                    <p:animEffect transition="in" filter="fade">
                                      <p:cBhvr>
                                        <p:cTn id="50" dur="500"/>
                                        <p:tgtEl>
                                          <p:spTgt spid="8">
                                            <p:graphicEl>
                                              <a:dgm id="{C2EAD040-1923-40A7-A91B-26DB0FC7BC2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graphicEl>
                                              <a:dgm id="{2B624617-3F87-40F7-A8CC-008AAFD2EE42}"/>
                                            </p:graphicEl>
                                          </p:spTgt>
                                        </p:tgtEl>
                                        <p:attrNameLst>
                                          <p:attrName>style.visibility</p:attrName>
                                        </p:attrNameLst>
                                      </p:cBhvr>
                                      <p:to>
                                        <p:strVal val="visible"/>
                                      </p:to>
                                    </p:set>
                                    <p:animEffect transition="in" filter="wipe(left)">
                                      <p:cBhvr>
                                        <p:cTn id="55" dur="500"/>
                                        <p:tgtEl>
                                          <p:spTgt spid="8">
                                            <p:graphicEl>
                                              <a:dgm id="{2B624617-3F87-40F7-A8CC-008AAFD2EE42}"/>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B1D2B2A-45FA-4E62-868A-F278CF5232AA}"/>
                                            </p:graphicEl>
                                          </p:spTgt>
                                        </p:tgtEl>
                                        <p:attrNameLst>
                                          <p:attrName>style.visibility</p:attrName>
                                        </p:attrNameLst>
                                      </p:cBhvr>
                                      <p:to>
                                        <p:strVal val="visible"/>
                                      </p:to>
                                    </p:set>
                                    <p:anim calcmode="lin" valueType="num">
                                      <p:cBhvr>
                                        <p:cTn id="60" dur="500" fill="hold"/>
                                        <p:tgtEl>
                                          <p:spTgt spid="8">
                                            <p:graphicEl>
                                              <a:dgm id="{3B1D2B2A-45FA-4E62-868A-F278CF5232AA}"/>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B1D2B2A-45FA-4E62-868A-F278CF5232AA}"/>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B1D2B2A-45FA-4E62-868A-F278CF5232A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graphicEl>
                                              <a:dgm id="{588A6C47-5D06-4A2A-9291-B0F9DB1D99F8}"/>
                                            </p:graphicEl>
                                          </p:spTgt>
                                        </p:tgtEl>
                                        <p:attrNameLst>
                                          <p:attrName>style.visibility</p:attrName>
                                        </p:attrNameLst>
                                      </p:cBhvr>
                                      <p:to>
                                        <p:strVal val="visible"/>
                                      </p:to>
                                    </p:set>
                                    <p:animEffect transition="in" filter="wipe(left)">
                                      <p:cBhvr>
                                        <p:cTn id="67" dur="500"/>
                                        <p:tgtEl>
                                          <p:spTgt spid="8">
                                            <p:graphicEl>
                                              <a:dgm id="{588A6C47-5D06-4A2A-9291-B0F9DB1D99F8}"/>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8">
                                            <p:graphicEl>
                                              <a:dgm id="{11FD163A-FE7A-4091-95B9-2C2EB06249E3}"/>
                                            </p:graphicEl>
                                          </p:spTgt>
                                        </p:tgtEl>
                                        <p:attrNameLst>
                                          <p:attrName>style.visibility</p:attrName>
                                        </p:attrNameLst>
                                      </p:cBhvr>
                                      <p:to>
                                        <p:strVal val="visible"/>
                                      </p:to>
                                    </p:set>
                                    <p:anim calcmode="lin" valueType="num">
                                      <p:cBhvr>
                                        <p:cTn id="72" dur="500" fill="hold"/>
                                        <p:tgtEl>
                                          <p:spTgt spid="8">
                                            <p:graphicEl>
                                              <a:dgm id="{11FD163A-FE7A-4091-95B9-2C2EB06249E3}"/>
                                            </p:graphicEl>
                                          </p:spTgt>
                                        </p:tgtEl>
                                        <p:attrNameLst>
                                          <p:attrName>ppt_w</p:attrName>
                                        </p:attrNameLst>
                                      </p:cBhvr>
                                      <p:tavLst>
                                        <p:tav tm="0">
                                          <p:val>
                                            <p:fltVal val="0"/>
                                          </p:val>
                                        </p:tav>
                                        <p:tav tm="100000">
                                          <p:val>
                                            <p:strVal val="#ppt_w"/>
                                          </p:val>
                                        </p:tav>
                                      </p:tavLst>
                                    </p:anim>
                                    <p:anim calcmode="lin" valueType="num">
                                      <p:cBhvr>
                                        <p:cTn id="73" dur="500" fill="hold"/>
                                        <p:tgtEl>
                                          <p:spTgt spid="8">
                                            <p:graphicEl>
                                              <a:dgm id="{11FD163A-FE7A-4091-95B9-2C2EB06249E3}"/>
                                            </p:graphicEl>
                                          </p:spTgt>
                                        </p:tgtEl>
                                        <p:attrNameLst>
                                          <p:attrName>ppt_h</p:attrName>
                                        </p:attrNameLst>
                                      </p:cBhvr>
                                      <p:tavLst>
                                        <p:tav tm="0">
                                          <p:val>
                                            <p:fltVal val="0"/>
                                          </p:val>
                                        </p:tav>
                                        <p:tav tm="100000">
                                          <p:val>
                                            <p:strVal val="#ppt_h"/>
                                          </p:val>
                                        </p:tav>
                                      </p:tavLst>
                                    </p:anim>
                                    <p:animEffect transition="in" filter="fade">
                                      <p:cBhvr>
                                        <p:cTn id="74" dur="500"/>
                                        <p:tgtEl>
                                          <p:spTgt spid="8">
                                            <p:graphicEl>
                                              <a:dgm id="{11FD163A-FE7A-4091-95B9-2C2EB06249E3}"/>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
                                            <p:graphicEl>
                                              <a:dgm id="{6BFFB7A2-B6F8-422F-BD95-1A616BA539A7}"/>
                                            </p:graphicEl>
                                          </p:spTgt>
                                        </p:tgtEl>
                                        <p:attrNameLst>
                                          <p:attrName>style.visibility</p:attrName>
                                        </p:attrNameLst>
                                      </p:cBhvr>
                                      <p:to>
                                        <p:strVal val="visible"/>
                                      </p:to>
                                    </p:set>
                                    <p:animEffect transition="in" filter="wipe(left)">
                                      <p:cBhvr>
                                        <p:cTn id="79" dur="500"/>
                                        <p:tgtEl>
                                          <p:spTgt spid="8">
                                            <p:graphicEl>
                                              <a:dgm id="{6BFFB7A2-B6F8-422F-BD95-1A616BA539A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8">
                                            <p:graphicEl>
                                              <a:dgm id="{FB3BFD13-5739-4454-BDC8-7D68963DC4DB}"/>
                                            </p:graphicEl>
                                          </p:spTgt>
                                        </p:tgtEl>
                                        <p:attrNameLst>
                                          <p:attrName>style.visibility</p:attrName>
                                        </p:attrNameLst>
                                      </p:cBhvr>
                                      <p:to>
                                        <p:strVal val="visible"/>
                                      </p:to>
                                    </p:set>
                                    <p:anim calcmode="lin" valueType="num">
                                      <p:cBhvr>
                                        <p:cTn id="84" dur="500" fill="hold"/>
                                        <p:tgtEl>
                                          <p:spTgt spid="8">
                                            <p:graphicEl>
                                              <a:dgm id="{FB3BFD13-5739-4454-BDC8-7D68963DC4DB}"/>
                                            </p:graphicEl>
                                          </p:spTgt>
                                        </p:tgtEl>
                                        <p:attrNameLst>
                                          <p:attrName>ppt_w</p:attrName>
                                        </p:attrNameLst>
                                      </p:cBhvr>
                                      <p:tavLst>
                                        <p:tav tm="0">
                                          <p:val>
                                            <p:fltVal val="0"/>
                                          </p:val>
                                        </p:tav>
                                        <p:tav tm="100000">
                                          <p:val>
                                            <p:strVal val="#ppt_w"/>
                                          </p:val>
                                        </p:tav>
                                      </p:tavLst>
                                    </p:anim>
                                    <p:anim calcmode="lin" valueType="num">
                                      <p:cBhvr>
                                        <p:cTn id="85" dur="500" fill="hold"/>
                                        <p:tgtEl>
                                          <p:spTgt spid="8">
                                            <p:graphicEl>
                                              <a:dgm id="{FB3BFD13-5739-4454-BDC8-7D68963DC4DB}"/>
                                            </p:graphicEl>
                                          </p:spTgt>
                                        </p:tgtEl>
                                        <p:attrNameLst>
                                          <p:attrName>ppt_h</p:attrName>
                                        </p:attrNameLst>
                                      </p:cBhvr>
                                      <p:tavLst>
                                        <p:tav tm="0">
                                          <p:val>
                                            <p:fltVal val="0"/>
                                          </p:val>
                                        </p:tav>
                                        <p:tav tm="100000">
                                          <p:val>
                                            <p:strVal val="#ppt_h"/>
                                          </p:val>
                                        </p:tav>
                                      </p:tavLst>
                                    </p:anim>
                                    <p:animEffect transition="in" filter="fade">
                                      <p:cBhvr>
                                        <p:cTn id="86" dur="500"/>
                                        <p:tgtEl>
                                          <p:spTgt spid="8">
                                            <p:graphicEl>
                                              <a:dgm id="{FB3BFD13-5739-4454-BDC8-7D68963DC4DB}"/>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8">
                                            <p:graphicEl>
                                              <a:dgm id="{21B553A9-EE2B-43D4-8331-97D34AF408D2}"/>
                                            </p:graphicEl>
                                          </p:spTgt>
                                        </p:tgtEl>
                                        <p:attrNameLst>
                                          <p:attrName>style.visibility</p:attrName>
                                        </p:attrNameLst>
                                      </p:cBhvr>
                                      <p:to>
                                        <p:strVal val="visible"/>
                                      </p:to>
                                    </p:set>
                                    <p:animEffect transition="in" filter="wipe(left)">
                                      <p:cBhvr>
                                        <p:cTn id="91" dur="500"/>
                                        <p:tgtEl>
                                          <p:spTgt spid="8">
                                            <p:graphicEl>
                                              <a:dgm id="{21B553A9-EE2B-43D4-8331-97D34AF408D2}"/>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8">
                                            <p:graphicEl>
                                              <a:dgm id="{7B70A9DB-D196-40E6-8964-FE24D2657315}"/>
                                            </p:graphicEl>
                                          </p:spTgt>
                                        </p:tgtEl>
                                        <p:attrNameLst>
                                          <p:attrName>style.visibility</p:attrName>
                                        </p:attrNameLst>
                                      </p:cBhvr>
                                      <p:to>
                                        <p:strVal val="visible"/>
                                      </p:to>
                                    </p:set>
                                    <p:anim calcmode="lin" valueType="num">
                                      <p:cBhvr>
                                        <p:cTn id="96" dur="500" fill="hold"/>
                                        <p:tgtEl>
                                          <p:spTgt spid="8">
                                            <p:graphicEl>
                                              <a:dgm id="{7B70A9DB-D196-40E6-8964-FE24D2657315}"/>
                                            </p:graphicEl>
                                          </p:spTgt>
                                        </p:tgtEl>
                                        <p:attrNameLst>
                                          <p:attrName>ppt_w</p:attrName>
                                        </p:attrNameLst>
                                      </p:cBhvr>
                                      <p:tavLst>
                                        <p:tav tm="0">
                                          <p:val>
                                            <p:fltVal val="0"/>
                                          </p:val>
                                        </p:tav>
                                        <p:tav tm="100000">
                                          <p:val>
                                            <p:strVal val="#ppt_w"/>
                                          </p:val>
                                        </p:tav>
                                      </p:tavLst>
                                    </p:anim>
                                    <p:anim calcmode="lin" valueType="num">
                                      <p:cBhvr>
                                        <p:cTn id="97" dur="500" fill="hold"/>
                                        <p:tgtEl>
                                          <p:spTgt spid="8">
                                            <p:graphicEl>
                                              <a:dgm id="{7B70A9DB-D196-40E6-8964-FE24D2657315}"/>
                                            </p:graphicEl>
                                          </p:spTgt>
                                        </p:tgtEl>
                                        <p:attrNameLst>
                                          <p:attrName>ppt_h</p:attrName>
                                        </p:attrNameLst>
                                      </p:cBhvr>
                                      <p:tavLst>
                                        <p:tav tm="0">
                                          <p:val>
                                            <p:fltVal val="0"/>
                                          </p:val>
                                        </p:tav>
                                        <p:tav tm="100000">
                                          <p:val>
                                            <p:strVal val="#ppt_h"/>
                                          </p:val>
                                        </p:tav>
                                      </p:tavLst>
                                    </p:anim>
                                    <p:animEffect transition="in" filter="fade">
                                      <p:cBhvr>
                                        <p:cTn id="98" dur="500"/>
                                        <p:tgtEl>
                                          <p:spTgt spid="8">
                                            <p:graphicEl>
                                              <a:dgm id="{7B70A9DB-D196-40E6-8964-FE24D2657315}"/>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graphicEl>
                                              <a:dgm id="{1953A844-EBE3-411C-A4A4-9712F4496397}"/>
                                            </p:graphicEl>
                                          </p:spTgt>
                                        </p:tgtEl>
                                        <p:attrNameLst>
                                          <p:attrName>style.visibility</p:attrName>
                                        </p:attrNameLst>
                                      </p:cBhvr>
                                      <p:to>
                                        <p:strVal val="visible"/>
                                      </p:to>
                                    </p:set>
                                    <p:animEffect transition="in" filter="wipe(left)">
                                      <p:cBhvr>
                                        <p:cTn id="103" dur="500"/>
                                        <p:tgtEl>
                                          <p:spTgt spid="8">
                                            <p:graphicEl>
                                              <a:dgm id="{1953A844-EBE3-411C-A4A4-9712F4496397}"/>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8">
                                            <p:graphicEl>
                                              <a:dgm id="{89082694-66C6-406D-85C8-057948A4CB6A}"/>
                                            </p:graphicEl>
                                          </p:spTgt>
                                        </p:tgtEl>
                                        <p:attrNameLst>
                                          <p:attrName>style.visibility</p:attrName>
                                        </p:attrNameLst>
                                      </p:cBhvr>
                                      <p:to>
                                        <p:strVal val="visible"/>
                                      </p:to>
                                    </p:set>
                                    <p:anim calcmode="lin" valueType="num">
                                      <p:cBhvr>
                                        <p:cTn id="108" dur="500" fill="hold"/>
                                        <p:tgtEl>
                                          <p:spTgt spid="8">
                                            <p:graphicEl>
                                              <a:dgm id="{89082694-66C6-406D-85C8-057948A4CB6A}"/>
                                            </p:graphicEl>
                                          </p:spTgt>
                                        </p:tgtEl>
                                        <p:attrNameLst>
                                          <p:attrName>ppt_w</p:attrName>
                                        </p:attrNameLst>
                                      </p:cBhvr>
                                      <p:tavLst>
                                        <p:tav tm="0">
                                          <p:val>
                                            <p:fltVal val="0"/>
                                          </p:val>
                                        </p:tav>
                                        <p:tav tm="100000">
                                          <p:val>
                                            <p:strVal val="#ppt_w"/>
                                          </p:val>
                                        </p:tav>
                                      </p:tavLst>
                                    </p:anim>
                                    <p:anim calcmode="lin" valueType="num">
                                      <p:cBhvr>
                                        <p:cTn id="109" dur="500" fill="hold"/>
                                        <p:tgtEl>
                                          <p:spTgt spid="8">
                                            <p:graphicEl>
                                              <a:dgm id="{89082694-66C6-406D-85C8-057948A4CB6A}"/>
                                            </p:graphicEl>
                                          </p:spTgt>
                                        </p:tgtEl>
                                        <p:attrNameLst>
                                          <p:attrName>ppt_h</p:attrName>
                                        </p:attrNameLst>
                                      </p:cBhvr>
                                      <p:tavLst>
                                        <p:tav tm="0">
                                          <p:val>
                                            <p:fltVal val="0"/>
                                          </p:val>
                                        </p:tav>
                                        <p:tav tm="100000">
                                          <p:val>
                                            <p:strVal val="#ppt_h"/>
                                          </p:val>
                                        </p:tav>
                                      </p:tavLst>
                                    </p:anim>
                                    <p:animEffect transition="in" filter="fade">
                                      <p:cBhvr>
                                        <p:cTn id="110" dur="500"/>
                                        <p:tgtEl>
                                          <p:spTgt spid="8">
                                            <p:graphicEl>
                                              <a:dgm id="{89082694-66C6-406D-85C8-057948A4CB6A}"/>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8">
                                            <p:graphicEl>
                                              <a:dgm id="{B3AD85A5-2F28-47D1-A74D-CCC0A6C4568B}"/>
                                            </p:graphicEl>
                                          </p:spTgt>
                                        </p:tgtEl>
                                        <p:attrNameLst>
                                          <p:attrName>style.visibility</p:attrName>
                                        </p:attrNameLst>
                                      </p:cBhvr>
                                      <p:to>
                                        <p:strVal val="visible"/>
                                      </p:to>
                                    </p:set>
                                    <p:animEffect transition="in" filter="wipe(left)">
                                      <p:cBhvr>
                                        <p:cTn id="115" dur="500"/>
                                        <p:tgtEl>
                                          <p:spTgt spid="8">
                                            <p:graphicEl>
                                              <a:dgm id="{B3AD85A5-2F28-47D1-A74D-CCC0A6C4568B}"/>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8">
                                            <p:graphicEl>
                                              <a:dgm id="{87C28870-32A5-4E54-8960-B7519311B817}"/>
                                            </p:graphicEl>
                                          </p:spTgt>
                                        </p:tgtEl>
                                        <p:attrNameLst>
                                          <p:attrName>style.visibility</p:attrName>
                                        </p:attrNameLst>
                                      </p:cBhvr>
                                      <p:to>
                                        <p:strVal val="visible"/>
                                      </p:to>
                                    </p:set>
                                    <p:anim calcmode="lin" valueType="num">
                                      <p:cBhvr>
                                        <p:cTn id="120" dur="500" fill="hold"/>
                                        <p:tgtEl>
                                          <p:spTgt spid="8">
                                            <p:graphicEl>
                                              <a:dgm id="{87C28870-32A5-4E54-8960-B7519311B817}"/>
                                            </p:graphicEl>
                                          </p:spTgt>
                                        </p:tgtEl>
                                        <p:attrNameLst>
                                          <p:attrName>ppt_w</p:attrName>
                                        </p:attrNameLst>
                                      </p:cBhvr>
                                      <p:tavLst>
                                        <p:tav tm="0">
                                          <p:val>
                                            <p:fltVal val="0"/>
                                          </p:val>
                                        </p:tav>
                                        <p:tav tm="100000">
                                          <p:val>
                                            <p:strVal val="#ppt_w"/>
                                          </p:val>
                                        </p:tav>
                                      </p:tavLst>
                                    </p:anim>
                                    <p:anim calcmode="lin" valueType="num">
                                      <p:cBhvr>
                                        <p:cTn id="121" dur="500" fill="hold"/>
                                        <p:tgtEl>
                                          <p:spTgt spid="8">
                                            <p:graphicEl>
                                              <a:dgm id="{87C28870-32A5-4E54-8960-B7519311B817}"/>
                                            </p:graphicEl>
                                          </p:spTgt>
                                        </p:tgtEl>
                                        <p:attrNameLst>
                                          <p:attrName>ppt_h</p:attrName>
                                        </p:attrNameLst>
                                      </p:cBhvr>
                                      <p:tavLst>
                                        <p:tav tm="0">
                                          <p:val>
                                            <p:fltVal val="0"/>
                                          </p:val>
                                        </p:tav>
                                        <p:tav tm="100000">
                                          <p:val>
                                            <p:strVal val="#ppt_h"/>
                                          </p:val>
                                        </p:tav>
                                      </p:tavLst>
                                    </p:anim>
                                    <p:animEffect transition="in" filter="fade">
                                      <p:cBhvr>
                                        <p:cTn id="122" dur="500"/>
                                        <p:tgtEl>
                                          <p:spTgt spid="8">
                                            <p:graphicEl>
                                              <a:dgm id="{87C28870-32A5-4E54-8960-B7519311B817}"/>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graphicEl>
                                              <a:dgm id="{2AB61E90-036D-4B76-96D8-0B18BD676A4C}"/>
                                            </p:graphicEl>
                                          </p:spTgt>
                                        </p:tgtEl>
                                        <p:attrNameLst>
                                          <p:attrName>style.visibility</p:attrName>
                                        </p:attrNameLst>
                                      </p:cBhvr>
                                      <p:to>
                                        <p:strVal val="visible"/>
                                      </p:to>
                                    </p:set>
                                    <p:animEffect transition="in" filter="wipe(left)">
                                      <p:cBhvr>
                                        <p:cTn id="127" dur="500"/>
                                        <p:tgtEl>
                                          <p:spTgt spid="8">
                                            <p:graphicEl>
                                              <a:dgm id="{2AB61E90-036D-4B76-96D8-0B18BD676A4C}"/>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8">
                                            <p:graphicEl>
                                              <a:dgm id="{190D8637-07B6-40FE-8EBB-C8361ACF10D0}"/>
                                            </p:graphicEl>
                                          </p:spTgt>
                                        </p:tgtEl>
                                        <p:attrNameLst>
                                          <p:attrName>style.visibility</p:attrName>
                                        </p:attrNameLst>
                                      </p:cBhvr>
                                      <p:to>
                                        <p:strVal val="visible"/>
                                      </p:to>
                                    </p:set>
                                    <p:anim calcmode="lin" valueType="num">
                                      <p:cBhvr>
                                        <p:cTn id="132" dur="500" fill="hold"/>
                                        <p:tgtEl>
                                          <p:spTgt spid="8">
                                            <p:graphicEl>
                                              <a:dgm id="{190D8637-07B6-40FE-8EBB-C8361ACF10D0}"/>
                                            </p:graphicEl>
                                          </p:spTgt>
                                        </p:tgtEl>
                                        <p:attrNameLst>
                                          <p:attrName>ppt_w</p:attrName>
                                        </p:attrNameLst>
                                      </p:cBhvr>
                                      <p:tavLst>
                                        <p:tav tm="0">
                                          <p:val>
                                            <p:fltVal val="0"/>
                                          </p:val>
                                        </p:tav>
                                        <p:tav tm="100000">
                                          <p:val>
                                            <p:strVal val="#ppt_w"/>
                                          </p:val>
                                        </p:tav>
                                      </p:tavLst>
                                    </p:anim>
                                    <p:anim calcmode="lin" valueType="num">
                                      <p:cBhvr>
                                        <p:cTn id="133" dur="500" fill="hold"/>
                                        <p:tgtEl>
                                          <p:spTgt spid="8">
                                            <p:graphicEl>
                                              <a:dgm id="{190D8637-07B6-40FE-8EBB-C8361ACF10D0}"/>
                                            </p:graphicEl>
                                          </p:spTgt>
                                        </p:tgtEl>
                                        <p:attrNameLst>
                                          <p:attrName>ppt_h</p:attrName>
                                        </p:attrNameLst>
                                      </p:cBhvr>
                                      <p:tavLst>
                                        <p:tav tm="0">
                                          <p:val>
                                            <p:fltVal val="0"/>
                                          </p:val>
                                        </p:tav>
                                        <p:tav tm="100000">
                                          <p:val>
                                            <p:strVal val="#ppt_h"/>
                                          </p:val>
                                        </p:tav>
                                      </p:tavLst>
                                    </p:anim>
                                    <p:animEffect transition="in" filter="fade">
                                      <p:cBhvr>
                                        <p:cTn id="134" dur="500"/>
                                        <p:tgtEl>
                                          <p:spTgt spid="8">
                                            <p:graphicEl>
                                              <a:dgm id="{190D8637-07B6-40FE-8EBB-C8361ACF10D0}"/>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8">
                                            <p:graphicEl>
                                              <a:dgm id="{7E934DFE-7B9E-45AB-B888-A145F31C8749}"/>
                                            </p:graphicEl>
                                          </p:spTgt>
                                        </p:tgtEl>
                                        <p:attrNameLst>
                                          <p:attrName>style.visibility</p:attrName>
                                        </p:attrNameLst>
                                      </p:cBhvr>
                                      <p:to>
                                        <p:strVal val="visible"/>
                                      </p:to>
                                    </p:set>
                                    <p:animEffect transition="in" filter="wipe(left)">
                                      <p:cBhvr>
                                        <p:cTn id="139" dur="500"/>
                                        <p:tgtEl>
                                          <p:spTgt spid="8">
                                            <p:graphicEl>
                                              <a:dgm id="{7E934DFE-7B9E-45AB-B888-A145F31C8749}"/>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8">
                                            <p:graphicEl>
                                              <a:dgm id="{FC68F3D0-237A-4594-B960-3BBE4BB3F87B}"/>
                                            </p:graphicEl>
                                          </p:spTgt>
                                        </p:tgtEl>
                                        <p:attrNameLst>
                                          <p:attrName>style.visibility</p:attrName>
                                        </p:attrNameLst>
                                      </p:cBhvr>
                                      <p:to>
                                        <p:strVal val="visible"/>
                                      </p:to>
                                    </p:set>
                                    <p:anim calcmode="lin" valueType="num">
                                      <p:cBhvr>
                                        <p:cTn id="144" dur="500" fill="hold"/>
                                        <p:tgtEl>
                                          <p:spTgt spid="8">
                                            <p:graphicEl>
                                              <a:dgm id="{FC68F3D0-237A-4594-B960-3BBE4BB3F87B}"/>
                                            </p:graphicEl>
                                          </p:spTgt>
                                        </p:tgtEl>
                                        <p:attrNameLst>
                                          <p:attrName>ppt_w</p:attrName>
                                        </p:attrNameLst>
                                      </p:cBhvr>
                                      <p:tavLst>
                                        <p:tav tm="0">
                                          <p:val>
                                            <p:fltVal val="0"/>
                                          </p:val>
                                        </p:tav>
                                        <p:tav tm="100000">
                                          <p:val>
                                            <p:strVal val="#ppt_w"/>
                                          </p:val>
                                        </p:tav>
                                      </p:tavLst>
                                    </p:anim>
                                    <p:anim calcmode="lin" valueType="num">
                                      <p:cBhvr>
                                        <p:cTn id="145" dur="500" fill="hold"/>
                                        <p:tgtEl>
                                          <p:spTgt spid="8">
                                            <p:graphicEl>
                                              <a:dgm id="{FC68F3D0-237A-4594-B960-3BBE4BB3F87B}"/>
                                            </p:graphicEl>
                                          </p:spTgt>
                                        </p:tgtEl>
                                        <p:attrNameLst>
                                          <p:attrName>ppt_h</p:attrName>
                                        </p:attrNameLst>
                                      </p:cBhvr>
                                      <p:tavLst>
                                        <p:tav tm="0">
                                          <p:val>
                                            <p:fltVal val="0"/>
                                          </p:val>
                                        </p:tav>
                                        <p:tav tm="100000">
                                          <p:val>
                                            <p:strVal val="#ppt_h"/>
                                          </p:val>
                                        </p:tav>
                                      </p:tavLst>
                                    </p:anim>
                                    <p:animEffect transition="in" filter="fade">
                                      <p:cBhvr>
                                        <p:cTn id="146" dur="500"/>
                                        <p:tgtEl>
                                          <p:spTgt spid="8">
                                            <p:graphicEl>
                                              <a:dgm id="{FC68F3D0-237A-4594-B960-3BBE4BB3F87B}"/>
                                            </p:graphicEl>
                                          </p:spTgt>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8">
                                            <p:graphicEl>
                                              <a:dgm id="{C5B6F65E-9CFA-41F5-8549-3172E40336CF}"/>
                                            </p:graphicEl>
                                          </p:spTgt>
                                        </p:tgtEl>
                                        <p:attrNameLst>
                                          <p:attrName>style.visibility</p:attrName>
                                        </p:attrNameLst>
                                      </p:cBhvr>
                                      <p:to>
                                        <p:strVal val="visible"/>
                                      </p:to>
                                    </p:set>
                                    <p:animEffect transition="in" filter="wipe(left)">
                                      <p:cBhvr>
                                        <p:cTn id="151" dur="500"/>
                                        <p:tgtEl>
                                          <p:spTgt spid="8">
                                            <p:graphicEl>
                                              <a:dgm id="{C5B6F65E-9CFA-41F5-8549-3172E40336CF}"/>
                                            </p:graphicEl>
                                          </p:spTgt>
                                        </p:tgtEl>
                                      </p:cBhvr>
                                    </p:animEffect>
                                  </p:childTnLst>
                                </p:cTn>
                              </p:par>
                            </p:childTnLst>
                          </p:cTn>
                        </p:par>
                      </p:childTnLst>
                    </p:cTn>
                  </p:par>
                  <p:par>
                    <p:cTn id="152" fill="hold">
                      <p:stCondLst>
                        <p:cond delay="indefinite"/>
                      </p:stCondLst>
                      <p:childTnLst>
                        <p:par>
                          <p:cTn id="153" fill="hold">
                            <p:stCondLst>
                              <p:cond delay="0"/>
                            </p:stCondLst>
                            <p:childTnLst>
                              <p:par>
                                <p:cTn id="154" presetID="25" presetClass="entr" presetSubtype="0" fill="hold" grpId="0" nodeType="clickEffect">
                                  <p:stCondLst>
                                    <p:cond delay="0"/>
                                  </p:stCondLst>
                                  <p:childTnLst>
                                    <p:set>
                                      <p:cBhvr>
                                        <p:cTn id="155" dur="1" fill="hold">
                                          <p:stCondLst>
                                            <p:cond delay="0"/>
                                          </p:stCondLst>
                                        </p:cTn>
                                        <p:tgtEl>
                                          <p:spTgt spid="6"/>
                                        </p:tgtEl>
                                        <p:attrNameLst>
                                          <p:attrName>style.visibility</p:attrName>
                                        </p:attrNameLst>
                                      </p:cBhvr>
                                      <p:to>
                                        <p:strVal val="visible"/>
                                      </p:to>
                                    </p:set>
                                    <p:anim calcmode="lin" valueType="num">
                                      <p:cBhvr>
                                        <p:cTn id="15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5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9" dur="1000" fill="hold"/>
                                        <p:tgtEl>
                                          <p:spTgt spid="6"/>
                                        </p:tgtEl>
                                        <p:attrNameLst>
                                          <p:attrName>ppt_h</p:attrName>
                                        </p:attrNameLst>
                                      </p:cBhvr>
                                      <p:tavLst>
                                        <p:tav tm="0">
                                          <p:val>
                                            <p:strVal val="#ppt_h"/>
                                          </p:val>
                                        </p:tav>
                                        <p:tav tm="100000">
                                          <p:val>
                                            <p:strVal val="#ppt_h"/>
                                          </p:val>
                                        </p:tav>
                                      </p:tavLst>
                                    </p:anim>
                                    <p:anim calcmode="lin" valueType="num">
                                      <p:cBhvr>
                                        <p:cTn id="16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6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63"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r="-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254B6F-0403-E627-A072-E478F64BAF11}"/>
              </a:ext>
            </a:extLst>
          </p:cNvPr>
          <p:cNvSpPr txBox="1"/>
          <p:nvPr/>
        </p:nvSpPr>
        <p:spPr>
          <a:xfrm>
            <a:off x="5466736" y="251207"/>
            <a:ext cx="6626942" cy="6355586"/>
          </a:xfrm>
          <a:prstGeom prst="rect">
            <a:avLst/>
          </a:prstGeom>
          <a:noFill/>
        </p:spPr>
        <p:txBody>
          <a:bodyPr wrap="square">
            <a:spAutoFit/>
          </a:bodyPr>
          <a:lstStyle/>
          <a:p>
            <a:pPr>
              <a:spcBef>
                <a:spcPts val="1200"/>
              </a:spcBef>
            </a:pPr>
            <a:r>
              <a:rPr lang="es-ES" sz="2100" b="1" dirty="0">
                <a:solidFill>
                  <a:schemeClr val="bg1"/>
                </a:solidFill>
              </a:rPr>
              <a:t>Hoy vamos a estudiar el mensaje de los profetas menores.</a:t>
            </a:r>
          </a:p>
          <a:p>
            <a:pPr>
              <a:spcBef>
                <a:spcPts val="1200"/>
              </a:spcBef>
            </a:pPr>
            <a:r>
              <a:rPr lang="es-ES" sz="2100" b="1" dirty="0">
                <a:solidFill>
                  <a:schemeClr val="bg1"/>
                </a:solidFill>
              </a:rPr>
              <a:t>No se llaman "menores" porque sean menos importantes que los profetas mayores, sino porque sus libros son más cortos. Por ejemplo, Abdías solo tiene un capítulo.</a:t>
            </a:r>
          </a:p>
          <a:p>
            <a:pPr>
              <a:spcBef>
                <a:spcPts val="1200"/>
              </a:spcBef>
            </a:pPr>
            <a:r>
              <a:rPr lang="es-ES" sz="2100" b="1" dirty="0">
                <a:solidFill>
                  <a:schemeClr val="bg1"/>
                </a:solidFill>
              </a:rPr>
              <a:t>Originalmente, se recopilaron todos estos escritos y se pusieron en un solo libro de la Biblia. </a:t>
            </a:r>
          </a:p>
          <a:p>
            <a:pPr>
              <a:spcBef>
                <a:spcPts val="1200"/>
              </a:spcBef>
            </a:pPr>
            <a:r>
              <a:rPr lang="es-ES" sz="2100" b="1" dirty="0">
                <a:solidFill>
                  <a:schemeClr val="bg1"/>
                </a:solidFill>
              </a:rPr>
              <a:t>Aunque vivieron hace muchísimos años, la época en la que vivieron se parece mucho a la nuestra. La gente vivía solo para trabajar, divertirse y hacer lo que les apetecía, sin preocuparse de Dios ni de sus prójimos.</a:t>
            </a:r>
          </a:p>
          <a:p>
            <a:pPr>
              <a:spcBef>
                <a:spcPts val="1200"/>
              </a:spcBef>
            </a:pPr>
            <a:r>
              <a:rPr lang="es-ES" sz="2100" b="1" dirty="0">
                <a:solidFill>
                  <a:schemeClr val="bg1"/>
                </a:solidFill>
              </a:rPr>
              <a:t>A través del mensaje de estos profetas aprendemos que, al igual que en aquel tiempo, Dios quiere que le busquemos y tengamos vida eterna. En todos los profetas, Dios nos dice: “Buscadme y viviréis”.</a:t>
            </a:r>
          </a:p>
          <a:p>
            <a:pPr>
              <a:spcBef>
                <a:spcPts val="1200"/>
              </a:spcBef>
            </a:pPr>
            <a:r>
              <a:rPr lang="es-ES" sz="2100" b="1" dirty="0">
                <a:solidFill>
                  <a:schemeClr val="bg1"/>
                </a:solidFill>
              </a:rPr>
              <a:t>Él nos llama a buscarle de diferentes maneras. Descubrámoslas a través del interesante mensaje de los profetas menores.</a:t>
            </a:r>
          </a:p>
        </p:txBody>
      </p:sp>
    </p:spTree>
    <p:extLst>
      <p:ext uri="{BB962C8B-B14F-4D97-AF65-F5344CB8AC3E}">
        <p14:creationId xmlns:p14="http://schemas.microsoft.com/office/powerpoint/2010/main" val="22445813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2B9B51-017F-42AA-D4E0-BDD5556845BD}"/>
              </a:ext>
            </a:extLst>
          </p:cNvPr>
          <p:cNvSpPr txBox="1"/>
          <p:nvPr/>
        </p:nvSpPr>
        <p:spPr>
          <a:xfrm>
            <a:off x="6096000" y="0"/>
            <a:ext cx="5699760"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6000" b="1" dirty="0">
                <a:ln w="22225">
                  <a:solidFill>
                    <a:schemeClr val="accent2"/>
                  </a:solidFill>
                  <a:prstDash val="solid"/>
                </a:ln>
                <a:solidFill>
                  <a:schemeClr val="accent2">
                    <a:lumMod val="40000"/>
                    <a:lumOff val="60000"/>
                  </a:schemeClr>
                </a:solidFill>
              </a:rPr>
              <a:t>CRONOLOGÍA </a:t>
            </a:r>
            <a:r>
              <a:rPr lang="es-ES" dirty="0">
                <a:ln w="22225">
                  <a:solidFill>
                    <a:schemeClr val="accent2"/>
                  </a:solidFill>
                  <a:prstDash val="solid"/>
                </a:ln>
                <a:solidFill>
                  <a:schemeClr val="accent2">
                    <a:lumMod val="40000"/>
                    <a:lumOff val="60000"/>
                  </a:schemeClr>
                </a:solidFill>
              </a:rPr>
              <a:t>(aprox.)</a:t>
            </a:r>
            <a:endParaRPr lang="es-ES" sz="600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81422985"/>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r="-13000" b="-9000"/>
          </a:stretch>
        </a:blipFill>
        <a:effectLst/>
      </p:bgPr>
    </p:bg>
    <p:spTree>
      <p:nvGrpSpPr>
        <p:cNvPr id="1" name=""/>
        <p:cNvGrpSpPr/>
        <p:nvPr/>
      </p:nvGrpSpPr>
      <p:grpSpPr>
        <a:xfrm>
          <a:off x="0" y="0"/>
          <a:ext cx="0" cy="0"/>
          <a:chOff x="0" y="0"/>
          <a:chExt cx="0" cy="0"/>
        </a:xfrm>
      </p:grpSpPr>
      <p:pic>
        <p:nvPicPr>
          <p:cNvPr id="33" name="Imagen 32" descr="Imagen que contiene exterior, persona, hombre, agua&#10;&#10;Descripción generada automáticamente">
            <a:extLst>
              <a:ext uri="{FF2B5EF4-FFF2-40B4-BE49-F238E27FC236}">
                <a16:creationId xmlns:a16="http://schemas.microsoft.com/office/drawing/2014/main" id="{EE5A5E42-583B-A7BA-123D-CE50C7CE5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5" y="2114156"/>
            <a:ext cx="3145971" cy="3195599"/>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E894917-9D12-9A82-32C5-839AE7053682}"/>
              </a:ext>
            </a:extLst>
          </p:cNvPr>
          <p:cNvSpPr txBox="1"/>
          <p:nvPr/>
        </p:nvSpPr>
        <p:spPr>
          <a:xfrm>
            <a:off x="3496224" y="186930"/>
            <a:ext cx="8575835" cy="3323987"/>
          </a:xfrm>
          <a:prstGeom prst="rect">
            <a:avLst/>
          </a:prstGeom>
          <a:noFill/>
        </p:spPr>
        <p:txBody>
          <a:bodyPr wrap="square">
            <a:spAutoFit/>
          </a:bodyPr>
          <a:lstStyle/>
          <a:p>
            <a:pPr>
              <a:spcBef>
                <a:spcPts val="1200"/>
              </a:spcBef>
            </a:pPr>
            <a:r>
              <a:rPr lang="es-ES" sz="2000" b="1" dirty="0"/>
              <a:t>Soy el primero de los profetas menores. Mi nombre significa “Paloma”. ¿Ya sabéis quién soy?</a:t>
            </a:r>
          </a:p>
          <a:p>
            <a:pPr>
              <a:spcBef>
                <a:spcPts val="1200"/>
              </a:spcBef>
            </a:pPr>
            <a:r>
              <a:rPr lang="es-ES" sz="2000" b="1" dirty="0"/>
              <a:t>Voy a daros más pistas. Nací en </a:t>
            </a:r>
            <a:r>
              <a:rPr lang="es-ES" sz="2000" b="1" dirty="0" err="1"/>
              <a:t>Gat-hefer</a:t>
            </a:r>
            <a:r>
              <a:rPr lang="es-ES" sz="2000" b="1" dirty="0"/>
              <a:t> y predije la prosperidad de Israel. Todo iba bien hasta que Dios me pidió que predicase a unos extranjeros. En ese momento, decidí venirme a España para no tener que predicarles.</a:t>
            </a:r>
          </a:p>
          <a:p>
            <a:pPr>
              <a:spcBef>
                <a:spcPts val="1200"/>
              </a:spcBef>
            </a:pPr>
            <a:r>
              <a:rPr lang="es-ES" sz="2000" b="1" dirty="0"/>
              <a:t>Ahora ya sabéis quien soy, ¿no? Yo soy Jonás.</a:t>
            </a:r>
          </a:p>
          <a:p>
            <a:pPr>
              <a:spcBef>
                <a:spcPts val="1200"/>
              </a:spcBef>
            </a:pPr>
            <a:r>
              <a:rPr lang="es-ES" sz="2000" b="1" dirty="0"/>
              <a:t>Yo sabía que había cometido un pecado muy grave y merecía morir, porque me había rebelado contra Dios. Mientras estaba dentro del pez, me arrepentí y busqué a Dios. Él me perdonó y me dio una segunda oportunidad.</a:t>
            </a:r>
          </a:p>
        </p:txBody>
      </p:sp>
      <p:pic>
        <p:nvPicPr>
          <p:cNvPr id="21" name="Imagen 20">
            <a:extLst>
              <a:ext uri="{FF2B5EF4-FFF2-40B4-BE49-F238E27FC236}">
                <a16:creationId xmlns:a16="http://schemas.microsoft.com/office/drawing/2014/main" id="{78F7CBF2-F81B-8D3D-65FD-029E9418EA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41" y="111169"/>
            <a:ext cx="3131003" cy="2184127"/>
          </a:xfrm>
          <a:prstGeom prst="rect">
            <a:avLst/>
          </a:prstGeom>
          <a:effectLst>
            <a:innerShdw blurRad="63500" dist="50800" dir="16200000">
              <a:prstClr val="black">
                <a:alpha val="50000"/>
              </a:prstClr>
            </a:innerShdw>
          </a:effectLst>
        </p:spPr>
      </p:pic>
      <p:sp>
        <p:nvSpPr>
          <p:cNvPr id="5" name="CuadroTexto 4">
            <a:extLst>
              <a:ext uri="{FF2B5EF4-FFF2-40B4-BE49-F238E27FC236}">
                <a16:creationId xmlns:a16="http://schemas.microsoft.com/office/drawing/2014/main" id="{89C4C5C8-1E1B-F91D-B6C6-35D0565BAA3D}"/>
              </a:ext>
            </a:extLst>
          </p:cNvPr>
          <p:cNvSpPr txBox="1"/>
          <p:nvPr/>
        </p:nvSpPr>
        <p:spPr>
          <a:xfrm>
            <a:off x="119940" y="186930"/>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JONÁS</a:t>
            </a:r>
          </a:p>
        </p:txBody>
      </p:sp>
      <p:sp>
        <p:nvSpPr>
          <p:cNvPr id="23" name="CuadroTexto 22">
            <a:extLst>
              <a:ext uri="{FF2B5EF4-FFF2-40B4-BE49-F238E27FC236}">
                <a16:creationId xmlns:a16="http://schemas.microsoft.com/office/drawing/2014/main" id="{4560329B-7A15-9D4F-6BCB-170B570BF855}"/>
              </a:ext>
            </a:extLst>
          </p:cNvPr>
          <p:cNvSpPr txBox="1"/>
          <p:nvPr/>
        </p:nvSpPr>
        <p:spPr>
          <a:xfrm>
            <a:off x="2211978" y="1744824"/>
            <a:ext cx="1024660" cy="369332"/>
          </a:xfrm>
          <a:prstGeom prst="rect">
            <a:avLst/>
          </a:prstGeom>
          <a:noFill/>
        </p:spPr>
        <p:txBody>
          <a:bodyPr wrap="square">
            <a:spAutoFit/>
          </a:bodyPr>
          <a:lstStyle/>
          <a:p>
            <a:pPr algn="r"/>
            <a:r>
              <a:rPr lang="es-ES" dirty="0"/>
              <a:t>790 a.C.</a:t>
            </a:r>
          </a:p>
        </p:txBody>
      </p:sp>
      <p:sp>
        <p:nvSpPr>
          <p:cNvPr id="25" name="CuadroTexto 24">
            <a:extLst>
              <a:ext uri="{FF2B5EF4-FFF2-40B4-BE49-F238E27FC236}">
                <a16:creationId xmlns:a16="http://schemas.microsoft.com/office/drawing/2014/main" id="{B3CB350B-776F-101C-604E-E1D8AFA9A3BD}"/>
              </a:ext>
            </a:extLst>
          </p:cNvPr>
          <p:cNvSpPr txBox="1"/>
          <p:nvPr/>
        </p:nvSpPr>
        <p:spPr>
          <a:xfrm>
            <a:off x="119941" y="1076074"/>
            <a:ext cx="3149206"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a:solidFill>
                  <a:srgbClr val="824100"/>
                </a:solidFill>
              </a:rPr>
              <a:t>Dios me perdona</a:t>
            </a:r>
          </a:p>
        </p:txBody>
      </p:sp>
      <p:sp>
        <p:nvSpPr>
          <p:cNvPr id="31" name="CuadroTexto 30">
            <a:extLst>
              <a:ext uri="{FF2B5EF4-FFF2-40B4-BE49-F238E27FC236}">
                <a16:creationId xmlns:a16="http://schemas.microsoft.com/office/drawing/2014/main" id="{1CD818BD-373A-2F1D-248D-AF9736F4CD4C}"/>
              </a:ext>
            </a:extLst>
          </p:cNvPr>
          <p:cNvSpPr txBox="1"/>
          <p:nvPr/>
        </p:nvSpPr>
        <p:spPr>
          <a:xfrm>
            <a:off x="3496224" y="5062515"/>
            <a:ext cx="8085020" cy="1785104"/>
          </a:xfrm>
          <a:prstGeom prst="rect">
            <a:avLst/>
          </a:prstGeom>
          <a:noFill/>
        </p:spPr>
        <p:txBody>
          <a:bodyPr wrap="square">
            <a:spAutoFit/>
          </a:bodyPr>
          <a:lstStyle/>
          <a:p>
            <a:pPr>
              <a:spcBef>
                <a:spcPts val="1200"/>
              </a:spcBef>
            </a:pPr>
            <a:r>
              <a:rPr lang="es-ES" sz="2000" b="1" dirty="0"/>
              <a:t>Los habitantes de Nínive a los que les prediqué también se arrepintieron. Yo no quería que Dios perdonase a mis enemigos, sin embargo, lo hizo. </a:t>
            </a:r>
          </a:p>
          <a:p>
            <a:pPr>
              <a:spcBef>
                <a:spcPts val="1200"/>
              </a:spcBef>
            </a:pPr>
            <a:r>
              <a:rPr lang="es-ES" sz="2000" b="1" dirty="0"/>
              <a:t>Aprendí que Dios siempre está dispuesto a perdonar a todos, sin importar quién sea, ni qué pecado haya cometido. Él quiere que le busquemos para poder perdonarnos y darnos vida eterna.</a:t>
            </a:r>
          </a:p>
        </p:txBody>
      </p:sp>
      <p:pic>
        <p:nvPicPr>
          <p:cNvPr id="34" name="Imagen 33">
            <a:extLst>
              <a:ext uri="{FF2B5EF4-FFF2-40B4-BE49-F238E27FC236}">
                <a16:creationId xmlns:a16="http://schemas.microsoft.com/office/drawing/2014/main" id="{90A4A86C-DC9A-0C90-ED6A-42AB1303A2E4}"/>
              </a:ext>
            </a:extLst>
          </p:cNvPr>
          <p:cNvPicPr>
            <a:picLocks noChangeAspect="1"/>
          </p:cNvPicPr>
          <p:nvPr/>
        </p:nvPicPr>
        <p:blipFill rotWithShape="1">
          <a:blip r:embed="rId5"/>
          <a:srcRect b="9289"/>
          <a:stretch/>
        </p:blipFill>
        <p:spPr>
          <a:xfrm>
            <a:off x="119940" y="5401081"/>
            <a:ext cx="3145971" cy="1365206"/>
          </a:xfrm>
          <a:prstGeom prst="rect">
            <a:avLst/>
          </a:prstGeom>
          <a:effectLst>
            <a:innerShdw blurRad="114300">
              <a:prstClr val="black"/>
            </a:innerShdw>
          </a:effectLst>
        </p:spPr>
      </p:pic>
      <p:grpSp>
        <p:nvGrpSpPr>
          <p:cNvPr id="6" name="Grupo 5">
            <a:extLst>
              <a:ext uri="{FF2B5EF4-FFF2-40B4-BE49-F238E27FC236}">
                <a16:creationId xmlns:a16="http://schemas.microsoft.com/office/drawing/2014/main" id="{DF80C97B-CCA5-DEF9-CD1B-2F2EDEE78827}"/>
              </a:ext>
            </a:extLst>
          </p:cNvPr>
          <p:cNvGrpSpPr/>
          <p:nvPr/>
        </p:nvGrpSpPr>
        <p:grpSpPr>
          <a:xfrm>
            <a:off x="4333876" y="3581400"/>
            <a:ext cx="6667500" cy="1409700"/>
            <a:chOff x="4333876" y="3581400"/>
            <a:chExt cx="6667500" cy="1409700"/>
          </a:xfrm>
        </p:grpSpPr>
        <p:pic>
          <p:nvPicPr>
            <p:cNvPr id="8" name="Imagen 7">
              <a:extLst>
                <a:ext uri="{FF2B5EF4-FFF2-40B4-BE49-F238E27FC236}">
                  <a16:creationId xmlns:a16="http://schemas.microsoft.com/office/drawing/2014/main" id="{B2292F08-67A2-3F72-DDA4-232425878A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33876" y="3581400"/>
              <a:ext cx="6667500" cy="1409700"/>
            </a:xfrm>
            <a:prstGeom prst="rect">
              <a:avLst/>
            </a:prstGeom>
          </p:spPr>
        </p:pic>
        <p:sp>
          <p:nvSpPr>
            <p:cNvPr id="4" name="CuadroTexto 3">
              <a:extLst>
                <a:ext uri="{FF2B5EF4-FFF2-40B4-BE49-F238E27FC236}">
                  <a16:creationId xmlns:a16="http://schemas.microsoft.com/office/drawing/2014/main" id="{7E23416A-F931-F0B4-7452-117EC495803A}"/>
                </a:ext>
              </a:extLst>
            </p:cNvPr>
            <p:cNvSpPr txBox="1"/>
            <p:nvPr/>
          </p:nvSpPr>
          <p:spPr>
            <a:xfrm>
              <a:off x="4694322" y="3711955"/>
              <a:ext cx="5946607" cy="1200329"/>
            </a:xfrm>
            <a:custGeom>
              <a:avLst/>
              <a:gdLst>
                <a:gd name="connsiteX0" fmla="*/ 0 w 5946607"/>
                <a:gd name="connsiteY0" fmla="*/ 0 h 1200329"/>
                <a:gd name="connsiteX1" fmla="*/ 475729 w 5946607"/>
                <a:gd name="connsiteY1" fmla="*/ 0 h 1200329"/>
                <a:gd name="connsiteX2" fmla="*/ 1189321 w 5946607"/>
                <a:gd name="connsiteY2" fmla="*/ 0 h 1200329"/>
                <a:gd name="connsiteX3" fmla="*/ 1902914 w 5946607"/>
                <a:gd name="connsiteY3" fmla="*/ 0 h 1200329"/>
                <a:gd name="connsiteX4" fmla="*/ 2616507 w 5946607"/>
                <a:gd name="connsiteY4" fmla="*/ 0 h 1200329"/>
                <a:gd name="connsiteX5" fmla="*/ 3092236 w 5946607"/>
                <a:gd name="connsiteY5" fmla="*/ 0 h 1200329"/>
                <a:gd name="connsiteX6" fmla="*/ 3567964 w 5946607"/>
                <a:gd name="connsiteY6" fmla="*/ 0 h 1200329"/>
                <a:gd name="connsiteX7" fmla="*/ 4281557 w 5946607"/>
                <a:gd name="connsiteY7" fmla="*/ 0 h 1200329"/>
                <a:gd name="connsiteX8" fmla="*/ 4697820 w 5946607"/>
                <a:gd name="connsiteY8" fmla="*/ 0 h 1200329"/>
                <a:gd name="connsiteX9" fmla="*/ 5411412 w 5946607"/>
                <a:gd name="connsiteY9" fmla="*/ 0 h 1200329"/>
                <a:gd name="connsiteX10" fmla="*/ 5946607 w 5946607"/>
                <a:gd name="connsiteY10" fmla="*/ 0 h 1200329"/>
                <a:gd name="connsiteX11" fmla="*/ 5946607 w 5946607"/>
                <a:gd name="connsiteY11" fmla="*/ 376103 h 1200329"/>
                <a:gd name="connsiteX12" fmla="*/ 5946607 w 5946607"/>
                <a:gd name="connsiteY12" fmla="*/ 752206 h 1200329"/>
                <a:gd name="connsiteX13" fmla="*/ 5946607 w 5946607"/>
                <a:gd name="connsiteY13" fmla="*/ 1200329 h 1200329"/>
                <a:gd name="connsiteX14" fmla="*/ 5411412 w 5946607"/>
                <a:gd name="connsiteY14" fmla="*/ 1200329 h 1200329"/>
                <a:gd name="connsiteX15" fmla="*/ 4935684 w 5946607"/>
                <a:gd name="connsiteY15" fmla="*/ 1200329 h 1200329"/>
                <a:gd name="connsiteX16" fmla="*/ 4341023 w 5946607"/>
                <a:gd name="connsiteY16" fmla="*/ 1200329 h 1200329"/>
                <a:gd name="connsiteX17" fmla="*/ 3686896 w 5946607"/>
                <a:gd name="connsiteY17" fmla="*/ 1200329 h 1200329"/>
                <a:gd name="connsiteX18" fmla="*/ 3092236 w 5946607"/>
                <a:gd name="connsiteY18" fmla="*/ 1200329 h 1200329"/>
                <a:gd name="connsiteX19" fmla="*/ 2557041 w 5946607"/>
                <a:gd name="connsiteY19" fmla="*/ 1200329 h 1200329"/>
                <a:gd name="connsiteX20" fmla="*/ 2021846 w 5946607"/>
                <a:gd name="connsiteY20" fmla="*/ 1200329 h 1200329"/>
                <a:gd name="connsiteX21" fmla="*/ 1605584 w 5946607"/>
                <a:gd name="connsiteY21" fmla="*/ 1200329 h 1200329"/>
                <a:gd name="connsiteX22" fmla="*/ 951457 w 5946607"/>
                <a:gd name="connsiteY22" fmla="*/ 1200329 h 1200329"/>
                <a:gd name="connsiteX23" fmla="*/ 0 w 5946607"/>
                <a:gd name="connsiteY23" fmla="*/ 1200329 h 1200329"/>
                <a:gd name="connsiteX24" fmla="*/ 0 w 5946607"/>
                <a:gd name="connsiteY24" fmla="*/ 824226 h 1200329"/>
                <a:gd name="connsiteX25" fmla="*/ 0 w 5946607"/>
                <a:gd name="connsiteY25" fmla="*/ 424116 h 1200329"/>
                <a:gd name="connsiteX26" fmla="*/ 0 w 5946607"/>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6607" h="1200329" extrusionOk="0">
                  <a:moveTo>
                    <a:pt x="0" y="0"/>
                  </a:moveTo>
                  <a:cubicBezTo>
                    <a:pt x="153163" y="-12624"/>
                    <a:pt x="303137" y="3272"/>
                    <a:pt x="475729" y="0"/>
                  </a:cubicBezTo>
                  <a:cubicBezTo>
                    <a:pt x="648321" y="-3272"/>
                    <a:pt x="949634" y="20952"/>
                    <a:pt x="1189321" y="0"/>
                  </a:cubicBezTo>
                  <a:cubicBezTo>
                    <a:pt x="1429008" y="-20952"/>
                    <a:pt x="1553527" y="75579"/>
                    <a:pt x="1902914" y="0"/>
                  </a:cubicBezTo>
                  <a:cubicBezTo>
                    <a:pt x="2252301" y="-75579"/>
                    <a:pt x="2299392" y="84695"/>
                    <a:pt x="2616507" y="0"/>
                  </a:cubicBezTo>
                  <a:cubicBezTo>
                    <a:pt x="2933622" y="-84695"/>
                    <a:pt x="2976105" y="32916"/>
                    <a:pt x="3092236" y="0"/>
                  </a:cubicBezTo>
                  <a:cubicBezTo>
                    <a:pt x="3208367" y="-32916"/>
                    <a:pt x="3387223" y="44379"/>
                    <a:pt x="3567964" y="0"/>
                  </a:cubicBezTo>
                  <a:cubicBezTo>
                    <a:pt x="3748705" y="-44379"/>
                    <a:pt x="4133963" y="27820"/>
                    <a:pt x="4281557" y="0"/>
                  </a:cubicBezTo>
                  <a:cubicBezTo>
                    <a:pt x="4429151" y="-27820"/>
                    <a:pt x="4505272" y="47589"/>
                    <a:pt x="4697820" y="0"/>
                  </a:cubicBezTo>
                  <a:cubicBezTo>
                    <a:pt x="4890368" y="-47589"/>
                    <a:pt x="5093881" y="20936"/>
                    <a:pt x="5411412" y="0"/>
                  </a:cubicBezTo>
                  <a:cubicBezTo>
                    <a:pt x="5728943" y="-20936"/>
                    <a:pt x="5819138" y="55710"/>
                    <a:pt x="5946607" y="0"/>
                  </a:cubicBezTo>
                  <a:cubicBezTo>
                    <a:pt x="5971416" y="81422"/>
                    <a:pt x="5936648" y="289692"/>
                    <a:pt x="5946607" y="376103"/>
                  </a:cubicBezTo>
                  <a:cubicBezTo>
                    <a:pt x="5956566" y="462514"/>
                    <a:pt x="5907329" y="647186"/>
                    <a:pt x="5946607" y="752206"/>
                  </a:cubicBezTo>
                  <a:cubicBezTo>
                    <a:pt x="5985885" y="857226"/>
                    <a:pt x="5897295" y="999631"/>
                    <a:pt x="5946607" y="1200329"/>
                  </a:cubicBezTo>
                  <a:cubicBezTo>
                    <a:pt x="5802297" y="1204982"/>
                    <a:pt x="5544844" y="1181983"/>
                    <a:pt x="5411412" y="1200329"/>
                  </a:cubicBezTo>
                  <a:cubicBezTo>
                    <a:pt x="5277981" y="1218675"/>
                    <a:pt x="5132207" y="1146464"/>
                    <a:pt x="4935684" y="1200329"/>
                  </a:cubicBezTo>
                  <a:cubicBezTo>
                    <a:pt x="4739161" y="1254194"/>
                    <a:pt x="4527089" y="1196425"/>
                    <a:pt x="4341023" y="1200329"/>
                  </a:cubicBezTo>
                  <a:cubicBezTo>
                    <a:pt x="4154957" y="1204233"/>
                    <a:pt x="3887245" y="1164409"/>
                    <a:pt x="3686896" y="1200329"/>
                  </a:cubicBezTo>
                  <a:cubicBezTo>
                    <a:pt x="3486547" y="1236249"/>
                    <a:pt x="3303953" y="1136771"/>
                    <a:pt x="3092236" y="1200329"/>
                  </a:cubicBezTo>
                  <a:cubicBezTo>
                    <a:pt x="2880519" y="1263887"/>
                    <a:pt x="2717396" y="1198249"/>
                    <a:pt x="2557041" y="1200329"/>
                  </a:cubicBezTo>
                  <a:cubicBezTo>
                    <a:pt x="2396686" y="1202409"/>
                    <a:pt x="2179890" y="1136777"/>
                    <a:pt x="2021846" y="1200329"/>
                  </a:cubicBezTo>
                  <a:cubicBezTo>
                    <a:pt x="1863803" y="1263881"/>
                    <a:pt x="1731394" y="1153515"/>
                    <a:pt x="1605584" y="1200329"/>
                  </a:cubicBezTo>
                  <a:cubicBezTo>
                    <a:pt x="1479774" y="1247143"/>
                    <a:pt x="1180406" y="1179461"/>
                    <a:pt x="951457" y="1200329"/>
                  </a:cubicBezTo>
                  <a:cubicBezTo>
                    <a:pt x="722508" y="1221197"/>
                    <a:pt x="432834" y="1161924"/>
                    <a:pt x="0" y="1200329"/>
                  </a:cubicBezTo>
                  <a:cubicBezTo>
                    <a:pt x="-2123" y="1068269"/>
                    <a:pt x="39984" y="950558"/>
                    <a:pt x="0" y="824226"/>
                  </a:cubicBezTo>
                  <a:cubicBezTo>
                    <a:pt x="-39984" y="697894"/>
                    <a:pt x="19122" y="542710"/>
                    <a:pt x="0" y="424116"/>
                  </a:cubicBezTo>
                  <a:cubicBezTo>
                    <a:pt x="-19122" y="305522"/>
                    <a:pt x="7866" y="193082"/>
                    <a:pt x="0" y="0"/>
                  </a:cubicBezTo>
                  <a:close/>
                </a:path>
              </a:pathLst>
            </a:custGeom>
            <a:noFill/>
            <a:ln w="130175" cmpd="thickThin">
              <a:noFill/>
              <a:extLst>
                <a:ext uri="{C807C97D-BFC1-408E-A445-0C87EB9F89A2}">
                  <ask:lineSketchStyleProps xmlns:ask="http://schemas.microsoft.com/office/drawing/2018/sketchyshapes" sd="769921743">
                    <a:prstGeom prst="rect">
                      <a:avLst/>
                    </a:prstGeom>
                    <ask:type>
                      <ask:lineSketchScribble/>
                    </ask:type>
                  </ask:lineSketchStyleProps>
                </a:ext>
              </a:extLst>
            </a:ln>
          </p:spPr>
          <p:txBody>
            <a:bodyPr wrap="square">
              <a:spAutoFit/>
            </a:bodyPr>
            <a:lstStyle/>
            <a:p>
              <a:pPr algn="ctr"/>
              <a:r>
                <a:rPr lang="es-ES" sz="2400" b="1" dirty="0">
                  <a:solidFill>
                    <a:srgbClr val="7A3D00"/>
                  </a:solidFill>
                  <a:latin typeface="Abhaya Libre ExtraBold" panose="02000803000000000000" pitchFamily="2" charset="0"/>
                  <a:cs typeface="Abhaya Libre ExtraBold" panose="02000803000000000000" pitchFamily="2" charset="0"/>
                </a:rPr>
                <a:t>“Cuando mi alma desfallecía en mí, me acordé de Jehová, y mi oración llegó hasta ti en tu santo templo” </a:t>
              </a:r>
              <a:r>
                <a:rPr lang="es-ES" sz="2000" b="1" dirty="0">
                  <a:solidFill>
                    <a:srgbClr val="7A3D00"/>
                  </a:solidFill>
                  <a:latin typeface="Abhaya Libre ExtraBold" panose="02000803000000000000" pitchFamily="2" charset="0"/>
                  <a:cs typeface="Abhaya Libre ExtraBold" panose="02000803000000000000" pitchFamily="2" charset="0"/>
                </a:rPr>
                <a:t>(Jonás 2:7)</a:t>
              </a:r>
              <a:endParaRPr lang="es-ES" sz="2400" b="1" dirty="0">
                <a:solidFill>
                  <a:srgbClr val="7A3D00"/>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1789891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Horizontal)">
                                      <p:cBhvr>
                                        <p:cTn id="17" dur="500"/>
                                        <p:tgtEl>
                                          <p:spTgt spid="21"/>
                                        </p:tgtEl>
                                      </p:cBhvr>
                                    </p:animEffect>
                                  </p:childTnLst>
                                </p:cTn>
                              </p:par>
                            </p:childTnLst>
                          </p:cTn>
                        </p:par>
                        <p:par>
                          <p:cTn id="18" fill="hold">
                            <p:stCondLst>
                              <p:cond delay="500"/>
                            </p:stCondLst>
                            <p:childTnLst>
                              <p:par>
                                <p:cTn id="19" presetID="50" presetClass="entr" presetSubtype="0" decel="100000"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000"/>
                            </p:stCondLst>
                            <p:childTnLst>
                              <p:par>
                                <p:cTn id="29" presetID="45"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ppt_w</p:attrName>
                                        </p:attrNameLst>
                                      </p:cBhvr>
                                      <p:tavLst>
                                        <p:tav tm="0" fmla="#ppt_w*sin(2.5*pi*$)">
                                          <p:val>
                                            <p:fltVal val="0"/>
                                          </p:val>
                                        </p:tav>
                                        <p:tav tm="100000">
                                          <p:val>
                                            <p:fltVal val="1"/>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ppt_w</p:attrName>
                                        </p:attrNameLst>
                                      </p:cBhvr>
                                      <p:tavLst>
                                        <p:tav tm="0" fmla="#ppt_w*sin(2.5*pi*$)">
                                          <p:val>
                                            <p:fltVal val="0"/>
                                          </p:val>
                                        </p:tav>
                                        <p:tav tm="100000">
                                          <p:val>
                                            <p:fltVal val="1"/>
                                          </p:val>
                                        </p:tav>
                                      </p:tavLst>
                                    </p:anim>
                                    <p:anim calcmode="lin" valueType="num">
                                      <p:cBhvr>
                                        <p:cTn id="38" dur="1000" fill="hold"/>
                                        <p:tgtEl>
                                          <p:spTgt spid="34"/>
                                        </p:tgtEl>
                                        <p:attrNameLst>
                                          <p:attrName>ppt_h</p:attrName>
                                        </p:attrNameLst>
                                      </p:cBhvr>
                                      <p:tavLst>
                                        <p:tav tm="0">
                                          <p:val>
                                            <p:strVal val="#ppt_h"/>
                                          </p:val>
                                        </p:tav>
                                        <p:tav tm="100000">
                                          <p:val>
                                            <p:strVal val="#ppt_h"/>
                                          </p:val>
                                        </p:tav>
                                      </p:tavLst>
                                    </p:anim>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left)">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5" dur="1000" fill="hold"/>
                                        <p:tgtEl>
                                          <p:spTgt spid="6"/>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1">
                                            <p:txEl>
                                              <p:pRg st="0" end="0"/>
                                            </p:txEl>
                                          </p:spTgt>
                                        </p:tgtEl>
                                        <p:attrNameLst>
                                          <p:attrName>style.visibility</p:attrName>
                                        </p:attrNameLst>
                                      </p:cBhvr>
                                      <p:to>
                                        <p:strVal val="visible"/>
                                      </p:to>
                                    </p:set>
                                    <p:animEffect transition="in" filter="wipe(left)">
                                      <p:cBhvr>
                                        <p:cTn id="64" dur="500"/>
                                        <p:tgtEl>
                                          <p:spTgt spid="3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1">
                                            <p:txEl>
                                              <p:pRg st="1" end="1"/>
                                            </p:txEl>
                                          </p:spTgt>
                                        </p:tgtEl>
                                        <p:attrNameLst>
                                          <p:attrName>style.visibility</p:attrName>
                                        </p:attrNameLst>
                                      </p:cBhvr>
                                      <p:to>
                                        <p:strVal val="visible"/>
                                      </p:to>
                                    </p:set>
                                    <p:animEffect transition="in" filter="wipe(left)">
                                      <p:cBhvr>
                                        <p:cTn id="69" dur="500"/>
                                        <p:tgtEl>
                                          <p:spTgt spid="31">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1+#ppt_w/2"/>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49" presetClass="entr" presetSubtype="0" decel="100000" fill="hold" grpId="1"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 calcmode="lin" valueType="num">
                                      <p:cBhvr>
                                        <p:cTn id="81" dur="500" fill="hold"/>
                                        <p:tgtEl>
                                          <p:spTgt spid="25"/>
                                        </p:tgtEl>
                                        <p:attrNameLst>
                                          <p:attrName>style.rotation</p:attrName>
                                        </p:attrNameLst>
                                      </p:cBhvr>
                                      <p:tavLst>
                                        <p:tav tm="0">
                                          <p:val>
                                            <p:fltVal val="360"/>
                                          </p:val>
                                        </p:tav>
                                        <p:tav tm="100000">
                                          <p:val>
                                            <p:fltVal val="0"/>
                                          </p:val>
                                        </p:tav>
                                      </p:tavLst>
                                    </p:anim>
                                    <p:animEffect transition="in" filter="fade">
                                      <p:cBhvr>
                                        <p:cTn id="82" dur="500"/>
                                        <p:tgtEl>
                                          <p:spTgt spid="25"/>
                                        </p:tgtEl>
                                      </p:cBhvr>
                                    </p:animEffect>
                                  </p:childTnLst>
                                </p:cTn>
                              </p:par>
                              <p:par>
                                <p:cTn id="83" presetID="34" presetClass="emph" presetSubtype="0" fill="hold" grpId="4" nodeType="withEffect">
                                  <p:stCondLst>
                                    <p:cond delay="0"/>
                                  </p:stCondLst>
                                  <p:iterate type="lt">
                                    <p:tmPct val="10000"/>
                                  </p:iterate>
                                  <p:childTnLst>
                                    <p:animMotion origin="layout" path="M 0.0 0.0 L 0.0 -0.07213" pathEditMode="relative" ptsTypes="">
                                      <p:cBhvr>
                                        <p:cTn id="84" dur="250" accel="50000" decel="50000" autoRev="1" fill="hold">
                                          <p:stCondLst>
                                            <p:cond delay="0"/>
                                          </p:stCondLst>
                                        </p:cTn>
                                        <p:tgtEl>
                                          <p:spTgt spid="5"/>
                                        </p:tgtEl>
                                        <p:attrNameLst>
                                          <p:attrName>ppt_x</p:attrName>
                                          <p:attrName>ppt_y</p:attrName>
                                        </p:attrNameLst>
                                      </p:cBhvr>
                                    </p:animMotion>
                                    <p:animRot by="1500000">
                                      <p:cBhvr>
                                        <p:cTn id="85" dur="125" fill="hold">
                                          <p:stCondLst>
                                            <p:cond delay="0"/>
                                          </p:stCondLst>
                                        </p:cTn>
                                        <p:tgtEl>
                                          <p:spTgt spid="5"/>
                                        </p:tgtEl>
                                        <p:attrNameLst>
                                          <p:attrName>r</p:attrName>
                                        </p:attrNameLst>
                                      </p:cBhvr>
                                    </p:animRot>
                                    <p:animRot by="-1500000">
                                      <p:cBhvr>
                                        <p:cTn id="86" dur="125" fill="hold">
                                          <p:stCondLst>
                                            <p:cond delay="125"/>
                                          </p:stCondLst>
                                        </p:cTn>
                                        <p:tgtEl>
                                          <p:spTgt spid="5"/>
                                        </p:tgtEl>
                                        <p:attrNameLst>
                                          <p:attrName>r</p:attrName>
                                        </p:attrNameLst>
                                      </p:cBhvr>
                                    </p:animRot>
                                    <p:animRot by="-1500000">
                                      <p:cBhvr>
                                        <p:cTn id="87" dur="125" fill="hold">
                                          <p:stCondLst>
                                            <p:cond delay="250"/>
                                          </p:stCondLst>
                                        </p:cTn>
                                        <p:tgtEl>
                                          <p:spTgt spid="5"/>
                                        </p:tgtEl>
                                        <p:attrNameLst>
                                          <p:attrName>r</p:attrName>
                                        </p:attrNameLst>
                                      </p:cBhvr>
                                    </p:animRot>
                                    <p:animRot by="1500000">
                                      <p:cBhvr>
                                        <p:cTn id="8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4"/>
      <p:bldP spid="23" grpId="0"/>
      <p:bldP spid="25" grpId="0"/>
      <p:bldP spid="25" grpId="1"/>
      <p:bldP spid="3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10000"/>
          </a:stretch>
        </a:blipFill>
        <a:effectLst/>
      </p:bgPr>
    </p:bg>
    <p:spTree>
      <p:nvGrpSpPr>
        <p:cNvPr id="1" name=""/>
        <p:cNvGrpSpPr/>
        <p:nvPr/>
      </p:nvGrpSpPr>
      <p:grpSpPr>
        <a:xfrm>
          <a:off x="0" y="0"/>
          <a:ext cx="0" cy="0"/>
          <a:chOff x="0" y="0"/>
          <a:chExt cx="0" cy="0"/>
        </a:xfrm>
      </p:grpSpPr>
      <p:pic>
        <p:nvPicPr>
          <p:cNvPr id="15" name="Imagen 14" descr="Imagen que contiene persona, sostener, hombre, mujer&#10;&#10;Descripción generada automáticamente">
            <a:extLst>
              <a:ext uri="{FF2B5EF4-FFF2-40B4-BE49-F238E27FC236}">
                <a16:creationId xmlns:a16="http://schemas.microsoft.com/office/drawing/2014/main" id="{90E14654-83E8-CF51-D06C-590143A02B10}"/>
              </a:ext>
            </a:extLst>
          </p:cNvPr>
          <p:cNvPicPr>
            <a:picLocks noChangeAspect="1"/>
          </p:cNvPicPr>
          <p:nvPr/>
        </p:nvPicPr>
        <p:blipFill rotWithShape="1">
          <a:blip r:embed="rId3">
            <a:extLst>
              <a:ext uri="{28A0092B-C50C-407E-A947-70E740481C1C}">
                <a14:useLocalDpi xmlns:a14="http://schemas.microsoft.com/office/drawing/2010/main" val="0"/>
              </a:ext>
            </a:extLst>
          </a:blip>
          <a:srcRect l="4220" r="17278"/>
          <a:stretch/>
        </p:blipFill>
        <p:spPr>
          <a:xfrm>
            <a:off x="8440983" y="2123681"/>
            <a:ext cx="3620387" cy="4611792"/>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88656D9-96B6-5E9A-A46F-E21E758C8F1F}"/>
              </a:ext>
            </a:extLst>
          </p:cNvPr>
          <p:cNvSpPr txBox="1"/>
          <p:nvPr/>
        </p:nvSpPr>
        <p:spPr>
          <a:xfrm>
            <a:off x="203952" y="77951"/>
            <a:ext cx="8255571" cy="4939814"/>
          </a:xfrm>
          <a:prstGeom prst="rect">
            <a:avLst/>
          </a:prstGeom>
          <a:noFill/>
        </p:spPr>
        <p:txBody>
          <a:bodyPr wrap="square">
            <a:spAutoFit/>
          </a:bodyPr>
          <a:lstStyle/>
          <a:p>
            <a:pPr>
              <a:spcBef>
                <a:spcPts val="1200"/>
              </a:spcBef>
            </a:pPr>
            <a:r>
              <a:rPr lang="es-ES" sz="1900" b="1" dirty="0"/>
              <a:t>Me llamo Amós. Mi nombre significa: “El que lleva una carga”. Yo vivía en Judá, donde era pastor de bueyes y recogía frutos silvestres. Aunque no tengo estudios, Dios me dio sabiduría y facilidad de palabra para hacer una gran obra: predicar Su mensaje al rey Jeroboam, y a las personas que adoraban ante el becerro de oro en el reino de Israel.</a:t>
            </a:r>
          </a:p>
          <a:p>
            <a:pPr>
              <a:spcBef>
                <a:spcPts val="1200"/>
              </a:spcBef>
            </a:pPr>
            <a:r>
              <a:rPr lang="es-ES" sz="1900" b="1" dirty="0"/>
              <a:t>En aquel tiempo, vivíamos en paz y teníamos de todo. Como la gente no tenía preocupaciones, se dedicaba a hacer cosas malas. Adoraba a ídolos, derrochaba su dinero y se dedicaba a divertirse haciendo lo que no agradaba a Dios. Los ricos oprimían a los pobres, y no se hacía justicia.</a:t>
            </a:r>
          </a:p>
          <a:p>
            <a:pPr>
              <a:spcBef>
                <a:spcPts val="1200"/>
              </a:spcBef>
            </a:pPr>
            <a:r>
              <a:rPr lang="es-ES" sz="1900" b="1" dirty="0"/>
              <a:t>A mí me tocó decirles que no estaba bien lo que hacían. Que Dios iba a castigarles por sus pecados. No solo tuve que decírselo a los habitantes de Judá e Israel, sino también a Siria, Filistea, Edom, Amón y </a:t>
            </a:r>
            <a:r>
              <a:rPr lang="es-ES" sz="1900" b="1" dirty="0" err="1"/>
              <a:t>Moab</a:t>
            </a:r>
            <a:r>
              <a:rPr lang="es-ES" sz="1900" b="1" dirty="0"/>
              <a:t>.</a:t>
            </a:r>
          </a:p>
          <a:p>
            <a:pPr>
              <a:spcBef>
                <a:spcPts val="1200"/>
              </a:spcBef>
            </a:pPr>
            <a:r>
              <a:rPr lang="es-ES" sz="1900" b="1" dirty="0"/>
              <a:t>Dios nos pide, nos suplica, nos implora que nos arrepintamos de nuestros pecados, para no recibir los castigos divinos. Cuando le busquemos así, Él nos dará vida en abundancia.</a:t>
            </a:r>
          </a:p>
        </p:txBody>
      </p:sp>
      <p:pic>
        <p:nvPicPr>
          <p:cNvPr id="7" name="Imagen 6">
            <a:extLst>
              <a:ext uri="{FF2B5EF4-FFF2-40B4-BE49-F238E27FC236}">
                <a16:creationId xmlns:a16="http://schemas.microsoft.com/office/drawing/2014/main" id="{9F9E9CEF-88DE-8821-B5F3-E8B79CBE32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5497" y="120787"/>
            <a:ext cx="3149206" cy="2196825"/>
          </a:xfrm>
          <a:prstGeom prst="rect">
            <a:avLst/>
          </a:prstGeom>
          <a:effectLst>
            <a:innerShdw blurRad="63500" dist="50800" dir="16200000">
              <a:prstClr val="black">
                <a:alpha val="50000"/>
              </a:prstClr>
            </a:innerShdw>
          </a:effectLst>
        </p:spPr>
      </p:pic>
      <p:sp>
        <p:nvSpPr>
          <p:cNvPr id="9" name="CuadroTexto 8">
            <a:extLst>
              <a:ext uri="{FF2B5EF4-FFF2-40B4-BE49-F238E27FC236}">
                <a16:creationId xmlns:a16="http://schemas.microsoft.com/office/drawing/2014/main" id="{ED518178-0365-FF9D-0794-7245F37D994F}"/>
              </a:ext>
            </a:extLst>
          </p:cNvPr>
          <p:cNvSpPr txBox="1"/>
          <p:nvPr/>
        </p:nvSpPr>
        <p:spPr>
          <a:xfrm>
            <a:off x="8676190" y="196455"/>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AMÓS</a:t>
            </a:r>
          </a:p>
        </p:txBody>
      </p:sp>
      <p:sp>
        <p:nvSpPr>
          <p:cNvPr id="10" name="CuadroTexto 9">
            <a:extLst>
              <a:ext uri="{FF2B5EF4-FFF2-40B4-BE49-F238E27FC236}">
                <a16:creationId xmlns:a16="http://schemas.microsoft.com/office/drawing/2014/main" id="{0234F599-F8CE-F7A3-36D0-94D5BEB209FD}"/>
              </a:ext>
            </a:extLst>
          </p:cNvPr>
          <p:cNvSpPr txBox="1"/>
          <p:nvPr/>
        </p:nvSpPr>
        <p:spPr>
          <a:xfrm>
            <a:off x="8695495" y="1766220"/>
            <a:ext cx="1421387" cy="369332"/>
          </a:xfrm>
          <a:prstGeom prst="rect">
            <a:avLst/>
          </a:prstGeom>
          <a:noFill/>
        </p:spPr>
        <p:txBody>
          <a:bodyPr wrap="square">
            <a:spAutoFit/>
          </a:bodyPr>
          <a:lstStyle/>
          <a:p>
            <a:r>
              <a:rPr lang="es-ES" dirty="0"/>
              <a:t>767-753 a.C.</a:t>
            </a:r>
          </a:p>
        </p:txBody>
      </p:sp>
      <p:sp>
        <p:nvSpPr>
          <p:cNvPr id="11" name="CuadroTexto 10">
            <a:extLst>
              <a:ext uri="{FF2B5EF4-FFF2-40B4-BE49-F238E27FC236}">
                <a16:creationId xmlns:a16="http://schemas.microsoft.com/office/drawing/2014/main" id="{23932B29-4732-1258-3736-F359C55B7B61}"/>
              </a:ext>
            </a:extLst>
          </p:cNvPr>
          <p:cNvSpPr txBox="1"/>
          <p:nvPr/>
        </p:nvSpPr>
        <p:spPr>
          <a:xfrm>
            <a:off x="8695496" y="916140"/>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61772B"/>
                </a:solidFill>
              </a:rPr>
              <a:t>Dios me suplica que me arrepienta</a:t>
            </a:r>
          </a:p>
        </p:txBody>
      </p:sp>
      <p:grpSp>
        <p:nvGrpSpPr>
          <p:cNvPr id="2" name="Grupo 1">
            <a:extLst>
              <a:ext uri="{FF2B5EF4-FFF2-40B4-BE49-F238E27FC236}">
                <a16:creationId xmlns:a16="http://schemas.microsoft.com/office/drawing/2014/main" id="{4D6C3D39-0B06-B865-9190-C03B51A8143D}"/>
              </a:ext>
            </a:extLst>
          </p:cNvPr>
          <p:cNvGrpSpPr/>
          <p:nvPr/>
        </p:nvGrpSpPr>
        <p:grpSpPr>
          <a:xfrm>
            <a:off x="223257" y="4943475"/>
            <a:ext cx="7937046" cy="1857375"/>
            <a:chOff x="223257" y="4943475"/>
            <a:chExt cx="7937046" cy="1857375"/>
          </a:xfrm>
        </p:grpSpPr>
        <p:pic>
          <p:nvPicPr>
            <p:cNvPr id="6" name="Imagen 5">
              <a:extLst>
                <a:ext uri="{FF2B5EF4-FFF2-40B4-BE49-F238E27FC236}">
                  <a16:creationId xmlns:a16="http://schemas.microsoft.com/office/drawing/2014/main" id="{E4063375-1D64-3040-A45A-C40E88E744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257" y="4943475"/>
              <a:ext cx="7937046" cy="1857375"/>
            </a:xfrm>
            <a:prstGeom prst="rect">
              <a:avLst/>
            </a:prstGeom>
          </p:spPr>
        </p:pic>
        <p:sp>
          <p:nvSpPr>
            <p:cNvPr id="13" name="CuadroTexto 12">
              <a:extLst>
                <a:ext uri="{FF2B5EF4-FFF2-40B4-BE49-F238E27FC236}">
                  <a16:creationId xmlns:a16="http://schemas.microsoft.com/office/drawing/2014/main" id="{228405C5-9634-DA51-104B-A596C97C59B7}"/>
                </a:ext>
              </a:extLst>
            </p:cNvPr>
            <p:cNvSpPr txBox="1"/>
            <p:nvPr/>
          </p:nvSpPr>
          <p:spPr>
            <a:xfrm>
              <a:off x="577042" y="5087332"/>
              <a:ext cx="7229476" cy="1569660"/>
            </a:xfrm>
            <a:prstGeom prst="rect">
              <a:avLst/>
            </a:prstGeom>
            <a:noFill/>
          </p:spPr>
          <p:txBody>
            <a:bodyPr wrap="square">
              <a:spAutoFit/>
            </a:bodyPr>
            <a:lstStyle/>
            <a:p>
              <a:pPr algn="ctr"/>
              <a:r>
                <a:rPr lang="es-ES" sz="2400" b="1" dirty="0">
                  <a:solidFill>
                    <a:srgbClr val="640000"/>
                  </a:solidFill>
                  <a:latin typeface="Abhaya Libre ExtraBold" panose="02000803000000000000" pitchFamily="2" charset="0"/>
                  <a:cs typeface="Abhaya Libre ExtraBold" panose="02000803000000000000" pitchFamily="2" charset="0"/>
                </a:rPr>
                <a:t>“Pero así dice Jehová a la casa de Israel: Buscadme, y viviréis… Buscad a Jehová, y vivid; no sea que acometa como fuego a la casa de José y la consuma, sin haber en </a:t>
              </a:r>
              <a:r>
                <a:rPr lang="es-ES" sz="2400" b="1" dirty="0" err="1">
                  <a:solidFill>
                    <a:srgbClr val="640000"/>
                  </a:solidFill>
                  <a:latin typeface="Abhaya Libre ExtraBold" panose="02000803000000000000" pitchFamily="2" charset="0"/>
                  <a:cs typeface="Abhaya Libre ExtraBold" panose="02000803000000000000" pitchFamily="2" charset="0"/>
                </a:rPr>
                <a:t>Bet</a:t>
              </a:r>
              <a:r>
                <a:rPr lang="es-ES" sz="2400" b="1" dirty="0">
                  <a:solidFill>
                    <a:srgbClr val="640000"/>
                  </a:solidFill>
                  <a:latin typeface="Abhaya Libre ExtraBold" panose="02000803000000000000" pitchFamily="2" charset="0"/>
                  <a:cs typeface="Abhaya Libre ExtraBold" panose="02000803000000000000" pitchFamily="2" charset="0"/>
                </a:rPr>
                <a:t>-el quien lo apague” (Amós 5:4, 6)</a:t>
              </a:r>
              <a:r>
                <a:rPr lang="es-ES" sz="2400" dirty="0">
                  <a:solidFill>
                    <a:srgbClr val="640000"/>
                  </a:solidFill>
                  <a:latin typeface="Abhaya Libre ExtraBold" panose="02000803000000000000" pitchFamily="2" charset="0"/>
                  <a:cs typeface="Abhaya Libre ExtraBold" panose="02000803000000000000" pitchFamily="2" charset="0"/>
                </a:rPr>
                <a:t> </a:t>
              </a:r>
            </a:p>
          </p:txBody>
        </p:sp>
      </p:grpSp>
    </p:spTree>
    <p:extLst>
      <p:ext uri="{BB962C8B-B14F-4D97-AF65-F5344CB8AC3E}">
        <p14:creationId xmlns:p14="http://schemas.microsoft.com/office/powerpoint/2010/main" val="6664032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ppt_w</p:attrName>
                                        </p:attrNameLst>
                                      </p:cBhvr>
                                      <p:tavLst>
                                        <p:tav tm="0" fmla="#ppt_w*sin(2.5*pi*$)">
                                          <p:val>
                                            <p:fltVal val="0"/>
                                          </p:val>
                                        </p:tav>
                                        <p:tav tm="100000">
                                          <p:val>
                                            <p:fltVal val="1"/>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1" dur="1000" fill="hold"/>
                                        <p:tgtEl>
                                          <p:spTgt spid="2"/>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49" presetClass="entr" presetSubtype="0" decel="100000" fill="hold" grpId="2"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 calcmode="lin" valueType="num">
                                      <p:cBhvr>
                                        <p:cTn id="67" dur="500" fill="hold"/>
                                        <p:tgtEl>
                                          <p:spTgt spid="11"/>
                                        </p:tgtEl>
                                        <p:attrNameLst>
                                          <p:attrName>style.rotation</p:attrName>
                                        </p:attrNameLst>
                                      </p:cBhvr>
                                      <p:tavLst>
                                        <p:tav tm="0">
                                          <p:val>
                                            <p:fltVal val="360"/>
                                          </p:val>
                                        </p:tav>
                                        <p:tav tm="100000">
                                          <p:val>
                                            <p:fltVal val="0"/>
                                          </p:val>
                                        </p:tav>
                                      </p:tavLst>
                                    </p:anim>
                                    <p:animEffect transition="in" filter="fade">
                                      <p:cBhvr>
                                        <p:cTn id="68" dur="500"/>
                                        <p:tgtEl>
                                          <p:spTgt spid="11"/>
                                        </p:tgtEl>
                                      </p:cBhvr>
                                    </p:animEffect>
                                  </p:childTnLst>
                                </p:cTn>
                              </p:par>
                              <p:par>
                                <p:cTn id="69" presetID="34" presetClass="emph" presetSubtype="0" fill="hold" grpId="1" nodeType="with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9"/>
                                        </p:tgtEl>
                                        <p:attrNameLst>
                                          <p:attrName>ppt_x</p:attrName>
                                          <p:attrName>ppt_y</p:attrName>
                                        </p:attrNameLst>
                                      </p:cBhvr>
                                    </p:animMotion>
                                    <p:animRot by="1500000">
                                      <p:cBhvr>
                                        <p:cTn id="71" dur="125" fill="hold">
                                          <p:stCondLst>
                                            <p:cond delay="0"/>
                                          </p:stCondLst>
                                        </p:cTn>
                                        <p:tgtEl>
                                          <p:spTgt spid="9"/>
                                        </p:tgtEl>
                                        <p:attrNameLst>
                                          <p:attrName>r</p:attrName>
                                        </p:attrNameLst>
                                      </p:cBhvr>
                                    </p:animRot>
                                    <p:animRot by="-1500000">
                                      <p:cBhvr>
                                        <p:cTn id="72" dur="125" fill="hold">
                                          <p:stCondLst>
                                            <p:cond delay="125"/>
                                          </p:stCondLst>
                                        </p:cTn>
                                        <p:tgtEl>
                                          <p:spTgt spid="9"/>
                                        </p:tgtEl>
                                        <p:attrNameLst>
                                          <p:attrName>r</p:attrName>
                                        </p:attrNameLst>
                                      </p:cBhvr>
                                    </p:animRot>
                                    <p:animRot by="-1500000">
                                      <p:cBhvr>
                                        <p:cTn id="73" dur="125" fill="hold">
                                          <p:stCondLst>
                                            <p:cond delay="250"/>
                                          </p:stCondLst>
                                        </p:cTn>
                                        <p:tgtEl>
                                          <p:spTgt spid="9"/>
                                        </p:tgtEl>
                                        <p:attrNameLst>
                                          <p:attrName>r</p:attrName>
                                        </p:attrNameLst>
                                      </p:cBhvr>
                                    </p:animRot>
                                    <p:animRot by="1500000">
                                      <p:cBhvr>
                                        <p:cTn id="74"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9" grpId="1"/>
      <p:bldP spid="10" grpId="0"/>
      <p:bldP spid="11" grpId="0"/>
      <p:bldP spid="11"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7000"/>
          </a:stretch>
        </a:blipFill>
        <a:effectLst/>
      </p:bgPr>
    </p:bg>
    <p:spTree>
      <p:nvGrpSpPr>
        <p:cNvPr id="1" name=""/>
        <p:cNvGrpSpPr/>
        <p:nvPr/>
      </p:nvGrpSpPr>
      <p:grpSpPr>
        <a:xfrm>
          <a:off x="0" y="0"/>
          <a:ext cx="0" cy="0"/>
          <a:chOff x="0" y="0"/>
          <a:chExt cx="0" cy="0"/>
        </a:xfrm>
      </p:grpSpPr>
      <p:pic>
        <p:nvPicPr>
          <p:cNvPr id="11" name="Imagen 10" descr="Hombre con barba y bigote&#10;&#10;Descripción generada automáticamente con confianza media">
            <a:extLst>
              <a:ext uri="{FF2B5EF4-FFF2-40B4-BE49-F238E27FC236}">
                <a16:creationId xmlns:a16="http://schemas.microsoft.com/office/drawing/2014/main" id="{4AB7EE2C-A087-DDBE-CDE9-5C43E5E55081}"/>
              </a:ext>
            </a:extLst>
          </p:cNvPr>
          <p:cNvPicPr>
            <a:picLocks noChangeAspect="1"/>
          </p:cNvPicPr>
          <p:nvPr/>
        </p:nvPicPr>
        <p:blipFill rotWithShape="1">
          <a:blip r:embed="rId3">
            <a:extLst>
              <a:ext uri="{28A0092B-C50C-407E-A947-70E740481C1C}">
                <a14:useLocalDpi xmlns:a14="http://schemas.microsoft.com/office/drawing/2010/main" val="0"/>
              </a:ext>
            </a:extLst>
          </a:blip>
          <a:srcRect l="11434" t="1338" r="23907" b="1861"/>
          <a:stretch/>
        </p:blipFill>
        <p:spPr>
          <a:xfrm>
            <a:off x="129041" y="2094492"/>
            <a:ext cx="3149206" cy="4652339"/>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D0755F22-8F05-E185-0B46-20287245A919}"/>
              </a:ext>
            </a:extLst>
          </p:cNvPr>
          <p:cNvSpPr txBox="1"/>
          <p:nvPr/>
        </p:nvSpPr>
        <p:spPr>
          <a:xfrm>
            <a:off x="3339512" y="92119"/>
            <a:ext cx="8732547" cy="4431983"/>
          </a:xfrm>
          <a:prstGeom prst="rect">
            <a:avLst/>
          </a:prstGeom>
          <a:noFill/>
        </p:spPr>
        <p:txBody>
          <a:bodyPr wrap="square">
            <a:spAutoFit/>
          </a:bodyPr>
          <a:lstStyle/>
          <a:p>
            <a:pPr>
              <a:spcBef>
                <a:spcPts val="1200"/>
              </a:spcBef>
            </a:pPr>
            <a:r>
              <a:rPr lang="es-ES" sz="2100" b="1" dirty="0"/>
              <a:t>A mí me tocó decir el mensaje más bonito de todos. Aunque para mí no fue fácil darlo. Tuve que predicar con mi propia vida. Como ya sabéis, soy Oseas.</a:t>
            </a:r>
          </a:p>
          <a:p>
            <a:pPr>
              <a:spcBef>
                <a:spcPts val="1200"/>
              </a:spcBef>
            </a:pPr>
            <a:r>
              <a:rPr lang="es-ES" sz="2100" b="1" dirty="0"/>
              <a:t>El mensaje que tuve que predicar fue: Dios me ama; ¡Dios me ama!; ¡¡Dios me ama!!; ¡¡¡Dios me ama!!!; ¡¡¡¡Dios me ama!!!!</a:t>
            </a:r>
          </a:p>
          <a:p>
            <a:pPr>
              <a:spcBef>
                <a:spcPts val="1200"/>
              </a:spcBef>
            </a:pPr>
            <a:r>
              <a:rPr lang="es-ES" sz="2100" b="1" dirty="0"/>
              <a:t>Yo amaba mucho a mi esposa Gomer, pero ella prefirió irse con otras personas. Como la amaba tanto, la fui a buscar y conseguí que volviese conmigo.</a:t>
            </a:r>
          </a:p>
          <a:p>
            <a:pPr>
              <a:spcBef>
                <a:spcPts val="1200"/>
              </a:spcBef>
            </a:pPr>
            <a:r>
              <a:rPr lang="es-ES" sz="2100" b="1" dirty="0"/>
              <a:t>Dios me mostró que ésta era la forma en que Él trata a sus hijos. Él nos ama tanto que nos persigue, y nos atrae “con cuerdas de amor”. Nos ama, aunque le seamos infieles. Y, porque nos ama tan tiernamente, no cesa de suplicarnos con mensajes de esperanza, para que le busquemos y nos volvamos a Él. </a:t>
            </a:r>
          </a:p>
        </p:txBody>
      </p:sp>
      <p:pic>
        <p:nvPicPr>
          <p:cNvPr id="2" name="Imagen 1">
            <a:extLst>
              <a:ext uri="{FF2B5EF4-FFF2-40B4-BE49-F238E27FC236}">
                <a16:creationId xmlns:a16="http://schemas.microsoft.com/office/drawing/2014/main" id="{05B9858F-1298-4360-F458-3F81ADB899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41" y="111169"/>
            <a:ext cx="3131003" cy="2184126"/>
          </a:xfrm>
          <a:prstGeom prst="rect">
            <a:avLst/>
          </a:prstGeom>
          <a:effectLst>
            <a:innerShdw blurRad="63500" dist="50800" dir="16200000">
              <a:prstClr val="black">
                <a:alpha val="50000"/>
              </a:prstClr>
            </a:innerShdw>
          </a:effectLst>
        </p:spPr>
      </p:pic>
      <p:sp>
        <p:nvSpPr>
          <p:cNvPr id="3" name="CuadroTexto 2">
            <a:extLst>
              <a:ext uri="{FF2B5EF4-FFF2-40B4-BE49-F238E27FC236}">
                <a16:creationId xmlns:a16="http://schemas.microsoft.com/office/drawing/2014/main" id="{6EC46A7D-E1F6-F282-7130-B65322EB49A3}"/>
              </a:ext>
            </a:extLst>
          </p:cNvPr>
          <p:cNvSpPr txBox="1"/>
          <p:nvPr/>
        </p:nvSpPr>
        <p:spPr>
          <a:xfrm>
            <a:off x="119940" y="186930"/>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OSEAS</a:t>
            </a:r>
          </a:p>
        </p:txBody>
      </p:sp>
      <p:sp>
        <p:nvSpPr>
          <p:cNvPr id="4" name="CuadroTexto 3">
            <a:extLst>
              <a:ext uri="{FF2B5EF4-FFF2-40B4-BE49-F238E27FC236}">
                <a16:creationId xmlns:a16="http://schemas.microsoft.com/office/drawing/2014/main" id="{D33CBD61-D0A8-0AEE-0BD3-E6BBF762AF09}"/>
              </a:ext>
            </a:extLst>
          </p:cNvPr>
          <p:cNvSpPr txBox="1"/>
          <p:nvPr/>
        </p:nvSpPr>
        <p:spPr>
          <a:xfrm>
            <a:off x="1799303" y="1725160"/>
            <a:ext cx="1437335" cy="369332"/>
          </a:xfrm>
          <a:prstGeom prst="rect">
            <a:avLst/>
          </a:prstGeom>
          <a:noFill/>
        </p:spPr>
        <p:txBody>
          <a:bodyPr wrap="square">
            <a:spAutoFit/>
          </a:bodyPr>
          <a:lstStyle/>
          <a:p>
            <a:pPr algn="r"/>
            <a:r>
              <a:rPr lang="es-ES" dirty="0"/>
              <a:t>755-725 a.C.</a:t>
            </a:r>
          </a:p>
        </p:txBody>
      </p:sp>
      <p:sp>
        <p:nvSpPr>
          <p:cNvPr id="6" name="CuadroTexto 5">
            <a:extLst>
              <a:ext uri="{FF2B5EF4-FFF2-40B4-BE49-F238E27FC236}">
                <a16:creationId xmlns:a16="http://schemas.microsoft.com/office/drawing/2014/main" id="{D07F3C4F-3B4A-F9E2-1EA6-02666B594C10}"/>
              </a:ext>
            </a:extLst>
          </p:cNvPr>
          <p:cNvSpPr txBox="1"/>
          <p:nvPr/>
        </p:nvSpPr>
        <p:spPr>
          <a:xfrm>
            <a:off x="119940" y="1076074"/>
            <a:ext cx="3149207"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a:solidFill>
                  <a:srgbClr val="7030A0"/>
                </a:solidFill>
              </a:rPr>
              <a:t>Dios me ama</a:t>
            </a:r>
          </a:p>
        </p:txBody>
      </p:sp>
      <p:grpSp>
        <p:nvGrpSpPr>
          <p:cNvPr id="7" name="Grupo 6">
            <a:extLst>
              <a:ext uri="{FF2B5EF4-FFF2-40B4-BE49-F238E27FC236}">
                <a16:creationId xmlns:a16="http://schemas.microsoft.com/office/drawing/2014/main" id="{4812980A-4456-4F78-B5B0-C2F4D5C2CB18}"/>
              </a:ext>
            </a:extLst>
          </p:cNvPr>
          <p:cNvGrpSpPr/>
          <p:nvPr/>
        </p:nvGrpSpPr>
        <p:grpSpPr>
          <a:xfrm>
            <a:off x="3643324" y="4558072"/>
            <a:ext cx="8211599" cy="2236823"/>
            <a:chOff x="3643324" y="4558072"/>
            <a:chExt cx="8211599" cy="2236823"/>
          </a:xfrm>
        </p:grpSpPr>
        <p:sp>
          <p:nvSpPr>
            <p:cNvPr id="9" name="CuadroTexto 8">
              <a:extLst>
                <a:ext uri="{FF2B5EF4-FFF2-40B4-BE49-F238E27FC236}">
                  <a16:creationId xmlns:a16="http://schemas.microsoft.com/office/drawing/2014/main" id="{14A00CD4-E053-8DB6-4ACD-DA4EBF6FD8FA}"/>
                </a:ext>
              </a:extLst>
            </p:cNvPr>
            <p:cNvSpPr txBox="1"/>
            <p:nvPr/>
          </p:nvSpPr>
          <p:spPr>
            <a:xfrm>
              <a:off x="3852349" y="4744867"/>
              <a:ext cx="7781452" cy="1938992"/>
            </a:xfrm>
            <a:prstGeom prst="rect">
              <a:avLst/>
            </a:prstGeom>
            <a:noFill/>
          </p:spPr>
          <p:txBody>
            <a:bodyPr wrap="square">
              <a:spAutoFit/>
            </a:bodyPr>
            <a:lstStyle/>
            <a:p>
              <a:pPr algn="ctr"/>
              <a:r>
                <a:rPr lang="es-ES" sz="2400" b="1" dirty="0">
                  <a:solidFill>
                    <a:srgbClr val="523565"/>
                  </a:solidFill>
                  <a:latin typeface="Abhaya Libre ExtraBold" panose="02000803000000000000" pitchFamily="2" charset="0"/>
                  <a:cs typeface="Abhaya Libre ExtraBold" panose="02000803000000000000" pitchFamily="2" charset="0"/>
                </a:rPr>
                <a:t>“Con lazos de ternura, con cuerdas de amor, los atraje hacia mí; los acerqué a mis mejillas como si fueran niños de pecho; me incliné a ellos para darles de comer… Así pues, vuélvete a tu Dios, actúa con lealtad y rectitud y confía siempre en tu Dios” </a:t>
              </a:r>
              <a:r>
                <a:rPr lang="es-ES" b="1" dirty="0">
                  <a:solidFill>
                    <a:srgbClr val="523565"/>
                  </a:solidFill>
                  <a:latin typeface="Abhaya Libre ExtraBold" panose="02000803000000000000" pitchFamily="2" charset="0"/>
                  <a:cs typeface="Abhaya Libre ExtraBold" panose="02000803000000000000" pitchFamily="2" charset="0"/>
                </a:rPr>
                <a:t>(Oseas 11:4; 12:6 </a:t>
              </a:r>
              <a:r>
                <a:rPr lang="es-ES" b="1" dirty="0" err="1">
                  <a:solidFill>
                    <a:srgbClr val="523565"/>
                  </a:solidFill>
                  <a:latin typeface="Abhaya Libre ExtraBold" panose="02000803000000000000" pitchFamily="2" charset="0"/>
                  <a:cs typeface="Abhaya Libre ExtraBold" panose="02000803000000000000" pitchFamily="2" charset="0"/>
                </a:rPr>
                <a:t>DHHe</a:t>
              </a:r>
              <a:r>
                <a:rPr lang="es-ES" b="1" dirty="0">
                  <a:solidFill>
                    <a:srgbClr val="523565"/>
                  </a:solidFill>
                  <a:latin typeface="Abhaya Libre ExtraBold" panose="02000803000000000000" pitchFamily="2" charset="0"/>
                  <a:cs typeface="Abhaya Libre ExtraBold" panose="02000803000000000000" pitchFamily="2" charset="0"/>
                </a:rPr>
                <a:t>) </a:t>
              </a:r>
              <a:endParaRPr lang="es-ES" sz="2400" b="1" dirty="0">
                <a:solidFill>
                  <a:srgbClr val="523565"/>
                </a:solidFill>
                <a:latin typeface="Abhaya Libre ExtraBold" panose="02000803000000000000" pitchFamily="2" charset="0"/>
                <a:cs typeface="Abhaya Libre ExtraBold" panose="02000803000000000000" pitchFamily="2" charset="0"/>
              </a:endParaRPr>
            </a:p>
          </p:txBody>
        </p:sp>
        <p:pic>
          <p:nvPicPr>
            <p:cNvPr id="12" name="Imagen 11" descr="Forma, Rectángulo&#10;&#10;Descripción generada automáticamente">
              <a:extLst>
                <a:ext uri="{FF2B5EF4-FFF2-40B4-BE49-F238E27FC236}">
                  <a16:creationId xmlns:a16="http://schemas.microsoft.com/office/drawing/2014/main" id="{6C7D6324-10D6-ED39-6C99-8E61C0F86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324" y="4558072"/>
              <a:ext cx="8211599" cy="2236823"/>
            </a:xfrm>
            <a:prstGeom prst="rect">
              <a:avLst/>
            </a:prstGeom>
          </p:spPr>
        </p:pic>
      </p:grpSp>
    </p:spTree>
    <p:extLst>
      <p:ext uri="{BB962C8B-B14F-4D97-AF65-F5344CB8AC3E}">
        <p14:creationId xmlns:p14="http://schemas.microsoft.com/office/powerpoint/2010/main" val="29987543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wipe(left)">
                                      <p:cBhvr>
                                        <p:cTn id="43" dur="5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1+#ppt_w/2"/>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49" presetClass="entr" presetSubtype="0" decel="100000" fill="hold" grpId="1"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 calcmode="lin" valueType="num">
                                      <p:cBhvr>
                                        <p:cTn id="67" dur="500" fill="hold"/>
                                        <p:tgtEl>
                                          <p:spTgt spid="6"/>
                                        </p:tgtEl>
                                        <p:attrNameLst>
                                          <p:attrName>style.rotation</p:attrName>
                                        </p:attrNameLst>
                                      </p:cBhvr>
                                      <p:tavLst>
                                        <p:tav tm="0">
                                          <p:val>
                                            <p:fltVal val="360"/>
                                          </p:val>
                                        </p:tav>
                                        <p:tav tm="100000">
                                          <p:val>
                                            <p:fltVal val="0"/>
                                          </p:val>
                                        </p:tav>
                                      </p:tavLst>
                                    </p:anim>
                                    <p:animEffect transition="in" filter="fade">
                                      <p:cBhvr>
                                        <p:cTn id="68" dur="500"/>
                                        <p:tgtEl>
                                          <p:spTgt spid="6"/>
                                        </p:tgtEl>
                                      </p:cBhvr>
                                    </p:animEffect>
                                  </p:childTnLst>
                                </p:cTn>
                              </p:par>
                              <p:par>
                                <p:cTn id="69" presetID="34" presetClass="emph" presetSubtype="0" fill="hold" grpId="1" nodeType="with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3"/>
                                        </p:tgtEl>
                                        <p:attrNameLst>
                                          <p:attrName>ppt_x</p:attrName>
                                          <p:attrName>ppt_y</p:attrName>
                                        </p:attrNameLst>
                                      </p:cBhvr>
                                    </p:animMotion>
                                    <p:animRot by="1500000">
                                      <p:cBhvr>
                                        <p:cTn id="71" dur="125" fill="hold">
                                          <p:stCondLst>
                                            <p:cond delay="0"/>
                                          </p:stCondLst>
                                        </p:cTn>
                                        <p:tgtEl>
                                          <p:spTgt spid="3"/>
                                        </p:tgtEl>
                                        <p:attrNameLst>
                                          <p:attrName>r</p:attrName>
                                        </p:attrNameLst>
                                      </p:cBhvr>
                                    </p:animRot>
                                    <p:animRot by="-1500000">
                                      <p:cBhvr>
                                        <p:cTn id="72" dur="125" fill="hold">
                                          <p:stCondLst>
                                            <p:cond delay="125"/>
                                          </p:stCondLst>
                                        </p:cTn>
                                        <p:tgtEl>
                                          <p:spTgt spid="3"/>
                                        </p:tgtEl>
                                        <p:attrNameLst>
                                          <p:attrName>r</p:attrName>
                                        </p:attrNameLst>
                                      </p:cBhvr>
                                    </p:animRot>
                                    <p:animRot by="-1500000">
                                      <p:cBhvr>
                                        <p:cTn id="73" dur="125" fill="hold">
                                          <p:stCondLst>
                                            <p:cond delay="250"/>
                                          </p:stCondLst>
                                        </p:cTn>
                                        <p:tgtEl>
                                          <p:spTgt spid="3"/>
                                        </p:tgtEl>
                                        <p:attrNameLst>
                                          <p:attrName>r</p:attrName>
                                        </p:attrNameLst>
                                      </p:cBhvr>
                                    </p:animRot>
                                    <p:animRot by="1500000">
                                      <p:cBhvr>
                                        <p:cTn id="74"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P spid="3" grpId="1"/>
      <p:bldP spid="4"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9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4D07C52-643E-FB0D-0C38-DBBC353930AB}"/>
              </a:ext>
            </a:extLst>
          </p:cNvPr>
          <p:cNvPicPr>
            <a:picLocks noChangeAspect="1"/>
          </p:cNvPicPr>
          <p:nvPr/>
        </p:nvPicPr>
        <p:blipFill>
          <a:blip r:embed="rId3">
            <a:extLst>
              <a:ext uri="{28A0092B-C50C-407E-A947-70E740481C1C}">
                <a14:useLocalDpi xmlns:a14="http://schemas.microsoft.com/office/drawing/2010/main" val="0"/>
              </a:ext>
            </a:extLst>
          </a:blip>
          <a:srcRect l="15698" r="15698"/>
          <a:stretch/>
        </p:blipFill>
        <p:spPr>
          <a:xfrm>
            <a:off x="8695496" y="2119182"/>
            <a:ext cx="3149206" cy="4590347"/>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C145EE0-C8F3-6E12-0F68-7FD109ACE89D}"/>
              </a:ext>
            </a:extLst>
          </p:cNvPr>
          <p:cNvSpPr txBox="1"/>
          <p:nvPr/>
        </p:nvSpPr>
        <p:spPr>
          <a:xfrm>
            <a:off x="85298" y="101737"/>
            <a:ext cx="8590890" cy="5324535"/>
          </a:xfrm>
          <a:prstGeom prst="rect">
            <a:avLst/>
          </a:prstGeom>
          <a:noFill/>
        </p:spPr>
        <p:txBody>
          <a:bodyPr wrap="square">
            <a:spAutoFit/>
          </a:bodyPr>
          <a:lstStyle/>
          <a:p>
            <a:pPr>
              <a:spcBef>
                <a:spcPts val="1200"/>
              </a:spcBef>
            </a:pPr>
            <a:r>
              <a:rPr lang="es-ES" sz="2000" b="1" dirty="0"/>
              <a:t>Me gusta la poesía y los juegos de palabras. Trato el pecado con severidad y lo denuncio con osadía. En mi libro encontrarás un lenguaje vigoroso, sencillo y franco.</a:t>
            </a:r>
          </a:p>
          <a:p>
            <a:pPr>
              <a:spcBef>
                <a:spcPts val="1200"/>
              </a:spcBef>
            </a:pPr>
            <a:r>
              <a:rPr lang="es-ES" sz="2000" b="1" dirty="0"/>
              <a:t>Permitidme que me presente. Soy Miqueas.</a:t>
            </a:r>
          </a:p>
          <a:p>
            <a:pPr>
              <a:spcBef>
                <a:spcPts val="1200"/>
              </a:spcBef>
            </a:pPr>
            <a:r>
              <a:rPr lang="es-ES" sz="2000" b="1" dirty="0"/>
              <a:t>Profeticé junto al profeta Isaías. Juntos ayudamos al rey Ezequías a realizar una gran reforma entre el pueblo de Judá.</a:t>
            </a:r>
          </a:p>
          <a:p>
            <a:pPr>
              <a:spcBef>
                <a:spcPts val="1200"/>
              </a:spcBef>
            </a:pPr>
            <a:r>
              <a:rPr lang="es-ES" sz="2000" b="1" dirty="0"/>
              <a:t>El pueblo de Dios en aquel tiempo guardaba todas las formas externas de la religión. Parecían fieles, pero estaban vacíos por dentro. Muchos otros profetas falsos les decían que así podían vivir tranquilos.</a:t>
            </a:r>
          </a:p>
          <a:p>
            <a:pPr>
              <a:spcBef>
                <a:spcPts val="1200"/>
              </a:spcBef>
            </a:pPr>
            <a:r>
              <a:rPr lang="es-ES" sz="2000" b="1" dirty="0"/>
              <a:t>En realidad, no estaban haciendo lo que Dios quería que hiciesen. </a:t>
            </a:r>
          </a:p>
          <a:p>
            <a:pPr>
              <a:spcBef>
                <a:spcPts val="1200"/>
              </a:spcBef>
            </a:pPr>
            <a:r>
              <a:rPr lang="es-ES" sz="2000" b="1" dirty="0"/>
              <a:t>Por eso, les advertí claramente del castigo que recibirían si seguían viviendo una religión externa. Los animé continuamente a que buscasen a Dios para recibir su misericordia y sus promesas.</a:t>
            </a:r>
          </a:p>
          <a:p>
            <a:pPr>
              <a:spcBef>
                <a:spcPts val="1200"/>
              </a:spcBef>
            </a:pPr>
            <a:r>
              <a:rPr lang="es-ES" sz="2000" b="1" dirty="0"/>
              <a:t>Dios me envió para enseñarles qué tenían que hacer para agradar a Dios y vivir.</a:t>
            </a:r>
          </a:p>
        </p:txBody>
      </p:sp>
      <p:pic>
        <p:nvPicPr>
          <p:cNvPr id="2" name="Imagen 1">
            <a:extLst>
              <a:ext uri="{FF2B5EF4-FFF2-40B4-BE49-F238E27FC236}">
                <a16:creationId xmlns:a16="http://schemas.microsoft.com/office/drawing/2014/main" id="{6123B1EA-A6CB-7EF9-B377-FC44647CEB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5497" y="120787"/>
            <a:ext cx="3149206" cy="2196825"/>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695A265F-BA8B-F054-F1ED-26BA2561D16E}"/>
              </a:ext>
            </a:extLst>
          </p:cNvPr>
          <p:cNvSpPr txBox="1"/>
          <p:nvPr/>
        </p:nvSpPr>
        <p:spPr>
          <a:xfrm>
            <a:off x="8695496" y="196455"/>
            <a:ext cx="3129900"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MIQUEAS</a:t>
            </a:r>
          </a:p>
        </p:txBody>
      </p:sp>
      <p:sp>
        <p:nvSpPr>
          <p:cNvPr id="6" name="CuadroTexto 5">
            <a:extLst>
              <a:ext uri="{FF2B5EF4-FFF2-40B4-BE49-F238E27FC236}">
                <a16:creationId xmlns:a16="http://schemas.microsoft.com/office/drawing/2014/main" id="{A9DBE3F8-27C2-8FDA-2A2C-B3ABD446A366}"/>
              </a:ext>
            </a:extLst>
          </p:cNvPr>
          <p:cNvSpPr txBox="1"/>
          <p:nvPr/>
        </p:nvSpPr>
        <p:spPr>
          <a:xfrm>
            <a:off x="8594159" y="1769514"/>
            <a:ext cx="1421387" cy="369332"/>
          </a:xfrm>
          <a:prstGeom prst="rect">
            <a:avLst/>
          </a:prstGeom>
          <a:noFill/>
        </p:spPr>
        <p:txBody>
          <a:bodyPr wrap="square">
            <a:spAutoFit/>
          </a:bodyPr>
          <a:lstStyle/>
          <a:p>
            <a:pPr algn="r"/>
            <a:r>
              <a:rPr lang="es-ES" dirty="0"/>
              <a:t>740-700 a.C.</a:t>
            </a:r>
          </a:p>
        </p:txBody>
      </p:sp>
      <p:sp>
        <p:nvSpPr>
          <p:cNvPr id="7" name="CuadroTexto 6">
            <a:extLst>
              <a:ext uri="{FF2B5EF4-FFF2-40B4-BE49-F238E27FC236}">
                <a16:creationId xmlns:a16="http://schemas.microsoft.com/office/drawing/2014/main" id="{6D2EEB1E-9653-4211-5CBC-8CB211EA6FEC}"/>
              </a:ext>
            </a:extLst>
          </p:cNvPr>
          <p:cNvSpPr txBox="1"/>
          <p:nvPr/>
        </p:nvSpPr>
        <p:spPr>
          <a:xfrm>
            <a:off x="8695496" y="935804"/>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2D7F5E"/>
                </a:solidFill>
              </a:rPr>
              <a:t>Dios me enseña qué hacer</a:t>
            </a:r>
          </a:p>
        </p:txBody>
      </p:sp>
      <p:grpSp>
        <p:nvGrpSpPr>
          <p:cNvPr id="5" name="Grupo 4">
            <a:extLst>
              <a:ext uri="{FF2B5EF4-FFF2-40B4-BE49-F238E27FC236}">
                <a16:creationId xmlns:a16="http://schemas.microsoft.com/office/drawing/2014/main" id="{DF3079FC-EE2E-8DA0-74AF-57794D60E5F9}"/>
              </a:ext>
            </a:extLst>
          </p:cNvPr>
          <p:cNvGrpSpPr/>
          <p:nvPr/>
        </p:nvGrpSpPr>
        <p:grpSpPr>
          <a:xfrm>
            <a:off x="402385" y="5395032"/>
            <a:ext cx="7760540" cy="1360921"/>
            <a:chOff x="402385" y="5395032"/>
            <a:chExt cx="7760540" cy="1360921"/>
          </a:xfrm>
        </p:grpSpPr>
        <p:pic>
          <p:nvPicPr>
            <p:cNvPr id="8" name="Imagen 7">
              <a:extLst>
                <a:ext uri="{FF2B5EF4-FFF2-40B4-BE49-F238E27FC236}">
                  <a16:creationId xmlns:a16="http://schemas.microsoft.com/office/drawing/2014/main" id="{3B9B73C7-1680-76D2-F79F-87DE67CC4B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385" y="5395032"/>
              <a:ext cx="7760540" cy="1360921"/>
            </a:xfrm>
            <a:prstGeom prst="rect">
              <a:avLst/>
            </a:prstGeom>
          </p:spPr>
        </p:pic>
        <p:sp>
          <p:nvSpPr>
            <p:cNvPr id="9" name="CuadroTexto 8">
              <a:extLst>
                <a:ext uri="{FF2B5EF4-FFF2-40B4-BE49-F238E27FC236}">
                  <a16:creationId xmlns:a16="http://schemas.microsoft.com/office/drawing/2014/main" id="{BC2523D9-EE2C-B4E3-EF3C-4762C63231E6}"/>
                </a:ext>
              </a:extLst>
            </p:cNvPr>
            <p:cNvSpPr txBox="1"/>
            <p:nvPr/>
          </p:nvSpPr>
          <p:spPr>
            <a:xfrm>
              <a:off x="620292" y="5521494"/>
              <a:ext cx="7324725" cy="1107996"/>
            </a:xfrm>
            <a:prstGeom prst="rect">
              <a:avLst/>
            </a:prstGeom>
            <a:noFill/>
          </p:spPr>
          <p:txBody>
            <a:bodyPr wrap="square">
              <a:spAutoFit/>
            </a:bodyPr>
            <a:lstStyle/>
            <a:p>
              <a:pPr algn="ctr">
                <a:spcBef>
                  <a:spcPts val="1200"/>
                </a:spcBef>
              </a:pPr>
              <a:r>
                <a:rPr lang="es-ES" sz="2200" b="1" dirty="0">
                  <a:solidFill>
                    <a:srgbClr val="1A4A3B"/>
                  </a:solidFill>
                  <a:latin typeface="Abhaya Libre ExtraBold" panose="02000803000000000000" pitchFamily="2" charset="0"/>
                  <a:cs typeface="Abhaya Libre ExtraBold" panose="02000803000000000000" pitchFamily="2" charset="0"/>
                </a:rPr>
                <a:t>“Oh hombre, te ha sido declarado lo que es bueno, y qué pide Jehová de ti: solamente hacer justicia, y amar la misericordia, y caminar humildemente ante tu Dios” </a:t>
              </a:r>
              <a:r>
                <a:rPr lang="es-ES" b="1" dirty="0">
                  <a:solidFill>
                    <a:srgbClr val="1A4A3B"/>
                  </a:solidFill>
                  <a:latin typeface="Abhaya Libre ExtraBold" panose="02000803000000000000" pitchFamily="2" charset="0"/>
                  <a:cs typeface="Abhaya Libre ExtraBold" panose="02000803000000000000" pitchFamily="2" charset="0"/>
                </a:rPr>
                <a:t>(Miqueas 6:8 RV1977)</a:t>
              </a:r>
              <a:endParaRPr lang="es-ES" sz="2200" b="1" dirty="0">
                <a:solidFill>
                  <a:srgbClr val="1A4A3B"/>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25175495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5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wipe(left)">
                                      <p:cBhvr>
                                        <p:cTn id="58" dur="5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0-#ppt_w/2"/>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49" presetClass="entr" presetSubtype="0" decel="100000" fill="hold" grpId="1"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fltVal val="0"/>
                                          </p:val>
                                        </p:tav>
                                        <p:tav tm="100000">
                                          <p:val>
                                            <p:strVal val="#ppt_w"/>
                                          </p:val>
                                        </p:tav>
                                      </p:tavLst>
                                    </p:anim>
                                    <p:anim calcmode="lin" valueType="num">
                                      <p:cBhvr>
                                        <p:cTn id="81" dur="500" fill="hold"/>
                                        <p:tgtEl>
                                          <p:spTgt spid="7"/>
                                        </p:tgtEl>
                                        <p:attrNameLst>
                                          <p:attrName>ppt_h</p:attrName>
                                        </p:attrNameLst>
                                      </p:cBhvr>
                                      <p:tavLst>
                                        <p:tav tm="0">
                                          <p:val>
                                            <p:fltVal val="0"/>
                                          </p:val>
                                        </p:tav>
                                        <p:tav tm="100000">
                                          <p:val>
                                            <p:strVal val="#ppt_h"/>
                                          </p:val>
                                        </p:tav>
                                      </p:tavLst>
                                    </p:anim>
                                    <p:anim calcmode="lin" valueType="num">
                                      <p:cBhvr>
                                        <p:cTn id="82" dur="500" fill="hold"/>
                                        <p:tgtEl>
                                          <p:spTgt spid="7"/>
                                        </p:tgtEl>
                                        <p:attrNameLst>
                                          <p:attrName>style.rotation</p:attrName>
                                        </p:attrNameLst>
                                      </p:cBhvr>
                                      <p:tavLst>
                                        <p:tav tm="0">
                                          <p:val>
                                            <p:fltVal val="360"/>
                                          </p:val>
                                        </p:tav>
                                        <p:tav tm="100000">
                                          <p:val>
                                            <p:fltVal val="0"/>
                                          </p:val>
                                        </p:tav>
                                      </p:tavLst>
                                    </p:anim>
                                    <p:animEffect transition="in" filter="fade">
                                      <p:cBhvr>
                                        <p:cTn id="83" dur="500"/>
                                        <p:tgtEl>
                                          <p:spTgt spid="7"/>
                                        </p:tgtEl>
                                      </p:cBhvr>
                                    </p:animEffect>
                                  </p:childTnLst>
                                </p:cTn>
                              </p:par>
                              <p:par>
                                <p:cTn id="84" presetID="34" presetClass="emph" presetSubtype="0" fill="hold" grpId="1" nodeType="withEffect">
                                  <p:stCondLst>
                                    <p:cond delay="0"/>
                                  </p:stCondLst>
                                  <p:iterate type="lt">
                                    <p:tmPct val="10000"/>
                                  </p:iterate>
                                  <p:childTnLst>
                                    <p:animMotion origin="layout" path="M 0.0 0.0 L 0.0 -0.07213" pathEditMode="relative" ptsTypes="">
                                      <p:cBhvr>
                                        <p:cTn id="85" dur="250" accel="50000" decel="50000" autoRev="1" fill="hold">
                                          <p:stCondLst>
                                            <p:cond delay="0"/>
                                          </p:stCondLst>
                                        </p:cTn>
                                        <p:tgtEl>
                                          <p:spTgt spid="4"/>
                                        </p:tgtEl>
                                        <p:attrNameLst>
                                          <p:attrName>ppt_x</p:attrName>
                                          <p:attrName>ppt_y</p:attrName>
                                        </p:attrNameLst>
                                      </p:cBhvr>
                                    </p:animMotion>
                                    <p:animRot by="1500000">
                                      <p:cBhvr>
                                        <p:cTn id="86" dur="125" fill="hold">
                                          <p:stCondLst>
                                            <p:cond delay="0"/>
                                          </p:stCondLst>
                                        </p:cTn>
                                        <p:tgtEl>
                                          <p:spTgt spid="4"/>
                                        </p:tgtEl>
                                        <p:attrNameLst>
                                          <p:attrName>r</p:attrName>
                                        </p:attrNameLst>
                                      </p:cBhvr>
                                    </p:animRot>
                                    <p:animRot by="-1500000">
                                      <p:cBhvr>
                                        <p:cTn id="87" dur="125" fill="hold">
                                          <p:stCondLst>
                                            <p:cond delay="125"/>
                                          </p:stCondLst>
                                        </p:cTn>
                                        <p:tgtEl>
                                          <p:spTgt spid="4"/>
                                        </p:tgtEl>
                                        <p:attrNameLst>
                                          <p:attrName>r</p:attrName>
                                        </p:attrNameLst>
                                      </p:cBhvr>
                                    </p:animRot>
                                    <p:animRot by="-1500000">
                                      <p:cBhvr>
                                        <p:cTn id="88" dur="125" fill="hold">
                                          <p:stCondLst>
                                            <p:cond delay="250"/>
                                          </p:stCondLst>
                                        </p:cTn>
                                        <p:tgtEl>
                                          <p:spTgt spid="4"/>
                                        </p:tgtEl>
                                        <p:attrNameLst>
                                          <p:attrName>r</p:attrName>
                                        </p:attrNameLst>
                                      </p:cBhvr>
                                    </p:animRot>
                                    <p:animRot by="1500000">
                                      <p:cBhvr>
                                        <p:cTn id="8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7000" r="-9000"/>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6032771-7CC4-35E2-D5D7-112EE2943DB1}"/>
              </a:ext>
            </a:extLst>
          </p:cNvPr>
          <p:cNvPicPr>
            <a:picLocks noChangeAspect="1"/>
          </p:cNvPicPr>
          <p:nvPr/>
        </p:nvPicPr>
        <p:blipFill rotWithShape="1">
          <a:blip r:embed="rId3">
            <a:extLst>
              <a:ext uri="{28A0092B-C50C-407E-A947-70E740481C1C}">
                <a14:useLocalDpi xmlns:a14="http://schemas.microsoft.com/office/drawing/2010/main" val="0"/>
              </a:ext>
            </a:extLst>
          </a:blip>
          <a:srcRect l="16769" r="16769" b="1836"/>
          <a:stretch/>
        </p:blipFill>
        <p:spPr>
          <a:xfrm>
            <a:off x="114082" y="2093497"/>
            <a:ext cx="3149207" cy="465136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739B3C27-7AF0-29E7-E8AA-F666954CDF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001" y="113135"/>
            <a:ext cx="3125366" cy="2180195"/>
          </a:xfrm>
          <a:prstGeom prst="rect">
            <a:avLst/>
          </a:prstGeom>
          <a:effectLst>
            <a:innerShdw blurRad="63500" dist="50800" dir="16200000">
              <a:prstClr val="black">
                <a:alpha val="50000"/>
              </a:prstClr>
            </a:innerShdw>
          </a:effectLst>
        </p:spPr>
      </p:pic>
      <p:sp>
        <p:nvSpPr>
          <p:cNvPr id="13" name="CuadroTexto 12">
            <a:extLst>
              <a:ext uri="{FF2B5EF4-FFF2-40B4-BE49-F238E27FC236}">
                <a16:creationId xmlns:a16="http://schemas.microsoft.com/office/drawing/2014/main" id="{F31D22BD-385F-47A8-E649-1061FDEA53F4}"/>
              </a:ext>
            </a:extLst>
          </p:cNvPr>
          <p:cNvSpPr txBox="1"/>
          <p:nvPr/>
        </p:nvSpPr>
        <p:spPr>
          <a:xfrm>
            <a:off x="114081" y="186930"/>
            <a:ext cx="3149207"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NAHÚM</a:t>
            </a:r>
          </a:p>
        </p:txBody>
      </p:sp>
      <p:sp>
        <p:nvSpPr>
          <p:cNvPr id="14" name="CuadroTexto 13">
            <a:extLst>
              <a:ext uri="{FF2B5EF4-FFF2-40B4-BE49-F238E27FC236}">
                <a16:creationId xmlns:a16="http://schemas.microsoft.com/office/drawing/2014/main" id="{7AE22725-09E4-5E57-A978-3DAFEF85B9AD}"/>
              </a:ext>
            </a:extLst>
          </p:cNvPr>
          <p:cNvSpPr txBox="1"/>
          <p:nvPr/>
        </p:nvSpPr>
        <p:spPr>
          <a:xfrm>
            <a:off x="114082" y="968611"/>
            <a:ext cx="3140104" cy="1077218"/>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a:solidFill>
                  <a:schemeClr val="accent2">
                    <a:lumMod val="50000"/>
                  </a:schemeClr>
                </a:solidFill>
              </a:rPr>
              <a:t>Dios me revela el futuro</a:t>
            </a:r>
          </a:p>
        </p:txBody>
      </p:sp>
      <p:sp>
        <p:nvSpPr>
          <p:cNvPr id="3" name="CuadroTexto 2">
            <a:extLst>
              <a:ext uri="{FF2B5EF4-FFF2-40B4-BE49-F238E27FC236}">
                <a16:creationId xmlns:a16="http://schemas.microsoft.com/office/drawing/2014/main" id="{01F7C46A-78BC-CC30-F418-5172A5CA589D}"/>
              </a:ext>
            </a:extLst>
          </p:cNvPr>
          <p:cNvSpPr txBox="1"/>
          <p:nvPr/>
        </p:nvSpPr>
        <p:spPr>
          <a:xfrm>
            <a:off x="3447649" y="113135"/>
            <a:ext cx="8166814" cy="3939540"/>
          </a:xfrm>
          <a:prstGeom prst="rect">
            <a:avLst/>
          </a:prstGeom>
          <a:noFill/>
        </p:spPr>
        <p:txBody>
          <a:bodyPr wrap="square">
            <a:spAutoFit/>
          </a:bodyPr>
          <a:lstStyle/>
          <a:p>
            <a:pPr>
              <a:spcBef>
                <a:spcPts val="1200"/>
              </a:spcBef>
            </a:pPr>
            <a:r>
              <a:rPr lang="es-ES" sz="2000" b="1" dirty="0"/>
              <a:t>Mi profecía complementa la profecía de Jonás. Por su predicación, Nínive se arrepintió y la ciudad fue perdonada.</a:t>
            </a:r>
          </a:p>
          <a:p>
            <a:pPr>
              <a:spcBef>
                <a:spcPts val="1200"/>
              </a:spcBef>
            </a:pPr>
            <a:r>
              <a:rPr lang="es-ES" sz="2000" b="1" dirty="0"/>
              <a:t>Pero pronto Nínive volvió a caer en sus pecados. Entonces, Dios me dio a mí la misión de predecir la completa destrucción de Nínive. Yo soy Nahúm, y mi nombre significa “consolado”.</a:t>
            </a:r>
          </a:p>
          <a:p>
            <a:pPr>
              <a:spcBef>
                <a:spcPts val="1200"/>
              </a:spcBef>
            </a:pPr>
            <a:r>
              <a:rPr lang="es-ES" sz="2000" b="1" dirty="0"/>
              <a:t>Cuando recibí las visiones sobre Nínive, ésta era la capital del imperio más poderoso del mundo. Nadie habría imaginado entonces que, tan solo unos veinte años después, sería totalmente destruida.</a:t>
            </a:r>
          </a:p>
          <a:p>
            <a:pPr>
              <a:spcBef>
                <a:spcPts val="1200"/>
              </a:spcBef>
            </a:pPr>
            <a:r>
              <a:rPr lang="es-ES" sz="2000" b="1" dirty="0"/>
              <a:t>Tenían una nueva oportunidad para reconocer a Dios como el Creador del universo y único Dios verdadero. Como no se arrepintieron, fueron totalmente destruidos después de un asedio de solo tres meses.</a:t>
            </a:r>
          </a:p>
        </p:txBody>
      </p:sp>
      <p:sp>
        <p:nvSpPr>
          <p:cNvPr id="11" name="CuadroTexto 10">
            <a:extLst>
              <a:ext uri="{FF2B5EF4-FFF2-40B4-BE49-F238E27FC236}">
                <a16:creationId xmlns:a16="http://schemas.microsoft.com/office/drawing/2014/main" id="{FFD66056-06C7-6D6C-2C8C-73D1919BF12A}"/>
              </a:ext>
            </a:extLst>
          </p:cNvPr>
          <p:cNvSpPr txBox="1"/>
          <p:nvPr/>
        </p:nvSpPr>
        <p:spPr>
          <a:xfrm>
            <a:off x="2330605" y="1750292"/>
            <a:ext cx="1018903" cy="369332"/>
          </a:xfrm>
          <a:prstGeom prst="rect">
            <a:avLst/>
          </a:prstGeom>
          <a:noFill/>
        </p:spPr>
        <p:txBody>
          <a:bodyPr wrap="square">
            <a:spAutoFit/>
          </a:bodyPr>
          <a:lstStyle/>
          <a:p>
            <a:r>
              <a:rPr lang="es-ES" dirty="0"/>
              <a:t>640 a.C.</a:t>
            </a:r>
          </a:p>
        </p:txBody>
      </p:sp>
      <p:sp>
        <p:nvSpPr>
          <p:cNvPr id="4" name="CuadroTexto 3">
            <a:extLst>
              <a:ext uri="{FF2B5EF4-FFF2-40B4-BE49-F238E27FC236}">
                <a16:creationId xmlns:a16="http://schemas.microsoft.com/office/drawing/2014/main" id="{57083323-C5FC-A6D9-6035-D5118E73504F}"/>
              </a:ext>
            </a:extLst>
          </p:cNvPr>
          <p:cNvSpPr txBox="1"/>
          <p:nvPr/>
        </p:nvSpPr>
        <p:spPr>
          <a:xfrm>
            <a:off x="3447649" y="5963184"/>
            <a:ext cx="8166814" cy="707886"/>
          </a:xfrm>
          <a:prstGeom prst="rect">
            <a:avLst/>
          </a:prstGeom>
          <a:noFill/>
        </p:spPr>
        <p:txBody>
          <a:bodyPr wrap="square">
            <a:spAutoFit/>
          </a:bodyPr>
          <a:lstStyle/>
          <a:p>
            <a:r>
              <a:rPr lang="es-ES" sz="2000" b="1" dirty="0"/>
              <a:t>Dios nos revela el futuro para que le busquemos y, cuando Él venga a buscarnos (como nos lo ha predicho), podamos vivir eternamente a su lado.</a:t>
            </a:r>
          </a:p>
        </p:txBody>
      </p:sp>
      <p:grpSp>
        <p:nvGrpSpPr>
          <p:cNvPr id="2" name="Grupo 1">
            <a:extLst>
              <a:ext uri="{FF2B5EF4-FFF2-40B4-BE49-F238E27FC236}">
                <a16:creationId xmlns:a16="http://schemas.microsoft.com/office/drawing/2014/main" id="{0F3E8DE0-91FA-C9A7-9546-01C3D299BA55}"/>
              </a:ext>
            </a:extLst>
          </p:cNvPr>
          <p:cNvGrpSpPr/>
          <p:nvPr/>
        </p:nvGrpSpPr>
        <p:grpSpPr>
          <a:xfrm>
            <a:off x="3852087" y="4148080"/>
            <a:ext cx="7667625" cy="1637979"/>
            <a:chOff x="3852087" y="4148080"/>
            <a:chExt cx="7667625" cy="1637979"/>
          </a:xfrm>
        </p:grpSpPr>
        <p:pic>
          <p:nvPicPr>
            <p:cNvPr id="5" name="Imagen 4" descr="Imagen que contiene Rectángulo&#10;&#10;Descripción generada automáticamente">
              <a:extLst>
                <a:ext uri="{FF2B5EF4-FFF2-40B4-BE49-F238E27FC236}">
                  <a16:creationId xmlns:a16="http://schemas.microsoft.com/office/drawing/2014/main" id="{9561D9BB-6F46-98A5-94A3-6CBB6901B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912" y="4148080"/>
              <a:ext cx="7419975" cy="1637979"/>
            </a:xfrm>
            <a:prstGeom prst="rect">
              <a:avLst/>
            </a:prstGeom>
          </p:spPr>
        </p:pic>
        <p:sp>
          <p:nvSpPr>
            <p:cNvPr id="6" name="CuadroTexto 5">
              <a:extLst>
                <a:ext uri="{FF2B5EF4-FFF2-40B4-BE49-F238E27FC236}">
                  <a16:creationId xmlns:a16="http://schemas.microsoft.com/office/drawing/2014/main" id="{E9EF21DE-AE01-5DE6-D673-2D57A33B8F00}"/>
                </a:ext>
              </a:extLst>
            </p:cNvPr>
            <p:cNvSpPr txBox="1"/>
            <p:nvPr/>
          </p:nvSpPr>
          <p:spPr>
            <a:xfrm>
              <a:off x="3852087" y="4182239"/>
              <a:ext cx="7667625" cy="1569660"/>
            </a:xfrm>
            <a:prstGeom prst="rect">
              <a:avLst/>
            </a:prstGeom>
            <a:noFill/>
          </p:spPr>
          <p:txBody>
            <a:bodyPr wrap="square">
              <a:spAutoFit/>
            </a:bodyPr>
            <a:lstStyle/>
            <a:p>
              <a:pPr algn="ctr"/>
              <a:r>
                <a:rPr lang="es-ES" sz="2400" b="1" dirty="0">
                  <a:solidFill>
                    <a:srgbClr val="4D312D"/>
                  </a:solidFill>
                  <a:latin typeface="Abhaya Libre ExtraBold" panose="02000803000000000000" pitchFamily="2" charset="0"/>
                  <a:cs typeface="Abhaya Libre ExtraBold" panose="02000803000000000000" pitchFamily="2" charset="0"/>
                </a:rPr>
                <a:t>“Jehová es bueno, fortaleza en el día de la angustia; y conoce a los que en él confían. Mas con inundación impetuosa consumirá a sus adversarios, y tinieblas perseguirán a sus enemigos” </a:t>
              </a:r>
              <a:r>
                <a:rPr lang="es-ES" sz="2000" b="1" dirty="0">
                  <a:solidFill>
                    <a:srgbClr val="4D312D"/>
                  </a:solidFill>
                  <a:latin typeface="Abhaya Libre ExtraBold" panose="02000803000000000000" pitchFamily="2" charset="0"/>
                  <a:cs typeface="Abhaya Libre ExtraBold" panose="02000803000000000000" pitchFamily="2" charset="0"/>
                </a:rPr>
                <a:t>(Nahum 1:7-8)</a:t>
              </a:r>
              <a:endParaRPr lang="es-ES" sz="2400" b="1" dirty="0">
                <a:solidFill>
                  <a:srgbClr val="4D312D"/>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8743275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3"/>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1500"/>
                            </p:stCondLst>
                            <p:childTnLst>
                              <p:par>
                                <p:cTn id="18" presetID="45"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ppt_w</p:attrName>
                                        </p:attrNameLst>
                                      </p:cBhvr>
                                      <p:tavLst>
                                        <p:tav tm="0" fmla="#ppt_w*sin(2.5*pi*$)">
                                          <p:val>
                                            <p:fltVal val="0"/>
                                          </p:val>
                                        </p:tav>
                                        <p:tav tm="100000">
                                          <p:val>
                                            <p:fltVal val="1"/>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1+#ppt_w/2"/>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49" presetClass="entr" presetSubtype="0" decel="100000" fill="hold" grpId="1"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360"/>
                                          </p:val>
                                        </p:tav>
                                        <p:tav tm="100000">
                                          <p:val>
                                            <p:fltVal val="0"/>
                                          </p:val>
                                        </p:tav>
                                      </p:tavLst>
                                    </p:anim>
                                    <p:animEffect transition="in" filter="fade">
                                      <p:cBhvr>
                                        <p:cTn id="72" dur="500"/>
                                        <p:tgtEl>
                                          <p:spTgt spid="14"/>
                                        </p:tgtEl>
                                      </p:cBhvr>
                                    </p:animEffect>
                                  </p:childTnLst>
                                </p:cTn>
                              </p:par>
                              <p:par>
                                <p:cTn id="73" presetID="34" presetClass="emph" presetSubtype="0" fill="hold" grpId="1" nodeType="with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13"/>
                                        </p:tgtEl>
                                        <p:attrNameLst>
                                          <p:attrName>ppt_x</p:attrName>
                                          <p:attrName>ppt_y</p:attrName>
                                        </p:attrNameLst>
                                      </p:cBhvr>
                                    </p:animMotion>
                                    <p:animRot by="1500000">
                                      <p:cBhvr>
                                        <p:cTn id="75" dur="125" fill="hold">
                                          <p:stCondLst>
                                            <p:cond delay="0"/>
                                          </p:stCondLst>
                                        </p:cTn>
                                        <p:tgtEl>
                                          <p:spTgt spid="13"/>
                                        </p:tgtEl>
                                        <p:attrNameLst>
                                          <p:attrName>r</p:attrName>
                                        </p:attrNameLst>
                                      </p:cBhvr>
                                    </p:animRot>
                                    <p:animRot by="-1500000">
                                      <p:cBhvr>
                                        <p:cTn id="76" dur="125" fill="hold">
                                          <p:stCondLst>
                                            <p:cond delay="125"/>
                                          </p:stCondLst>
                                        </p:cTn>
                                        <p:tgtEl>
                                          <p:spTgt spid="13"/>
                                        </p:tgtEl>
                                        <p:attrNameLst>
                                          <p:attrName>r</p:attrName>
                                        </p:attrNameLst>
                                      </p:cBhvr>
                                    </p:animRot>
                                    <p:animRot by="-1500000">
                                      <p:cBhvr>
                                        <p:cTn id="77" dur="125" fill="hold">
                                          <p:stCondLst>
                                            <p:cond delay="250"/>
                                          </p:stCondLst>
                                        </p:cTn>
                                        <p:tgtEl>
                                          <p:spTgt spid="13"/>
                                        </p:tgtEl>
                                        <p:attrNameLst>
                                          <p:attrName>r</p:attrName>
                                        </p:attrNameLst>
                                      </p:cBhvr>
                                    </p:animRot>
                                    <p:animRot by="1500000">
                                      <p:cBhvr>
                                        <p:cTn id="78"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3" grpId="0" build="p"/>
      <p:bldP spid="11"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9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A00A731-6ED6-F4F0-E521-27D8AC073D57}"/>
              </a:ext>
            </a:extLst>
          </p:cNvPr>
          <p:cNvPicPr>
            <a:picLocks noChangeAspect="1"/>
          </p:cNvPicPr>
          <p:nvPr/>
        </p:nvPicPr>
        <p:blipFill rotWithShape="1">
          <a:blip r:embed="rId3">
            <a:extLst>
              <a:ext uri="{28A0092B-C50C-407E-A947-70E740481C1C}">
                <a14:useLocalDpi xmlns:a14="http://schemas.microsoft.com/office/drawing/2010/main" val="0"/>
              </a:ext>
            </a:extLst>
          </a:blip>
          <a:srcRect l="21341" r="12706"/>
          <a:stretch/>
        </p:blipFill>
        <p:spPr>
          <a:xfrm>
            <a:off x="8921995" y="2135552"/>
            <a:ext cx="3168513" cy="460166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FE3B7F83-19BC-50A9-5505-D15812F9240C}"/>
              </a:ext>
            </a:extLst>
          </p:cNvPr>
          <p:cNvSpPr txBox="1"/>
          <p:nvPr/>
        </p:nvSpPr>
        <p:spPr>
          <a:xfrm>
            <a:off x="161925" y="51321"/>
            <a:ext cx="8648700" cy="5262979"/>
          </a:xfrm>
          <a:prstGeom prst="rect">
            <a:avLst/>
          </a:prstGeom>
          <a:noFill/>
        </p:spPr>
        <p:txBody>
          <a:bodyPr wrap="square">
            <a:spAutoFit/>
          </a:bodyPr>
          <a:lstStyle/>
          <a:p>
            <a:pPr>
              <a:spcBef>
                <a:spcPts val="600"/>
              </a:spcBef>
            </a:pPr>
            <a:r>
              <a:rPr lang="es-ES" b="1" dirty="0"/>
              <a:t>Me hago muchas preguntas sobre las cosas que ocurren a mi alrededor. Nadie sabe respondérmelas. Así que un día decidí hacerle las preguntas directamente a Dios.</a:t>
            </a:r>
          </a:p>
          <a:p>
            <a:pPr>
              <a:spcBef>
                <a:spcPts val="600"/>
              </a:spcBef>
            </a:pPr>
            <a:r>
              <a:rPr lang="es-ES" b="1" dirty="0"/>
              <a:t>Soy Habacuc, el profeta que se atrevió a poner en duda la forma en que Dios actuaba. ¿Cuáles fueron mis preguntas?</a:t>
            </a:r>
          </a:p>
          <a:p>
            <a:pPr>
              <a:spcBef>
                <a:spcPts val="600"/>
              </a:spcBef>
            </a:pPr>
            <a:r>
              <a:rPr lang="es-ES" b="1" dirty="0"/>
              <a:t>Viví durante el reinado de los peores reyes de Judá: Manasés y Amón. Veía a mi alrededor solo violencia y maldad. Y Dios no hacía nada para evitarlo. Así que le pregunté: ¿Por qué no haces nada para detener esta maldad?</a:t>
            </a:r>
          </a:p>
          <a:p>
            <a:pPr>
              <a:spcBef>
                <a:spcPts val="600"/>
              </a:spcBef>
            </a:pPr>
            <a:r>
              <a:rPr lang="es-ES" b="1" dirty="0"/>
              <a:t>Dios no se enfadó porque le preguntase, sino que me contestó con paciencia que enviaría a Babilonia para acabar con la maldad de Judá.</a:t>
            </a:r>
          </a:p>
          <a:p>
            <a:pPr>
              <a:spcBef>
                <a:spcPts val="600"/>
              </a:spcBef>
            </a:pPr>
            <a:r>
              <a:rPr lang="es-ES" b="1" dirty="0"/>
              <a:t>Me quedé espantado por la respuesta, y le pregunté de nuevo: ¿Cómo usas a un pueblo peor que el mío para castigarnos?</a:t>
            </a:r>
          </a:p>
          <a:p>
            <a:pPr>
              <a:spcBef>
                <a:spcPts val="600"/>
              </a:spcBef>
            </a:pPr>
            <a:r>
              <a:rPr lang="es-ES" b="1" dirty="0"/>
              <a:t>Él me volvió a contestar con paciencia. Me explicó que le mandaba un castigo tan severo porque quería que Judá se arrepintiese de su maldad. También me dijo que Babilonia recibiría en su momento el pago por sus pecados.</a:t>
            </a:r>
          </a:p>
          <a:p>
            <a:pPr>
              <a:spcBef>
                <a:spcPts val="600"/>
              </a:spcBef>
            </a:pPr>
            <a:r>
              <a:rPr lang="es-ES" b="1" dirty="0"/>
              <a:t>Dios quiere que le busque y le pregunte aquello que no entiendo. A veces me da la respuesta, y otras su respuesta es que espere un poco, porque ahora no lo puedo entender, y ya lo entenderé más tarde.</a:t>
            </a:r>
          </a:p>
        </p:txBody>
      </p:sp>
      <p:pic>
        <p:nvPicPr>
          <p:cNvPr id="2" name="Imagen 1">
            <a:extLst>
              <a:ext uri="{FF2B5EF4-FFF2-40B4-BE49-F238E27FC236}">
                <a16:creationId xmlns:a16="http://schemas.microsoft.com/office/drawing/2014/main" id="{5D4A0E23-5491-8194-1DE3-7F7A1E4603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41302" y="120787"/>
            <a:ext cx="3149206" cy="2196825"/>
          </a:xfrm>
          <a:prstGeom prst="rect">
            <a:avLst/>
          </a:prstGeom>
          <a:effectLst>
            <a:innerShdw blurRad="63500" dist="50800" dir="16200000">
              <a:prstClr val="black">
                <a:alpha val="50000"/>
              </a:prstClr>
            </a:innerShdw>
          </a:effectLst>
        </p:spPr>
      </p:pic>
      <p:sp>
        <p:nvSpPr>
          <p:cNvPr id="4" name="CuadroTexto 3">
            <a:extLst>
              <a:ext uri="{FF2B5EF4-FFF2-40B4-BE49-F238E27FC236}">
                <a16:creationId xmlns:a16="http://schemas.microsoft.com/office/drawing/2014/main" id="{5084DEA0-2A33-FA92-33C9-2C84D76C32AF}"/>
              </a:ext>
            </a:extLst>
          </p:cNvPr>
          <p:cNvSpPr txBox="1"/>
          <p:nvPr/>
        </p:nvSpPr>
        <p:spPr>
          <a:xfrm>
            <a:off x="8921995" y="196455"/>
            <a:ext cx="3149206" cy="70788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rPr>
              <a:t>HABACUC</a:t>
            </a:r>
          </a:p>
        </p:txBody>
      </p:sp>
      <p:sp>
        <p:nvSpPr>
          <p:cNvPr id="6" name="CuadroTexto 5">
            <a:extLst>
              <a:ext uri="{FF2B5EF4-FFF2-40B4-BE49-F238E27FC236}">
                <a16:creationId xmlns:a16="http://schemas.microsoft.com/office/drawing/2014/main" id="{E0389A6F-E14E-4F5B-DDC5-7083D0FB07B5}"/>
              </a:ext>
            </a:extLst>
          </p:cNvPr>
          <p:cNvSpPr txBox="1"/>
          <p:nvPr/>
        </p:nvSpPr>
        <p:spPr>
          <a:xfrm>
            <a:off x="8941300" y="1766220"/>
            <a:ext cx="1421387" cy="369332"/>
          </a:xfrm>
          <a:prstGeom prst="rect">
            <a:avLst/>
          </a:prstGeom>
          <a:noFill/>
        </p:spPr>
        <p:txBody>
          <a:bodyPr wrap="square">
            <a:spAutoFit/>
          </a:bodyPr>
          <a:lstStyle/>
          <a:p>
            <a:r>
              <a:rPr lang="es-ES" dirty="0"/>
              <a:t>630 a.C.</a:t>
            </a:r>
          </a:p>
        </p:txBody>
      </p:sp>
      <p:sp>
        <p:nvSpPr>
          <p:cNvPr id="7" name="CuadroTexto 6">
            <a:extLst>
              <a:ext uri="{FF2B5EF4-FFF2-40B4-BE49-F238E27FC236}">
                <a16:creationId xmlns:a16="http://schemas.microsoft.com/office/drawing/2014/main" id="{6CE70487-8A27-2A4B-FDAC-5C8932A1D2F4}"/>
              </a:ext>
            </a:extLst>
          </p:cNvPr>
          <p:cNvSpPr txBox="1"/>
          <p:nvPr/>
        </p:nvSpPr>
        <p:spPr>
          <a:xfrm>
            <a:off x="8941301" y="916140"/>
            <a:ext cx="3129899" cy="954107"/>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A10B84"/>
                </a:solidFill>
              </a:rPr>
              <a:t>Dios contesta mis preguntas</a:t>
            </a:r>
          </a:p>
        </p:txBody>
      </p:sp>
      <p:grpSp>
        <p:nvGrpSpPr>
          <p:cNvPr id="5" name="Grupo 4">
            <a:extLst>
              <a:ext uri="{FF2B5EF4-FFF2-40B4-BE49-F238E27FC236}">
                <a16:creationId xmlns:a16="http://schemas.microsoft.com/office/drawing/2014/main" id="{234EE97A-E742-B34C-D30D-C6DE1EF5B352}"/>
              </a:ext>
            </a:extLst>
          </p:cNvPr>
          <p:cNvGrpSpPr/>
          <p:nvPr/>
        </p:nvGrpSpPr>
        <p:grpSpPr>
          <a:xfrm>
            <a:off x="609600" y="5259446"/>
            <a:ext cx="7753350" cy="1542857"/>
            <a:chOff x="609600" y="5259446"/>
            <a:chExt cx="7753350" cy="1542857"/>
          </a:xfrm>
        </p:grpSpPr>
        <p:pic>
          <p:nvPicPr>
            <p:cNvPr id="8" name="Imagen 7" descr="Forma, Rectángulo&#10;&#10;Descripción generada automáticamente">
              <a:extLst>
                <a:ext uri="{FF2B5EF4-FFF2-40B4-BE49-F238E27FC236}">
                  <a16:creationId xmlns:a16="http://schemas.microsoft.com/office/drawing/2014/main" id="{0A120F63-DB1A-5A0B-CDA6-4583E25C4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259446"/>
              <a:ext cx="7753350" cy="1542857"/>
            </a:xfrm>
            <a:prstGeom prst="rect">
              <a:avLst/>
            </a:prstGeom>
          </p:spPr>
        </p:pic>
        <p:sp>
          <p:nvSpPr>
            <p:cNvPr id="9" name="CuadroTexto 8">
              <a:extLst>
                <a:ext uri="{FF2B5EF4-FFF2-40B4-BE49-F238E27FC236}">
                  <a16:creationId xmlns:a16="http://schemas.microsoft.com/office/drawing/2014/main" id="{EB56CCB5-5CCD-2DD7-3D94-3EB89B8FB221}"/>
                </a:ext>
              </a:extLst>
            </p:cNvPr>
            <p:cNvSpPr txBox="1"/>
            <p:nvPr/>
          </p:nvSpPr>
          <p:spPr>
            <a:xfrm>
              <a:off x="840351" y="5369155"/>
              <a:ext cx="7291848" cy="1323439"/>
            </a:xfrm>
            <a:prstGeom prst="rect">
              <a:avLst/>
            </a:prstGeom>
            <a:noFill/>
          </p:spPr>
          <p:txBody>
            <a:bodyPr wrap="square">
              <a:spAutoFit/>
            </a:bodyPr>
            <a:lstStyle/>
            <a:p>
              <a:pPr algn="ctr"/>
              <a:r>
                <a:rPr lang="es-ES" sz="2000" b="1" dirty="0">
                  <a:solidFill>
                    <a:srgbClr val="580047"/>
                  </a:solidFill>
                  <a:latin typeface="Abhaya Libre ExtraBold" panose="02000803000000000000" pitchFamily="2" charset="0"/>
                  <a:cs typeface="Abhaya Libre ExtraBold" panose="02000803000000000000" pitchFamily="2" charset="0"/>
                </a:rPr>
                <a:t>“Aunque la visión tardará aún por un tiempo, más se apresura hacia el fin, y no mentirá; aunque tardare, espéralo, porque sin duda vendrá, no tardará… Mas Jehová está en su santo templo; calle delante de él toda la tierra” </a:t>
              </a:r>
              <a:r>
                <a:rPr lang="es-ES" b="1" dirty="0">
                  <a:solidFill>
                    <a:srgbClr val="580047"/>
                  </a:solidFill>
                  <a:latin typeface="Abhaya Libre ExtraBold" panose="02000803000000000000" pitchFamily="2" charset="0"/>
                  <a:cs typeface="Abhaya Libre ExtraBold" panose="02000803000000000000" pitchFamily="2" charset="0"/>
                </a:rPr>
                <a:t>(Habacuc 2:3, 20)</a:t>
              </a:r>
              <a:endParaRPr lang="es-ES" sz="2000" b="1" dirty="0">
                <a:solidFill>
                  <a:srgbClr val="580047"/>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34111558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5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wipe(left)">
                                      <p:cBhvr>
                                        <p:cTn id="58" dur="5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0-#ppt_w/2"/>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49" presetClass="entr" presetSubtype="0" decel="100000" fill="hold" grpId="1"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fltVal val="0"/>
                                          </p:val>
                                        </p:tav>
                                        <p:tav tm="100000">
                                          <p:val>
                                            <p:strVal val="#ppt_w"/>
                                          </p:val>
                                        </p:tav>
                                      </p:tavLst>
                                    </p:anim>
                                    <p:anim calcmode="lin" valueType="num">
                                      <p:cBhvr>
                                        <p:cTn id="81" dur="500" fill="hold"/>
                                        <p:tgtEl>
                                          <p:spTgt spid="7"/>
                                        </p:tgtEl>
                                        <p:attrNameLst>
                                          <p:attrName>ppt_h</p:attrName>
                                        </p:attrNameLst>
                                      </p:cBhvr>
                                      <p:tavLst>
                                        <p:tav tm="0">
                                          <p:val>
                                            <p:fltVal val="0"/>
                                          </p:val>
                                        </p:tav>
                                        <p:tav tm="100000">
                                          <p:val>
                                            <p:strVal val="#ppt_h"/>
                                          </p:val>
                                        </p:tav>
                                      </p:tavLst>
                                    </p:anim>
                                    <p:anim calcmode="lin" valueType="num">
                                      <p:cBhvr>
                                        <p:cTn id="82" dur="500" fill="hold"/>
                                        <p:tgtEl>
                                          <p:spTgt spid="7"/>
                                        </p:tgtEl>
                                        <p:attrNameLst>
                                          <p:attrName>style.rotation</p:attrName>
                                        </p:attrNameLst>
                                      </p:cBhvr>
                                      <p:tavLst>
                                        <p:tav tm="0">
                                          <p:val>
                                            <p:fltVal val="360"/>
                                          </p:val>
                                        </p:tav>
                                        <p:tav tm="100000">
                                          <p:val>
                                            <p:fltVal val="0"/>
                                          </p:val>
                                        </p:tav>
                                      </p:tavLst>
                                    </p:anim>
                                    <p:animEffect transition="in" filter="fade">
                                      <p:cBhvr>
                                        <p:cTn id="83" dur="500"/>
                                        <p:tgtEl>
                                          <p:spTgt spid="7"/>
                                        </p:tgtEl>
                                      </p:cBhvr>
                                    </p:animEffect>
                                  </p:childTnLst>
                                </p:cTn>
                              </p:par>
                              <p:par>
                                <p:cTn id="84" presetID="34" presetClass="emph" presetSubtype="0" fill="hold" grpId="1" nodeType="withEffect">
                                  <p:stCondLst>
                                    <p:cond delay="0"/>
                                  </p:stCondLst>
                                  <p:iterate type="lt">
                                    <p:tmPct val="10000"/>
                                  </p:iterate>
                                  <p:childTnLst>
                                    <p:animMotion origin="layout" path="M 0.0 0.0 L 0.0 -0.07213" pathEditMode="relative" ptsTypes="">
                                      <p:cBhvr>
                                        <p:cTn id="85" dur="250" accel="50000" decel="50000" autoRev="1" fill="hold">
                                          <p:stCondLst>
                                            <p:cond delay="0"/>
                                          </p:stCondLst>
                                        </p:cTn>
                                        <p:tgtEl>
                                          <p:spTgt spid="4"/>
                                        </p:tgtEl>
                                        <p:attrNameLst>
                                          <p:attrName>ppt_x</p:attrName>
                                          <p:attrName>ppt_y</p:attrName>
                                        </p:attrNameLst>
                                      </p:cBhvr>
                                    </p:animMotion>
                                    <p:animRot by="1500000">
                                      <p:cBhvr>
                                        <p:cTn id="86" dur="125" fill="hold">
                                          <p:stCondLst>
                                            <p:cond delay="0"/>
                                          </p:stCondLst>
                                        </p:cTn>
                                        <p:tgtEl>
                                          <p:spTgt spid="4"/>
                                        </p:tgtEl>
                                        <p:attrNameLst>
                                          <p:attrName>r</p:attrName>
                                        </p:attrNameLst>
                                      </p:cBhvr>
                                    </p:animRot>
                                    <p:animRot by="-1500000">
                                      <p:cBhvr>
                                        <p:cTn id="87" dur="125" fill="hold">
                                          <p:stCondLst>
                                            <p:cond delay="125"/>
                                          </p:stCondLst>
                                        </p:cTn>
                                        <p:tgtEl>
                                          <p:spTgt spid="4"/>
                                        </p:tgtEl>
                                        <p:attrNameLst>
                                          <p:attrName>r</p:attrName>
                                        </p:attrNameLst>
                                      </p:cBhvr>
                                    </p:animRot>
                                    <p:animRot by="-1500000">
                                      <p:cBhvr>
                                        <p:cTn id="88" dur="125" fill="hold">
                                          <p:stCondLst>
                                            <p:cond delay="250"/>
                                          </p:stCondLst>
                                        </p:cTn>
                                        <p:tgtEl>
                                          <p:spTgt spid="4"/>
                                        </p:tgtEl>
                                        <p:attrNameLst>
                                          <p:attrName>r</p:attrName>
                                        </p:attrNameLst>
                                      </p:cBhvr>
                                    </p:animRot>
                                    <p:animRot by="1500000">
                                      <p:cBhvr>
                                        <p:cTn id="8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6" grpId="0"/>
      <p:bldP spid="7" grpId="0"/>
      <p:bldP spid="7"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TotalTime>
  <Words>3037</Words>
  <Application>Microsoft Office PowerPoint</Application>
  <PresentationFormat>Panorámica</PresentationFormat>
  <Paragraphs>146</Paragraphs>
  <Slides>16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Calibri</vt:lpstr>
      <vt:lpstr>Calibri Light</vt:lpstr>
      <vt:lpstr>Abhaya Libre ExtraBold</vt:lpstr>
      <vt:lpstr>Arial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162</cp:revision>
  <dcterms:created xsi:type="dcterms:W3CDTF">2022-12-15T18:29:35Z</dcterms:created>
  <dcterms:modified xsi:type="dcterms:W3CDTF">2022-12-17T09:52:08Z</dcterms:modified>
</cp:coreProperties>
</file>