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9" r:id="rId3"/>
    <p:sldId id="259" r:id="rId4"/>
    <p:sldId id="260" r:id="rId5"/>
    <p:sldId id="261" r:id="rId6"/>
    <p:sldId id="281" r:id="rId7"/>
    <p:sldId id="288" r:id="rId8"/>
    <p:sldId id="263" r:id="rId9"/>
    <p:sldId id="264" r:id="rId10"/>
    <p:sldId id="280" r:id="rId11"/>
    <p:sldId id="266" r:id="rId12"/>
    <p:sldId id="267" r:id="rId13"/>
    <p:sldId id="282" r:id="rId14"/>
    <p:sldId id="268" r:id="rId15"/>
    <p:sldId id="269" r:id="rId16"/>
    <p:sldId id="283" r:id="rId17"/>
    <p:sldId id="270" r:id="rId18"/>
    <p:sldId id="271" r:id="rId19"/>
    <p:sldId id="284" r:id="rId20"/>
    <p:sldId id="272" r:id="rId21"/>
    <p:sldId id="287" r:id="rId22"/>
    <p:sldId id="285" r:id="rId23"/>
    <p:sldId id="273" r:id="rId24"/>
    <p:sldId id="274" r:id="rId25"/>
    <p:sldId id="286" r:id="rId26"/>
    <p:sldId id="275" r:id="rId27"/>
    <p:sldId id="276" r:id="rId28"/>
    <p:sldId id="289" r:id="rId29"/>
    <p:sldId id="278" r:id="rId30"/>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omic Sans MS" panose="030F0702030302020204" pitchFamily="66" charset="0"/>
      <p:regular r:id="rId37"/>
      <p:bold r:id="rId38"/>
      <p:italic r:id="rId39"/>
      <p:boldItalic r:id="rId40"/>
    </p:embeddedFont>
    <p:embeddedFont>
      <p:font typeface="Franklin Gothic Book" panose="020B0503020102020204" pitchFamily="34" charset="0"/>
      <p:regular r:id="rId41"/>
      <p:italic r:id="rId4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D2AE4C"/>
    <a:srgbClr val="D1CE5E"/>
    <a:srgbClr val="D4B241"/>
    <a:srgbClr val="D3BC07"/>
    <a:srgbClr val="C04439"/>
    <a:srgbClr val="CDBEBB"/>
    <a:srgbClr val="BED3CC"/>
    <a:srgbClr val="F05E17"/>
    <a:srgbClr val="E6B9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1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1.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image" Target="../media/image15.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diagrams/_rels/data10.xml.rels><?xml version="1.0" encoding="UTF-8" standalone="yes"?>
<Relationships xmlns="http://schemas.openxmlformats.org/package/2006/relationships"><Relationship Id="rId8" Type="http://schemas.openxmlformats.org/officeDocument/2006/relationships/image" Target="../media/image106.jpg"/><Relationship Id="rId13" Type="http://schemas.openxmlformats.org/officeDocument/2006/relationships/image" Target="../media/image110.jpg"/><Relationship Id="rId3" Type="http://schemas.openxmlformats.org/officeDocument/2006/relationships/image" Target="../media/image102.jpg"/><Relationship Id="rId7" Type="http://schemas.openxmlformats.org/officeDocument/2006/relationships/image" Target="../media/image105.jpeg"/><Relationship Id="rId12" Type="http://schemas.openxmlformats.org/officeDocument/2006/relationships/image" Target="../media/image109.png"/><Relationship Id="rId2" Type="http://schemas.openxmlformats.org/officeDocument/2006/relationships/image" Target="../media/image101.jpg"/><Relationship Id="rId1" Type="http://schemas.openxmlformats.org/officeDocument/2006/relationships/image" Target="../media/image36.jpg"/><Relationship Id="rId6" Type="http://schemas.openxmlformats.org/officeDocument/2006/relationships/image" Target="../media/image104.jpeg"/><Relationship Id="rId11" Type="http://schemas.openxmlformats.org/officeDocument/2006/relationships/image" Target="../media/image108.png"/><Relationship Id="rId5" Type="http://schemas.openxmlformats.org/officeDocument/2006/relationships/image" Target="../media/image103.jpeg"/><Relationship Id="rId10" Type="http://schemas.openxmlformats.org/officeDocument/2006/relationships/image" Target="../media/image107.jpg"/><Relationship Id="rId4" Type="http://schemas.openxmlformats.org/officeDocument/2006/relationships/image" Target="../media/image54.jpg"/><Relationship Id="rId9" Type="http://schemas.openxmlformats.org/officeDocument/2006/relationships/image" Target="../media/image77.png"/></Relationships>
</file>

<file path=ppt/diagrams/_rels/data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ata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27.jpeg"/></Relationships>
</file>

<file path=ppt/diagrams/_rels/data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iagrams/_rels/data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image" Target="../media/image60.png"/></Relationships>
</file>

<file path=ppt/diagrams/_rels/data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ata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image" Target="../media/image81.jpeg"/></Relationships>
</file>

<file path=ppt/diagrams/_rels/data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image" Target="../media/image9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image" Target="../media/image15.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6.jpg"/><Relationship Id="rId13" Type="http://schemas.openxmlformats.org/officeDocument/2006/relationships/image" Target="../media/image110.jpg"/><Relationship Id="rId3" Type="http://schemas.openxmlformats.org/officeDocument/2006/relationships/image" Target="../media/image102.jpg"/><Relationship Id="rId7" Type="http://schemas.openxmlformats.org/officeDocument/2006/relationships/image" Target="../media/image105.jpeg"/><Relationship Id="rId12" Type="http://schemas.openxmlformats.org/officeDocument/2006/relationships/image" Target="../media/image109.png"/><Relationship Id="rId2" Type="http://schemas.openxmlformats.org/officeDocument/2006/relationships/image" Target="../media/image101.jpg"/><Relationship Id="rId1" Type="http://schemas.openxmlformats.org/officeDocument/2006/relationships/image" Target="../media/image36.jpg"/><Relationship Id="rId6" Type="http://schemas.openxmlformats.org/officeDocument/2006/relationships/image" Target="../media/image104.jpeg"/><Relationship Id="rId11" Type="http://schemas.openxmlformats.org/officeDocument/2006/relationships/image" Target="../media/image108.png"/><Relationship Id="rId5" Type="http://schemas.openxmlformats.org/officeDocument/2006/relationships/image" Target="../media/image103.jpeg"/><Relationship Id="rId10" Type="http://schemas.openxmlformats.org/officeDocument/2006/relationships/image" Target="../media/image107.jpg"/><Relationship Id="rId4" Type="http://schemas.openxmlformats.org/officeDocument/2006/relationships/image" Target="../media/image54.jpg"/><Relationship Id="rId9" Type="http://schemas.openxmlformats.org/officeDocument/2006/relationships/image" Target="../media/image7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image" Target="../media/image27.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iagrams/_rels/drawing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image" Target="../media/image60.png"/></Relationships>
</file>

<file path=ppt/diagrams/_rels/drawing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iagrams/_rels/drawing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image" Target="../media/image8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image" Target="../media/image9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388D0-7714-4F20-B338-203BE1169D71}" type="doc">
      <dgm:prSet loTypeId="urn:microsoft.com/office/officeart/2005/8/layout/hList7" loCatId="list" qsTypeId="urn:microsoft.com/office/officeart/2005/8/quickstyle/simple5" qsCatId="simple" csTypeId="urn:microsoft.com/office/officeart/2005/8/colors/colorful4" csCatId="colorful" phldr="1"/>
      <dgm:spPr/>
      <dgm:t>
        <a:bodyPr/>
        <a:lstStyle/>
        <a:p>
          <a:endParaRPr lang="es-ES"/>
        </a:p>
      </dgm:t>
    </dgm:pt>
    <dgm:pt modelId="{786CDD8B-C551-4AC8-8855-4CEAEF202CDE}">
      <dgm:prSet phldrT="[Texto]"/>
      <dgm:spPr>
        <a:xfrm>
          <a:off x="3587"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a:buNone/>
          </a:pPr>
          <a:r>
            <a:rPr lang="es-ES" b="1">
              <a:solidFill>
                <a:schemeClr val="tx1"/>
              </a:solidFill>
              <a:latin typeface="Franklin Gothic Book"/>
              <a:ea typeface="+mn-ea"/>
              <a:cs typeface="+mn-cs"/>
            </a:rPr>
            <a:t>ÉFESO</a:t>
          </a:r>
          <a:endParaRPr lang="es-ES" b="1" dirty="0">
            <a:solidFill>
              <a:schemeClr val="tx1"/>
            </a:solidFill>
            <a:latin typeface="Franklin Gothic Book"/>
            <a:ea typeface="+mn-ea"/>
            <a:cs typeface="+mn-cs"/>
          </a:endParaRPr>
        </a:p>
      </dgm:t>
    </dgm:pt>
    <dgm:pt modelId="{885896A9-040C-44B4-A98E-E3FCA81AEA55}" type="parTrans" cxnId="{03470243-DBC3-4E62-82A3-3AB1A48CF8F4}">
      <dgm:prSet/>
      <dgm:spPr/>
      <dgm:t>
        <a:bodyPr/>
        <a:lstStyle/>
        <a:p>
          <a:endParaRPr lang="es-ES" b="1">
            <a:solidFill>
              <a:schemeClr val="tx1"/>
            </a:solidFill>
          </a:endParaRPr>
        </a:p>
      </dgm:t>
    </dgm:pt>
    <dgm:pt modelId="{CBCED607-E10C-4623-9BFD-913CF94E33DA}" type="sibTrans" cxnId="{03470243-DBC3-4E62-82A3-3AB1A48CF8F4}">
      <dgm:prSet/>
      <dgm:spPr/>
      <dgm:t>
        <a:bodyPr/>
        <a:lstStyle/>
        <a:p>
          <a:endParaRPr lang="es-ES" b="1">
            <a:solidFill>
              <a:schemeClr val="tx1"/>
            </a:solidFill>
          </a:endParaRPr>
        </a:p>
      </dgm:t>
    </dgm:pt>
    <dgm:pt modelId="{00818E82-4B76-4863-A70A-A1FE23B45DAD}">
      <dgm:prSet phldrT="[Texto]"/>
      <dgm:spPr>
        <a:xfrm>
          <a:off x="3587"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a:buChar char="•"/>
          </a:pPr>
          <a:r>
            <a:rPr lang="es-ES" b="1">
              <a:solidFill>
                <a:schemeClr val="tx1"/>
              </a:solidFill>
              <a:latin typeface="Franklin Gothic Book"/>
              <a:ea typeface="+mn-ea"/>
              <a:cs typeface="+mn-cs"/>
            </a:rPr>
            <a:t>31</a:t>
          </a:r>
          <a:endParaRPr lang="es-ES" b="1" dirty="0">
            <a:solidFill>
              <a:schemeClr val="tx1"/>
            </a:solidFill>
            <a:latin typeface="Franklin Gothic Book"/>
            <a:ea typeface="+mn-ea"/>
            <a:cs typeface="+mn-cs"/>
          </a:endParaRPr>
        </a:p>
      </dgm:t>
    </dgm:pt>
    <dgm:pt modelId="{822524B5-B859-4DFE-AA14-ED19F4AB4C2E}" type="parTrans" cxnId="{D0A58B49-C607-4D9A-8722-92F7A92017A6}">
      <dgm:prSet/>
      <dgm:spPr/>
      <dgm:t>
        <a:bodyPr/>
        <a:lstStyle/>
        <a:p>
          <a:endParaRPr lang="es-ES" b="1">
            <a:solidFill>
              <a:schemeClr val="tx1"/>
            </a:solidFill>
          </a:endParaRPr>
        </a:p>
      </dgm:t>
    </dgm:pt>
    <dgm:pt modelId="{2A36613D-65D6-401E-A410-507EECDC79A8}" type="sibTrans" cxnId="{D0A58B49-C607-4D9A-8722-92F7A92017A6}">
      <dgm:prSet/>
      <dgm:spPr/>
      <dgm:t>
        <a:bodyPr/>
        <a:lstStyle/>
        <a:p>
          <a:endParaRPr lang="es-ES" b="1">
            <a:solidFill>
              <a:schemeClr val="tx1"/>
            </a:solidFill>
          </a:endParaRPr>
        </a:p>
      </dgm:t>
    </dgm:pt>
    <dgm:pt modelId="{CC213005-E26D-4052-8708-14CFCEC3870D}">
      <dgm:prSet phldrT="[Texto]"/>
      <dgm:spPr>
        <a:xfrm>
          <a:off x="3587"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a:buChar char="•"/>
          </a:pPr>
          <a:r>
            <a:rPr lang="es-ES" b="1">
              <a:solidFill>
                <a:schemeClr val="tx1"/>
              </a:solidFill>
              <a:latin typeface="Franklin Gothic Book"/>
              <a:ea typeface="+mn-ea"/>
              <a:cs typeface="+mn-cs"/>
            </a:rPr>
            <a:t>100</a:t>
          </a:r>
          <a:endParaRPr lang="es-ES" b="1" dirty="0">
            <a:solidFill>
              <a:schemeClr val="tx1"/>
            </a:solidFill>
            <a:latin typeface="Franklin Gothic Book"/>
            <a:ea typeface="+mn-ea"/>
            <a:cs typeface="+mn-cs"/>
          </a:endParaRPr>
        </a:p>
      </dgm:t>
    </dgm:pt>
    <dgm:pt modelId="{649A4DA2-9632-4679-AC09-B08EB074C878}" type="parTrans" cxnId="{9AE687B6-DC47-470B-9C49-2517EF12DF10}">
      <dgm:prSet/>
      <dgm:spPr/>
      <dgm:t>
        <a:bodyPr/>
        <a:lstStyle/>
        <a:p>
          <a:endParaRPr lang="es-ES" b="1">
            <a:solidFill>
              <a:schemeClr val="tx1"/>
            </a:solidFill>
          </a:endParaRPr>
        </a:p>
      </dgm:t>
    </dgm:pt>
    <dgm:pt modelId="{E2B35378-3102-4942-959A-78ED0C1CABB3}" type="sibTrans" cxnId="{9AE687B6-DC47-470B-9C49-2517EF12DF10}">
      <dgm:prSet/>
      <dgm:spPr/>
      <dgm:t>
        <a:bodyPr/>
        <a:lstStyle/>
        <a:p>
          <a:endParaRPr lang="es-ES" b="1">
            <a:solidFill>
              <a:schemeClr val="tx1"/>
            </a:solidFill>
          </a:endParaRPr>
        </a:p>
      </dgm:t>
    </dgm:pt>
    <dgm:pt modelId="{EC5F7698-1C36-4FF9-8561-3A176651FC76}">
      <dgm:prSet phldrT="[Texto]"/>
      <dgm:spPr>
        <a:xfrm>
          <a:off x="1242574"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a:buNone/>
          </a:pPr>
          <a:r>
            <a:rPr lang="es-ES" b="1">
              <a:solidFill>
                <a:schemeClr val="tx1"/>
              </a:solidFill>
              <a:latin typeface="Franklin Gothic Book"/>
              <a:ea typeface="+mn-ea"/>
              <a:cs typeface="+mn-cs"/>
            </a:rPr>
            <a:t>ESMIRNA</a:t>
          </a:r>
          <a:endParaRPr lang="es-ES" b="1" dirty="0">
            <a:solidFill>
              <a:schemeClr val="tx1"/>
            </a:solidFill>
            <a:latin typeface="Franklin Gothic Book"/>
            <a:ea typeface="+mn-ea"/>
            <a:cs typeface="+mn-cs"/>
          </a:endParaRPr>
        </a:p>
      </dgm:t>
    </dgm:pt>
    <dgm:pt modelId="{27435AF0-832C-4B41-AE31-158C09BDB183}" type="parTrans" cxnId="{F7BCC5BA-ECA3-46C6-ABAC-8AFC0E746185}">
      <dgm:prSet/>
      <dgm:spPr/>
      <dgm:t>
        <a:bodyPr/>
        <a:lstStyle/>
        <a:p>
          <a:endParaRPr lang="es-ES" b="1">
            <a:solidFill>
              <a:schemeClr val="tx1"/>
            </a:solidFill>
          </a:endParaRPr>
        </a:p>
      </dgm:t>
    </dgm:pt>
    <dgm:pt modelId="{58484A59-40F6-4EB5-968B-5322BD18D8FA}" type="sibTrans" cxnId="{F7BCC5BA-ECA3-46C6-ABAC-8AFC0E746185}">
      <dgm:prSet/>
      <dgm:spPr/>
      <dgm:t>
        <a:bodyPr/>
        <a:lstStyle/>
        <a:p>
          <a:endParaRPr lang="es-ES" b="1">
            <a:solidFill>
              <a:schemeClr val="tx1"/>
            </a:solidFill>
          </a:endParaRPr>
        </a:p>
      </dgm:t>
    </dgm:pt>
    <dgm:pt modelId="{D0B83652-6857-4954-BCFB-5068228C9FBF}">
      <dgm:prSet phldrT="[Texto]"/>
      <dgm:spPr>
        <a:xfrm>
          <a:off x="1242574"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a:buChar char="•"/>
          </a:pPr>
          <a:r>
            <a:rPr lang="es-ES" b="1">
              <a:solidFill>
                <a:schemeClr val="tx1"/>
              </a:solidFill>
              <a:latin typeface="Franklin Gothic Book"/>
              <a:ea typeface="+mn-ea"/>
              <a:cs typeface="+mn-cs"/>
            </a:rPr>
            <a:t>100</a:t>
          </a:r>
          <a:endParaRPr lang="es-ES" b="1" dirty="0">
            <a:solidFill>
              <a:schemeClr val="tx1"/>
            </a:solidFill>
            <a:latin typeface="Franklin Gothic Book"/>
            <a:ea typeface="+mn-ea"/>
            <a:cs typeface="+mn-cs"/>
          </a:endParaRPr>
        </a:p>
      </dgm:t>
    </dgm:pt>
    <dgm:pt modelId="{CCB85029-8420-4245-BF0C-5CD53E2DC1E2}" type="parTrans" cxnId="{9B6F022D-AD2A-4E45-A71E-8196A2850CED}">
      <dgm:prSet/>
      <dgm:spPr/>
      <dgm:t>
        <a:bodyPr/>
        <a:lstStyle/>
        <a:p>
          <a:endParaRPr lang="es-ES" b="1">
            <a:solidFill>
              <a:schemeClr val="tx1"/>
            </a:solidFill>
          </a:endParaRPr>
        </a:p>
      </dgm:t>
    </dgm:pt>
    <dgm:pt modelId="{4490633A-8553-4CC4-9F99-330B19A11515}" type="sibTrans" cxnId="{9B6F022D-AD2A-4E45-A71E-8196A2850CED}">
      <dgm:prSet/>
      <dgm:spPr/>
      <dgm:t>
        <a:bodyPr/>
        <a:lstStyle/>
        <a:p>
          <a:endParaRPr lang="es-ES" b="1">
            <a:solidFill>
              <a:schemeClr val="tx1"/>
            </a:solidFill>
          </a:endParaRPr>
        </a:p>
      </dgm:t>
    </dgm:pt>
    <dgm:pt modelId="{4B8F4118-B5D9-47FD-B383-1AB8A75C59E1}">
      <dgm:prSet phldrT="[Texto]"/>
      <dgm:spPr>
        <a:xfrm>
          <a:off x="1242574"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a:buChar char="•"/>
          </a:pPr>
          <a:r>
            <a:rPr lang="es-ES" b="1">
              <a:solidFill>
                <a:schemeClr val="tx1"/>
              </a:solidFill>
              <a:latin typeface="Franklin Gothic Book"/>
              <a:ea typeface="+mn-ea"/>
              <a:cs typeface="+mn-cs"/>
            </a:rPr>
            <a:t>323</a:t>
          </a:r>
          <a:endParaRPr lang="es-ES" b="1" dirty="0">
            <a:solidFill>
              <a:schemeClr val="tx1"/>
            </a:solidFill>
            <a:latin typeface="Franklin Gothic Book"/>
            <a:ea typeface="+mn-ea"/>
            <a:cs typeface="+mn-cs"/>
          </a:endParaRPr>
        </a:p>
      </dgm:t>
    </dgm:pt>
    <dgm:pt modelId="{02B5AF04-0F00-46D3-AB73-72C3E4A25171}" type="parTrans" cxnId="{918FDE41-68F2-44B2-9425-AE345D743ABD}">
      <dgm:prSet/>
      <dgm:spPr/>
      <dgm:t>
        <a:bodyPr/>
        <a:lstStyle/>
        <a:p>
          <a:endParaRPr lang="es-ES" b="1">
            <a:solidFill>
              <a:schemeClr val="tx1"/>
            </a:solidFill>
          </a:endParaRPr>
        </a:p>
      </dgm:t>
    </dgm:pt>
    <dgm:pt modelId="{2A2F3825-9E6D-46E0-BBEB-F9F54138205B}" type="sibTrans" cxnId="{918FDE41-68F2-44B2-9425-AE345D743ABD}">
      <dgm:prSet/>
      <dgm:spPr/>
      <dgm:t>
        <a:bodyPr/>
        <a:lstStyle/>
        <a:p>
          <a:endParaRPr lang="es-ES" b="1">
            <a:solidFill>
              <a:schemeClr val="tx1"/>
            </a:solidFill>
          </a:endParaRPr>
        </a:p>
      </dgm:t>
    </dgm:pt>
    <dgm:pt modelId="{30B394A3-5F6C-4927-A9E4-51EEE65C5B18}">
      <dgm:prSet phldrT="[Texto]"/>
      <dgm:spPr>
        <a:xfrm>
          <a:off x="2481561"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a:buNone/>
          </a:pPr>
          <a:r>
            <a:rPr lang="es-ES" b="1">
              <a:solidFill>
                <a:schemeClr val="tx1"/>
              </a:solidFill>
              <a:latin typeface="Franklin Gothic Book"/>
              <a:ea typeface="+mn-ea"/>
              <a:cs typeface="+mn-cs"/>
            </a:rPr>
            <a:t>PÉRGAMO</a:t>
          </a:r>
          <a:endParaRPr lang="es-ES" b="1" dirty="0">
            <a:solidFill>
              <a:schemeClr val="tx1"/>
            </a:solidFill>
            <a:latin typeface="Franklin Gothic Book"/>
            <a:ea typeface="+mn-ea"/>
            <a:cs typeface="+mn-cs"/>
          </a:endParaRPr>
        </a:p>
      </dgm:t>
    </dgm:pt>
    <dgm:pt modelId="{73F48010-AECA-46B5-8AE0-6FCF88645E51}" type="parTrans" cxnId="{ED2B33BB-225A-4E3D-8EB1-8381FC54105B}">
      <dgm:prSet/>
      <dgm:spPr/>
      <dgm:t>
        <a:bodyPr/>
        <a:lstStyle/>
        <a:p>
          <a:endParaRPr lang="es-ES" b="1">
            <a:solidFill>
              <a:schemeClr val="tx1"/>
            </a:solidFill>
          </a:endParaRPr>
        </a:p>
      </dgm:t>
    </dgm:pt>
    <dgm:pt modelId="{E553E725-F0DE-4000-9D30-4E5ECE5D1C02}" type="sibTrans" cxnId="{ED2B33BB-225A-4E3D-8EB1-8381FC54105B}">
      <dgm:prSet/>
      <dgm:spPr/>
      <dgm:t>
        <a:bodyPr/>
        <a:lstStyle/>
        <a:p>
          <a:endParaRPr lang="es-ES" b="1">
            <a:solidFill>
              <a:schemeClr val="tx1"/>
            </a:solidFill>
          </a:endParaRPr>
        </a:p>
      </dgm:t>
    </dgm:pt>
    <dgm:pt modelId="{3577E7F7-C428-4989-89CD-6A7C3CD3A3EE}">
      <dgm:prSet phldrT="[Texto]"/>
      <dgm:spPr>
        <a:xfrm>
          <a:off x="2481561"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a:buChar char="•"/>
          </a:pPr>
          <a:r>
            <a:rPr lang="es-ES" b="1">
              <a:solidFill>
                <a:schemeClr val="tx1"/>
              </a:solidFill>
              <a:latin typeface="Franklin Gothic Book"/>
              <a:ea typeface="+mn-ea"/>
              <a:cs typeface="+mn-cs"/>
            </a:rPr>
            <a:t>323</a:t>
          </a:r>
          <a:endParaRPr lang="es-ES" b="1" dirty="0">
            <a:solidFill>
              <a:schemeClr val="tx1"/>
            </a:solidFill>
            <a:latin typeface="Franklin Gothic Book"/>
            <a:ea typeface="+mn-ea"/>
            <a:cs typeface="+mn-cs"/>
          </a:endParaRPr>
        </a:p>
      </dgm:t>
    </dgm:pt>
    <dgm:pt modelId="{A6FDEB1F-D5BD-471B-B751-3514CBD22B99}" type="parTrans" cxnId="{A9F73013-6959-44AC-9337-0B7F97B2F7AD}">
      <dgm:prSet/>
      <dgm:spPr/>
      <dgm:t>
        <a:bodyPr/>
        <a:lstStyle/>
        <a:p>
          <a:endParaRPr lang="es-ES" b="1">
            <a:solidFill>
              <a:schemeClr val="tx1"/>
            </a:solidFill>
          </a:endParaRPr>
        </a:p>
      </dgm:t>
    </dgm:pt>
    <dgm:pt modelId="{7E6E4EE0-A9B1-4E24-9184-7E677BA36F04}" type="sibTrans" cxnId="{A9F73013-6959-44AC-9337-0B7F97B2F7AD}">
      <dgm:prSet/>
      <dgm:spPr/>
      <dgm:t>
        <a:bodyPr/>
        <a:lstStyle/>
        <a:p>
          <a:endParaRPr lang="es-ES" b="1">
            <a:solidFill>
              <a:schemeClr val="tx1"/>
            </a:solidFill>
          </a:endParaRPr>
        </a:p>
      </dgm:t>
    </dgm:pt>
    <dgm:pt modelId="{0ECA67AC-DD49-4FA0-9014-C3ACCB8A4744}">
      <dgm:prSet phldrT="[Texto]"/>
      <dgm:spPr>
        <a:xfrm>
          <a:off x="2481561"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a:buChar char="•"/>
          </a:pPr>
          <a:r>
            <a:rPr lang="es-ES" b="1">
              <a:solidFill>
                <a:schemeClr val="tx1"/>
              </a:solidFill>
              <a:latin typeface="Franklin Gothic Book"/>
              <a:ea typeface="+mn-ea"/>
              <a:cs typeface="+mn-cs"/>
            </a:rPr>
            <a:t>538</a:t>
          </a:r>
          <a:endParaRPr lang="es-ES" b="1" dirty="0">
            <a:solidFill>
              <a:schemeClr val="tx1"/>
            </a:solidFill>
            <a:latin typeface="Franklin Gothic Book"/>
            <a:ea typeface="+mn-ea"/>
            <a:cs typeface="+mn-cs"/>
          </a:endParaRPr>
        </a:p>
      </dgm:t>
    </dgm:pt>
    <dgm:pt modelId="{CB89A015-7EE9-4D17-9EF1-CC2FA01B88E5}" type="parTrans" cxnId="{889F4731-6AEB-4230-9538-92D9195AA079}">
      <dgm:prSet/>
      <dgm:spPr/>
      <dgm:t>
        <a:bodyPr/>
        <a:lstStyle/>
        <a:p>
          <a:endParaRPr lang="es-ES" b="1">
            <a:solidFill>
              <a:schemeClr val="tx1"/>
            </a:solidFill>
          </a:endParaRPr>
        </a:p>
      </dgm:t>
    </dgm:pt>
    <dgm:pt modelId="{E947FF36-2383-4725-A70B-3BDFEE412C2F}" type="sibTrans" cxnId="{889F4731-6AEB-4230-9538-92D9195AA079}">
      <dgm:prSet/>
      <dgm:spPr/>
      <dgm:t>
        <a:bodyPr/>
        <a:lstStyle/>
        <a:p>
          <a:endParaRPr lang="es-ES" b="1">
            <a:solidFill>
              <a:schemeClr val="tx1"/>
            </a:solidFill>
          </a:endParaRPr>
        </a:p>
      </dgm:t>
    </dgm:pt>
    <dgm:pt modelId="{510722C4-A081-4E26-A204-38F0C3B77816}">
      <dgm:prSet phldrT="[Texto]"/>
      <dgm:spPr>
        <a:xfrm>
          <a:off x="3720548"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a:buNone/>
          </a:pPr>
          <a:r>
            <a:rPr lang="es-ES" b="1">
              <a:solidFill>
                <a:schemeClr val="tx1"/>
              </a:solidFill>
              <a:latin typeface="Franklin Gothic Book"/>
              <a:ea typeface="+mn-ea"/>
              <a:cs typeface="+mn-cs"/>
            </a:rPr>
            <a:t>TIATIRA</a:t>
          </a:r>
          <a:endParaRPr lang="es-ES" b="1" dirty="0">
            <a:solidFill>
              <a:schemeClr val="tx1"/>
            </a:solidFill>
            <a:latin typeface="Franklin Gothic Book"/>
            <a:ea typeface="+mn-ea"/>
            <a:cs typeface="+mn-cs"/>
          </a:endParaRPr>
        </a:p>
      </dgm:t>
    </dgm:pt>
    <dgm:pt modelId="{07EFB6AA-0E99-493D-9A41-ACC7105C43C6}" type="parTrans" cxnId="{35C7615D-05DC-4253-8A79-0ED133B88404}">
      <dgm:prSet/>
      <dgm:spPr/>
      <dgm:t>
        <a:bodyPr/>
        <a:lstStyle/>
        <a:p>
          <a:endParaRPr lang="es-ES" b="1">
            <a:solidFill>
              <a:schemeClr val="tx1"/>
            </a:solidFill>
          </a:endParaRPr>
        </a:p>
      </dgm:t>
    </dgm:pt>
    <dgm:pt modelId="{3BB18B05-A413-4C79-8469-36842CB6CC63}" type="sibTrans" cxnId="{35C7615D-05DC-4253-8A79-0ED133B88404}">
      <dgm:prSet/>
      <dgm:spPr/>
      <dgm:t>
        <a:bodyPr/>
        <a:lstStyle/>
        <a:p>
          <a:endParaRPr lang="es-ES" b="1">
            <a:solidFill>
              <a:schemeClr val="tx1"/>
            </a:solidFill>
          </a:endParaRPr>
        </a:p>
      </dgm:t>
    </dgm:pt>
    <dgm:pt modelId="{41F755E5-1134-452F-A095-B0E2146D415D}">
      <dgm:prSet phldrT="[Texto]"/>
      <dgm:spPr>
        <a:xfrm>
          <a:off x="3720548"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a:buChar char="•"/>
          </a:pPr>
          <a:r>
            <a:rPr lang="es-ES" b="1">
              <a:solidFill>
                <a:schemeClr val="tx1"/>
              </a:solidFill>
              <a:latin typeface="Franklin Gothic Book"/>
              <a:ea typeface="+mn-ea"/>
              <a:cs typeface="+mn-cs"/>
            </a:rPr>
            <a:t>538</a:t>
          </a:r>
          <a:endParaRPr lang="es-ES" b="1" dirty="0">
            <a:solidFill>
              <a:schemeClr val="tx1"/>
            </a:solidFill>
            <a:latin typeface="Franklin Gothic Book"/>
            <a:ea typeface="+mn-ea"/>
            <a:cs typeface="+mn-cs"/>
          </a:endParaRPr>
        </a:p>
      </dgm:t>
    </dgm:pt>
    <dgm:pt modelId="{45CE8585-E7E7-42F7-86F3-F66F3D4B83B5}" type="parTrans" cxnId="{4BBF6DEB-18A0-4B5E-813F-D97258B71488}">
      <dgm:prSet/>
      <dgm:spPr/>
      <dgm:t>
        <a:bodyPr/>
        <a:lstStyle/>
        <a:p>
          <a:endParaRPr lang="es-ES" b="1">
            <a:solidFill>
              <a:schemeClr val="tx1"/>
            </a:solidFill>
          </a:endParaRPr>
        </a:p>
      </dgm:t>
    </dgm:pt>
    <dgm:pt modelId="{5A9203E7-8831-4D6A-BFD9-46CB619BE891}" type="sibTrans" cxnId="{4BBF6DEB-18A0-4B5E-813F-D97258B71488}">
      <dgm:prSet/>
      <dgm:spPr/>
      <dgm:t>
        <a:bodyPr/>
        <a:lstStyle/>
        <a:p>
          <a:endParaRPr lang="es-ES" b="1">
            <a:solidFill>
              <a:schemeClr val="tx1"/>
            </a:solidFill>
          </a:endParaRPr>
        </a:p>
      </dgm:t>
    </dgm:pt>
    <dgm:pt modelId="{B7253D24-2E33-409A-89C9-68AAB556F6BE}">
      <dgm:prSet phldrT="[Texto]"/>
      <dgm:spPr>
        <a:xfrm>
          <a:off x="3720548"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a:buChar char="•"/>
          </a:pPr>
          <a:r>
            <a:rPr lang="es-ES" b="1">
              <a:solidFill>
                <a:schemeClr val="tx1"/>
              </a:solidFill>
              <a:latin typeface="Franklin Gothic Book"/>
              <a:ea typeface="+mn-ea"/>
              <a:cs typeface="+mn-cs"/>
            </a:rPr>
            <a:t>1517</a:t>
          </a:r>
          <a:endParaRPr lang="es-ES" b="1" dirty="0">
            <a:solidFill>
              <a:schemeClr val="tx1"/>
            </a:solidFill>
            <a:latin typeface="Franklin Gothic Book"/>
            <a:ea typeface="+mn-ea"/>
            <a:cs typeface="+mn-cs"/>
          </a:endParaRPr>
        </a:p>
      </dgm:t>
    </dgm:pt>
    <dgm:pt modelId="{2BA261B2-B521-4405-B924-CD65740C71B9}" type="parTrans" cxnId="{D89A5257-A08A-4BA1-A7C8-9BF5E298B8D4}">
      <dgm:prSet/>
      <dgm:spPr/>
      <dgm:t>
        <a:bodyPr/>
        <a:lstStyle/>
        <a:p>
          <a:endParaRPr lang="es-ES" b="1">
            <a:solidFill>
              <a:schemeClr val="tx1"/>
            </a:solidFill>
          </a:endParaRPr>
        </a:p>
      </dgm:t>
    </dgm:pt>
    <dgm:pt modelId="{6764B814-C01A-4A0B-9B57-DF963733B14E}" type="sibTrans" cxnId="{D89A5257-A08A-4BA1-A7C8-9BF5E298B8D4}">
      <dgm:prSet/>
      <dgm:spPr/>
      <dgm:t>
        <a:bodyPr/>
        <a:lstStyle/>
        <a:p>
          <a:endParaRPr lang="es-ES" b="1">
            <a:solidFill>
              <a:schemeClr val="tx1"/>
            </a:solidFill>
          </a:endParaRPr>
        </a:p>
      </dgm:t>
    </dgm:pt>
    <dgm:pt modelId="{92EC24CF-5766-4C85-B26D-0B83D8568D8D}">
      <dgm:prSet phldrT="[Texto]"/>
      <dgm:spPr>
        <a:xfrm>
          <a:off x="4959536"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a:buNone/>
          </a:pPr>
          <a:r>
            <a:rPr lang="es-ES" b="1">
              <a:solidFill>
                <a:schemeClr val="tx1"/>
              </a:solidFill>
              <a:latin typeface="Franklin Gothic Book"/>
              <a:ea typeface="+mn-ea"/>
              <a:cs typeface="+mn-cs"/>
            </a:rPr>
            <a:t>SARDIS</a:t>
          </a:r>
          <a:endParaRPr lang="es-ES" b="1" dirty="0">
            <a:solidFill>
              <a:schemeClr val="tx1"/>
            </a:solidFill>
            <a:latin typeface="Franklin Gothic Book"/>
            <a:ea typeface="+mn-ea"/>
            <a:cs typeface="+mn-cs"/>
          </a:endParaRPr>
        </a:p>
      </dgm:t>
    </dgm:pt>
    <dgm:pt modelId="{C6F38F76-5C5E-419B-A84D-82D0E17050EA}" type="parTrans" cxnId="{0D55CD57-5800-4E72-B29C-09ADDE673FF8}">
      <dgm:prSet/>
      <dgm:spPr/>
      <dgm:t>
        <a:bodyPr/>
        <a:lstStyle/>
        <a:p>
          <a:endParaRPr lang="es-ES" b="1">
            <a:solidFill>
              <a:schemeClr val="tx1"/>
            </a:solidFill>
          </a:endParaRPr>
        </a:p>
      </dgm:t>
    </dgm:pt>
    <dgm:pt modelId="{96F4C680-F620-4D66-876C-9C2D75C2718D}" type="sibTrans" cxnId="{0D55CD57-5800-4E72-B29C-09ADDE673FF8}">
      <dgm:prSet/>
      <dgm:spPr/>
      <dgm:t>
        <a:bodyPr/>
        <a:lstStyle/>
        <a:p>
          <a:endParaRPr lang="es-ES" b="1">
            <a:solidFill>
              <a:schemeClr val="tx1"/>
            </a:solidFill>
          </a:endParaRPr>
        </a:p>
      </dgm:t>
    </dgm:pt>
    <dgm:pt modelId="{BFFA90E4-D4DF-4F21-B8CE-3A8742E28E92}">
      <dgm:prSet phldrT="[Texto]"/>
      <dgm:spPr>
        <a:xfrm>
          <a:off x="4959536"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a:buChar char="•"/>
          </a:pPr>
          <a:r>
            <a:rPr lang="es-ES" b="1">
              <a:solidFill>
                <a:schemeClr val="tx1"/>
              </a:solidFill>
              <a:latin typeface="Franklin Gothic Book"/>
              <a:ea typeface="+mn-ea"/>
              <a:cs typeface="+mn-cs"/>
            </a:rPr>
            <a:t>1517</a:t>
          </a:r>
          <a:endParaRPr lang="es-ES" b="1" dirty="0">
            <a:solidFill>
              <a:schemeClr val="tx1"/>
            </a:solidFill>
            <a:latin typeface="Franklin Gothic Book"/>
            <a:ea typeface="+mn-ea"/>
            <a:cs typeface="+mn-cs"/>
          </a:endParaRPr>
        </a:p>
      </dgm:t>
    </dgm:pt>
    <dgm:pt modelId="{287CA317-3B4C-400F-869F-AA3667B0FEB8}" type="parTrans" cxnId="{11B10063-F0A0-48E5-8D38-797E18D836CC}">
      <dgm:prSet/>
      <dgm:spPr/>
      <dgm:t>
        <a:bodyPr/>
        <a:lstStyle/>
        <a:p>
          <a:endParaRPr lang="es-ES" b="1">
            <a:solidFill>
              <a:schemeClr val="tx1"/>
            </a:solidFill>
          </a:endParaRPr>
        </a:p>
      </dgm:t>
    </dgm:pt>
    <dgm:pt modelId="{9940A8B9-A927-4039-8ED8-5C69F8C20599}" type="sibTrans" cxnId="{11B10063-F0A0-48E5-8D38-797E18D836CC}">
      <dgm:prSet/>
      <dgm:spPr/>
      <dgm:t>
        <a:bodyPr/>
        <a:lstStyle/>
        <a:p>
          <a:endParaRPr lang="es-ES" b="1">
            <a:solidFill>
              <a:schemeClr val="tx1"/>
            </a:solidFill>
          </a:endParaRPr>
        </a:p>
      </dgm:t>
    </dgm:pt>
    <dgm:pt modelId="{84BE11DB-F00F-4BF5-9A7F-D1A10FBA9F3E}">
      <dgm:prSet phldrT="[Texto]"/>
      <dgm:spPr>
        <a:xfrm>
          <a:off x="4959536"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a:buChar char="•"/>
          </a:pPr>
          <a:r>
            <a:rPr lang="es-ES" b="1">
              <a:solidFill>
                <a:schemeClr val="tx1"/>
              </a:solidFill>
              <a:latin typeface="Franklin Gothic Book"/>
              <a:ea typeface="+mn-ea"/>
              <a:cs typeface="+mn-cs"/>
            </a:rPr>
            <a:t>1798</a:t>
          </a:r>
          <a:endParaRPr lang="es-ES" b="1" dirty="0">
            <a:solidFill>
              <a:schemeClr val="tx1"/>
            </a:solidFill>
            <a:latin typeface="Franklin Gothic Book"/>
            <a:ea typeface="+mn-ea"/>
            <a:cs typeface="+mn-cs"/>
          </a:endParaRPr>
        </a:p>
      </dgm:t>
    </dgm:pt>
    <dgm:pt modelId="{A03ECB5B-23B7-4FFF-9F08-F6B84E925665}" type="parTrans" cxnId="{22184F60-AF4C-4CE4-91B8-AB3F1632D4C7}">
      <dgm:prSet/>
      <dgm:spPr/>
      <dgm:t>
        <a:bodyPr/>
        <a:lstStyle/>
        <a:p>
          <a:endParaRPr lang="es-ES" b="1">
            <a:solidFill>
              <a:schemeClr val="tx1"/>
            </a:solidFill>
          </a:endParaRPr>
        </a:p>
      </dgm:t>
    </dgm:pt>
    <dgm:pt modelId="{69852F65-65B9-4F72-ADF8-C6913322493A}" type="sibTrans" cxnId="{22184F60-AF4C-4CE4-91B8-AB3F1632D4C7}">
      <dgm:prSet/>
      <dgm:spPr/>
      <dgm:t>
        <a:bodyPr/>
        <a:lstStyle/>
        <a:p>
          <a:endParaRPr lang="es-ES" b="1">
            <a:solidFill>
              <a:schemeClr val="tx1"/>
            </a:solidFill>
          </a:endParaRPr>
        </a:p>
      </dgm:t>
    </dgm:pt>
    <dgm:pt modelId="{8C5032D2-5933-4917-850E-A98C1E6125E3}">
      <dgm:prSet phldrT="[Texto]"/>
      <dgm:spPr>
        <a:xfrm>
          <a:off x="6198523"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a:buNone/>
          </a:pPr>
          <a:r>
            <a:rPr lang="es-ES" b="1">
              <a:solidFill>
                <a:schemeClr val="tx1"/>
              </a:solidFill>
              <a:latin typeface="Franklin Gothic Book"/>
              <a:ea typeface="+mn-ea"/>
              <a:cs typeface="+mn-cs"/>
            </a:rPr>
            <a:t>FILADELFIA</a:t>
          </a:r>
          <a:endParaRPr lang="es-ES" b="1" dirty="0">
            <a:solidFill>
              <a:schemeClr val="tx1"/>
            </a:solidFill>
            <a:latin typeface="Franklin Gothic Book"/>
            <a:ea typeface="+mn-ea"/>
            <a:cs typeface="+mn-cs"/>
          </a:endParaRPr>
        </a:p>
      </dgm:t>
    </dgm:pt>
    <dgm:pt modelId="{EC4CC0F4-D6DB-43A5-B96B-F2023FBDBCAE}" type="parTrans" cxnId="{D0E9345C-EDFB-428E-B329-F5F6A10932DB}">
      <dgm:prSet/>
      <dgm:spPr/>
      <dgm:t>
        <a:bodyPr/>
        <a:lstStyle/>
        <a:p>
          <a:endParaRPr lang="es-ES" b="1">
            <a:solidFill>
              <a:schemeClr val="tx1"/>
            </a:solidFill>
          </a:endParaRPr>
        </a:p>
      </dgm:t>
    </dgm:pt>
    <dgm:pt modelId="{C5DF4170-5693-483F-A9B0-6F78B7FC0EAA}" type="sibTrans" cxnId="{D0E9345C-EDFB-428E-B329-F5F6A10932DB}">
      <dgm:prSet/>
      <dgm:spPr/>
      <dgm:t>
        <a:bodyPr/>
        <a:lstStyle/>
        <a:p>
          <a:endParaRPr lang="es-ES" b="1">
            <a:solidFill>
              <a:schemeClr val="tx1"/>
            </a:solidFill>
          </a:endParaRPr>
        </a:p>
      </dgm:t>
    </dgm:pt>
    <dgm:pt modelId="{A7D285EC-205F-4322-97DA-C699C800C9CD}">
      <dgm:prSet phldrT="[Texto]"/>
      <dgm:spPr>
        <a:xfrm>
          <a:off x="6198523"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a:buChar char="•"/>
          </a:pPr>
          <a:r>
            <a:rPr lang="es-ES" b="1">
              <a:solidFill>
                <a:schemeClr val="tx1"/>
              </a:solidFill>
              <a:latin typeface="Franklin Gothic Book"/>
              <a:ea typeface="+mn-ea"/>
              <a:cs typeface="+mn-cs"/>
            </a:rPr>
            <a:t>1798</a:t>
          </a:r>
          <a:endParaRPr lang="es-ES" b="1" dirty="0">
            <a:solidFill>
              <a:schemeClr val="tx1"/>
            </a:solidFill>
            <a:latin typeface="Franklin Gothic Book"/>
            <a:ea typeface="+mn-ea"/>
            <a:cs typeface="+mn-cs"/>
          </a:endParaRPr>
        </a:p>
      </dgm:t>
    </dgm:pt>
    <dgm:pt modelId="{46587633-6C23-4A22-AC62-DB4365034B1B}" type="parTrans" cxnId="{64FBC167-937C-424A-BE70-9E94A1713112}">
      <dgm:prSet/>
      <dgm:spPr/>
      <dgm:t>
        <a:bodyPr/>
        <a:lstStyle/>
        <a:p>
          <a:endParaRPr lang="es-ES" b="1">
            <a:solidFill>
              <a:schemeClr val="tx1"/>
            </a:solidFill>
          </a:endParaRPr>
        </a:p>
      </dgm:t>
    </dgm:pt>
    <dgm:pt modelId="{78292920-9BBE-4A81-A2B7-34C1DB3E5C33}" type="sibTrans" cxnId="{64FBC167-937C-424A-BE70-9E94A1713112}">
      <dgm:prSet/>
      <dgm:spPr/>
      <dgm:t>
        <a:bodyPr/>
        <a:lstStyle/>
        <a:p>
          <a:endParaRPr lang="es-ES" b="1">
            <a:solidFill>
              <a:schemeClr val="tx1"/>
            </a:solidFill>
          </a:endParaRPr>
        </a:p>
      </dgm:t>
    </dgm:pt>
    <dgm:pt modelId="{B46FD61E-61D6-46A7-8461-AB5108929609}">
      <dgm:prSet phldrT="[Texto]"/>
      <dgm:spPr>
        <a:xfrm>
          <a:off x="6198523"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a:buChar char="•"/>
          </a:pPr>
          <a:r>
            <a:rPr lang="es-ES" b="1">
              <a:solidFill>
                <a:schemeClr val="tx1"/>
              </a:solidFill>
              <a:latin typeface="Franklin Gothic Book"/>
              <a:ea typeface="+mn-ea"/>
              <a:cs typeface="+mn-cs"/>
            </a:rPr>
            <a:t>1844</a:t>
          </a:r>
          <a:endParaRPr lang="es-ES" b="1" dirty="0">
            <a:solidFill>
              <a:schemeClr val="tx1"/>
            </a:solidFill>
            <a:latin typeface="Franklin Gothic Book"/>
            <a:ea typeface="+mn-ea"/>
            <a:cs typeface="+mn-cs"/>
          </a:endParaRPr>
        </a:p>
      </dgm:t>
    </dgm:pt>
    <dgm:pt modelId="{98179C62-6E47-474E-A8FA-2758621A76EB}" type="parTrans" cxnId="{2F48A880-B57F-4FEE-A1EF-BFA0300DCE72}">
      <dgm:prSet/>
      <dgm:spPr/>
      <dgm:t>
        <a:bodyPr/>
        <a:lstStyle/>
        <a:p>
          <a:endParaRPr lang="es-ES" b="1">
            <a:solidFill>
              <a:schemeClr val="tx1"/>
            </a:solidFill>
          </a:endParaRPr>
        </a:p>
      </dgm:t>
    </dgm:pt>
    <dgm:pt modelId="{E5C0FB38-5A30-4876-AF0C-87AC59DC0EC2}" type="sibTrans" cxnId="{2F48A880-B57F-4FEE-A1EF-BFA0300DCE72}">
      <dgm:prSet/>
      <dgm:spPr/>
      <dgm:t>
        <a:bodyPr/>
        <a:lstStyle/>
        <a:p>
          <a:endParaRPr lang="es-ES" b="1">
            <a:solidFill>
              <a:schemeClr val="tx1"/>
            </a:solidFill>
          </a:endParaRPr>
        </a:p>
      </dgm:t>
    </dgm:pt>
    <dgm:pt modelId="{3B07A275-CE6B-4499-A7D2-30E4D27D4D24}">
      <dgm:prSet phldrT="[Texto]"/>
      <dgm:spPr>
        <a:xfrm>
          <a:off x="7437510"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a:buNone/>
          </a:pPr>
          <a:r>
            <a:rPr lang="es-ES" b="1">
              <a:solidFill>
                <a:schemeClr val="tx1"/>
              </a:solidFill>
              <a:latin typeface="Franklin Gothic Book"/>
              <a:ea typeface="+mn-ea"/>
              <a:cs typeface="+mn-cs"/>
            </a:rPr>
            <a:t>LAODICEA</a:t>
          </a:r>
          <a:endParaRPr lang="es-ES" b="1" dirty="0">
            <a:solidFill>
              <a:schemeClr val="tx1"/>
            </a:solidFill>
            <a:latin typeface="Franklin Gothic Book"/>
            <a:ea typeface="+mn-ea"/>
            <a:cs typeface="+mn-cs"/>
          </a:endParaRPr>
        </a:p>
      </dgm:t>
    </dgm:pt>
    <dgm:pt modelId="{60350938-E056-42A9-9A5E-550764D6EAFF}" type="parTrans" cxnId="{9D9D89A2-1332-4A57-9F3E-5D752F78F45C}">
      <dgm:prSet/>
      <dgm:spPr/>
      <dgm:t>
        <a:bodyPr/>
        <a:lstStyle/>
        <a:p>
          <a:endParaRPr lang="es-ES" b="1">
            <a:solidFill>
              <a:schemeClr val="tx1"/>
            </a:solidFill>
          </a:endParaRPr>
        </a:p>
      </dgm:t>
    </dgm:pt>
    <dgm:pt modelId="{2E7B81D1-9123-4CCC-9B0D-368B8FF22E5E}" type="sibTrans" cxnId="{9D9D89A2-1332-4A57-9F3E-5D752F78F45C}">
      <dgm:prSet/>
      <dgm:spPr/>
      <dgm:t>
        <a:bodyPr/>
        <a:lstStyle/>
        <a:p>
          <a:endParaRPr lang="es-ES" b="1">
            <a:solidFill>
              <a:schemeClr val="tx1"/>
            </a:solidFill>
          </a:endParaRPr>
        </a:p>
      </dgm:t>
    </dgm:pt>
    <dgm:pt modelId="{3CE7E69B-270A-4A45-B418-6E4207504B6A}">
      <dgm:prSet phldrT="[Texto]"/>
      <dgm:spPr>
        <a:xfrm>
          <a:off x="7437510"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a:buChar char="•"/>
          </a:pPr>
          <a:r>
            <a:rPr lang="es-ES" b="1">
              <a:solidFill>
                <a:schemeClr val="tx1"/>
              </a:solidFill>
              <a:latin typeface="Franklin Gothic Book"/>
              <a:ea typeface="+mn-ea"/>
              <a:cs typeface="+mn-cs"/>
            </a:rPr>
            <a:t>1844</a:t>
          </a:r>
          <a:endParaRPr lang="es-ES" b="1" dirty="0">
            <a:solidFill>
              <a:schemeClr val="tx1"/>
            </a:solidFill>
            <a:latin typeface="Franklin Gothic Book"/>
            <a:ea typeface="+mn-ea"/>
            <a:cs typeface="+mn-cs"/>
          </a:endParaRPr>
        </a:p>
      </dgm:t>
    </dgm:pt>
    <dgm:pt modelId="{90C25A37-0239-43F5-B355-FC643CE57383}" type="parTrans" cxnId="{53BB0DFA-EF7D-4EF7-BDCD-E544B15E7F37}">
      <dgm:prSet/>
      <dgm:spPr/>
      <dgm:t>
        <a:bodyPr/>
        <a:lstStyle/>
        <a:p>
          <a:endParaRPr lang="es-ES" b="1">
            <a:solidFill>
              <a:schemeClr val="tx1"/>
            </a:solidFill>
          </a:endParaRPr>
        </a:p>
      </dgm:t>
    </dgm:pt>
    <dgm:pt modelId="{D4C992FD-0265-43A0-9569-0B0E36EE3BC9}" type="sibTrans" cxnId="{53BB0DFA-EF7D-4EF7-BDCD-E544B15E7F37}">
      <dgm:prSet/>
      <dgm:spPr/>
      <dgm:t>
        <a:bodyPr/>
        <a:lstStyle/>
        <a:p>
          <a:endParaRPr lang="es-ES" b="1">
            <a:solidFill>
              <a:schemeClr val="tx1"/>
            </a:solidFill>
          </a:endParaRPr>
        </a:p>
      </dgm:t>
    </dgm:pt>
    <dgm:pt modelId="{321F2052-4867-4F7C-9583-F27EAA3CD79A}">
      <dgm:prSet phldrT="[Texto]"/>
      <dgm:spPr>
        <a:xfrm>
          <a:off x="7437510" y="0"/>
          <a:ext cx="1202900" cy="2928958"/>
        </a:xfrm>
        <a:prstGeom prst="roundRect">
          <a:avLst>
            <a:gd name="adj" fmla="val 10000"/>
          </a:avLst>
        </a:prstGeom>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a:buChar char="•"/>
          </a:pPr>
          <a:r>
            <a:rPr lang="es-ES" b="1">
              <a:solidFill>
                <a:schemeClr val="tx1"/>
              </a:solidFill>
              <a:latin typeface="Franklin Gothic Book"/>
              <a:ea typeface="+mn-ea"/>
              <a:cs typeface="+mn-cs"/>
            </a:rPr>
            <a:t>…</a:t>
          </a:r>
          <a:endParaRPr lang="es-ES" b="1" dirty="0">
            <a:solidFill>
              <a:schemeClr val="tx1"/>
            </a:solidFill>
            <a:latin typeface="Franklin Gothic Book"/>
            <a:ea typeface="+mn-ea"/>
            <a:cs typeface="+mn-cs"/>
          </a:endParaRPr>
        </a:p>
      </dgm:t>
    </dgm:pt>
    <dgm:pt modelId="{B0F92DA6-2634-4E41-800A-FC76810EF74E}" type="parTrans" cxnId="{AF0FB083-8EEA-4715-B571-0DE31CE106F9}">
      <dgm:prSet/>
      <dgm:spPr/>
      <dgm:t>
        <a:bodyPr/>
        <a:lstStyle/>
        <a:p>
          <a:endParaRPr lang="es-ES" b="1">
            <a:solidFill>
              <a:schemeClr val="tx1"/>
            </a:solidFill>
          </a:endParaRPr>
        </a:p>
      </dgm:t>
    </dgm:pt>
    <dgm:pt modelId="{691E98FE-BFF8-4810-94AE-B9CC5E3D192E}" type="sibTrans" cxnId="{AF0FB083-8EEA-4715-B571-0DE31CE106F9}">
      <dgm:prSet/>
      <dgm:spPr/>
      <dgm:t>
        <a:bodyPr/>
        <a:lstStyle/>
        <a:p>
          <a:endParaRPr lang="es-ES" b="1">
            <a:solidFill>
              <a:schemeClr val="tx1"/>
            </a:solidFill>
          </a:endParaRPr>
        </a:p>
      </dgm:t>
    </dgm:pt>
    <dgm:pt modelId="{304D6696-9C40-471B-B578-E079BA678BB9}" type="pres">
      <dgm:prSet presAssocID="{A79388D0-7714-4F20-B338-203BE1169D71}" presName="Name0" presStyleCnt="0">
        <dgm:presLayoutVars>
          <dgm:dir/>
          <dgm:resizeHandles val="exact"/>
        </dgm:presLayoutVars>
      </dgm:prSet>
      <dgm:spPr/>
    </dgm:pt>
    <dgm:pt modelId="{12F25C3C-E157-4185-9585-D2C585699205}" type="pres">
      <dgm:prSet presAssocID="{A79388D0-7714-4F20-B338-203BE1169D71}" presName="fgShape" presStyleLbl="fgShp" presStyleIdx="0" presStyleCnt="1"/>
      <dgm:spPr>
        <a:xfrm>
          <a:off x="345759" y="2343166"/>
          <a:ext cx="7952478" cy="439343"/>
        </a:xfrm>
        <a:prstGeom prst="rightArrow">
          <a:avLst/>
        </a:prstGeom>
        <a:scene3d>
          <a:camera prst="orthographicFront" fov="0">
            <a:rot lat="0" lon="0" rev="0"/>
          </a:camera>
          <a:lightRig rig="soft" dir="b">
            <a:rot lat="0" lon="0" rev="0"/>
          </a:lightRig>
        </a:scene3d>
        <a:sp3d prstMaterial="dkEdge">
          <a:bevelT w="63500" h="63500" prst="cross"/>
          <a:contourClr>
            <a:srgbClr val="8FB08C">
              <a:tint val="40000"/>
              <a:hueOff val="0"/>
              <a:satOff val="0"/>
              <a:lumOff val="0"/>
              <a:alphaOff val="0"/>
            </a:srgbClr>
          </a:contourClr>
        </a:sp3d>
      </dgm:spPr>
    </dgm:pt>
    <dgm:pt modelId="{C4C635E2-4F60-4BBC-B8E9-796229203728}" type="pres">
      <dgm:prSet presAssocID="{A79388D0-7714-4F20-B338-203BE1169D71}" presName="linComp" presStyleCnt="0"/>
      <dgm:spPr/>
    </dgm:pt>
    <dgm:pt modelId="{C7D3036D-3C59-4506-AF64-177624A6DF5F}" type="pres">
      <dgm:prSet presAssocID="{786CDD8B-C551-4AC8-8855-4CEAEF202CDE}" presName="compNode" presStyleCnt="0"/>
      <dgm:spPr/>
    </dgm:pt>
    <dgm:pt modelId="{B2C4A126-0DC1-4320-B78D-7CCDF944996E}" type="pres">
      <dgm:prSet presAssocID="{786CDD8B-C551-4AC8-8855-4CEAEF202CDE}" presName="bkgdShape" presStyleLbl="node1" presStyleIdx="0" presStyleCnt="7"/>
      <dgm:spPr/>
    </dgm:pt>
    <dgm:pt modelId="{216BD525-A9BC-4529-A060-B134AA8266B8}" type="pres">
      <dgm:prSet presAssocID="{786CDD8B-C551-4AC8-8855-4CEAEF202CDE}" presName="nodeTx" presStyleLbl="node1" presStyleIdx="0" presStyleCnt="7">
        <dgm:presLayoutVars>
          <dgm:bulletEnabled val="1"/>
        </dgm:presLayoutVars>
      </dgm:prSet>
      <dgm:spPr/>
    </dgm:pt>
    <dgm:pt modelId="{1095D1BE-A829-4CE8-822C-3953F1728185}" type="pres">
      <dgm:prSet presAssocID="{786CDD8B-C551-4AC8-8855-4CEAEF202CDE}" presName="invisiNode" presStyleLbl="node1" presStyleIdx="0" presStyleCnt="7"/>
      <dgm:spPr/>
    </dgm:pt>
    <dgm:pt modelId="{EE12BD4F-7F8A-45F5-AAAB-AA294A50E97C}" type="pres">
      <dgm:prSet presAssocID="{786CDD8B-C551-4AC8-8855-4CEAEF202CDE}" presName="imagNode" presStyleLbl="fgImgPlace1" presStyleIdx="0" presStyleCnt="7"/>
      <dgm:spPr>
        <a:xfrm>
          <a:off x="117366" y="175737"/>
          <a:ext cx="975343" cy="975343"/>
        </a:xfrm>
        <a:prstGeom prst="ellipse">
          <a:avLst/>
        </a:prstGeom>
        <a:blipFill rotWithShape="0">
          <a:blip xmlns:r="http://schemas.openxmlformats.org/officeDocument/2006/relationships" r:embed="rId1"/>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0"/>
              <a:satOff val="0"/>
              <a:lumOff val="0"/>
              <a:alphaOff val="0"/>
            </a:srgbClr>
          </a:contourClr>
        </a:sp3d>
      </dgm:spPr>
    </dgm:pt>
    <dgm:pt modelId="{9E1709C6-47B3-42F4-BF79-F8557A69FBE1}" type="pres">
      <dgm:prSet presAssocID="{CBCED607-E10C-4623-9BFD-913CF94E33DA}" presName="sibTrans" presStyleLbl="sibTrans2D1" presStyleIdx="0" presStyleCnt="0"/>
      <dgm:spPr/>
    </dgm:pt>
    <dgm:pt modelId="{4FDDB949-611F-4AEE-85A3-41C9DEDAC104}" type="pres">
      <dgm:prSet presAssocID="{EC5F7698-1C36-4FF9-8561-3A176651FC76}" presName="compNode" presStyleCnt="0"/>
      <dgm:spPr/>
    </dgm:pt>
    <dgm:pt modelId="{41A3BB9A-B4D6-4163-8C41-12C161BA5665}" type="pres">
      <dgm:prSet presAssocID="{EC5F7698-1C36-4FF9-8561-3A176651FC76}" presName="bkgdShape" presStyleLbl="node1" presStyleIdx="1" presStyleCnt="7"/>
      <dgm:spPr/>
    </dgm:pt>
    <dgm:pt modelId="{E07CD584-E60E-4A0C-AC6C-C541E0D1C778}" type="pres">
      <dgm:prSet presAssocID="{EC5F7698-1C36-4FF9-8561-3A176651FC76}" presName="nodeTx" presStyleLbl="node1" presStyleIdx="1" presStyleCnt="7">
        <dgm:presLayoutVars>
          <dgm:bulletEnabled val="1"/>
        </dgm:presLayoutVars>
      </dgm:prSet>
      <dgm:spPr/>
    </dgm:pt>
    <dgm:pt modelId="{AF3C65FD-3CDC-45AF-81D2-893C4B48E4FC}" type="pres">
      <dgm:prSet presAssocID="{EC5F7698-1C36-4FF9-8561-3A176651FC76}" presName="invisiNode" presStyleLbl="node1" presStyleIdx="1" presStyleCnt="7"/>
      <dgm:spPr/>
    </dgm:pt>
    <dgm:pt modelId="{B5C50BC5-0989-479C-A475-7AB86F421546}" type="pres">
      <dgm:prSet presAssocID="{EC5F7698-1C36-4FF9-8561-3A176651FC76}" presName="imagNode" presStyleLbl="fgImgPlace1" presStyleIdx="1" presStyleCnt="7"/>
      <dgm:spPr>
        <a:xfrm>
          <a:off x="1356353" y="175737"/>
          <a:ext cx="975343" cy="975343"/>
        </a:xfrm>
        <a:prstGeom prst="ellipse">
          <a:avLst/>
        </a:prstGeom>
        <a:blipFill rotWithShape="0">
          <a:blip xmlns:r="http://schemas.openxmlformats.org/officeDocument/2006/relationships" r:embed="rId2"/>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914056"/>
              <a:satOff val="5609"/>
              <a:lumOff val="-57"/>
              <a:alphaOff val="0"/>
            </a:srgbClr>
          </a:contourClr>
        </a:sp3d>
      </dgm:spPr>
    </dgm:pt>
    <dgm:pt modelId="{2484DBE8-7D24-41E8-8FAC-8D46913D07C8}" type="pres">
      <dgm:prSet presAssocID="{58484A59-40F6-4EB5-968B-5322BD18D8FA}" presName="sibTrans" presStyleLbl="sibTrans2D1" presStyleIdx="0" presStyleCnt="0"/>
      <dgm:spPr/>
    </dgm:pt>
    <dgm:pt modelId="{152DE8AF-8BE0-4358-829A-4AA3AE38198C}" type="pres">
      <dgm:prSet presAssocID="{30B394A3-5F6C-4927-A9E4-51EEE65C5B18}" presName="compNode" presStyleCnt="0"/>
      <dgm:spPr/>
    </dgm:pt>
    <dgm:pt modelId="{1E816260-03CA-42BA-B5AA-3D8015C3612A}" type="pres">
      <dgm:prSet presAssocID="{30B394A3-5F6C-4927-A9E4-51EEE65C5B18}" presName="bkgdShape" presStyleLbl="node1" presStyleIdx="2" presStyleCnt="7"/>
      <dgm:spPr/>
    </dgm:pt>
    <dgm:pt modelId="{D660DFD1-5FFA-4819-98C4-3BA988CAB246}" type="pres">
      <dgm:prSet presAssocID="{30B394A3-5F6C-4927-A9E4-51EEE65C5B18}" presName="nodeTx" presStyleLbl="node1" presStyleIdx="2" presStyleCnt="7">
        <dgm:presLayoutVars>
          <dgm:bulletEnabled val="1"/>
        </dgm:presLayoutVars>
      </dgm:prSet>
      <dgm:spPr/>
    </dgm:pt>
    <dgm:pt modelId="{827CBDF0-97F0-4D6D-B16F-BE837236DF53}" type="pres">
      <dgm:prSet presAssocID="{30B394A3-5F6C-4927-A9E4-51EEE65C5B18}" presName="invisiNode" presStyleLbl="node1" presStyleIdx="2" presStyleCnt="7"/>
      <dgm:spPr/>
    </dgm:pt>
    <dgm:pt modelId="{4AA5C7DD-6B14-4F57-82A0-A20646AD826E}" type="pres">
      <dgm:prSet presAssocID="{30B394A3-5F6C-4927-A9E4-51EEE65C5B18}" presName="imagNode" presStyleLbl="fgImgPlace1" presStyleIdx="2" presStyleCnt="7"/>
      <dgm:spPr>
        <a:xfrm>
          <a:off x="2595340" y="175737"/>
          <a:ext cx="975343" cy="975343"/>
        </a:xfrm>
        <a:prstGeom prst="ellipse">
          <a:avLst/>
        </a:prstGeom>
        <a:blipFill rotWithShape="0">
          <a:blip xmlns:r="http://schemas.openxmlformats.org/officeDocument/2006/relationships" r:embed="rId3"/>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1828111"/>
              <a:satOff val="11218"/>
              <a:lumOff val="-113"/>
              <a:alphaOff val="0"/>
            </a:srgbClr>
          </a:contourClr>
        </a:sp3d>
      </dgm:spPr>
    </dgm:pt>
    <dgm:pt modelId="{0D79BB3C-3F57-4B5A-9E2F-5CA35CE43BF5}" type="pres">
      <dgm:prSet presAssocID="{E553E725-F0DE-4000-9D30-4E5ECE5D1C02}" presName="sibTrans" presStyleLbl="sibTrans2D1" presStyleIdx="0" presStyleCnt="0"/>
      <dgm:spPr/>
    </dgm:pt>
    <dgm:pt modelId="{3A160008-76E8-4C9D-858B-E353A1D33FBB}" type="pres">
      <dgm:prSet presAssocID="{510722C4-A081-4E26-A204-38F0C3B77816}" presName="compNode" presStyleCnt="0"/>
      <dgm:spPr/>
    </dgm:pt>
    <dgm:pt modelId="{B2DD12A2-1393-4925-97D2-D7D87B3A59E8}" type="pres">
      <dgm:prSet presAssocID="{510722C4-A081-4E26-A204-38F0C3B77816}" presName="bkgdShape" presStyleLbl="node1" presStyleIdx="3" presStyleCnt="7"/>
      <dgm:spPr/>
    </dgm:pt>
    <dgm:pt modelId="{91D91B29-7DD9-430F-AC69-1FFCC702D309}" type="pres">
      <dgm:prSet presAssocID="{510722C4-A081-4E26-A204-38F0C3B77816}" presName="nodeTx" presStyleLbl="node1" presStyleIdx="3" presStyleCnt="7">
        <dgm:presLayoutVars>
          <dgm:bulletEnabled val="1"/>
        </dgm:presLayoutVars>
      </dgm:prSet>
      <dgm:spPr/>
    </dgm:pt>
    <dgm:pt modelId="{289584C7-808D-45A4-8081-84645B4D654E}" type="pres">
      <dgm:prSet presAssocID="{510722C4-A081-4E26-A204-38F0C3B77816}" presName="invisiNode" presStyleLbl="node1" presStyleIdx="3" presStyleCnt="7"/>
      <dgm:spPr/>
    </dgm:pt>
    <dgm:pt modelId="{1E495FA4-166E-4650-A2F5-C1AF444BC287}" type="pres">
      <dgm:prSet presAssocID="{510722C4-A081-4E26-A204-38F0C3B77816}" presName="imagNode" presStyleLbl="fgImgPlace1" presStyleIdx="3" presStyleCnt="7"/>
      <dgm:spPr>
        <a:xfrm>
          <a:off x="3834327" y="175737"/>
          <a:ext cx="975343" cy="975343"/>
        </a:xfrm>
        <a:prstGeom prst="ellipse">
          <a:avLst/>
        </a:prstGeom>
        <a:blipFill rotWithShape="0">
          <a:blip xmlns:r="http://schemas.openxmlformats.org/officeDocument/2006/relationships" r:embed="rId4"/>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2742167"/>
              <a:satOff val="16827"/>
              <a:lumOff val="-170"/>
              <a:alphaOff val="0"/>
            </a:srgbClr>
          </a:contourClr>
        </a:sp3d>
      </dgm:spPr>
    </dgm:pt>
    <dgm:pt modelId="{72490824-077C-4863-8644-7B5E8AA841DC}" type="pres">
      <dgm:prSet presAssocID="{3BB18B05-A413-4C79-8469-36842CB6CC63}" presName="sibTrans" presStyleLbl="sibTrans2D1" presStyleIdx="0" presStyleCnt="0"/>
      <dgm:spPr/>
    </dgm:pt>
    <dgm:pt modelId="{5893CD7E-4DB0-41B8-A3C0-631C68D8E75C}" type="pres">
      <dgm:prSet presAssocID="{92EC24CF-5766-4C85-B26D-0B83D8568D8D}" presName="compNode" presStyleCnt="0"/>
      <dgm:spPr/>
    </dgm:pt>
    <dgm:pt modelId="{7BD2A292-6990-497F-A473-F16B5902156E}" type="pres">
      <dgm:prSet presAssocID="{92EC24CF-5766-4C85-B26D-0B83D8568D8D}" presName="bkgdShape" presStyleLbl="node1" presStyleIdx="4" presStyleCnt="7"/>
      <dgm:spPr/>
    </dgm:pt>
    <dgm:pt modelId="{91185FF8-649D-4793-B564-FF11B9498145}" type="pres">
      <dgm:prSet presAssocID="{92EC24CF-5766-4C85-B26D-0B83D8568D8D}" presName="nodeTx" presStyleLbl="node1" presStyleIdx="4" presStyleCnt="7">
        <dgm:presLayoutVars>
          <dgm:bulletEnabled val="1"/>
        </dgm:presLayoutVars>
      </dgm:prSet>
      <dgm:spPr/>
    </dgm:pt>
    <dgm:pt modelId="{9E27C598-34FA-4FAB-89E7-BE6E1D11E581}" type="pres">
      <dgm:prSet presAssocID="{92EC24CF-5766-4C85-B26D-0B83D8568D8D}" presName="invisiNode" presStyleLbl="node1" presStyleIdx="4" presStyleCnt="7"/>
      <dgm:spPr/>
    </dgm:pt>
    <dgm:pt modelId="{2154071E-8965-4D23-A07D-7E7D3AC26E0D}" type="pres">
      <dgm:prSet presAssocID="{92EC24CF-5766-4C85-B26D-0B83D8568D8D}" presName="imagNode" presStyleLbl="fgImgPlace1" presStyleIdx="4" presStyleCnt="7"/>
      <dgm:spPr>
        <a:xfrm>
          <a:off x="5073314" y="175737"/>
          <a:ext cx="975343" cy="975343"/>
        </a:xfrm>
        <a:prstGeom prst="ellipse">
          <a:avLst/>
        </a:prstGeom>
        <a:blipFill rotWithShape="0">
          <a:blip xmlns:r="http://schemas.openxmlformats.org/officeDocument/2006/relationships" r:embed="rId5"/>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3656223"/>
              <a:satOff val="22437"/>
              <a:lumOff val="-227"/>
              <a:alphaOff val="0"/>
            </a:srgbClr>
          </a:contourClr>
        </a:sp3d>
      </dgm:spPr>
    </dgm:pt>
    <dgm:pt modelId="{15F381CD-22D5-4048-92BA-8CA19312A45A}" type="pres">
      <dgm:prSet presAssocID="{96F4C680-F620-4D66-876C-9C2D75C2718D}" presName="sibTrans" presStyleLbl="sibTrans2D1" presStyleIdx="0" presStyleCnt="0"/>
      <dgm:spPr/>
    </dgm:pt>
    <dgm:pt modelId="{46F21C4D-3FA3-422B-A671-221E51E3805A}" type="pres">
      <dgm:prSet presAssocID="{8C5032D2-5933-4917-850E-A98C1E6125E3}" presName="compNode" presStyleCnt="0"/>
      <dgm:spPr/>
    </dgm:pt>
    <dgm:pt modelId="{6D5C9E33-35B2-4042-9400-A6D568B7044B}" type="pres">
      <dgm:prSet presAssocID="{8C5032D2-5933-4917-850E-A98C1E6125E3}" presName="bkgdShape" presStyleLbl="node1" presStyleIdx="5" presStyleCnt="7"/>
      <dgm:spPr/>
    </dgm:pt>
    <dgm:pt modelId="{5E46FEB2-92B4-4A8E-9A40-4D18552D58B1}" type="pres">
      <dgm:prSet presAssocID="{8C5032D2-5933-4917-850E-A98C1E6125E3}" presName="nodeTx" presStyleLbl="node1" presStyleIdx="5" presStyleCnt="7">
        <dgm:presLayoutVars>
          <dgm:bulletEnabled val="1"/>
        </dgm:presLayoutVars>
      </dgm:prSet>
      <dgm:spPr/>
    </dgm:pt>
    <dgm:pt modelId="{29741747-E3A0-412B-9A9C-97F980E1676E}" type="pres">
      <dgm:prSet presAssocID="{8C5032D2-5933-4917-850E-A98C1E6125E3}" presName="invisiNode" presStyleLbl="node1" presStyleIdx="5" presStyleCnt="7"/>
      <dgm:spPr/>
    </dgm:pt>
    <dgm:pt modelId="{575021FA-84D2-4E57-A836-AB4C9406FD09}" type="pres">
      <dgm:prSet presAssocID="{8C5032D2-5933-4917-850E-A98C1E6125E3}" presName="imagNode" presStyleLbl="fgImgPlace1" presStyleIdx="5" presStyleCnt="7"/>
      <dgm:spPr>
        <a:xfrm>
          <a:off x="6312301" y="175737"/>
          <a:ext cx="975343" cy="975343"/>
        </a:xfrm>
        <a:prstGeom prst="ellipse">
          <a:avLst/>
        </a:prstGeom>
        <a:blipFill rotWithShape="0">
          <a:blip xmlns:r="http://schemas.openxmlformats.org/officeDocument/2006/relationships" r:embed="rId6"/>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4570278"/>
              <a:satOff val="28046"/>
              <a:lumOff val="-283"/>
              <a:alphaOff val="0"/>
            </a:srgbClr>
          </a:contourClr>
        </a:sp3d>
      </dgm:spPr>
    </dgm:pt>
    <dgm:pt modelId="{28C00031-1581-462E-967C-38E40C34CB1E}" type="pres">
      <dgm:prSet presAssocID="{C5DF4170-5693-483F-A9B0-6F78B7FC0EAA}" presName="sibTrans" presStyleLbl="sibTrans2D1" presStyleIdx="0" presStyleCnt="0"/>
      <dgm:spPr/>
    </dgm:pt>
    <dgm:pt modelId="{4C95D238-19CE-4B9C-8410-7B5C720A977F}" type="pres">
      <dgm:prSet presAssocID="{3B07A275-CE6B-4499-A7D2-30E4D27D4D24}" presName="compNode" presStyleCnt="0"/>
      <dgm:spPr/>
    </dgm:pt>
    <dgm:pt modelId="{2DA36111-4412-4248-B9D5-EEFA96A06A41}" type="pres">
      <dgm:prSet presAssocID="{3B07A275-CE6B-4499-A7D2-30E4D27D4D24}" presName="bkgdShape" presStyleLbl="node1" presStyleIdx="6" presStyleCnt="7"/>
      <dgm:spPr/>
    </dgm:pt>
    <dgm:pt modelId="{579D2EA1-A105-4D5B-A86C-918FE4AA4C71}" type="pres">
      <dgm:prSet presAssocID="{3B07A275-CE6B-4499-A7D2-30E4D27D4D24}" presName="nodeTx" presStyleLbl="node1" presStyleIdx="6" presStyleCnt="7">
        <dgm:presLayoutVars>
          <dgm:bulletEnabled val="1"/>
        </dgm:presLayoutVars>
      </dgm:prSet>
      <dgm:spPr/>
    </dgm:pt>
    <dgm:pt modelId="{1854B167-10EE-4211-AE5B-75B6ACFAF3E5}" type="pres">
      <dgm:prSet presAssocID="{3B07A275-CE6B-4499-A7D2-30E4D27D4D24}" presName="invisiNode" presStyleLbl="node1" presStyleIdx="6" presStyleCnt="7"/>
      <dgm:spPr/>
    </dgm:pt>
    <dgm:pt modelId="{3CDF4C2A-48EF-450F-8300-D24FF0AF61BD}" type="pres">
      <dgm:prSet presAssocID="{3B07A275-CE6B-4499-A7D2-30E4D27D4D24}" presName="imagNode" presStyleLbl="fgImgPlace1" presStyleIdx="6" presStyleCnt="7"/>
      <dgm:spPr>
        <a:xfrm>
          <a:off x="7551288" y="175737"/>
          <a:ext cx="975343" cy="975343"/>
        </a:xfrm>
        <a:prstGeom prst="ellipse">
          <a:avLst/>
        </a:prstGeom>
        <a:blipFill rotWithShape="0">
          <a:blip xmlns:r="http://schemas.openxmlformats.org/officeDocument/2006/relationships" r:embed="rId7"/>
          <a:stretch>
            <a:fillRect/>
          </a:stretch>
        </a:blipFill>
        <a:scene3d>
          <a:camera prst="orthographicFront" fov="0">
            <a:rot lat="0" lon="0" rev="0"/>
          </a:camera>
          <a:lightRig rig="soft" dir="b">
            <a:rot lat="0" lon="0" rev="0"/>
          </a:lightRig>
        </a:scene3d>
        <a:sp3d prstMaterial="dkEdge">
          <a:bevelT w="63500" h="63500" prst="cross"/>
          <a:contourClr>
            <a:srgbClr val="8FB08C">
              <a:tint val="50000"/>
              <a:hueOff val="-5484334"/>
              <a:satOff val="33655"/>
              <a:lumOff val="-340"/>
              <a:alphaOff val="0"/>
            </a:srgbClr>
          </a:contourClr>
        </a:sp3d>
      </dgm:spPr>
    </dgm:pt>
  </dgm:ptLst>
  <dgm:cxnLst>
    <dgm:cxn modelId="{28C4E702-FEAE-4E5D-89D3-FABAF071F5C5}" type="presOf" srcId="{4B8F4118-B5D9-47FD-B383-1AB8A75C59E1}" destId="{41A3BB9A-B4D6-4163-8C41-12C161BA5665}" srcOrd="0" destOrd="2" presId="urn:microsoft.com/office/officeart/2005/8/layout/hList7"/>
    <dgm:cxn modelId="{670CDE03-EE48-4729-B2EA-94CC124186DB}" type="presOf" srcId="{3577E7F7-C428-4989-89CD-6A7C3CD3A3EE}" destId="{1E816260-03CA-42BA-B5AA-3D8015C3612A}" srcOrd="0" destOrd="1" presId="urn:microsoft.com/office/officeart/2005/8/layout/hList7"/>
    <dgm:cxn modelId="{47DD470D-6802-4F96-B214-7841857324F4}" type="presOf" srcId="{BFFA90E4-D4DF-4F21-B8CE-3A8742E28E92}" destId="{7BD2A292-6990-497F-A473-F16B5902156E}" srcOrd="0" destOrd="1" presId="urn:microsoft.com/office/officeart/2005/8/layout/hList7"/>
    <dgm:cxn modelId="{3B3B5E12-1A66-4DE7-BB14-36C094DF8C3B}" type="presOf" srcId="{00818E82-4B76-4863-A70A-A1FE23B45DAD}" destId="{216BD525-A9BC-4529-A060-B134AA8266B8}" srcOrd="1" destOrd="1" presId="urn:microsoft.com/office/officeart/2005/8/layout/hList7"/>
    <dgm:cxn modelId="{A9F73013-6959-44AC-9337-0B7F97B2F7AD}" srcId="{30B394A3-5F6C-4927-A9E4-51EEE65C5B18}" destId="{3577E7F7-C428-4989-89CD-6A7C3CD3A3EE}" srcOrd="0" destOrd="0" parTransId="{A6FDEB1F-D5BD-471B-B751-3514CBD22B99}" sibTransId="{7E6E4EE0-A9B1-4E24-9184-7E677BA36F04}"/>
    <dgm:cxn modelId="{1EF34F15-53DB-479E-9A62-0152712927A4}" type="presOf" srcId="{92EC24CF-5766-4C85-B26D-0B83D8568D8D}" destId="{7BD2A292-6990-497F-A473-F16B5902156E}" srcOrd="0" destOrd="0" presId="urn:microsoft.com/office/officeart/2005/8/layout/hList7"/>
    <dgm:cxn modelId="{24ABC417-D5E7-42CD-A9E4-255BBD136F24}" type="presOf" srcId="{A79388D0-7714-4F20-B338-203BE1169D71}" destId="{304D6696-9C40-471B-B578-E079BA678BB9}" srcOrd="0" destOrd="0" presId="urn:microsoft.com/office/officeart/2005/8/layout/hList7"/>
    <dgm:cxn modelId="{5DF65A18-2A21-4F6B-AE68-480DC528C7FA}" type="presOf" srcId="{3B07A275-CE6B-4499-A7D2-30E4D27D4D24}" destId="{579D2EA1-A105-4D5B-A86C-918FE4AA4C71}" srcOrd="1" destOrd="0" presId="urn:microsoft.com/office/officeart/2005/8/layout/hList7"/>
    <dgm:cxn modelId="{959FC11A-AAF9-42FC-BA33-8726C67DBD2D}" type="presOf" srcId="{96F4C680-F620-4D66-876C-9C2D75C2718D}" destId="{15F381CD-22D5-4048-92BA-8CA19312A45A}" srcOrd="0" destOrd="0" presId="urn:microsoft.com/office/officeart/2005/8/layout/hList7"/>
    <dgm:cxn modelId="{9B6F022D-AD2A-4E45-A71E-8196A2850CED}" srcId="{EC5F7698-1C36-4FF9-8561-3A176651FC76}" destId="{D0B83652-6857-4954-BCFB-5068228C9FBF}" srcOrd="0" destOrd="0" parTransId="{CCB85029-8420-4245-BF0C-5CD53E2DC1E2}" sibTransId="{4490633A-8553-4CC4-9F99-330B19A11515}"/>
    <dgm:cxn modelId="{5D1CD72D-59B5-4932-9EFC-34FD3AECD16F}" type="presOf" srcId="{4B8F4118-B5D9-47FD-B383-1AB8A75C59E1}" destId="{E07CD584-E60E-4A0C-AC6C-C541E0D1C778}" srcOrd="1" destOrd="2" presId="urn:microsoft.com/office/officeart/2005/8/layout/hList7"/>
    <dgm:cxn modelId="{7525C830-7889-4EF2-BD04-9ABC9D6A05FA}" type="presOf" srcId="{30B394A3-5F6C-4927-A9E4-51EEE65C5B18}" destId="{D660DFD1-5FFA-4819-98C4-3BA988CAB246}" srcOrd="1" destOrd="0" presId="urn:microsoft.com/office/officeart/2005/8/layout/hList7"/>
    <dgm:cxn modelId="{A2AB6631-81B6-4E97-835B-4733596D4D53}" type="presOf" srcId="{B46FD61E-61D6-46A7-8461-AB5108929609}" destId="{5E46FEB2-92B4-4A8E-9A40-4D18552D58B1}" srcOrd="1" destOrd="2" presId="urn:microsoft.com/office/officeart/2005/8/layout/hList7"/>
    <dgm:cxn modelId="{889F4731-6AEB-4230-9538-92D9195AA079}" srcId="{30B394A3-5F6C-4927-A9E4-51EEE65C5B18}" destId="{0ECA67AC-DD49-4FA0-9014-C3ACCB8A4744}" srcOrd="1" destOrd="0" parTransId="{CB89A015-7EE9-4D17-9EF1-CC2FA01B88E5}" sibTransId="{E947FF36-2383-4725-A70B-3BDFEE412C2F}"/>
    <dgm:cxn modelId="{4248E533-F6FC-45B7-B7D8-5B84D559F79E}" type="presOf" srcId="{786CDD8B-C551-4AC8-8855-4CEAEF202CDE}" destId="{216BD525-A9BC-4529-A060-B134AA8266B8}" srcOrd="1" destOrd="0" presId="urn:microsoft.com/office/officeart/2005/8/layout/hList7"/>
    <dgm:cxn modelId="{FF23BD36-71EC-4162-BFE2-20E583AB6565}" type="presOf" srcId="{30B394A3-5F6C-4927-A9E4-51EEE65C5B18}" destId="{1E816260-03CA-42BA-B5AA-3D8015C3612A}" srcOrd="0" destOrd="0" presId="urn:microsoft.com/office/officeart/2005/8/layout/hList7"/>
    <dgm:cxn modelId="{6ECF653B-6BBD-44CA-A02B-8FF35E856A5C}" type="presOf" srcId="{A7D285EC-205F-4322-97DA-C699C800C9CD}" destId="{6D5C9E33-35B2-4042-9400-A6D568B7044B}" srcOrd="0" destOrd="1" presId="urn:microsoft.com/office/officeart/2005/8/layout/hList7"/>
    <dgm:cxn modelId="{7804095C-7B81-4EFF-9A4E-98064A4AD191}" type="presOf" srcId="{3577E7F7-C428-4989-89CD-6A7C3CD3A3EE}" destId="{D660DFD1-5FFA-4819-98C4-3BA988CAB246}" srcOrd="1" destOrd="1" presId="urn:microsoft.com/office/officeart/2005/8/layout/hList7"/>
    <dgm:cxn modelId="{D0E9345C-EDFB-428E-B329-F5F6A10932DB}" srcId="{A79388D0-7714-4F20-B338-203BE1169D71}" destId="{8C5032D2-5933-4917-850E-A98C1E6125E3}" srcOrd="5" destOrd="0" parTransId="{EC4CC0F4-D6DB-43A5-B96B-F2023FBDBCAE}" sibTransId="{C5DF4170-5693-483F-A9B0-6F78B7FC0EAA}"/>
    <dgm:cxn modelId="{35C7615D-05DC-4253-8A79-0ED133B88404}" srcId="{A79388D0-7714-4F20-B338-203BE1169D71}" destId="{510722C4-A081-4E26-A204-38F0C3B77816}" srcOrd="3" destOrd="0" parTransId="{07EFB6AA-0E99-493D-9A41-ACC7105C43C6}" sibTransId="{3BB18B05-A413-4C79-8469-36842CB6CC63}"/>
    <dgm:cxn modelId="{22184F60-AF4C-4CE4-91B8-AB3F1632D4C7}" srcId="{92EC24CF-5766-4C85-B26D-0B83D8568D8D}" destId="{84BE11DB-F00F-4BF5-9A7F-D1A10FBA9F3E}" srcOrd="1" destOrd="0" parTransId="{A03ECB5B-23B7-4FFF-9F08-F6B84E925665}" sibTransId="{69852F65-65B9-4F72-ADF8-C6913322493A}"/>
    <dgm:cxn modelId="{918FDE41-68F2-44B2-9425-AE345D743ABD}" srcId="{EC5F7698-1C36-4FF9-8561-3A176651FC76}" destId="{4B8F4118-B5D9-47FD-B383-1AB8A75C59E1}" srcOrd="1" destOrd="0" parTransId="{02B5AF04-0F00-46D3-AB73-72C3E4A25171}" sibTransId="{2A2F3825-9E6D-46E0-BBEB-F9F54138205B}"/>
    <dgm:cxn modelId="{83788042-DF0F-47B2-BCB1-124938F5A2EC}" type="presOf" srcId="{321F2052-4867-4F7C-9583-F27EAA3CD79A}" destId="{2DA36111-4412-4248-B9D5-EEFA96A06A41}" srcOrd="0" destOrd="2" presId="urn:microsoft.com/office/officeart/2005/8/layout/hList7"/>
    <dgm:cxn modelId="{11B10063-F0A0-48E5-8D38-797E18D836CC}" srcId="{92EC24CF-5766-4C85-B26D-0B83D8568D8D}" destId="{BFFA90E4-D4DF-4F21-B8CE-3A8742E28E92}" srcOrd="0" destOrd="0" parTransId="{287CA317-3B4C-400F-869F-AA3667B0FEB8}" sibTransId="{9940A8B9-A927-4039-8ED8-5C69F8C20599}"/>
    <dgm:cxn modelId="{03470243-DBC3-4E62-82A3-3AB1A48CF8F4}" srcId="{A79388D0-7714-4F20-B338-203BE1169D71}" destId="{786CDD8B-C551-4AC8-8855-4CEAEF202CDE}" srcOrd="0" destOrd="0" parTransId="{885896A9-040C-44B4-A98E-E3FCA81AEA55}" sibTransId="{CBCED607-E10C-4623-9BFD-913CF94E33DA}"/>
    <dgm:cxn modelId="{56808F66-1D44-4BC7-926F-75464C57E074}" type="presOf" srcId="{3CE7E69B-270A-4A45-B418-6E4207504B6A}" destId="{2DA36111-4412-4248-B9D5-EEFA96A06A41}" srcOrd="0" destOrd="1" presId="urn:microsoft.com/office/officeart/2005/8/layout/hList7"/>
    <dgm:cxn modelId="{64FBC167-937C-424A-BE70-9E94A1713112}" srcId="{8C5032D2-5933-4917-850E-A98C1E6125E3}" destId="{A7D285EC-205F-4322-97DA-C699C800C9CD}" srcOrd="0" destOrd="0" parTransId="{46587633-6C23-4A22-AC62-DB4365034B1B}" sibTransId="{78292920-9BBE-4A81-A2B7-34C1DB3E5C33}"/>
    <dgm:cxn modelId="{9B014268-5ABC-4B2D-9D10-12D7937B83B4}" type="presOf" srcId="{C5DF4170-5693-483F-A9B0-6F78B7FC0EAA}" destId="{28C00031-1581-462E-967C-38E40C34CB1E}" srcOrd="0" destOrd="0" presId="urn:microsoft.com/office/officeart/2005/8/layout/hList7"/>
    <dgm:cxn modelId="{DDF20749-CBC5-4DE8-BCC6-51D2294ED700}" type="presOf" srcId="{510722C4-A081-4E26-A204-38F0C3B77816}" destId="{B2DD12A2-1393-4925-97D2-D7D87B3A59E8}" srcOrd="0" destOrd="0" presId="urn:microsoft.com/office/officeart/2005/8/layout/hList7"/>
    <dgm:cxn modelId="{D0A58B49-C607-4D9A-8722-92F7A92017A6}" srcId="{786CDD8B-C551-4AC8-8855-4CEAEF202CDE}" destId="{00818E82-4B76-4863-A70A-A1FE23B45DAD}" srcOrd="0" destOrd="0" parTransId="{822524B5-B859-4DFE-AA14-ED19F4AB4C2E}" sibTransId="{2A36613D-65D6-401E-A410-507EECDC79A8}"/>
    <dgm:cxn modelId="{48DD164B-4F87-4C40-B688-DC9F49021F49}" type="presOf" srcId="{3CE7E69B-270A-4A45-B418-6E4207504B6A}" destId="{579D2EA1-A105-4D5B-A86C-918FE4AA4C71}" srcOrd="1" destOrd="1" presId="urn:microsoft.com/office/officeart/2005/8/layout/hList7"/>
    <dgm:cxn modelId="{C3079973-4C99-41BB-9182-51E9CF414C28}" type="presOf" srcId="{EC5F7698-1C36-4FF9-8561-3A176651FC76}" destId="{E07CD584-E60E-4A0C-AC6C-C541E0D1C778}" srcOrd="1" destOrd="0" presId="urn:microsoft.com/office/officeart/2005/8/layout/hList7"/>
    <dgm:cxn modelId="{E8439F56-AEF7-471E-83E1-820DDA5CF0DD}" type="presOf" srcId="{E553E725-F0DE-4000-9D30-4E5ECE5D1C02}" destId="{0D79BB3C-3F57-4B5A-9E2F-5CA35CE43BF5}" srcOrd="0" destOrd="0" presId="urn:microsoft.com/office/officeart/2005/8/layout/hList7"/>
    <dgm:cxn modelId="{D89A5257-A08A-4BA1-A7C8-9BF5E298B8D4}" srcId="{510722C4-A081-4E26-A204-38F0C3B77816}" destId="{B7253D24-2E33-409A-89C9-68AAB556F6BE}" srcOrd="1" destOrd="0" parTransId="{2BA261B2-B521-4405-B924-CD65740C71B9}" sibTransId="{6764B814-C01A-4A0B-9B57-DF963733B14E}"/>
    <dgm:cxn modelId="{B4A2BD77-56C4-4DB4-95FA-2577F65252C5}" type="presOf" srcId="{B7253D24-2E33-409A-89C9-68AAB556F6BE}" destId="{B2DD12A2-1393-4925-97D2-D7D87B3A59E8}" srcOrd="0" destOrd="2" presId="urn:microsoft.com/office/officeart/2005/8/layout/hList7"/>
    <dgm:cxn modelId="{0D55CD57-5800-4E72-B29C-09ADDE673FF8}" srcId="{A79388D0-7714-4F20-B338-203BE1169D71}" destId="{92EC24CF-5766-4C85-B26D-0B83D8568D8D}" srcOrd="4" destOrd="0" parTransId="{C6F38F76-5C5E-419B-A84D-82D0E17050EA}" sibTransId="{96F4C680-F620-4D66-876C-9C2D75C2718D}"/>
    <dgm:cxn modelId="{0AED6D78-B797-44E6-9A9B-47E5842A6649}" type="presOf" srcId="{D0B83652-6857-4954-BCFB-5068228C9FBF}" destId="{41A3BB9A-B4D6-4163-8C41-12C161BA5665}" srcOrd="0" destOrd="1" presId="urn:microsoft.com/office/officeart/2005/8/layout/hList7"/>
    <dgm:cxn modelId="{D596E258-D48C-42A9-8AE1-9EDED6E463E4}" type="presOf" srcId="{3B07A275-CE6B-4499-A7D2-30E4D27D4D24}" destId="{2DA36111-4412-4248-B9D5-EEFA96A06A41}" srcOrd="0" destOrd="0" presId="urn:microsoft.com/office/officeart/2005/8/layout/hList7"/>
    <dgm:cxn modelId="{5E458E7B-22FC-4117-A378-6F9F3AEDFB8B}" type="presOf" srcId="{EC5F7698-1C36-4FF9-8561-3A176651FC76}" destId="{41A3BB9A-B4D6-4163-8C41-12C161BA5665}" srcOrd="0" destOrd="0" presId="urn:microsoft.com/office/officeart/2005/8/layout/hList7"/>
    <dgm:cxn modelId="{41E6547F-7933-4557-91A3-49AE5CFACBDF}" type="presOf" srcId="{A7D285EC-205F-4322-97DA-C699C800C9CD}" destId="{5E46FEB2-92B4-4A8E-9A40-4D18552D58B1}" srcOrd="1" destOrd="1" presId="urn:microsoft.com/office/officeart/2005/8/layout/hList7"/>
    <dgm:cxn modelId="{2F48A880-B57F-4FEE-A1EF-BFA0300DCE72}" srcId="{8C5032D2-5933-4917-850E-A98C1E6125E3}" destId="{B46FD61E-61D6-46A7-8461-AB5108929609}" srcOrd="1" destOrd="0" parTransId="{98179C62-6E47-474E-A8FA-2758621A76EB}" sibTransId="{E5C0FB38-5A30-4876-AF0C-87AC59DC0EC2}"/>
    <dgm:cxn modelId="{AF0FB083-8EEA-4715-B571-0DE31CE106F9}" srcId="{3B07A275-CE6B-4499-A7D2-30E4D27D4D24}" destId="{321F2052-4867-4F7C-9583-F27EAA3CD79A}" srcOrd="1" destOrd="0" parTransId="{B0F92DA6-2634-4E41-800A-FC76810EF74E}" sibTransId="{691E98FE-BFF8-4810-94AE-B9CC5E3D192E}"/>
    <dgm:cxn modelId="{94A5E188-1B67-49DB-BC5B-46FF82252C90}" type="presOf" srcId="{CBCED607-E10C-4623-9BFD-913CF94E33DA}" destId="{9E1709C6-47B3-42F4-BF79-F8557A69FBE1}" srcOrd="0" destOrd="0" presId="urn:microsoft.com/office/officeart/2005/8/layout/hList7"/>
    <dgm:cxn modelId="{DF14A58A-EC1F-4BA8-AF31-ED060C3540A7}" type="presOf" srcId="{321F2052-4867-4F7C-9583-F27EAA3CD79A}" destId="{579D2EA1-A105-4D5B-A86C-918FE4AA4C71}" srcOrd="1" destOrd="2" presId="urn:microsoft.com/office/officeart/2005/8/layout/hList7"/>
    <dgm:cxn modelId="{7063DA90-5B39-414C-8EBA-18B2BD619153}" type="presOf" srcId="{92EC24CF-5766-4C85-B26D-0B83D8568D8D}" destId="{91185FF8-649D-4793-B564-FF11B9498145}" srcOrd="1" destOrd="0" presId="urn:microsoft.com/office/officeart/2005/8/layout/hList7"/>
    <dgm:cxn modelId="{D7B3E891-4B1D-4CEF-BD00-8607AA9F2307}" type="presOf" srcId="{B7253D24-2E33-409A-89C9-68AAB556F6BE}" destId="{91D91B29-7DD9-430F-AC69-1FFCC702D309}" srcOrd="1" destOrd="2" presId="urn:microsoft.com/office/officeart/2005/8/layout/hList7"/>
    <dgm:cxn modelId="{CA8F9495-992C-4376-ABB9-FE39C7F8FB08}" type="presOf" srcId="{41F755E5-1134-452F-A095-B0E2146D415D}" destId="{91D91B29-7DD9-430F-AC69-1FFCC702D309}" srcOrd="1" destOrd="1" presId="urn:microsoft.com/office/officeart/2005/8/layout/hList7"/>
    <dgm:cxn modelId="{F397109B-21BC-417F-BA59-55B1F5D3BC5E}" type="presOf" srcId="{84BE11DB-F00F-4BF5-9A7F-D1A10FBA9F3E}" destId="{91185FF8-649D-4793-B564-FF11B9498145}" srcOrd="1" destOrd="2" presId="urn:microsoft.com/office/officeart/2005/8/layout/hList7"/>
    <dgm:cxn modelId="{85CF989E-761D-4748-BE83-22477B0F3928}" type="presOf" srcId="{84BE11DB-F00F-4BF5-9A7F-D1A10FBA9F3E}" destId="{7BD2A292-6990-497F-A473-F16B5902156E}" srcOrd="0" destOrd="2" presId="urn:microsoft.com/office/officeart/2005/8/layout/hList7"/>
    <dgm:cxn modelId="{228853A2-E2EC-4310-BCC8-C623225BB9D0}" type="presOf" srcId="{58484A59-40F6-4EB5-968B-5322BD18D8FA}" destId="{2484DBE8-7D24-41E8-8FAC-8D46913D07C8}" srcOrd="0" destOrd="0" presId="urn:microsoft.com/office/officeart/2005/8/layout/hList7"/>
    <dgm:cxn modelId="{9D9D89A2-1332-4A57-9F3E-5D752F78F45C}" srcId="{A79388D0-7714-4F20-B338-203BE1169D71}" destId="{3B07A275-CE6B-4499-A7D2-30E4D27D4D24}" srcOrd="6" destOrd="0" parTransId="{60350938-E056-42A9-9A5E-550764D6EAFF}" sibTransId="{2E7B81D1-9123-4CCC-9B0D-368B8FF22E5E}"/>
    <dgm:cxn modelId="{A84C10A8-87B8-4F9F-A337-C0CA440361F7}" type="presOf" srcId="{CC213005-E26D-4052-8708-14CFCEC3870D}" destId="{B2C4A126-0DC1-4320-B78D-7CCDF944996E}" srcOrd="0" destOrd="2" presId="urn:microsoft.com/office/officeart/2005/8/layout/hList7"/>
    <dgm:cxn modelId="{8F71DEAA-9981-4367-8B9C-2431C85FBD89}" type="presOf" srcId="{8C5032D2-5933-4917-850E-A98C1E6125E3}" destId="{6D5C9E33-35B2-4042-9400-A6D568B7044B}" srcOrd="0" destOrd="0" presId="urn:microsoft.com/office/officeart/2005/8/layout/hList7"/>
    <dgm:cxn modelId="{9A17CFAC-8062-4F78-833B-2F243C46C7E0}" type="presOf" srcId="{41F755E5-1134-452F-A095-B0E2146D415D}" destId="{B2DD12A2-1393-4925-97D2-D7D87B3A59E8}" srcOrd="0" destOrd="1" presId="urn:microsoft.com/office/officeart/2005/8/layout/hList7"/>
    <dgm:cxn modelId="{C0CA30B5-377A-48C0-934E-F8363CDCDD9F}" type="presOf" srcId="{CC213005-E26D-4052-8708-14CFCEC3870D}" destId="{216BD525-A9BC-4529-A060-B134AA8266B8}" srcOrd="1" destOrd="2" presId="urn:microsoft.com/office/officeart/2005/8/layout/hList7"/>
    <dgm:cxn modelId="{9AE687B6-DC47-470B-9C49-2517EF12DF10}" srcId="{786CDD8B-C551-4AC8-8855-4CEAEF202CDE}" destId="{CC213005-E26D-4052-8708-14CFCEC3870D}" srcOrd="1" destOrd="0" parTransId="{649A4DA2-9632-4679-AC09-B08EB074C878}" sibTransId="{E2B35378-3102-4942-959A-78ED0C1CABB3}"/>
    <dgm:cxn modelId="{F7BCC5BA-ECA3-46C6-ABAC-8AFC0E746185}" srcId="{A79388D0-7714-4F20-B338-203BE1169D71}" destId="{EC5F7698-1C36-4FF9-8561-3A176651FC76}" srcOrd="1" destOrd="0" parTransId="{27435AF0-832C-4B41-AE31-158C09BDB183}" sibTransId="{58484A59-40F6-4EB5-968B-5322BD18D8FA}"/>
    <dgm:cxn modelId="{ED2B33BB-225A-4E3D-8EB1-8381FC54105B}" srcId="{A79388D0-7714-4F20-B338-203BE1169D71}" destId="{30B394A3-5F6C-4927-A9E4-51EEE65C5B18}" srcOrd="2" destOrd="0" parTransId="{73F48010-AECA-46B5-8AE0-6FCF88645E51}" sibTransId="{E553E725-F0DE-4000-9D30-4E5ECE5D1C02}"/>
    <dgm:cxn modelId="{4955F9C0-B91A-476C-82E5-FA97578216C0}" type="presOf" srcId="{0ECA67AC-DD49-4FA0-9014-C3ACCB8A4744}" destId="{1E816260-03CA-42BA-B5AA-3D8015C3612A}" srcOrd="0" destOrd="2" presId="urn:microsoft.com/office/officeart/2005/8/layout/hList7"/>
    <dgm:cxn modelId="{65FD68C1-1011-4C0D-B471-E2ABFCB59183}" type="presOf" srcId="{510722C4-A081-4E26-A204-38F0C3B77816}" destId="{91D91B29-7DD9-430F-AC69-1FFCC702D309}" srcOrd="1" destOrd="0" presId="urn:microsoft.com/office/officeart/2005/8/layout/hList7"/>
    <dgm:cxn modelId="{B5F319C8-CC1B-4B8B-A68E-63B114732119}" type="presOf" srcId="{3BB18B05-A413-4C79-8469-36842CB6CC63}" destId="{72490824-077C-4863-8644-7B5E8AA841DC}" srcOrd="0" destOrd="0" presId="urn:microsoft.com/office/officeart/2005/8/layout/hList7"/>
    <dgm:cxn modelId="{38F6C3DD-B31D-44E1-BE3E-8CF66D6571C5}" type="presOf" srcId="{B46FD61E-61D6-46A7-8461-AB5108929609}" destId="{6D5C9E33-35B2-4042-9400-A6D568B7044B}" srcOrd="0" destOrd="2" presId="urn:microsoft.com/office/officeart/2005/8/layout/hList7"/>
    <dgm:cxn modelId="{78FDBAE2-3EB1-45EF-9537-B8964521D59A}" type="presOf" srcId="{8C5032D2-5933-4917-850E-A98C1E6125E3}" destId="{5E46FEB2-92B4-4A8E-9A40-4D18552D58B1}" srcOrd="1" destOrd="0" presId="urn:microsoft.com/office/officeart/2005/8/layout/hList7"/>
    <dgm:cxn modelId="{D43ADAE3-EC47-434C-8A5D-C1B4F97D8217}" type="presOf" srcId="{D0B83652-6857-4954-BCFB-5068228C9FBF}" destId="{E07CD584-E60E-4A0C-AC6C-C541E0D1C778}" srcOrd="1" destOrd="1" presId="urn:microsoft.com/office/officeart/2005/8/layout/hList7"/>
    <dgm:cxn modelId="{960E63E4-62BD-4C2B-A72F-1C600AEE7FEC}" type="presOf" srcId="{00818E82-4B76-4863-A70A-A1FE23B45DAD}" destId="{B2C4A126-0DC1-4320-B78D-7CCDF944996E}" srcOrd="0" destOrd="1" presId="urn:microsoft.com/office/officeart/2005/8/layout/hList7"/>
    <dgm:cxn modelId="{5EFD55E4-47AE-498E-85A5-52637E922D3C}" type="presOf" srcId="{0ECA67AC-DD49-4FA0-9014-C3ACCB8A4744}" destId="{D660DFD1-5FFA-4819-98C4-3BA988CAB246}" srcOrd="1" destOrd="2" presId="urn:microsoft.com/office/officeart/2005/8/layout/hList7"/>
    <dgm:cxn modelId="{4BBF6DEB-18A0-4B5E-813F-D97258B71488}" srcId="{510722C4-A081-4E26-A204-38F0C3B77816}" destId="{41F755E5-1134-452F-A095-B0E2146D415D}" srcOrd="0" destOrd="0" parTransId="{45CE8585-E7E7-42F7-86F3-F66F3D4B83B5}" sibTransId="{5A9203E7-8831-4D6A-BFD9-46CB619BE891}"/>
    <dgm:cxn modelId="{9627C5EB-8CA1-405D-A784-2C52C76DDA67}" type="presOf" srcId="{786CDD8B-C551-4AC8-8855-4CEAEF202CDE}" destId="{B2C4A126-0DC1-4320-B78D-7CCDF944996E}" srcOrd="0" destOrd="0" presId="urn:microsoft.com/office/officeart/2005/8/layout/hList7"/>
    <dgm:cxn modelId="{82589FEF-7CE2-4ED8-A0B8-7B608904329E}" type="presOf" srcId="{BFFA90E4-D4DF-4F21-B8CE-3A8742E28E92}" destId="{91185FF8-649D-4793-B564-FF11B9498145}" srcOrd="1" destOrd="1" presId="urn:microsoft.com/office/officeart/2005/8/layout/hList7"/>
    <dgm:cxn modelId="{53BB0DFA-EF7D-4EF7-BDCD-E544B15E7F37}" srcId="{3B07A275-CE6B-4499-A7D2-30E4D27D4D24}" destId="{3CE7E69B-270A-4A45-B418-6E4207504B6A}" srcOrd="0" destOrd="0" parTransId="{90C25A37-0239-43F5-B355-FC643CE57383}" sibTransId="{D4C992FD-0265-43A0-9569-0B0E36EE3BC9}"/>
    <dgm:cxn modelId="{705171A3-4711-4E13-B046-3B3EAE71AB10}" type="presParOf" srcId="{304D6696-9C40-471B-B578-E079BA678BB9}" destId="{12F25C3C-E157-4185-9585-D2C585699205}" srcOrd="0" destOrd="0" presId="urn:microsoft.com/office/officeart/2005/8/layout/hList7"/>
    <dgm:cxn modelId="{F6F0384F-EAB7-42B4-B7EA-78F313DEC4E2}" type="presParOf" srcId="{304D6696-9C40-471B-B578-E079BA678BB9}" destId="{C4C635E2-4F60-4BBC-B8E9-796229203728}" srcOrd="1" destOrd="0" presId="urn:microsoft.com/office/officeart/2005/8/layout/hList7"/>
    <dgm:cxn modelId="{8740DA3E-A3E8-42FA-8A9D-90B640CE7770}" type="presParOf" srcId="{C4C635E2-4F60-4BBC-B8E9-796229203728}" destId="{C7D3036D-3C59-4506-AF64-177624A6DF5F}" srcOrd="0" destOrd="0" presId="urn:microsoft.com/office/officeart/2005/8/layout/hList7"/>
    <dgm:cxn modelId="{1D915942-2D9B-4C7C-83A9-7347626F53D2}" type="presParOf" srcId="{C7D3036D-3C59-4506-AF64-177624A6DF5F}" destId="{B2C4A126-0DC1-4320-B78D-7CCDF944996E}" srcOrd="0" destOrd="0" presId="urn:microsoft.com/office/officeart/2005/8/layout/hList7"/>
    <dgm:cxn modelId="{CB8CE65A-3605-4A0D-9327-6F6D9B227FB4}" type="presParOf" srcId="{C7D3036D-3C59-4506-AF64-177624A6DF5F}" destId="{216BD525-A9BC-4529-A060-B134AA8266B8}" srcOrd="1" destOrd="0" presId="urn:microsoft.com/office/officeart/2005/8/layout/hList7"/>
    <dgm:cxn modelId="{6C85AB2E-0BEE-4739-955B-2AB3FD9D0DA8}" type="presParOf" srcId="{C7D3036D-3C59-4506-AF64-177624A6DF5F}" destId="{1095D1BE-A829-4CE8-822C-3953F1728185}" srcOrd="2" destOrd="0" presId="urn:microsoft.com/office/officeart/2005/8/layout/hList7"/>
    <dgm:cxn modelId="{188C95A1-7D2E-4C84-8B5D-87B3F30D3137}" type="presParOf" srcId="{C7D3036D-3C59-4506-AF64-177624A6DF5F}" destId="{EE12BD4F-7F8A-45F5-AAAB-AA294A50E97C}" srcOrd="3" destOrd="0" presId="urn:microsoft.com/office/officeart/2005/8/layout/hList7"/>
    <dgm:cxn modelId="{FC955CC0-F792-4962-B237-36851D3C14C8}" type="presParOf" srcId="{C4C635E2-4F60-4BBC-B8E9-796229203728}" destId="{9E1709C6-47B3-42F4-BF79-F8557A69FBE1}" srcOrd="1" destOrd="0" presId="urn:microsoft.com/office/officeart/2005/8/layout/hList7"/>
    <dgm:cxn modelId="{9EB96D1B-C4D8-485F-9CDA-F0DE75518430}" type="presParOf" srcId="{C4C635E2-4F60-4BBC-B8E9-796229203728}" destId="{4FDDB949-611F-4AEE-85A3-41C9DEDAC104}" srcOrd="2" destOrd="0" presId="urn:microsoft.com/office/officeart/2005/8/layout/hList7"/>
    <dgm:cxn modelId="{F6EA17B2-F238-4BA2-B912-58F1D333D2B2}" type="presParOf" srcId="{4FDDB949-611F-4AEE-85A3-41C9DEDAC104}" destId="{41A3BB9A-B4D6-4163-8C41-12C161BA5665}" srcOrd="0" destOrd="0" presId="urn:microsoft.com/office/officeart/2005/8/layout/hList7"/>
    <dgm:cxn modelId="{8A12DA82-A812-4832-AD28-5E3EB44149B1}" type="presParOf" srcId="{4FDDB949-611F-4AEE-85A3-41C9DEDAC104}" destId="{E07CD584-E60E-4A0C-AC6C-C541E0D1C778}" srcOrd="1" destOrd="0" presId="urn:microsoft.com/office/officeart/2005/8/layout/hList7"/>
    <dgm:cxn modelId="{4C98DACE-FF26-4440-8D62-FE16FCBEBB50}" type="presParOf" srcId="{4FDDB949-611F-4AEE-85A3-41C9DEDAC104}" destId="{AF3C65FD-3CDC-45AF-81D2-893C4B48E4FC}" srcOrd="2" destOrd="0" presId="urn:microsoft.com/office/officeart/2005/8/layout/hList7"/>
    <dgm:cxn modelId="{74412E0C-EB65-4287-B86A-1D679A219DD8}" type="presParOf" srcId="{4FDDB949-611F-4AEE-85A3-41C9DEDAC104}" destId="{B5C50BC5-0989-479C-A475-7AB86F421546}" srcOrd="3" destOrd="0" presId="urn:microsoft.com/office/officeart/2005/8/layout/hList7"/>
    <dgm:cxn modelId="{A6636F45-68A6-487D-9CB4-2288BD463141}" type="presParOf" srcId="{C4C635E2-4F60-4BBC-B8E9-796229203728}" destId="{2484DBE8-7D24-41E8-8FAC-8D46913D07C8}" srcOrd="3" destOrd="0" presId="urn:microsoft.com/office/officeart/2005/8/layout/hList7"/>
    <dgm:cxn modelId="{C8E640D5-426B-4A82-9EDE-CE1B22AF506C}" type="presParOf" srcId="{C4C635E2-4F60-4BBC-B8E9-796229203728}" destId="{152DE8AF-8BE0-4358-829A-4AA3AE38198C}" srcOrd="4" destOrd="0" presId="urn:microsoft.com/office/officeart/2005/8/layout/hList7"/>
    <dgm:cxn modelId="{DB2C0ED1-270D-4D39-BC89-AC103E669750}" type="presParOf" srcId="{152DE8AF-8BE0-4358-829A-4AA3AE38198C}" destId="{1E816260-03CA-42BA-B5AA-3D8015C3612A}" srcOrd="0" destOrd="0" presId="urn:microsoft.com/office/officeart/2005/8/layout/hList7"/>
    <dgm:cxn modelId="{D6885867-9894-43E0-BAA7-05F35A1DAE62}" type="presParOf" srcId="{152DE8AF-8BE0-4358-829A-4AA3AE38198C}" destId="{D660DFD1-5FFA-4819-98C4-3BA988CAB246}" srcOrd="1" destOrd="0" presId="urn:microsoft.com/office/officeart/2005/8/layout/hList7"/>
    <dgm:cxn modelId="{D58D0ABC-98A8-4686-8A59-F7D6961174DC}" type="presParOf" srcId="{152DE8AF-8BE0-4358-829A-4AA3AE38198C}" destId="{827CBDF0-97F0-4D6D-B16F-BE837236DF53}" srcOrd="2" destOrd="0" presId="urn:microsoft.com/office/officeart/2005/8/layout/hList7"/>
    <dgm:cxn modelId="{657EF973-77D3-477A-98AE-03B083962816}" type="presParOf" srcId="{152DE8AF-8BE0-4358-829A-4AA3AE38198C}" destId="{4AA5C7DD-6B14-4F57-82A0-A20646AD826E}" srcOrd="3" destOrd="0" presId="urn:microsoft.com/office/officeart/2005/8/layout/hList7"/>
    <dgm:cxn modelId="{7B502DDF-B012-4513-BFEF-2F5898A94765}" type="presParOf" srcId="{C4C635E2-4F60-4BBC-B8E9-796229203728}" destId="{0D79BB3C-3F57-4B5A-9E2F-5CA35CE43BF5}" srcOrd="5" destOrd="0" presId="urn:microsoft.com/office/officeart/2005/8/layout/hList7"/>
    <dgm:cxn modelId="{FD3ECDED-7925-48DF-8460-44D69B3B30BA}" type="presParOf" srcId="{C4C635E2-4F60-4BBC-B8E9-796229203728}" destId="{3A160008-76E8-4C9D-858B-E353A1D33FBB}" srcOrd="6" destOrd="0" presId="urn:microsoft.com/office/officeart/2005/8/layout/hList7"/>
    <dgm:cxn modelId="{97D69327-EAC4-4F7D-B924-A754957E27E4}" type="presParOf" srcId="{3A160008-76E8-4C9D-858B-E353A1D33FBB}" destId="{B2DD12A2-1393-4925-97D2-D7D87B3A59E8}" srcOrd="0" destOrd="0" presId="urn:microsoft.com/office/officeart/2005/8/layout/hList7"/>
    <dgm:cxn modelId="{7F06CD7F-E8C7-4378-9E35-59E64ED23935}" type="presParOf" srcId="{3A160008-76E8-4C9D-858B-E353A1D33FBB}" destId="{91D91B29-7DD9-430F-AC69-1FFCC702D309}" srcOrd="1" destOrd="0" presId="urn:microsoft.com/office/officeart/2005/8/layout/hList7"/>
    <dgm:cxn modelId="{96DF54EA-B6C1-4829-AB3A-DC9246E31519}" type="presParOf" srcId="{3A160008-76E8-4C9D-858B-E353A1D33FBB}" destId="{289584C7-808D-45A4-8081-84645B4D654E}" srcOrd="2" destOrd="0" presId="urn:microsoft.com/office/officeart/2005/8/layout/hList7"/>
    <dgm:cxn modelId="{C9A2330D-4587-4D76-8AD6-6D42E1AF88BF}" type="presParOf" srcId="{3A160008-76E8-4C9D-858B-E353A1D33FBB}" destId="{1E495FA4-166E-4650-A2F5-C1AF444BC287}" srcOrd="3" destOrd="0" presId="urn:microsoft.com/office/officeart/2005/8/layout/hList7"/>
    <dgm:cxn modelId="{52577136-EF6B-4C3F-9CBF-6CA2BF138AD9}" type="presParOf" srcId="{C4C635E2-4F60-4BBC-B8E9-796229203728}" destId="{72490824-077C-4863-8644-7B5E8AA841DC}" srcOrd="7" destOrd="0" presId="urn:microsoft.com/office/officeart/2005/8/layout/hList7"/>
    <dgm:cxn modelId="{D3DBC7EA-C7E2-4BE1-93A0-4EFBEB323CC3}" type="presParOf" srcId="{C4C635E2-4F60-4BBC-B8E9-796229203728}" destId="{5893CD7E-4DB0-41B8-A3C0-631C68D8E75C}" srcOrd="8" destOrd="0" presId="urn:microsoft.com/office/officeart/2005/8/layout/hList7"/>
    <dgm:cxn modelId="{67AD3DBF-6575-4994-9E3D-6BF5859817B9}" type="presParOf" srcId="{5893CD7E-4DB0-41B8-A3C0-631C68D8E75C}" destId="{7BD2A292-6990-497F-A473-F16B5902156E}" srcOrd="0" destOrd="0" presId="urn:microsoft.com/office/officeart/2005/8/layout/hList7"/>
    <dgm:cxn modelId="{F911CE13-C04E-4E30-A464-47523047BC91}" type="presParOf" srcId="{5893CD7E-4DB0-41B8-A3C0-631C68D8E75C}" destId="{91185FF8-649D-4793-B564-FF11B9498145}" srcOrd="1" destOrd="0" presId="urn:microsoft.com/office/officeart/2005/8/layout/hList7"/>
    <dgm:cxn modelId="{95062874-2561-4A52-B2F1-61718C88622F}" type="presParOf" srcId="{5893CD7E-4DB0-41B8-A3C0-631C68D8E75C}" destId="{9E27C598-34FA-4FAB-89E7-BE6E1D11E581}" srcOrd="2" destOrd="0" presId="urn:microsoft.com/office/officeart/2005/8/layout/hList7"/>
    <dgm:cxn modelId="{D1928BC4-62E8-4480-9547-1B13C05AB2CA}" type="presParOf" srcId="{5893CD7E-4DB0-41B8-A3C0-631C68D8E75C}" destId="{2154071E-8965-4D23-A07D-7E7D3AC26E0D}" srcOrd="3" destOrd="0" presId="urn:microsoft.com/office/officeart/2005/8/layout/hList7"/>
    <dgm:cxn modelId="{D7C5840B-9EE8-4196-A243-71F4B311A1AF}" type="presParOf" srcId="{C4C635E2-4F60-4BBC-B8E9-796229203728}" destId="{15F381CD-22D5-4048-92BA-8CA19312A45A}" srcOrd="9" destOrd="0" presId="urn:microsoft.com/office/officeart/2005/8/layout/hList7"/>
    <dgm:cxn modelId="{3CADA8A4-E87F-4C30-9E1A-D6D14800A858}" type="presParOf" srcId="{C4C635E2-4F60-4BBC-B8E9-796229203728}" destId="{46F21C4D-3FA3-422B-A671-221E51E3805A}" srcOrd="10" destOrd="0" presId="urn:microsoft.com/office/officeart/2005/8/layout/hList7"/>
    <dgm:cxn modelId="{FD9F25AB-7783-4F6B-B6DF-481B16B88EBF}" type="presParOf" srcId="{46F21C4D-3FA3-422B-A671-221E51E3805A}" destId="{6D5C9E33-35B2-4042-9400-A6D568B7044B}" srcOrd="0" destOrd="0" presId="urn:microsoft.com/office/officeart/2005/8/layout/hList7"/>
    <dgm:cxn modelId="{68579406-90F9-44D5-812B-CEA8C597F431}" type="presParOf" srcId="{46F21C4D-3FA3-422B-A671-221E51E3805A}" destId="{5E46FEB2-92B4-4A8E-9A40-4D18552D58B1}" srcOrd="1" destOrd="0" presId="urn:microsoft.com/office/officeart/2005/8/layout/hList7"/>
    <dgm:cxn modelId="{7B63A624-2A4B-4AA7-9059-DD3B073A2F48}" type="presParOf" srcId="{46F21C4D-3FA3-422B-A671-221E51E3805A}" destId="{29741747-E3A0-412B-9A9C-97F980E1676E}" srcOrd="2" destOrd="0" presId="urn:microsoft.com/office/officeart/2005/8/layout/hList7"/>
    <dgm:cxn modelId="{D829468D-DA1C-4184-988D-8177923170F0}" type="presParOf" srcId="{46F21C4D-3FA3-422B-A671-221E51E3805A}" destId="{575021FA-84D2-4E57-A836-AB4C9406FD09}" srcOrd="3" destOrd="0" presId="urn:microsoft.com/office/officeart/2005/8/layout/hList7"/>
    <dgm:cxn modelId="{A525EF06-1F8C-4596-A0F4-12F8AB15D075}" type="presParOf" srcId="{C4C635E2-4F60-4BBC-B8E9-796229203728}" destId="{28C00031-1581-462E-967C-38E40C34CB1E}" srcOrd="11" destOrd="0" presId="urn:microsoft.com/office/officeart/2005/8/layout/hList7"/>
    <dgm:cxn modelId="{C8000288-656D-4158-949A-B9E0A1325965}" type="presParOf" srcId="{C4C635E2-4F60-4BBC-B8E9-796229203728}" destId="{4C95D238-19CE-4B9C-8410-7B5C720A977F}" srcOrd="12" destOrd="0" presId="urn:microsoft.com/office/officeart/2005/8/layout/hList7"/>
    <dgm:cxn modelId="{3715D3E9-98CD-42B8-B6C8-B34E5E112DC3}" type="presParOf" srcId="{4C95D238-19CE-4B9C-8410-7B5C720A977F}" destId="{2DA36111-4412-4248-B9D5-EEFA96A06A41}" srcOrd="0" destOrd="0" presId="urn:microsoft.com/office/officeart/2005/8/layout/hList7"/>
    <dgm:cxn modelId="{E3B9848F-BDA3-4620-8E84-224E97120C12}" type="presParOf" srcId="{4C95D238-19CE-4B9C-8410-7B5C720A977F}" destId="{579D2EA1-A105-4D5B-A86C-918FE4AA4C71}" srcOrd="1" destOrd="0" presId="urn:microsoft.com/office/officeart/2005/8/layout/hList7"/>
    <dgm:cxn modelId="{A20BA11D-A847-42DF-9101-698B97551717}" type="presParOf" srcId="{4C95D238-19CE-4B9C-8410-7B5C720A977F}" destId="{1854B167-10EE-4211-AE5B-75B6ACFAF3E5}" srcOrd="2" destOrd="0" presId="urn:microsoft.com/office/officeart/2005/8/layout/hList7"/>
    <dgm:cxn modelId="{7770C7B1-20DB-4AC0-AECF-E34E4656E55F}" type="presParOf" srcId="{4C95D238-19CE-4B9C-8410-7B5C720A977F}" destId="{3CDF4C2A-48EF-450F-8300-D24FF0AF61B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0A02BC-E6EC-42AE-86D8-ED9145EA056C}"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s-ES"/>
        </a:p>
      </dgm:t>
    </dgm:pt>
    <dgm:pt modelId="{2F666325-F40F-4B71-B06F-AC401073FB7D}">
      <dgm:prSet custT="1"/>
      <dgm:spPr/>
      <dgm:t>
        <a:bodyPr/>
        <a:lstStyle/>
        <a:p>
          <a:r>
            <a:rPr lang="es-ES" sz="1800" b="1" dirty="0">
              <a:solidFill>
                <a:schemeClr val="tx1"/>
              </a:solidFill>
            </a:rPr>
            <a:t>Comer del árbol de la vida.</a:t>
          </a:r>
        </a:p>
      </dgm:t>
    </dgm:pt>
    <dgm:pt modelId="{CBF98F02-2E69-4FA5-A72D-ECEFB06D5247}" type="parTrans" cxnId="{37C8CAFC-333F-48DE-9FCF-D8EBEEE6C9AE}">
      <dgm:prSet/>
      <dgm:spPr/>
      <dgm:t>
        <a:bodyPr/>
        <a:lstStyle/>
        <a:p>
          <a:endParaRPr lang="es-ES" sz="1600" b="1">
            <a:solidFill>
              <a:schemeClr val="tx1"/>
            </a:solidFill>
          </a:endParaRPr>
        </a:p>
      </dgm:t>
    </dgm:pt>
    <dgm:pt modelId="{2DDA0469-9309-4496-86DD-32E15CC1A24F}" type="sibTrans" cxnId="{37C8CAFC-333F-48DE-9FCF-D8EBEEE6C9AE}">
      <dgm:prSet/>
      <dgm:spPr/>
      <dgm:t>
        <a:bodyPr/>
        <a:lstStyle/>
        <a:p>
          <a:endParaRPr lang="es-ES" sz="1600" b="1">
            <a:solidFill>
              <a:schemeClr val="tx1"/>
            </a:solidFill>
          </a:endParaRPr>
        </a:p>
      </dgm:t>
    </dgm:pt>
    <dgm:pt modelId="{AC59C046-4A6E-419E-B104-B665BEC867B3}">
      <dgm:prSet custT="1"/>
      <dgm:spPr/>
      <dgm:t>
        <a:bodyPr/>
        <a:lstStyle/>
        <a:p>
          <a:r>
            <a:rPr lang="es-ES" sz="1800" b="1">
              <a:solidFill>
                <a:schemeClr val="tx1"/>
              </a:solidFill>
            </a:rPr>
            <a:t>No sufrir daño de la segunda muerte.</a:t>
          </a:r>
        </a:p>
      </dgm:t>
    </dgm:pt>
    <dgm:pt modelId="{05B471CA-AB5B-4EC0-ABF3-1C8B88D6C4B9}" type="parTrans" cxnId="{9429FE36-A288-42E9-B943-93BB4AEA59DC}">
      <dgm:prSet/>
      <dgm:spPr/>
      <dgm:t>
        <a:bodyPr/>
        <a:lstStyle/>
        <a:p>
          <a:endParaRPr lang="es-ES" sz="1600" b="1">
            <a:solidFill>
              <a:schemeClr val="tx1"/>
            </a:solidFill>
          </a:endParaRPr>
        </a:p>
      </dgm:t>
    </dgm:pt>
    <dgm:pt modelId="{5791D904-F832-48FE-994F-56A0BA5FE74F}" type="sibTrans" cxnId="{9429FE36-A288-42E9-B943-93BB4AEA59DC}">
      <dgm:prSet/>
      <dgm:spPr/>
      <dgm:t>
        <a:bodyPr/>
        <a:lstStyle/>
        <a:p>
          <a:endParaRPr lang="es-ES" sz="1600" b="1">
            <a:solidFill>
              <a:schemeClr val="tx1"/>
            </a:solidFill>
          </a:endParaRPr>
        </a:p>
      </dgm:t>
    </dgm:pt>
    <dgm:pt modelId="{B5F1ACB6-5B4C-47D2-A458-82FD5CD2A198}">
      <dgm:prSet custT="1"/>
      <dgm:spPr/>
      <dgm:t>
        <a:bodyPr/>
        <a:lstStyle/>
        <a:p>
          <a:r>
            <a:rPr lang="es-ES" sz="1800" b="1">
              <a:solidFill>
                <a:schemeClr val="tx1"/>
              </a:solidFill>
            </a:rPr>
            <a:t>Comer del maná escondido.</a:t>
          </a:r>
        </a:p>
      </dgm:t>
    </dgm:pt>
    <dgm:pt modelId="{0D93C3E1-174C-48F4-A83F-AED98AA127A4}" type="parTrans" cxnId="{04610ED6-26A5-4C12-AD00-E676D20C6198}">
      <dgm:prSet/>
      <dgm:spPr/>
      <dgm:t>
        <a:bodyPr/>
        <a:lstStyle/>
        <a:p>
          <a:endParaRPr lang="es-ES" sz="1600" b="1">
            <a:solidFill>
              <a:schemeClr val="tx1"/>
            </a:solidFill>
          </a:endParaRPr>
        </a:p>
      </dgm:t>
    </dgm:pt>
    <dgm:pt modelId="{13636BF9-0937-4205-BF9B-402FCCD57286}" type="sibTrans" cxnId="{04610ED6-26A5-4C12-AD00-E676D20C6198}">
      <dgm:prSet/>
      <dgm:spPr/>
      <dgm:t>
        <a:bodyPr/>
        <a:lstStyle/>
        <a:p>
          <a:endParaRPr lang="es-ES" sz="1600" b="1">
            <a:solidFill>
              <a:schemeClr val="tx1"/>
            </a:solidFill>
          </a:endParaRPr>
        </a:p>
      </dgm:t>
    </dgm:pt>
    <dgm:pt modelId="{12D42662-0C54-42C8-9608-DE31108B855E}">
      <dgm:prSet custT="1"/>
      <dgm:spPr/>
      <dgm:t>
        <a:bodyPr/>
        <a:lstStyle/>
        <a:p>
          <a:r>
            <a:rPr lang="es-ES" sz="1800" b="1" dirty="0">
              <a:solidFill>
                <a:schemeClr val="tx1"/>
              </a:solidFill>
            </a:rPr>
            <a:t>Recibir una piedrecita blanca.</a:t>
          </a:r>
        </a:p>
      </dgm:t>
    </dgm:pt>
    <dgm:pt modelId="{B11E89C6-7D45-46B5-8080-5638217B2793}" type="parTrans" cxnId="{E137F6D0-4191-4060-A452-D2049B09575B}">
      <dgm:prSet/>
      <dgm:spPr/>
      <dgm:t>
        <a:bodyPr/>
        <a:lstStyle/>
        <a:p>
          <a:endParaRPr lang="es-ES" sz="1600" b="1">
            <a:solidFill>
              <a:schemeClr val="tx1"/>
            </a:solidFill>
          </a:endParaRPr>
        </a:p>
      </dgm:t>
    </dgm:pt>
    <dgm:pt modelId="{7229891F-64B7-4CAA-81FB-4E28F07B4F22}" type="sibTrans" cxnId="{E137F6D0-4191-4060-A452-D2049B09575B}">
      <dgm:prSet/>
      <dgm:spPr/>
      <dgm:t>
        <a:bodyPr/>
        <a:lstStyle/>
        <a:p>
          <a:endParaRPr lang="es-ES" sz="1600" b="1">
            <a:solidFill>
              <a:schemeClr val="tx1"/>
            </a:solidFill>
          </a:endParaRPr>
        </a:p>
      </dgm:t>
    </dgm:pt>
    <dgm:pt modelId="{25E17FF4-76B8-4EA9-BF67-77CB02B870BA}">
      <dgm:prSet custT="1"/>
      <dgm:spPr/>
      <dgm:t>
        <a:bodyPr/>
        <a:lstStyle/>
        <a:p>
          <a:r>
            <a:rPr lang="es-ES" sz="1800" b="1" dirty="0">
              <a:solidFill>
                <a:schemeClr val="tx1"/>
              </a:solidFill>
            </a:rPr>
            <a:t>Recibir un nombre nuevo, un carácter perfecto.</a:t>
          </a:r>
        </a:p>
      </dgm:t>
    </dgm:pt>
    <dgm:pt modelId="{B21DB1C2-64F0-420E-827D-14FAA6512053}" type="parTrans" cxnId="{1B4CBC3E-C27A-4313-9E19-0598149D098F}">
      <dgm:prSet/>
      <dgm:spPr/>
      <dgm:t>
        <a:bodyPr/>
        <a:lstStyle/>
        <a:p>
          <a:endParaRPr lang="es-ES" sz="1600" b="1">
            <a:solidFill>
              <a:schemeClr val="tx1"/>
            </a:solidFill>
          </a:endParaRPr>
        </a:p>
      </dgm:t>
    </dgm:pt>
    <dgm:pt modelId="{F308755E-CDEB-4E16-8081-123FF0225A25}" type="sibTrans" cxnId="{1B4CBC3E-C27A-4313-9E19-0598149D098F}">
      <dgm:prSet/>
      <dgm:spPr/>
      <dgm:t>
        <a:bodyPr/>
        <a:lstStyle/>
        <a:p>
          <a:endParaRPr lang="es-ES" sz="1600" b="1">
            <a:solidFill>
              <a:schemeClr val="tx1"/>
            </a:solidFill>
          </a:endParaRPr>
        </a:p>
      </dgm:t>
    </dgm:pt>
    <dgm:pt modelId="{2AAA85CB-540C-4D06-AE4F-5E05F0FCC020}">
      <dgm:prSet custT="1"/>
      <dgm:spPr/>
      <dgm:t>
        <a:bodyPr/>
        <a:lstStyle/>
        <a:p>
          <a:r>
            <a:rPr lang="es-ES" sz="1800" b="1">
              <a:solidFill>
                <a:schemeClr val="tx1"/>
              </a:solidFill>
            </a:rPr>
            <a:t>Reinar con Jesús.</a:t>
          </a:r>
        </a:p>
      </dgm:t>
    </dgm:pt>
    <dgm:pt modelId="{2CAB6207-F06C-4CA6-B7AA-F391832A92AD}" type="parTrans" cxnId="{D5B941C5-02D3-4266-A5ED-09549E5F55EF}">
      <dgm:prSet/>
      <dgm:spPr/>
      <dgm:t>
        <a:bodyPr/>
        <a:lstStyle/>
        <a:p>
          <a:endParaRPr lang="es-ES" sz="1600" b="1">
            <a:solidFill>
              <a:schemeClr val="tx1"/>
            </a:solidFill>
          </a:endParaRPr>
        </a:p>
      </dgm:t>
    </dgm:pt>
    <dgm:pt modelId="{B977B3B7-FC37-40FD-A72A-2C5CE5E24808}" type="sibTrans" cxnId="{D5B941C5-02D3-4266-A5ED-09549E5F55EF}">
      <dgm:prSet/>
      <dgm:spPr/>
      <dgm:t>
        <a:bodyPr/>
        <a:lstStyle/>
        <a:p>
          <a:endParaRPr lang="es-ES" sz="1600" b="1">
            <a:solidFill>
              <a:schemeClr val="tx1"/>
            </a:solidFill>
          </a:endParaRPr>
        </a:p>
      </dgm:t>
    </dgm:pt>
    <dgm:pt modelId="{D2633B35-D9EC-4736-A6B3-11B94C641478}">
      <dgm:prSet custT="1"/>
      <dgm:spPr/>
      <dgm:t>
        <a:bodyPr/>
        <a:lstStyle/>
        <a:p>
          <a:r>
            <a:rPr lang="es-ES" sz="1800" b="1">
              <a:solidFill>
                <a:schemeClr val="tx1"/>
              </a:solidFill>
            </a:rPr>
            <a:t>Vivir junto a Él.</a:t>
          </a:r>
        </a:p>
      </dgm:t>
    </dgm:pt>
    <dgm:pt modelId="{3B060BF5-5F81-4E73-B83C-669E7B6F302E}" type="parTrans" cxnId="{8D5FE2B9-90B8-48D6-9973-EFFD445FF546}">
      <dgm:prSet/>
      <dgm:spPr/>
      <dgm:t>
        <a:bodyPr/>
        <a:lstStyle/>
        <a:p>
          <a:endParaRPr lang="es-ES" sz="1600" b="1">
            <a:solidFill>
              <a:schemeClr val="tx1"/>
            </a:solidFill>
          </a:endParaRPr>
        </a:p>
      </dgm:t>
    </dgm:pt>
    <dgm:pt modelId="{2324EB18-3F98-4E08-8672-16C0D66EB75A}" type="sibTrans" cxnId="{8D5FE2B9-90B8-48D6-9973-EFFD445FF546}">
      <dgm:prSet/>
      <dgm:spPr/>
      <dgm:t>
        <a:bodyPr/>
        <a:lstStyle/>
        <a:p>
          <a:endParaRPr lang="es-ES" sz="1600" b="1">
            <a:solidFill>
              <a:schemeClr val="tx1"/>
            </a:solidFill>
          </a:endParaRPr>
        </a:p>
      </dgm:t>
    </dgm:pt>
    <dgm:pt modelId="{D47C1DD6-A941-47F4-A342-336DCAE921F7}">
      <dgm:prSet custT="1"/>
      <dgm:spPr/>
      <dgm:t>
        <a:bodyPr/>
        <a:lstStyle/>
        <a:p>
          <a:r>
            <a:rPr lang="es-ES" sz="1800" b="1" dirty="0">
              <a:solidFill>
                <a:schemeClr val="tx1"/>
              </a:solidFill>
            </a:rPr>
            <a:t>Vestirse de vestiduras blancas, es decir, de la justicia de Cristo.</a:t>
          </a:r>
        </a:p>
      </dgm:t>
    </dgm:pt>
    <dgm:pt modelId="{D01C3A77-BB04-4A56-8FE9-79A0B30CDF3A}" type="parTrans" cxnId="{7D7C32C9-66FE-4C16-A547-1EB37424A0EF}">
      <dgm:prSet/>
      <dgm:spPr/>
      <dgm:t>
        <a:bodyPr/>
        <a:lstStyle/>
        <a:p>
          <a:endParaRPr lang="es-ES" sz="1600" b="1">
            <a:solidFill>
              <a:schemeClr val="tx1"/>
            </a:solidFill>
          </a:endParaRPr>
        </a:p>
      </dgm:t>
    </dgm:pt>
    <dgm:pt modelId="{2C006C81-D519-4F67-A754-97DF93872F47}" type="sibTrans" cxnId="{7D7C32C9-66FE-4C16-A547-1EB37424A0EF}">
      <dgm:prSet/>
      <dgm:spPr/>
      <dgm:t>
        <a:bodyPr/>
        <a:lstStyle/>
        <a:p>
          <a:endParaRPr lang="es-ES" sz="1600" b="1">
            <a:solidFill>
              <a:schemeClr val="tx1"/>
            </a:solidFill>
          </a:endParaRPr>
        </a:p>
      </dgm:t>
    </dgm:pt>
    <dgm:pt modelId="{7085669B-2D5A-4667-8C0F-CBEB6167D36E}">
      <dgm:prSet custT="1"/>
      <dgm:spPr/>
      <dgm:t>
        <a:bodyPr/>
        <a:lstStyle/>
        <a:p>
          <a:r>
            <a:rPr lang="es-ES" sz="1800" b="1" dirty="0">
              <a:solidFill>
                <a:schemeClr val="tx1"/>
              </a:solidFill>
            </a:rPr>
            <a:t>Nuestro nombre nunca será borrado del libro de la vida.</a:t>
          </a:r>
        </a:p>
      </dgm:t>
    </dgm:pt>
    <dgm:pt modelId="{C049032C-9B22-4C69-A8EC-2934FECAD09D}" type="parTrans" cxnId="{821BCB0E-A223-4D55-AA4F-ECB0C4AD7416}">
      <dgm:prSet/>
      <dgm:spPr/>
      <dgm:t>
        <a:bodyPr/>
        <a:lstStyle/>
        <a:p>
          <a:endParaRPr lang="es-ES" sz="1600" b="1">
            <a:solidFill>
              <a:schemeClr val="tx1"/>
            </a:solidFill>
          </a:endParaRPr>
        </a:p>
      </dgm:t>
    </dgm:pt>
    <dgm:pt modelId="{CF07EF25-D9DC-484F-9E0C-11154A5CE3CB}" type="sibTrans" cxnId="{821BCB0E-A223-4D55-AA4F-ECB0C4AD7416}">
      <dgm:prSet/>
      <dgm:spPr/>
      <dgm:t>
        <a:bodyPr/>
        <a:lstStyle/>
        <a:p>
          <a:endParaRPr lang="es-ES" sz="1600" b="1">
            <a:solidFill>
              <a:schemeClr val="tx1"/>
            </a:solidFill>
          </a:endParaRPr>
        </a:p>
      </dgm:t>
    </dgm:pt>
    <dgm:pt modelId="{C197EA18-0AB1-412B-8E7A-F5769934DB1A}">
      <dgm:prSet custT="1"/>
      <dgm:spPr/>
      <dgm:t>
        <a:bodyPr/>
        <a:lstStyle/>
        <a:p>
          <a:r>
            <a:rPr lang="es-ES" sz="1800" b="1" dirty="0">
              <a:solidFill>
                <a:schemeClr val="tx1"/>
              </a:solidFill>
            </a:rPr>
            <a:t>Jesús nos confesará delante del Padre y de los ángeles.</a:t>
          </a:r>
        </a:p>
      </dgm:t>
    </dgm:pt>
    <dgm:pt modelId="{398BEAAD-4471-4FB3-AF16-43D37824CCE3}" type="parTrans" cxnId="{FB6F3384-6AAC-401F-84B7-E0C77685A077}">
      <dgm:prSet/>
      <dgm:spPr/>
      <dgm:t>
        <a:bodyPr/>
        <a:lstStyle/>
        <a:p>
          <a:endParaRPr lang="es-ES" sz="1600" b="1">
            <a:solidFill>
              <a:schemeClr val="tx1"/>
            </a:solidFill>
          </a:endParaRPr>
        </a:p>
      </dgm:t>
    </dgm:pt>
    <dgm:pt modelId="{7CE6C372-4323-4FC8-9CAD-9023EAB1A0E3}" type="sibTrans" cxnId="{FB6F3384-6AAC-401F-84B7-E0C77685A077}">
      <dgm:prSet/>
      <dgm:spPr/>
      <dgm:t>
        <a:bodyPr/>
        <a:lstStyle/>
        <a:p>
          <a:endParaRPr lang="es-ES" sz="1600" b="1">
            <a:solidFill>
              <a:schemeClr val="tx1"/>
            </a:solidFill>
          </a:endParaRPr>
        </a:p>
      </dgm:t>
    </dgm:pt>
    <dgm:pt modelId="{8430B75E-433D-4E4E-8080-E7EB05760FD9}">
      <dgm:prSet custT="1"/>
      <dgm:spPr/>
      <dgm:t>
        <a:bodyPr/>
        <a:lstStyle/>
        <a:p>
          <a:r>
            <a:rPr lang="es-ES" sz="1800" b="1" dirty="0">
              <a:solidFill>
                <a:schemeClr val="tx1"/>
              </a:solidFill>
            </a:rPr>
            <a:t>Seremos columna en el templo de Dios. </a:t>
          </a:r>
        </a:p>
      </dgm:t>
    </dgm:pt>
    <dgm:pt modelId="{2E940EEE-BC24-4F13-87FB-4948A1173BDB}" type="parTrans" cxnId="{BC58DB26-F289-4704-A3D2-F4F9EFDD694D}">
      <dgm:prSet/>
      <dgm:spPr/>
      <dgm:t>
        <a:bodyPr/>
        <a:lstStyle/>
        <a:p>
          <a:endParaRPr lang="es-ES" sz="1600" b="1">
            <a:solidFill>
              <a:schemeClr val="tx1"/>
            </a:solidFill>
          </a:endParaRPr>
        </a:p>
      </dgm:t>
    </dgm:pt>
    <dgm:pt modelId="{5B530F02-8AEE-4D55-A490-D7DAD2B86AAE}" type="sibTrans" cxnId="{BC58DB26-F289-4704-A3D2-F4F9EFDD694D}">
      <dgm:prSet/>
      <dgm:spPr/>
      <dgm:t>
        <a:bodyPr/>
        <a:lstStyle/>
        <a:p>
          <a:endParaRPr lang="es-ES" sz="1600" b="1">
            <a:solidFill>
              <a:schemeClr val="tx1"/>
            </a:solidFill>
          </a:endParaRPr>
        </a:p>
      </dgm:t>
    </dgm:pt>
    <dgm:pt modelId="{D4C20F57-CCD3-40F4-BC82-A0E1EB34685D}">
      <dgm:prSet custT="1"/>
      <dgm:spPr/>
      <dgm:t>
        <a:bodyPr/>
        <a:lstStyle/>
        <a:p>
          <a:r>
            <a:rPr lang="es-ES" sz="1800" b="1" dirty="0">
              <a:solidFill>
                <a:schemeClr val="tx1"/>
              </a:solidFill>
            </a:rPr>
            <a:t>Recibiremos el nombre de Dios, su propio carácter.</a:t>
          </a:r>
        </a:p>
      </dgm:t>
    </dgm:pt>
    <dgm:pt modelId="{255280C9-A12F-48C8-B253-E7121778D19C}" type="parTrans" cxnId="{2C4DE2BE-57C5-4045-A2C9-3DE3DB6D91C5}">
      <dgm:prSet/>
      <dgm:spPr/>
      <dgm:t>
        <a:bodyPr/>
        <a:lstStyle/>
        <a:p>
          <a:endParaRPr lang="es-ES" sz="1600" b="1">
            <a:solidFill>
              <a:schemeClr val="tx1"/>
            </a:solidFill>
          </a:endParaRPr>
        </a:p>
      </dgm:t>
    </dgm:pt>
    <dgm:pt modelId="{DDBDB702-CC93-4F85-B370-5C4321AA7980}" type="sibTrans" cxnId="{2C4DE2BE-57C5-4045-A2C9-3DE3DB6D91C5}">
      <dgm:prSet/>
      <dgm:spPr/>
      <dgm:t>
        <a:bodyPr/>
        <a:lstStyle/>
        <a:p>
          <a:endParaRPr lang="es-ES" sz="1600" b="1">
            <a:solidFill>
              <a:schemeClr val="tx1"/>
            </a:solidFill>
          </a:endParaRPr>
        </a:p>
      </dgm:t>
    </dgm:pt>
    <dgm:pt modelId="{9F981411-1052-4C18-8904-7526A5636DE3}">
      <dgm:prSet custT="1"/>
      <dgm:spPr/>
      <dgm:t>
        <a:bodyPr/>
        <a:lstStyle/>
        <a:p>
          <a:r>
            <a:rPr lang="es-ES" sz="1800" b="1" dirty="0">
              <a:solidFill>
                <a:schemeClr val="tx1"/>
              </a:solidFill>
            </a:rPr>
            <a:t>Nos sentaremos con Jesús en su trono.</a:t>
          </a:r>
        </a:p>
      </dgm:t>
    </dgm:pt>
    <dgm:pt modelId="{A2F9648D-38E1-464A-A68B-557BCD6BB902}" type="parTrans" cxnId="{27D39C85-58A6-4CE2-8E09-EFA9EB046ADC}">
      <dgm:prSet/>
      <dgm:spPr/>
      <dgm:t>
        <a:bodyPr/>
        <a:lstStyle/>
        <a:p>
          <a:endParaRPr lang="es-ES" sz="1600" b="1">
            <a:solidFill>
              <a:schemeClr val="tx1"/>
            </a:solidFill>
          </a:endParaRPr>
        </a:p>
      </dgm:t>
    </dgm:pt>
    <dgm:pt modelId="{858F0657-3BD1-4B30-8B92-15CF02908522}" type="sibTrans" cxnId="{27D39C85-58A6-4CE2-8E09-EFA9EB046ADC}">
      <dgm:prSet/>
      <dgm:spPr/>
      <dgm:t>
        <a:bodyPr/>
        <a:lstStyle/>
        <a:p>
          <a:endParaRPr lang="es-ES" sz="1600" b="1">
            <a:solidFill>
              <a:schemeClr val="tx1"/>
            </a:solidFill>
          </a:endParaRPr>
        </a:p>
      </dgm:t>
    </dgm:pt>
    <dgm:pt modelId="{4F6EAEED-F53B-494F-9C18-B31E3084ABE0}" type="pres">
      <dgm:prSet presAssocID="{520A02BC-E6EC-42AE-86D8-ED9145EA056C}" presName="linearFlow" presStyleCnt="0">
        <dgm:presLayoutVars>
          <dgm:dir/>
          <dgm:resizeHandles val="exact"/>
        </dgm:presLayoutVars>
      </dgm:prSet>
      <dgm:spPr/>
    </dgm:pt>
    <dgm:pt modelId="{32613934-3ED8-48F2-929F-BE05415DF19F}" type="pres">
      <dgm:prSet presAssocID="{2F666325-F40F-4B71-B06F-AC401073FB7D}" presName="composite" presStyleCnt="0"/>
      <dgm:spPr/>
    </dgm:pt>
    <dgm:pt modelId="{3ABD1507-910D-431E-8281-05B079D4F742}" type="pres">
      <dgm:prSet presAssocID="{2F666325-F40F-4B71-B06F-AC401073FB7D}" presName="imgShp" presStyleLbl="fgImgPlace1" presStyleIdx="0" presStyleCnt="13" custScaleX="165940" custLinFactX="200000" custLinFactNeighborX="213011" custLinFactNeighborY="-588"/>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dgm:spPr>
    </dgm:pt>
    <dgm:pt modelId="{FFDD70BA-51A7-4D10-9FE2-A10AB3AD88C3}" type="pres">
      <dgm:prSet presAssocID="{2F666325-F40F-4B71-B06F-AC401073FB7D}" presName="txShp" presStyleLbl="node1" presStyleIdx="0" presStyleCnt="13" custLinFactNeighborX="23756">
        <dgm:presLayoutVars>
          <dgm:bulletEnabled val="1"/>
        </dgm:presLayoutVars>
      </dgm:prSet>
      <dgm:spPr/>
    </dgm:pt>
    <dgm:pt modelId="{C7064364-B29D-47BB-9D79-50FBFA1C8B61}" type="pres">
      <dgm:prSet presAssocID="{2DDA0469-9309-4496-86DD-32E15CC1A24F}" presName="spacing" presStyleCnt="0"/>
      <dgm:spPr/>
    </dgm:pt>
    <dgm:pt modelId="{967CD165-6966-45AA-A107-B4A63B084BAD}" type="pres">
      <dgm:prSet presAssocID="{AC59C046-4A6E-419E-B104-B665BEC867B3}" presName="composite" presStyleCnt="0"/>
      <dgm:spPr/>
    </dgm:pt>
    <dgm:pt modelId="{ECAD995A-5FB8-4E04-BDD6-219127E30BCE}" type="pres">
      <dgm:prSet presAssocID="{AC59C046-4A6E-419E-B104-B665BEC867B3}" presName="imgShp" presStyleLbl="fgImgPlace1" presStyleIdx="1" presStyleCnt="13" custScaleX="165940" custLinFactX="200000" custLinFactNeighborX="213011" custLinFactNeighborY="-2107"/>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04C0C2F1-82D1-454A-B5E1-706A4009C177}" type="pres">
      <dgm:prSet presAssocID="{AC59C046-4A6E-419E-B104-B665BEC867B3}" presName="txShp" presStyleLbl="node1" presStyleIdx="1" presStyleCnt="13" custLinFactNeighborX="23756">
        <dgm:presLayoutVars>
          <dgm:bulletEnabled val="1"/>
        </dgm:presLayoutVars>
      </dgm:prSet>
      <dgm:spPr/>
    </dgm:pt>
    <dgm:pt modelId="{B4F56C19-1C82-4A02-A2A1-42F2B5B497A2}" type="pres">
      <dgm:prSet presAssocID="{5791D904-F832-48FE-994F-56A0BA5FE74F}" presName="spacing" presStyleCnt="0"/>
      <dgm:spPr/>
    </dgm:pt>
    <dgm:pt modelId="{A3D17B85-99DC-4934-A71F-413EE0870322}" type="pres">
      <dgm:prSet presAssocID="{B5F1ACB6-5B4C-47D2-A458-82FD5CD2A198}" presName="composite" presStyleCnt="0"/>
      <dgm:spPr/>
    </dgm:pt>
    <dgm:pt modelId="{08A8EBAE-E02D-4588-98D7-6422ABF198F9}" type="pres">
      <dgm:prSet presAssocID="{B5F1ACB6-5B4C-47D2-A458-82FD5CD2A198}" presName="imgShp" presStyleLbl="fgImgPlace1" presStyleIdx="2" presStyleCnt="13" custScaleX="165940" custLinFactX="200000" custLinFactNeighborX="213011" custLinFactNeighborY="-2107"/>
      <dgm:spPr>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2678" t="-97271" r="-15248" b="723"/>
          </a:stretch>
        </a:blipFill>
      </dgm:spPr>
    </dgm:pt>
    <dgm:pt modelId="{A8ADF849-9C7B-47F6-A81F-03426F43434F}" type="pres">
      <dgm:prSet presAssocID="{B5F1ACB6-5B4C-47D2-A458-82FD5CD2A198}" presName="txShp" presStyleLbl="node1" presStyleIdx="2" presStyleCnt="13" custLinFactNeighborX="23756">
        <dgm:presLayoutVars>
          <dgm:bulletEnabled val="1"/>
        </dgm:presLayoutVars>
      </dgm:prSet>
      <dgm:spPr/>
    </dgm:pt>
    <dgm:pt modelId="{E4F0C692-0D44-41DB-B1D3-E8F126591D6F}" type="pres">
      <dgm:prSet presAssocID="{13636BF9-0937-4205-BF9B-402FCCD57286}" presName="spacing" presStyleCnt="0"/>
      <dgm:spPr/>
    </dgm:pt>
    <dgm:pt modelId="{C411B570-43D3-4506-889D-14836D0B63CD}" type="pres">
      <dgm:prSet presAssocID="{12D42662-0C54-42C8-9608-DE31108B855E}" presName="composite" presStyleCnt="0"/>
      <dgm:spPr/>
    </dgm:pt>
    <dgm:pt modelId="{B4804BA4-0B7F-4E1A-A1E3-026CA859C899}" type="pres">
      <dgm:prSet presAssocID="{12D42662-0C54-42C8-9608-DE31108B855E}" presName="imgShp" presStyleLbl="fgImgPlace1" presStyleIdx="3" presStyleCnt="13" custScaleX="165940" custLinFactX="200000" custLinFactNeighborX="213011" custLinFactNeighborY="-2107"/>
      <dgm:spPr>
        <a:prstGeom prst="rect">
          <a:avLst/>
        </a:prstGeom>
        <a:blipFill dpi="0" rotWithShape="1">
          <a:blip xmlns:r="http://schemas.openxmlformats.org/officeDocument/2006/relationships" r:embed="rId4"/>
          <a:srcRect/>
          <a:stretch>
            <a:fillRect l="-43948" t="-57209" r="-24329" b="-61655"/>
          </a:stretch>
        </a:blipFill>
      </dgm:spPr>
    </dgm:pt>
    <dgm:pt modelId="{C75A4146-89CC-4CD4-A0A0-08F6D98DF8AA}" type="pres">
      <dgm:prSet presAssocID="{12D42662-0C54-42C8-9608-DE31108B855E}" presName="txShp" presStyleLbl="node1" presStyleIdx="3" presStyleCnt="13" custLinFactNeighborX="23756">
        <dgm:presLayoutVars>
          <dgm:bulletEnabled val="1"/>
        </dgm:presLayoutVars>
      </dgm:prSet>
      <dgm:spPr/>
    </dgm:pt>
    <dgm:pt modelId="{8D98F084-1B91-4FC0-80AC-ABD602B68D36}" type="pres">
      <dgm:prSet presAssocID="{7229891F-64B7-4CAA-81FB-4E28F07B4F22}" presName="spacing" presStyleCnt="0"/>
      <dgm:spPr/>
    </dgm:pt>
    <dgm:pt modelId="{4DC7B120-86A1-4ED5-9730-B8734892AACC}" type="pres">
      <dgm:prSet presAssocID="{25E17FF4-76B8-4EA9-BF67-77CB02B870BA}" presName="composite" presStyleCnt="0"/>
      <dgm:spPr/>
    </dgm:pt>
    <dgm:pt modelId="{6D49BD6F-114A-4CDD-8948-C1C3B93757AD}" type="pres">
      <dgm:prSet presAssocID="{25E17FF4-76B8-4EA9-BF67-77CB02B870BA}" presName="imgShp" presStyleLbl="fgImgPlace1" presStyleIdx="4" presStyleCnt="13" custScaleX="165940" custLinFactX="200000" custLinFactNeighborX="213011" custLinFactNeighborY="-2107"/>
      <dgm:spPr>
        <a:prstGeom prst="rect">
          <a:avLst/>
        </a:prstGeom>
        <a:blipFill rotWithShape="1">
          <a:blip xmlns:r="http://schemas.openxmlformats.org/officeDocument/2006/relationships" r:embed="rId5"/>
          <a:srcRect/>
          <a:stretch>
            <a:fillRect t="-20000" b="-20000"/>
          </a:stretch>
        </a:blipFill>
      </dgm:spPr>
    </dgm:pt>
    <dgm:pt modelId="{4EB1BB2D-6804-47D6-8251-283E4EA9950F}" type="pres">
      <dgm:prSet presAssocID="{25E17FF4-76B8-4EA9-BF67-77CB02B870BA}" presName="txShp" presStyleLbl="node1" presStyleIdx="4" presStyleCnt="13" custLinFactNeighborX="23756">
        <dgm:presLayoutVars>
          <dgm:bulletEnabled val="1"/>
        </dgm:presLayoutVars>
      </dgm:prSet>
      <dgm:spPr/>
    </dgm:pt>
    <dgm:pt modelId="{C4678BF6-38ED-4D70-A1F0-C2A9E3C2C7C3}" type="pres">
      <dgm:prSet presAssocID="{F308755E-CDEB-4E16-8081-123FF0225A25}" presName="spacing" presStyleCnt="0"/>
      <dgm:spPr/>
    </dgm:pt>
    <dgm:pt modelId="{B3A70FAA-F6EE-4A3E-8FA2-AE7BF33F891D}" type="pres">
      <dgm:prSet presAssocID="{2AAA85CB-540C-4D06-AE4F-5E05F0FCC020}" presName="composite" presStyleCnt="0"/>
      <dgm:spPr/>
    </dgm:pt>
    <dgm:pt modelId="{582818CF-29FB-4FE7-999B-125C86D1D235}" type="pres">
      <dgm:prSet presAssocID="{2AAA85CB-540C-4D06-AE4F-5E05F0FCC020}" presName="imgShp" presStyleLbl="fgImgPlace1" presStyleIdx="5" presStyleCnt="13" custScaleX="165940" custLinFactX="200000" custLinFactNeighborX="213011" custLinFactNeighborY="-2107"/>
      <dgm:spPr>
        <a:prstGeom prst="rect">
          <a:avLst/>
        </a:prstGeom>
        <a:blipFill dpi="0" rotWithShape="1">
          <a:blip xmlns:r="http://schemas.openxmlformats.org/officeDocument/2006/relationships" r:embed="rId6"/>
          <a:srcRect/>
          <a:stretch>
            <a:fillRect l="-25558" t="-2108" r="2338" b="2108"/>
          </a:stretch>
        </a:blipFill>
      </dgm:spPr>
    </dgm:pt>
    <dgm:pt modelId="{24D196F3-EE78-433E-8CD5-9BB07FCDE9B6}" type="pres">
      <dgm:prSet presAssocID="{2AAA85CB-540C-4D06-AE4F-5E05F0FCC020}" presName="txShp" presStyleLbl="node1" presStyleIdx="5" presStyleCnt="13" custLinFactNeighborX="23756">
        <dgm:presLayoutVars>
          <dgm:bulletEnabled val="1"/>
        </dgm:presLayoutVars>
      </dgm:prSet>
      <dgm:spPr/>
    </dgm:pt>
    <dgm:pt modelId="{FF141431-4E31-4BA7-92AA-19F61B561F63}" type="pres">
      <dgm:prSet presAssocID="{B977B3B7-FC37-40FD-A72A-2C5CE5E24808}" presName="spacing" presStyleCnt="0"/>
      <dgm:spPr/>
    </dgm:pt>
    <dgm:pt modelId="{B3F0F0DC-6625-4E6F-AC42-F2BCE573B51E}" type="pres">
      <dgm:prSet presAssocID="{D2633B35-D9EC-4736-A6B3-11B94C641478}" presName="composite" presStyleCnt="0"/>
      <dgm:spPr/>
    </dgm:pt>
    <dgm:pt modelId="{EA342DE2-8634-4EF0-B65F-C13C84E6BFED}" type="pres">
      <dgm:prSet presAssocID="{D2633B35-D9EC-4736-A6B3-11B94C641478}" presName="imgShp" presStyleLbl="fgImgPlace1" presStyleIdx="6" presStyleCnt="13" custScaleX="165940" custLinFactX="200000" custLinFactNeighborX="213011" custLinFactNeighborY="-2107"/>
      <dgm:spPr>
        <a:prstGeom prst="rect">
          <a:avLst/>
        </a:prstGeom>
        <a:blipFill dpi="0" rotWithShape="1">
          <a:blip xmlns:r="http://schemas.openxmlformats.org/officeDocument/2006/relationships" r:embed="rId7"/>
          <a:srcRect/>
          <a:stretch>
            <a:fillRect l="1389" t="15428" r="-1389" b="-39884"/>
          </a:stretch>
        </a:blipFill>
      </dgm:spPr>
    </dgm:pt>
    <dgm:pt modelId="{DCD958A8-A184-4EAB-B317-D448CF3FAE73}" type="pres">
      <dgm:prSet presAssocID="{D2633B35-D9EC-4736-A6B3-11B94C641478}" presName="txShp" presStyleLbl="node1" presStyleIdx="6" presStyleCnt="13" custLinFactNeighborX="23756">
        <dgm:presLayoutVars>
          <dgm:bulletEnabled val="1"/>
        </dgm:presLayoutVars>
      </dgm:prSet>
      <dgm:spPr/>
    </dgm:pt>
    <dgm:pt modelId="{143DDA9D-A772-4D50-BC1F-833F083AD6DB}" type="pres">
      <dgm:prSet presAssocID="{2324EB18-3F98-4E08-8672-16C0D66EB75A}" presName="spacing" presStyleCnt="0"/>
      <dgm:spPr/>
    </dgm:pt>
    <dgm:pt modelId="{7E18B640-AFA3-4AEC-9BF7-D7F7E753BC5A}" type="pres">
      <dgm:prSet presAssocID="{D47C1DD6-A941-47F4-A342-336DCAE921F7}" presName="composite" presStyleCnt="0"/>
      <dgm:spPr/>
    </dgm:pt>
    <dgm:pt modelId="{DD10758F-6592-4E43-B183-B8C696806FF4}" type="pres">
      <dgm:prSet presAssocID="{D47C1DD6-A941-47F4-A342-336DCAE921F7}" presName="imgShp" presStyleLbl="fgImgPlace1" presStyleIdx="7" presStyleCnt="13" custScaleX="165940" custLinFactX="200000" custLinFactNeighborX="213011" custLinFactNeighborY="-2107"/>
      <dgm:spPr>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5000" b="-5000"/>
          </a:stretch>
        </a:blipFill>
      </dgm:spPr>
    </dgm:pt>
    <dgm:pt modelId="{77B2855D-E506-48F1-BF1B-30E3D5D959C8}" type="pres">
      <dgm:prSet presAssocID="{D47C1DD6-A941-47F4-A342-336DCAE921F7}" presName="txShp" presStyleLbl="node1" presStyleIdx="7" presStyleCnt="13" custLinFactNeighborX="23756">
        <dgm:presLayoutVars>
          <dgm:bulletEnabled val="1"/>
        </dgm:presLayoutVars>
      </dgm:prSet>
      <dgm:spPr/>
    </dgm:pt>
    <dgm:pt modelId="{31F3F475-1B57-48FE-9B84-898399940039}" type="pres">
      <dgm:prSet presAssocID="{2C006C81-D519-4F67-A754-97DF93872F47}" presName="spacing" presStyleCnt="0"/>
      <dgm:spPr/>
    </dgm:pt>
    <dgm:pt modelId="{C456E72B-C9F3-4EE0-882C-8824130DB516}" type="pres">
      <dgm:prSet presAssocID="{7085669B-2D5A-4667-8C0F-CBEB6167D36E}" presName="composite" presStyleCnt="0"/>
      <dgm:spPr/>
    </dgm:pt>
    <dgm:pt modelId="{7AACCD16-779B-4475-9357-D9AD55981AA0}" type="pres">
      <dgm:prSet presAssocID="{7085669B-2D5A-4667-8C0F-CBEB6167D36E}" presName="imgShp" presStyleLbl="fgImgPlace1" presStyleIdx="8" presStyleCnt="13" custScaleX="165940" custLinFactX="200000" custLinFactNeighborX="213011" custLinFactNeighborY="-2107"/>
      <dgm:spPr>
        <a:prstGeom prst="rect">
          <a:avLst/>
        </a:prstGeom>
        <a:blipFill rotWithShape="1">
          <a:blip xmlns:r="http://schemas.openxmlformats.org/officeDocument/2006/relationships" r:embed="rId9"/>
          <a:srcRect/>
          <a:stretch>
            <a:fillRect t="-18000" b="-18000"/>
          </a:stretch>
        </a:blipFill>
      </dgm:spPr>
    </dgm:pt>
    <dgm:pt modelId="{B6BFAE21-4D32-41DE-93E1-5B991245B792}" type="pres">
      <dgm:prSet presAssocID="{7085669B-2D5A-4667-8C0F-CBEB6167D36E}" presName="txShp" presStyleLbl="node1" presStyleIdx="8" presStyleCnt="13" custLinFactNeighborX="23756">
        <dgm:presLayoutVars>
          <dgm:bulletEnabled val="1"/>
        </dgm:presLayoutVars>
      </dgm:prSet>
      <dgm:spPr/>
    </dgm:pt>
    <dgm:pt modelId="{D75261F3-162B-4CA9-A1B5-B81A4B70413B}" type="pres">
      <dgm:prSet presAssocID="{CF07EF25-D9DC-484F-9E0C-11154A5CE3CB}" presName="spacing" presStyleCnt="0"/>
      <dgm:spPr/>
    </dgm:pt>
    <dgm:pt modelId="{5332F5F7-4B5F-4F6B-A898-10B1C6A207A2}" type="pres">
      <dgm:prSet presAssocID="{C197EA18-0AB1-412B-8E7A-F5769934DB1A}" presName="composite" presStyleCnt="0"/>
      <dgm:spPr/>
    </dgm:pt>
    <dgm:pt modelId="{39249653-40FD-4108-95E0-FB23D24ADDF2}" type="pres">
      <dgm:prSet presAssocID="{C197EA18-0AB1-412B-8E7A-F5769934DB1A}" presName="imgShp" presStyleLbl="fgImgPlace1" presStyleIdx="9" presStyleCnt="13" custScaleX="165940" custLinFactX="200000" custLinFactNeighborX="213011" custLinFactNeighborY="-2107"/>
      <dgm:spPr>
        <a:prstGeom prst="rect">
          <a:avLst/>
        </a:prstGeom>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l="-42876" t="-13956" b="-68799"/>
          </a:stretch>
        </a:blipFill>
      </dgm:spPr>
    </dgm:pt>
    <dgm:pt modelId="{E7B8AC51-74F9-41A2-A17B-D4581EB9AAB8}" type="pres">
      <dgm:prSet presAssocID="{C197EA18-0AB1-412B-8E7A-F5769934DB1A}" presName="txShp" presStyleLbl="node1" presStyleIdx="9" presStyleCnt="13" custLinFactNeighborX="23756">
        <dgm:presLayoutVars>
          <dgm:bulletEnabled val="1"/>
        </dgm:presLayoutVars>
      </dgm:prSet>
      <dgm:spPr/>
    </dgm:pt>
    <dgm:pt modelId="{79A45F5D-91C3-4B42-800F-F58BB15469EC}" type="pres">
      <dgm:prSet presAssocID="{7CE6C372-4323-4FC8-9CAD-9023EAB1A0E3}" presName="spacing" presStyleCnt="0"/>
      <dgm:spPr/>
    </dgm:pt>
    <dgm:pt modelId="{F9CF51AD-6D76-495C-8BCE-ABAAFED8FE9E}" type="pres">
      <dgm:prSet presAssocID="{8430B75E-433D-4E4E-8080-E7EB05760FD9}" presName="composite" presStyleCnt="0"/>
      <dgm:spPr/>
    </dgm:pt>
    <dgm:pt modelId="{FABB8AFA-AF2B-4CA4-9D9E-84BB3289E0EC}" type="pres">
      <dgm:prSet presAssocID="{8430B75E-433D-4E4E-8080-E7EB05760FD9}" presName="imgShp" presStyleLbl="fgImgPlace1" presStyleIdx="10" presStyleCnt="13" custScaleX="165940" custLinFactX="200000" custLinFactNeighborX="213011" custLinFactNeighborY="-2107"/>
      <dgm:spPr>
        <a:prstGeom prst="rect">
          <a:avLst/>
        </a:prstGeom>
        <a:blipFill dpi="0" rotWithShape="1">
          <a:blip xmlns:r="http://schemas.openxmlformats.org/officeDocument/2006/relationships" r:embed="rId11"/>
          <a:srcRect/>
          <a:stretch>
            <a:fillRect t="-47840" b="-27318"/>
          </a:stretch>
        </a:blipFill>
      </dgm:spPr>
    </dgm:pt>
    <dgm:pt modelId="{BE053CC1-0098-4CFC-8FAA-2AED1C2649E6}" type="pres">
      <dgm:prSet presAssocID="{8430B75E-433D-4E4E-8080-E7EB05760FD9}" presName="txShp" presStyleLbl="node1" presStyleIdx="10" presStyleCnt="13" custLinFactNeighborX="23756">
        <dgm:presLayoutVars>
          <dgm:bulletEnabled val="1"/>
        </dgm:presLayoutVars>
      </dgm:prSet>
      <dgm:spPr/>
    </dgm:pt>
    <dgm:pt modelId="{EB5BCB9F-E4D9-4E85-8208-1C42C8EBBA3C}" type="pres">
      <dgm:prSet presAssocID="{5B530F02-8AEE-4D55-A490-D7DAD2B86AAE}" presName="spacing" presStyleCnt="0"/>
      <dgm:spPr/>
    </dgm:pt>
    <dgm:pt modelId="{AFF238C8-94EC-4BE2-A41E-2BDD59971538}" type="pres">
      <dgm:prSet presAssocID="{D4C20F57-CCD3-40F4-BC82-A0E1EB34685D}" presName="composite" presStyleCnt="0"/>
      <dgm:spPr/>
    </dgm:pt>
    <dgm:pt modelId="{90406C89-C164-4640-A119-A5548C5E2BF7}" type="pres">
      <dgm:prSet presAssocID="{D4C20F57-CCD3-40F4-BC82-A0E1EB34685D}" presName="imgShp" presStyleLbl="fgImgPlace1" presStyleIdx="11" presStyleCnt="13" custScaleX="165940" custLinFactX="200000" custLinFactNeighborX="213011" custLinFactNeighborY="-2107"/>
      <dgm:spPr>
        <a:prstGeom prst="rect">
          <a:avLst/>
        </a:prstGeom>
        <a:blipFill dpi="0" rotWithShape="1">
          <a:blip xmlns:r="http://schemas.openxmlformats.org/officeDocument/2006/relationships" r:embed="rId12"/>
          <a:srcRect/>
          <a:stretch>
            <a:fillRect l="-6095" r="-140"/>
          </a:stretch>
        </a:blipFill>
      </dgm:spPr>
    </dgm:pt>
    <dgm:pt modelId="{3BD6E664-40F0-4277-8711-A8185EC566E1}" type="pres">
      <dgm:prSet presAssocID="{D4C20F57-CCD3-40F4-BC82-A0E1EB34685D}" presName="txShp" presStyleLbl="node1" presStyleIdx="11" presStyleCnt="13" custLinFactNeighborX="23756">
        <dgm:presLayoutVars>
          <dgm:bulletEnabled val="1"/>
        </dgm:presLayoutVars>
      </dgm:prSet>
      <dgm:spPr/>
    </dgm:pt>
    <dgm:pt modelId="{1BCE57D1-4F6B-4204-887A-C6A222A01BF0}" type="pres">
      <dgm:prSet presAssocID="{DDBDB702-CC93-4F85-B370-5C4321AA7980}" presName="spacing" presStyleCnt="0"/>
      <dgm:spPr/>
    </dgm:pt>
    <dgm:pt modelId="{94DAD78A-A4D2-4FFA-97FD-2D970385D602}" type="pres">
      <dgm:prSet presAssocID="{9F981411-1052-4C18-8904-7526A5636DE3}" presName="composite" presStyleCnt="0"/>
      <dgm:spPr/>
    </dgm:pt>
    <dgm:pt modelId="{4B297BB6-A63F-4E64-94F8-24F048FD90C0}" type="pres">
      <dgm:prSet presAssocID="{9F981411-1052-4C18-8904-7526A5636DE3}" presName="imgShp" presStyleLbl="fgImgPlace1" presStyleIdx="12" presStyleCnt="13" custScaleX="165940" custLinFactX="200000" custLinFactNeighborX="213011" custLinFactNeighborY="-3626"/>
      <dgm:spPr>
        <a:prstGeom prst="rect">
          <a:avLst/>
        </a:prstGeom>
        <a:blipFill dpi="0" rotWithShape="1">
          <a:blip xmlns:r="http://schemas.openxmlformats.org/officeDocument/2006/relationships" r:embed="rId13">
            <a:extLst>
              <a:ext uri="{28A0092B-C50C-407E-A947-70E740481C1C}">
                <a14:useLocalDpi xmlns:a14="http://schemas.microsoft.com/office/drawing/2010/main" val="0"/>
              </a:ext>
            </a:extLst>
          </a:blip>
          <a:srcRect/>
          <a:stretch>
            <a:fillRect l="-50297" t="-49168" r="-45257" b="-301924"/>
          </a:stretch>
        </a:blipFill>
      </dgm:spPr>
    </dgm:pt>
    <dgm:pt modelId="{6599222A-C341-4EA8-BCCB-7CE52EA379D9}" type="pres">
      <dgm:prSet presAssocID="{9F981411-1052-4C18-8904-7526A5636DE3}" presName="txShp" presStyleLbl="node1" presStyleIdx="12" presStyleCnt="13" custLinFactNeighborX="23756">
        <dgm:presLayoutVars>
          <dgm:bulletEnabled val="1"/>
        </dgm:presLayoutVars>
      </dgm:prSet>
      <dgm:spPr/>
    </dgm:pt>
  </dgm:ptLst>
  <dgm:cxnLst>
    <dgm:cxn modelId="{9833590B-6C1F-4EA8-B6B4-50738D0A7D22}" type="presOf" srcId="{25E17FF4-76B8-4EA9-BF67-77CB02B870BA}" destId="{4EB1BB2D-6804-47D6-8251-283E4EA9950F}" srcOrd="0" destOrd="0" presId="urn:microsoft.com/office/officeart/2005/8/layout/vList3"/>
    <dgm:cxn modelId="{821BCB0E-A223-4D55-AA4F-ECB0C4AD7416}" srcId="{520A02BC-E6EC-42AE-86D8-ED9145EA056C}" destId="{7085669B-2D5A-4667-8C0F-CBEB6167D36E}" srcOrd="8" destOrd="0" parTransId="{C049032C-9B22-4C69-A8EC-2934FECAD09D}" sibTransId="{CF07EF25-D9DC-484F-9E0C-11154A5CE3CB}"/>
    <dgm:cxn modelId="{709E7910-C196-49A9-ACEB-AB8E8A434FD0}" type="presOf" srcId="{520A02BC-E6EC-42AE-86D8-ED9145EA056C}" destId="{4F6EAEED-F53B-494F-9C18-B31E3084ABE0}" srcOrd="0" destOrd="0" presId="urn:microsoft.com/office/officeart/2005/8/layout/vList3"/>
    <dgm:cxn modelId="{0F345A1D-B8CC-42A4-A334-8537FA46BABD}" type="presOf" srcId="{D47C1DD6-A941-47F4-A342-336DCAE921F7}" destId="{77B2855D-E506-48F1-BF1B-30E3D5D959C8}" srcOrd="0" destOrd="0" presId="urn:microsoft.com/office/officeart/2005/8/layout/vList3"/>
    <dgm:cxn modelId="{BC58DB26-F289-4704-A3D2-F4F9EFDD694D}" srcId="{520A02BC-E6EC-42AE-86D8-ED9145EA056C}" destId="{8430B75E-433D-4E4E-8080-E7EB05760FD9}" srcOrd="10" destOrd="0" parTransId="{2E940EEE-BC24-4F13-87FB-4948A1173BDB}" sibTransId="{5B530F02-8AEE-4D55-A490-D7DAD2B86AAE}"/>
    <dgm:cxn modelId="{9429FE36-A288-42E9-B943-93BB4AEA59DC}" srcId="{520A02BC-E6EC-42AE-86D8-ED9145EA056C}" destId="{AC59C046-4A6E-419E-B104-B665BEC867B3}" srcOrd="1" destOrd="0" parTransId="{05B471CA-AB5B-4EC0-ABF3-1C8B88D6C4B9}" sibTransId="{5791D904-F832-48FE-994F-56A0BA5FE74F}"/>
    <dgm:cxn modelId="{B3D5B33B-1CDD-4E1C-9997-1B6D401ED44B}" type="presOf" srcId="{9F981411-1052-4C18-8904-7526A5636DE3}" destId="{6599222A-C341-4EA8-BCCB-7CE52EA379D9}" srcOrd="0" destOrd="0" presId="urn:microsoft.com/office/officeart/2005/8/layout/vList3"/>
    <dgm:cxn modelId="{1B4CBC3E-C27A-4313-9E19-0598149D098F}" srcId="{520A02BC-E6EC-42AE-86D8-ED9145EA056C}" destId="{25E17FF4-76B8-4EA9-BF67-77CB02B870BA}" srcOrd="4" destOrd="0" parTransId="{B21DB1C2-64F0-420E-827D-14FAA6512053}" sibTransId="{F308755E-CDEB-4E16-8081-123FF0225A25}"/>
    <dgm:cxn modelId="{D91E205D-4F24-4E4E-ABD1-8E06A09A2FC8}" type="presOf" srcId="{2F666325-F40F-4B71-B06F-AC401073FB7D}" destId="{FFDD70BA-51A7-4D10-9FE2-A10AB3AD88C3}" srcOrd="0" destOrd="0" presId="urn:microsoft.com/office/officeart/2005/8/layout/vList3"/>
    <dgm:cxn modelId="{12487450-BDFF-456F-93DB-6F46320E3AF8}" type="presOf" srcId="{C197EA18-0AB1-412B-8E7A-F5769934DB1A}" destId="{E7B8AC51-74F9-41A2-A17B-D4581EB9AAB8}" srcOrd="0" destOrd="0" presId="urn:microsoft.com/office/officeart/2005/8/layout/vList3"/>
    <dgm:cxn modelId="{95145A59-3285-4354-9475-C4942D9528AF}" type="presOf" srcId="{12D42662-0C54-42C8-9608-DE31108B855E}" destId="{C75A4146-89CC-4CD4-A0A0-08F6D98DF8AA}" srcOrd="0" destOrd="0" presId="urn:microsoft.com/office/officeart/2005/8/layout/vList3"/>
    <dgm:cxn modelId="{FB6F3384-6AAC-401F-84B7-E0C77685A077}" srcId="{520A02BC-E6EC-42AE-86D8-ED9145EA056C}" destId="{C197EA18-0AB1-412B-8E7A-F5769934DB1A}" srcOrd="9" destOrd="0" parTransId="{398BEAAD-4471-4FB3-AF16-43D37824CCE3}" sibTransId="{7CE6C372-4323-4FC8-9CAD-9023EAB1A0E3}"/>
    <dgm:cxn modelId="{27D39C85-58A6-4CE2-8E09-EFA9EB046ADC}" srcId="{520A02BC-E6EC-42AE-86D8-ED9145EA056C}" destId="{9F981411-1052-4C18-8904-7526A5636DE3}" srcOrd="12" destOrd="0" parTransId="{A2F9648D-38E1-464A-A68B-557BCD6BB902}" sibTransId="{858F0657-3BD1-4B30-8B92-15CF02908522}"/>
    <dgm:cxn modelId="{4BD89187-5308-4FAA-8121-6265833483B4}" type="presOf" srcId="{B5F1ACB6-5B4C-47D2-A458-82FD5CD2A198}" destId="{A8ADF849-9C7B-47F6-A81F-03426F43434F}" srcOrd="0" destOrd="0" presId="urn:microsoft.com/office/officeart/2005/8/layout/vList3"/>
    <dgm:cxn modelId="{38DBEB89-ABCB-42A4-A189-E5C7BAB76C3F}" type="presOf" srcId="{D2633B35-D9EC-4736-A6B3-11B94C641478}" destId="{DCD958A8-A184-4EAB-B317-D448CF3FAE73}" srcOrd="0" destOrd="0" presId="urn:microsoft.com/office/officeart/2005/8/layout/vList3"/>
    <dgm:cxn modelId="{5E44CC95-EB3F-4BD8-81E4-5CE174A6E00E}" type="presOf" srcId="{2AAA85CB-540C-4D06-AE4F-5E05F0FCC020}" destId="{24D196F3-EE78-433E-8CD5-9BB07FCDE9B6}" srcOrd="0" destOrd="0" presId="urn:microsoft.com/office/officeart/2005/8/layout/vList3"/>
    <dgm:cxn modelId="{3855299E-11A4-4DC7-A09C-692CA7B80F07}" type="presOf" srcId="{7085669B-2D5A-4667-8C0F-CBEB6167D36E}" destId="{B6BFAE21-4D32-41DE-93E1-5B991245B792}" srcOrd="0" destOrd="0" presId="urn:microsoft.com/office/officeart/2005/8/layout/vList3"/>
    <dgm:cxn modelId="{C643F49E-5150-4F08-B9F0-E54E9DCBB3EA}" type="presOf" srcId="{8430B75E-433D-4E4E-8080-E7EB05760FD9}" destId="{BE053CC1-0098-4CFC-8FAA-2AED1C2649E6}" srcOrd="0" destOrd="0" presId="urn:microsoft.com/office/officeart/2005/8/layout/vList3"/>
    <dgm:cxn modelId="{8D5FE2B9-90B8-48D6-9973-EFFD445FF546}" srcId="{520A02BC-E6EC-42AE-86D8-ED9145EA056C}" destId="{D2633B35-D9EC-4736-A6B3-11B94C641478}" srcOrd="6" destOrd="0" parTransId="{3B060BF5-5F81-4E73-B83C-669E7B6F302E}" sibTransId="{2324EB18-3F98-4E08-8672-16C0D66EB75A}"/>
    <dgm:cxn modelId="{2C4DE2BE-57C5-4045-A2C9-3DE3DB6D91C5}" srcId="{520A02BC-E6EC-42AE-86D8-ED9145EA056C}" destId="{D4C20F57-CCD3-40F4-BC82-A0E1EB34685D}" srcOrd="11" destOrd="0" parTransId="{255280C9-A12F-48C8-B253-E7121778D19C}" sibTransId="{DDBDB702-CC93-4F85-B370-5C4321AA7980}"/>
    <dgm:cxn modelId="{CFC799C4-3BEF-48E7-90C9-886CC176B95D}" type="presOf" srcId="{AC59C046-4A6E-419E-B104-B665BEC867B3}" destId="{04C0C2F1-82D1-454A-B5E1-706A4009C177}" srcOrd="0" destOrd="0" presId="urn:microsoft.com/office/officeart/2005/8/layout/vList3"/>
    <dgm:cxn modelId="{D5B941C5-02D3-4266-A5ED-09549E5F55EF}" srcId="{520A02BC-E6EC-42AE-86D8-ED9145EA056C}" destId="{2AAA85CB-540C-4D06-AE4F-5E05F0FCC020}" srcOrd="5" destOrd="0" parTransId="{2CAB6207-F06C-4CA6-B7AA-F391832A92AD}" sibTransId="{B977B3B7-FC37-40FD-A72A-2C5CE5E24808}"/>
    <dgm:cxn modelId="{7D7C32C9-66FE-4C16-A547-1EB37424A0EF}" srcId="{520A02BC-E6EC-42AE-86D8-ED9145EA056C}" destId="{D47C1DD6-A941-47F4-A342-336DCAE921F7}" srcOrd="7" destOrd="0" parTransId="{D01C3A77-BB04-4A56-8FE9-79A0B30CDF3A}" sibTransId="{2C006C81-D519-4F67-A754-97DF93872F47}"/>
    <dgm:cxn modelId="{E137F6D0-4191-4060-A452-D2049B09575B}" srcId="{520A02BC-E6EC-42AE-86D8-ED9145EA056C}" destId="{12D42662-0C54-42C8-9608-DE31108B855E}" srcOrd="3" destOrd="0" parTransId="{B11E89C6-7D45-46B5-8080-5638217B2793}" sibTransId="{7229891F-64B7-4CAA-81FB-4E28F07B4F22}"/>
    <dgm:cxn modelId="{04610ED6-26A5-4C12-AD00-E676D20C6198}" srcId="{520A02BC-E6EC-42AE-86D8-ED9145EA056C}" destId="{B5F1ACB6-5B4C-47D2-A458-82FD5CD2A198}" srcOrd="2" destOrd="0" parTransId="{0D93C3E1-174C-48F4-A83F-AED98AA127A4}" sibTransId="{13636BF9-0937-4205-BF9B-402FCCD57286}"/>
    <dgm:cxn modelId="{AFA3F6F4-E8EB-4426-A817-FC95669BC42C}" type="presOf" srcId="{D4C20F57-CCD3-40F4-BC82-A0E1EB34685D}" destId="{3BD6E664-40F0-4277-8711-A8185EC566E1}" srcOrd="0" destOrd="0" presId="urn:microsoft.com/office/officeart/2005/8/layout/vList3"/>
    <dgm:cxn modelId="{37C8CAFC-333F-48DE-9FCF-D8EBEEE6C9AE}" srcId="{520A02BC-E6EC-42AE-86D8-ED9145EA056C}" destId="{2F666325-F40F-4B71-B06F-AC401073FB7D}" srcOrd="0" destOrd="0" parTransId="{CBF98F02-2E69-4FA5-A72D-ECEFB06D5247}" sibTransId="{2DDA0469-9309-4496-86DD-32E15CC1A24F}"/>
    <dgm:cxn modelId="{BD057D32-B950-4AAD-A8A9-7564E788230D}" type="presParOf" srcId="{4F6EAEED-F53B-494F-9C18-B31E3084ABE0}" destId="{32613934-3ED8-48F2-929F-BE05415DF19F}" srcOrd="0" destOrd="0" presId="urn:microsoft.com/office/officeart/2005/8/layout/vList3"/>
    <dgm:cxn modelId="{CB6FC213-B09B-4CDF-A222-1E13A3E4693F}" type="presParOf" srcId="{32613934-3ED8-48F2-929F-BE05415DF19F}" destId="{3ABD1507-910D-431E-8281-05B079D4F742}" srcOrd="0" destOrd="0" presId="urn:microsoft.com/office/officeart/2005/8/layout/vList3"/>
    <dgm:cxn modelId="{7D671EB2-F285-4D5F-BFD4-8E6CE83FA1FF}" type="presParOf" srcId="{32613934-3ED8-48F2-929F-BE05415DF19F}" destId="{FFDD70BA-51A7-4D10-9FE2-A10AB3AD88C3}" srcOrd="1" destOrd="0" presId="urn:microsoft.com/office/officeart/2005/8/layout/vList3"/>
    <dgm:cxn modelId="{A10C082B-A1C9-4C60-802E-688AC72192C1}" type="presParOf" srcId="{4F6EAEED-F53B-494F-9C18-B31E3084ABE0}" destId="{C7064364-B29D-47BB-9D79-50FBFA1C8B61}" srcOrd="1" destOrd="0" presId="urn:microsoft.com/office/officeart/2005/8/layout/vList3"/>
    <dgm:cxn modelId="{C99302C3-B490-4594-8F38-47B7638A9F57}" type="presParOf" srcId="{4F6EAEED-F53B-494F-9C18-B31E3084ABE0}" destId="{967CD165-6966-45AA-A107-B4A63B084BAD}" srcOrd="2" destOrd="0" presId="urn:microsoft.com/office/officeart/2005/8/layout/vList3"/>
    <dgm:cxn modelId="{FB76B30F-5AA9-48B8-B4F4-C80F4C15FA54}" type="presParOf" srcId="{967CD165-6966-45AA-A107-B4A63B084BAD}" destId="{ECAD995A-5FB8-4E04-BDD6-219127E30BCE}" srcOrd="0" destOrd="0" presId="urn:microsoft.com/office/officeart/2005/8/layout/vList3"/>
    <dgm:cxn modelId="{8B472D72-61B1-4E80-993B-3DA2DE884A28}" type="presParOf" srcId="{967CD165-6966-45AA-A107-B4A63B084BAD}" destId="{04C0C2F1-82D1-454A-B5E1-706A4009C177}" srcOrd="1" destOrd="0" presId="urn:microsoft.com/office/officeart/2005/8/layout/vList3"/>
    <dgm:cxn modelId="{F2FC4D7B-7202-47F5-B3F2-654B80F752D3}" type="presParOf" srcId="{4F6EAEED-F53B-494F-9C18-B31E3084ABE0}" destId="{B4F56C19-1C82-4A02-A2A1-42F2B5B497A2}" srcOrd="3" destOrd="0" presId="urn:microsoft.com/office/officeart/2005/8/layout/vList3"/>
    <dgm:cxn modelId="{0D1C8CA2-D891-4A3F-8368-F1EA6F882F46}" type="presParOf" srcId="{4F6EAEED-F53B-494F-9C18-B31E3084ABE0}" destId="{A3D17B85-99DC-4934-A71F-413EE0870322}" srcOrd="4" destOrd="0" presId="urn:microsoft.com/office/officeart/2005/8/layout/vList3"/>
    <dgm:cxn modelId="{661E5A02-00D2-489D-B344-64534CEC8F8E}" type="presParOf" srcId="{A3D17B85-99DC-4934-A71F-413EE0870322}" destId="{08A8EBAE-E02D-4588-98D7-6422ABF198F9}" srcOrd="0" destOrd="0" presId="urn:microsoft.com/office/officeart/2005/8/layout/vList3"/>
    <dgm:cxn modelId="{EEA5C381-C908-47F4-A5FB-B33AA6F32625}" type="presParOf" srcId="{A3D17B85-99DC-4934-A71F-413EE0870322}" destId="{A8ADF849-9C7B-47F6-A81F-03426F43434F}" srcOrd="1" destOrd="0" presId="urn:microsoft.com/office/officeart/2005/8/layout/vList3"/>
    <dgm:cxn modelId="{F3F3DEE9-75DE-4819-8402-F8B604FAABD1}" type="presParOf" srcId="{4F6EAEED-F53B-494F-9C18-B31E3084ABE0}" destId="{E4F0C692-0D44-41DB-B1D3-E8F126591D6F}" srcOrd="5" destOrd="0" presId="urn:microsoft.com/office/officeart/2005/8/layout/vList3"/>
    <dgm:cxn modelId="{4FA9D8F7-593F-40AF-9DC6-AA2B1C0A9C33}" type="presParOf" srcId="{4F6EAEED-F53B-494F-9C18-B31E3084ABE0}" destId="{C411B570-43D3-4506-889D-14836D0B63CD}" srcOrd="6" destOrd="0" presId="urn:microsoft.com/office/officeart/2005/8/layout/vList3"/>
    <dgm:cxn modelId="{73E5D822-EFD2-4F35-8D25-62784C07B54D}" type="presParOf" srcId="{C411B570-43D3-4506-889D-14836D0B63CD}" destId="{B4804BA4-0B7F-4E1A-A1E3-026CA859C899}" srcOrd="0" destOrd="0" presId="urn:microsoft.com/office/officeart/2005/8/layout/vList3"/>
    <dgm:cxn modelId="{0E76881E-6F21-448D-ACF0-6AC1EAD57F99}" type="presParOf" srcId="{C411B570-43D3-4506-889D-14836D0B63CD}" destId="{C75A4146-89CC-4CD4-A0A0-08F6D98DF8AA}" srcOrd="1" destOrd="0" presId="urn:microsoft.com/office/officeart/2005/8/layout/vList3"/>
    <dgm:cxn modelId="{7973CCE7-3CE0-4DBA-BC06-971283831C26}" type="presParOf" srcId="{4F6EAEED-F53B-494F-9C18-B31E3084ABE0}" destId="{8D98F084-1B91-4FC0-80AC-ABD602B68D36}" srcOrd="7" destOrd="0" presId="urn:microsoft.com/office/officeart/2005/8/layout/vList3"/>
    <dgm:cxn modelId="{04427555-7000-424E-A428-19A8C2D8C3C6}" type="presParOf" srcId="{4F6EAEED-F53B-494F-9C18-B31E3084ABE0}" destId="{4DC7B120-86A1-4ED5-9730-B8734892AACC}" srcOrd="8" destOrd="0" presId="urn:microsoft.com/office/officeart/2005/8/layout/vList3"/>
    <dgm:cxn modelId="{E785B00B-9B8F-4B50-A128-B18A27555F66}" type="presParOf" srcId="{4DC7B120-86A1-4ED5-9730-B8734892AACC}" destId="{6D49BD6F-114A-4CDD-8948-C1C3B93757AD}" srcOrd="0" destOrd="0" presId="urn:microsoft.com/office/officeart/2005/8/layout/vList3"/>
    <dgm:cxn modelId="{075971FE-C123-4EEE-B9A2-3D4AE50D294D}" type="presParOf" srcId="{4DC7B120-86A1-4ED5-9730-B8734892AACC}" destId="{4EB1BB2D-6804-47D6-8251-283E4EA9950F}" srcOrd="1" destOrd="0" presId="urn:microsoft.com/office/officeart/2005/8/layout/vList3"/>
    <dgm:cxn modelId="{48B4193A-EA84-4559-91ED-577FA81F8C24}" type="presParOf" srcId="{4F6EAEED-F53B-494F-9C18-B31E3084ABE0}" destId="{C4678BF6-38ED-4D70-A1F0-C2A9E3C2C7C3}" srcOrd="9" destOrd="0" presId="urn:microsoft.com/office/officeart/2005/8/layout/vList3"/>
    <dgm:cxn modelId="{2832F930-4EF0-427F-B525-942695650762}" type="presParOf" srcId="{4F6EAEED-F53B-494F-9C18-B31E3084ABE0}" destId="{B3A70FAA-F6EE-4A3E-8FA2-AE7BF33F891D}" srcOrd="10" destOrd="0" presId="urn:microsoft.com/office/officeart/2005/8/layout/vList3"/>
    <dgm:cxn modelId="{865FCE9B-9A75-4A9D-82EF-FDC4A629DF14}" type="presParOf" srcId="{B3A70FAA-F6EE-4A3E-8FA2-AE7BF33F891D}" destId="{582818CF-29FB-4FE7-999B-125C86D1D235}" srcOrd="0" destOrd="0" presId="urn:microsoft.com/office/officeart/2005/8/layout/vList3"/>
    <dgm:cxn modelId="{191BB686-4748-4B7E-90CD-C9A930AD05E9}" type="presParOf" srcId="{B3A70FAA-F6EE-4A3E-8FA2-AE7BF33F891D}" destId="{24D196F3-EE78-433E-8CD5-9BB07FCDE9B6}" srcOrd="1" destOrd="0" presId="urn:microsoft.com/office/officeart/2005/8/layout/vList3"/>
    <dgm:cxn modelId="{E51C1C64-DE09-42B3-AD6C-5CDE76019EE0}" type="presParOf" srcId="{4F6EAEED-F53B-494F-9C18-B31E3084ABE0}" destId="{FF141431-4E31-4BA7-92AA-19F61B561F63}" srcOrd="11" destOrd="0" presId="urn:microsoft.com/office/officeart/2005/8/layout/vList3"/>
    <dgm:cxn modelId="{D5BFDB66-7500-4993-9826-BFB0E816E981}" type="presParOf" srcId="{4F6EAEED-F53B-494F-9C18-B31E3084ABE0}" destId="{B3F0F0DC-6625-4E6F-AC42-F2BCE573B51E}" srcOrd="12" destOrd="0" presId="urn:microsoft.com/office/officeart/2005/8/layout/vList3"/>
    <dgm:cxn modelId="{A1C3A8CE-1B5C-4EE6-887E-0F465F53723C}" type="presParOf" srcId="{B3F0F0DC-6625-4E6F-AC42-F2BCE573B51E}" destId="{EA342DE2-8634-4EF0-B65F-C13C84E6BFED}" srcOrd="0" destOrd="0" presId="urn:microsoft.com/office/officeart/2005/8/layout/vList3"/>
    <dgm:cxn modelId="{F416448C-6A7B-46C2-9F37-243DF2C99F6F}" type="presParOf" srcId="{B3F0F0DC-6625-4E6F-AC42-F2BCE573B51E}" destId="{DCD958A8-A184-4EAB-B317-D448CF3FAE73}" srcOrd="1" destOrd="0" presId="urn:microsoft.com/office/officeart/2005/8/layout/vList3"/>
    <dgm:cxn modelId="{9F4A42FA-88D2-4512-BC9A-2842A94A1128}" type="presParOf" srcId="{4F6EAEED-F53B-494F-9C18-B31E3084ABE0}" destId="{143DDA9D-A772-4D50-BC1F-833F083AD6DB}" srcOrd="13" destOrd="0" presId="urn:microsoft.com/office/officeart/2005/8/layout/vList3"/>
    <dgm:cxn modelId="{CC3CEF88-8002-46FC-A38B-28E397B1B60A}" type="presParOf" srcId="{4F6EAEED-F53B-494F-9C18-B31E3084ABE0}" destId="{7E18B640-AFA3-4AEC-9BF7-D7F7E753BC5A}" srcOrd="14" destOrd="0" presId="urn:microsoft.com/office/officeart/2005/8/layout/vList3"/>
    <dgm:cxn modelId="{319AF59C-4ECA-47A4-BF79-10C7CD109ACD}" type="presParOf" srcId="{7E18B640-AFA3-4AEC-9BF7-D7F7E753BC5A}" destId="{DD10758F-6592-4E43-B183-B8C696806FF4}" srcOrd="0" destOrd="0" presId="urn:microsoft.com/office/officeart/2005/8/layout/vList3"/>
    <dgm:cxn modelId="{40586BE7-79BB-4E96-A354-552158B07BA4}" type="presParOf" srcId="{7E18B640-AFA3-4AEC-9BF7-D7F7E753BC5A}" destId="{77B2855D-E506-48F1-BF1B-30E3D5D959C8}" srcOrd="1" destOrd="0" presId="urn:microsoft.com/office/officeart/2005/8/layout/vList3"/>
    <dgm:cxn modelId="{5A32C2E8-2994-44C9-B1C3-5F94A4F2EFC4}" type="presParOf" srcId="{4F6EAEED-F53B-494F-9C18-B31E3084ABE0}" destId="{31F3F475-1B57-48FE-9B84-898399940039}" srcOrd="15" destOrd="0" presId="urn:microsoft.com/office/officeart/2005/8/layout/vList3"/>
    <dgm:cxn modelId="{24D4719A-6B06-4A87-8B51-0686D908C4A7}" type="presParOf" srcId="{4F6EAEED-F53B-494F-9C18-B31E3084ABE0}" destId="{C456E72B-C9F3-4EE0-882C-8824130DB516}" srcOrd="16" destOrd="0" presId="urn:microsoft.com/office/officeart/2005/8/layout/vList3"/>
    <dgm:cxn modelId="{C48EAA0B-8F1A-4414-87F4-6E6AC81B61DC}" type="presParOf" srcId="{C456E72B-C9F3-4EE0-882C-8824130DB516}" destId="{7AACCD16-779B-4475-9357-D9AD55981AA0}" srcOrd="0" destOrd="0" presId="urn:microsoft.com/office/officeart/2005/8/layout/vList3"/>
    <dgm:cxn modelId="{71201128-677C-479B-94CE-0C82FACF6F3B}" type="presParOf" srcId="{C456E72B-C9F3-4EE0-882C-8824130DB516}" destId="{B6BFAE21-4D32-41DE-93E1-5B991245B792}" srcOrd="1" destOrd="0" presId="urn:microsoft.com/office/officeart/2005/8/layout/vList3"/>
    <dgm:cxn modelId="{F07F9BBA-5FD6-4F65-ACE9-BFD7F108E330}" type="presParOf" srcId="{4F6EAEED-F53B-494F-9C18-B31E3084ABE0}" destId="{D75261F3-162B-4CA9-A1B5-B81A4B70413B}" srcOrd="17" destOrd="0" presId="urn:microsoft.com/office/officeart/2005/8/layout/vList3"/>
    <dgm:cxn modelId="{557DB606-8B15-4D5C-97B5-66961BEB84E1}" type="presParOf" srcId="{4F6EAEED-F53B-494F-9C18-B31E3084ABE0}" destId="{5332F5F7-4B5F-4F6B-A898-10B1C6A207A2}" srcOrd="18" destOrd="0" presId="urn:microsoft.com/office/officeart/2005/8/layout/vList3"/>
    <dgm:cxn modelId="{45F303BD-286E-4831-8325-C54EDC09988B}" type="presParOf" srcId="{5332F5F7-4B5F-4F6B-A898-10B1C6A207A2}" destId="{39249653-40FD-4108-95E0-FB23D24ADDF2}" srcOrd="0" destOrd="0" presId="urn:microsoft.com/office/officeart/2005/8/layout/vList3"/>
    <dgm:cxn modelId="{F99D5116-B2E9-40A3-97EC-9668B30FEB3C}" type="presParOf" srcId="{5332F5F7-4B5F-4F6B-A898-10B1C6A207A2}" destId="{E7B8AC51-74F9-41A2-A17B-D4581EB9AAB8}" srcOrd="1" destOrd="0" presId="urn:microsoft.com/office/officeart/2005/8/layout/vList3"/>
    <dgm:cxn modelId="{6FF4AB65-8C55-47D5-999F-1914DA4CAC68}" type="presParOf" srcId="{4F6EAEED-F53B-494F-9C18-B31E3084ABE0}" destId="{79A45F5D-91C3-4B42-800F-F58BB15469EC}" srcOrd="19" destOrd="0" presId="urn:microsoft.com/office/officeart/2005/8/layout/vList3"/>
    <dgm:cxn modelId="{2C04350F-83B7-4A53-B4D5-BC7792ABDAC5}" type="presParOf" srcId="{4F6EAEED-F53B-494F-9C18-B31E3084ABE0}" destId="{F9CF51AD-6D76-495C-8BCE-ABAAFED8FE9E}" srcOrd="20" destOrd="0" presId="urn:microsoft.com/office/officeart/2005/8/layout/vList3"/>
    <dgm:cxn modelId="{584CC984-7105-4C38-B15C-069E0688DED9}" type="presParOf" srcId="{F9CF51AD-6D76-495C-8BCE-ABAAFED8FE9E}" destId="{FABB8AFA-AF2B-4CA4-9D9E-84BB3289E0EC}" srcOrd="0" destOrd="0" presId="urn:microsoft.com/office/officeart/2005/8/layout/vList3"/>
    <dgm:cxn modelId="{FBBE6D8E-39F5-4040-AC28-FB7531A8B5CA}" type="presParOf" srcId="{F9CF51AD-6D76-495C-8BCE-ABAAFED8FE9E}" destId="{BE053CC1-0098-4CFC-8FAA-2AED1C2649E6}" srcOrd="1" destOrd="0" presId="urn:microsoft.com/office/officeart/2005/8/layout/vList3"/>
    <dgm:cxn modelId="{84AB5A04-1F40-4DE0-8FCC-CFAC6F62A40A}" type="presParOf" srcId="{4F6EAEED-F53B-494F-9C18-B31E3084ABE0}" destId="{EB5BCB9F-E4D9-4E85-8208-1C42C8EBBA3C}" srcOrd="21" destOrd="0" presId="urn:microsoft.com/office/officeart/2005/8/layout/vList3"/>
    <dgm:cxn modelId="{5588BAB6-43A7-4111-AC74-AC500E19C776}" type="presParOf" srcId="{4F6EAEED-F53B-494F-9C18-B31E3084ABE0}" destId="{AFF238C8-94EC-4BE2-A41E-2BDD59971538}" srcOrd="22" destOrd="0" presId="urn:microsoft.com/office/officeart/2005/8/layout/vList3"/>
    <dgm:cxn modelId="{43EF6092-2FC1-45E9-ADA6-0E9603F7ADE8}" type="presParOf" srcId="{AFF238C8-94EC-4BE2-A41E-2BDD59971538}" destId="{90406C89-C164-4640-A119-A5548C5E2BF7}" srcOrd="0" destOrd="0" presId="urn:microsoft.com/office/officeart/2005/8/layout/vList3"/>
    <dgm:cxn modelId="{76298661-C007-40A7-A3CC-C05687B9489A}" type="presParOf" srcId="{AFF238C8-94EC-4BE2-A41E-2BDD59971538}" destId="{3BD6E664-40F0-4277-8711-A8185EC566E1}" srcOrd="1" destOrd="0" presId="urn:microsoft.com/office/officeart/2005/8/layout/vList3"/>
    <dgm:cxn modelId="{14657633-7499-41BD-94FF-790E6D248762}" type="presParOf" srcId="{4F6EAEED-F53B-494F-9C18-B31E3084ABE0}" destId="{1BCE57D1-4F6B-4204-887A-C6A222A01BF0}" srcOrd="23" destOrd="0" presId="urn:microsoft.com/office/officeart/2005/8/layout/vList3"/>
    <dgm:cxn modelId="{F35FB738-8906-4F32-B4CC-2A080F8CD092}" type="presParOf" srcId="{4F6EAEED-F53B-494F-9C18-B31E3084ABE0}" destId="{94DAD78A-A4D2-4FFA-97FD-2D970385D602}" srcOrd="24" destOrd="0" presId="urn:microsoft.com/office/officeart/2005/8/layout/vList3"/>
    <dgm:cxn modelId="{2FF6DD57-244C-46F5-ADCD-58F6B8497BBC}" type="presParOf" srcId="{94DAD78A-A4D2-4FFA-97FD-2D970385D602}" destId="{4B297BB6-A63F-4E64-94F8-24F048FD90C0}" srcOrd="0" destOrd="0" presId="urn:microsoft.com/office/officeart/2005/8/layout/vList3"/>
    <dgm:cxn modelId="{A547DBB8-9F99-4964-839C-1DF3DF738A14}" type="presParOf" srcId="{94DAD78A-A4D2-4FFA-97FD-2D970385D602}" destId="{6599222A-C341-4EA8-BCCB-7CE52EA379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39D36E-100B-4F85-A396-66A3AE0B1994}" type="doc">
      <dgm:prSet loTypeId="urn:microsoft.com/office/officeart/2005/8/layout/hList6" loCatId="list" qsTypeId="urn:microsoft.com/office/officeart/2005/8/quickstyle/simple5" qsCatId="simple" csTypeId="urn:microsoft.com/office/officeart/2005/8/colors/colorful4" csCatId="colorful" phldr="1"/>
      <dgm:spPr/>
      <dgm:t>
        <a:bodyPr/>
        <a:lstStyle/>
        <a:p>
          <a:endParaRPr lang="es-ES"/>
        </a:p>
      </dgm:t>
    </dgm:pt>
    <dgm:pt modelId="{06F1F8C7-4C74-4623-939A-8875A2E4CFFA}">
      <dgm:prSet phldrT="[Texto]" custT="1"/>
      <dgm:spPr>
        <a:xfrm rot="16200000">
          <a:off x="-378843" y="385121"/>
          <a:ext cx="1928826" cy="1158582"/>
        </a:xfrm>
        <a:prstGeom prst="flowChartManualOperation">
          <a:avLst/>
        </a:prstGeom>
        <a:solidFill>
          <a:schemeClr val="accent4">
            <a:lumMod val="40000"/>
            <a:lumOff val="60000"/>
          </a:schemeClr>
        </a:solidFill>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07849A6E-AEFE-41E0-BF34-1BC6F5761D9B}" type="parTrans" cxnId="{136F7BB7-55BE-4FB1-9230-4E62CC79052B}">
      <dgm:prSet/>
      <dgm:spPr/>
      <dgm:t>
        <a:bodyPr/>
        <a:lstStyle/>
        <a:p>
          <a:endParaRPr lang="es-ES">
            <a:solidFill>
              <a:schemeClr val="tx1"/>
            </a:solidFill>
          </a:endParaRPr>
        </a:p>
      </dgm:t>
    </dgm:pt>
    <dgm:pt modelId="{976C96ED-33E3-47BB-8B09-0772F38AA20F}" type="sibTrans" cxnId="{136F7BB7-55BE-4FB1-9230-4E62CC79052B}">
      <dgm:prSet/>
      <dgm:spPr/>
      <dgm:t>
        <a:bodyPr/>
        <a:lstStyle/>
        <a:p>
          <a:endParaRPr lang="es-ES">
            <a:solidFill>
              <a:schemeClr val="tx1"/>
            </a:solidFill>
          </a:endParaRPr>
        </a:p>
      </dgm:t>
    </dgm:pt>
    <dgm:pt modelId="{95AA6F3B-73CF-49C5-992F-29F1B258F785}">
      <dgm:prSet phldrT="[Texto]" custT="1"/>
      <dgm:spPr>
        <a:xfrm rot="16200000">
          <a:off x="-378843" y="385121"/>
          <a:ext cx="1928826" cy="1158582"/>
        </a:xfrm>
        <a:prstGeom prst="flowChartManualOperation">
          <a:avLst/>
        </a:prstGeom>
        <a:solidFill>
          <a:schemeClr val="accent4">
            <a:lumMod val="40000"/>
            <a:lumOff val="60000"/>
          </a:schemeClr>
        </a:solidFill>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gm:spPr>
      <dgm:t>
        <a:bodyPr/>
        <a:lstStyle/>
        <a:p>
          <a:pPr marL="0" indent="0" algn="l">
            <a:buNone/>
          </a:pPr>
          <a:r>
            <a:rPr lang="es-ES" sz="1400" b="1">
              <a:solidFill>
                <a:schemeClr val="tx1"/>
              </a:solidFill>
              <a:latin typeface="Franklin Gothic Book"/>
              <a:ea typeface="+mn-ea"/>
              <a:cs typeface="+mn-cs"/>
            </a:rPr>
            <a:t> La época apostólica hasta la muerte de Juan</a:t>
          </a:r>
          <a:endParaRPr lang="es-ES" sz="1400" b="1" dirty="0">
            <a:solidFill>
              <a:schemeClr val="tx1"/>
            </a:solidFill>
            <a:latin typeface="Franklin Gothic Book"/>
            <a:ea typeface="+mn-ea"/>
            <a:cs typeface="+mn-cs"/>
          </a:endParaRPr>
        </a:p>
      </dgm:t>
    </dgm:pt>
    <dgm:pt modelId="{9270B80E-75E2-49AF-8CD1-81D7268F732F}" type="parTrans" cxnId="{80F724D4-C158-436F-85FC-F29A926E3803}">
      <dgm:prSet/>
      <dgm:spPr/>
      <dgm:t>
        <a:bodyPr/>
        <a:lstStyle/>
        <a:p>
          <a:endParaRPr lang="es-ES">
            <a:solidFill>
              <a:schemeClr val="tx1"/>
            </a:solidFill>
          </a:endParaRPr>
        </a:p>
      </dgm:t>
    </dgm:pt>
    <dgm:pt modelId="{AD895AB9-C150-46A0-8E9B-3303A17220D8}" type="sibTrans" cxnId="{80F724D4-C158-436F-85FC-F29A926E3803}">
      <dgm:prSet/>
      <dgm:spPr/>
      <dgm:t>
        <a:bodyPr/>
        <a:lstStyle/>
        <a:p>
          <a:endParaRPr lang="es-ES">
            <a:solidFill>
              <a:schemeClr val="tx1"/>
            </a:solidFill>
          </a:endParaRPr>
        </a:p>
      </dgm:t>
    </dgm:pt>
    <dgm:pt modelId="{042FE46B-DE5D-4B81-B1C7-6127113F197B}">
      <dgm:prSet phldrT="[Texto]" custT="1"/>
      <dgm:spPr>
        <a:xfrm rot="16200000">
          <a:off x="866633" y="385121"/>
          <a:ext cx="1928826" cy="1158582"/>
        </a:xfrm>
        <a:prstGeom prst="flowChartManualOperation">
          <a:avLst/>
        </a:prstGeom>
        <a:solidFill>
          <a:srgbClr val="E6FAA8"/>
        </a:solidFill>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4FCE96A7-B82D-4B10-AEA4-D13E6368A7E5}" type="parTrans" cxnId="{EB34508E-FA3F-4AC2-A3EA-7B18F799E091}">
      <dgm:prSet/>
      <dgm:spPr/>
      <dgm:t>
        <a:bodyPr/>
        <a:lstStyle/>
        <a:p>
          <a:endParaRPr lang="es-ES">
            <a:solidFill>
              <a:schemeClr val="tx1"/>
            </a:solidFill>
          </a:endParaRPr>
        </a:p>
      </dgm:t>
    </dgm:pt>
    <dgm:pt modelId="{56FE3E04-7318-4D58-947B-C08D38125BE7}" type="sibTrans" cxnId="{EB34508E-FA3F-4AC2-A3EA-7B18F799E091}">
      <dgm:prSet/>
      <dgm:spPr/>
      <dgm:t>
        <a:bodyPr/>
        <a:lstStyle/>
        <a:p>
          <a:endParaRPr lang="es-ES">
            <a:solidFill>
              <a:schemeClr val="tx1"/>
            </a:solidFill>
          </a:endParaRPr>
        </a:p>
      </dgm:t>
    </dgm:pt>
    <dgm:pt modelId="{40152CFE-2131-4309-AF08-8743FA235243}">
      <dgm:prSet phldrT="[Texto]" custT="1"/>
      <dgm:spPr>
        <a:xfrm rot="16200000">
          <a:off x="866633" y="385121"/>
          <a:ext cx="1928826" cy="1158582"/>
        </a:xfrm>
        <a:prstGeom prst="flowChartManualOperation">
          <a:avLst/>
        </a:prstGeom>
        <a:solidFill>
          <a:srgbClr val="E6FAA8"/>
        </a:solidFill>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gm:spPr>
      <dgm:t>
        <a:bodyPr/>
        <a:lstStyle/>
        <a:p>
          <a:pPr marL="0" indent="0" algn="l">
            <a:buNone/>
          </a:pPr>
          <a:r>
            <a:rPr lang="es-ES" sz="1400" b="1">
              <a:solidFill>
                <a:schemeClr val="tx1"/>
              </a:solidFill>
              <a:latin typeface="Franklin Gothic Book"/>
              <a:ea typeface="+mn-ea"/>
              <a:cs typeface="+mn-cs"/>
            </a:rPr>
            <a:t> La persecución de la iglesia por parte del imperio romano hasta la conversión de Constantino</a:t>
          </a:r>
          <a:endParaRPr lang="es-ES" sz="1400" b="1" dirty="0">
            <a:solidFill>
              <a:schemeClr val="tx1"/>
            </a:solidFill>
            <a:latin typeface="Franklin Gothic Book"/>
            <a:ea typeface="+mn-ea"/>
            <a:cs typeface="+mn-cs"/>
          </a:endParaRPr>
        </a:p>
      </dgm:t>
    </dgm:pt>
    <dgm:pt modelId="{FEDC5A3F-9066-4030-BFBD-621003288DF9}" type="parTrans" cxnId="{F51E3831-972D-4FDC-8BDB-220F82DFDBA7}">
      <dgm:prSet/>
      <dgm:spPr/>
      <dgm:t>
        <a:bodyPr/>
        <a:lstStyle/>
        <a:p>
          <a:endParaRPr lang="es-ES">
            <a:solidFill>
              <a:schemeClr val="tx1"/>
            </a:solidFill>
          </a:endParaRPr>
        </a:p>
      </dgm:t>
    </dgm:pt>
    <dgm:pt modelId="{7C8170EB-6DDB-4072-9085-AC7C99B9471F}" type="sibTrans" cxnId="{F51E3831-972D-4FDC-8BDB-220F82DFDBA7}">
      <dgm:prSet/>
      <dgm:spPr/>
      <dgm:t>
        <a:bodyPr/>
        <a:lstStyle/>
        <a:p>
          <a:endParaRPr lang="es-ES">
            <a:solidFill>
              <a:schemeClr val="tx1"/>
            </a:solidFill>
          </a:endParaRPr>
        </a:p>
      </dgm:t>
    </dgm:pt>
    <dgm:pt modelId="{E3282EC6-B87D-493F-A88F-BFB6EC49F085}">
      <dgm:prSet phldrT="[Texto]" custT="1"/>
      <dgm:spPr>
        <a:xfrm rot="16200000">
          <a:off x="2112109" y="385121"/>
          <a:ext cx="1928826" cy="1158582"/>
        </a:xfrm>
        <a:prstGeom prst="flowChartManualOperation">
          <a:avLst/>
        </a:prstGeom>
        <a:solidFill>
          <a:srgbClr val="D8FACA"/>
        </a:solidFill>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383004DB-17AD-4750-B2DD-0E0741C6043B}" type="parTrans" cxnId="{7F299A85-5702-446C-94CD-DB30CBCFEA0F}">
      <dgm:prSet/>
      <dgm:spPr/>
      <dgm:t>
        <a:bodyPr/>
        <a:lstStyle/>
        <a:p>
          <a:endParaRPr lang="es-ES">
            <a:solidFill>
              <a:schemeClr val="tx1"/>
            </a:solidFill>
          </a:endParaRPr>
        </a:p>
      </dgm:t>
    </dgm:pt>
    <dgm:pt modelId="{344981B5-C657-4D2C-9243-DD3CEE489F20}" type="sibTrans" cxnId="{7F299A85-5702-446C-94CD-DB30CBCFEA0F}">
      <dgm:prSet/>
      <dgm:spPr/>
      <dgm:t>
        <a:bodyPr/>
        <a:lstStyle/>
        <a:p>
          <a:endParaRPr lang="es-ES">
            <a:solidFill>
              <a:schemeClr val="tx1"/>
            </a:solidFill>
          </a:endParaRPr>
        </a:p>
      </dgm:t>
    </dgm:pt>
    <dgm:pt modelId="{95B21CFB-AA84-478C-99BC-D2495588B546}">
      <dgm:prSet phldrT="[Texto]" custT="1"/>
      <dgm:spPr>
        <a:xfrm rot="16200000">
          <a:off x="2112109" y="385121"/>
          <a:ext cx="1928826" cy="1158582"/>
        </a:xfrm>
        <a:prstGeom prst="flowChartManualOperation">
          <a:avLst/>
        </a:prstGeom>
        <a:solidFill>
          <a:srgbClr val="D8FACA"/>
        </a:solidFill>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gm:spPr>
      <dgm:t>
        <a:bodyPr/>
        <a:lstStyle/>
        <a:p>
          <a:pPr marL="0" indent="0" algn="l">
            <a:buNone/>
          </a:pPr>
          <a:r>
            <a:rPr lang="es-ES" sz="1400" b="1">
              <a:solidFill>
                <a:schemeClr val="tx1"/>
              </a:solidFill>
              <a:latin typeface="Franklin Gothic Book"/>
              <a:ea typeface="+mn-ea"/>
              <a:cs typeface="+mn-cs"/>
            </a:rPr>
            <a:t> La iglesia va ganando adeptos y corrompien-dose la verdad hasta que Justiniano da poderes políticos al Papado</a:t>
          </a:r>
          <a:endParaRPr lang="es-ES" sz="1400" b="1" dirty="0">
            <a:solidFill>
              <a:schemeClr val="tx1"/>
            </a:solidFill>
            <a:latin typeface="Franklin Gothic Book"/>
            <a:ea typeface="+mn-ea"/>
            <a:cs typeface="+mn-cs"/>
          </a:endParaRPr>
        </a:p>
      </dgm:t>
    </dgm:pt>
    <dgm:pt modelId="{C35D9A18-EDFC-4257-B37B-77BBF0BEE2F5}" type="parTrans" cxnId="{DBF3A13C-1B4A-4567-85E1-097243C9681E}">
      <dgm:prSet/>
      <dgm:spPr/>
      <dgm:t>
        <a:bodyPr/>
        <a:lstStyle/>
        <a:p>
          <a:endParaRPr lang="es-ES">
            <a:solidFill>
              <a:schemeClr val="tx1"/>
            </a:solidFill>
          </a:endParaRPr>
        </a:p>
      </dgm:t>
    </dgm:pt>
    <dgm:pt modelId="{D00C42B0-D8FD-4D1F-8307-250AE9E266F3}" type="sibTrans" cxnId="{DBF3A13C-1B4A-4567-85E1-097243C9681E}">
      <dgm:prSet/>
      <dgm:spPr/>
      <dgm:t>
        <a:bodyPr/>
        <a:lstStyle/>
        <a:p>
          <a:endParaRPr lang="es-ES">
            <a:solidFill>
              <a:schemeClr val="tx1"/>
            </a:solidFill>
          </a:endParaRPr>
        </a:p>
      </dgm:t>
    </dgm:pt>
    <dgm:pt modelId="{CCF71A66-F655-4C6C-9180-88FCF77FA409}">
      <dgm:prSet phldrT="[Texto]" custT="1"/>
      <dgm:spPr>
        <a:xfrm rot="16200000">
          <a:off x="3357586" y="385121"/>
          <a:ext cx="1928826" cy="1158582"/>
        </a:xfrm>
        <a:prstGeom prst="flowChartManualOperation">
          <a:avLst/>
        </a:prstGeom>
        <a:solidFill>
          <a:srgbClr val="D0F8D3"/>
        </a:solidFill>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marL="0" indent="0" algn="l">
            <a:buNone/>
          </a:pPr>
          <a:r>
            <a:rPr lang="es-ES" sz="1400" b="1">
              <a:solidFill>
                <a:schemeClr val="tx1"/>
              </a:solidFill>
              <a:latin typeface="Franklin Gothic Book"/>
              <a:ea typeface="+mn-ea"/>
              <a:cs typeface="+mn-cs"/>
            </a:rPr>
            <a:t> Inicia con el poder político de la iglesia hasta el surgimiento del protes-tantismo con la Reforma</a:t>
          </a:r>
          <a:br>
            <a:rPr lang="es-ES" sz="1400" b="1">
              <a:solidFill>
                <a:schemeClr val="tx1"/>
              </a:solidFill>
              <a:latin typeface="Franklin Gothic Book"/>
              <a:ea typeface="+mn-ea"/>
              <a:cs typeface="+mn-cs"/>
            </a:rPr>
          </a:br>
          <a:r>
            <a:rPr lang="es-ES" sz="1400" b="1">
              <a:solidFill>
                <a:schemeClr val="tx1"/>
              </a:solidFill>
              <a:latin typeface="Franklin Gothic Book"/>
              <a:ea typeface="+mn-ea"/>
              <a:cs typeface="+mn-cs"/>
            </a:rPr>
            <a:t>de Lutero</a:t>
          </a:r>
          <a:endParaRPr lang="es-ES" sz="1400" b="1" dirty="0">
            <a:solidFill>
              <a:schemeClr val="tx1"/>
            </a:solidFill>
            <a:latin typeface="Franklin Gothic Book"/>
            <a:ea typeface="+mn-ea"/>
            <a:cs typeface="+mn-cs"/>
          </a:endParaRPr>
        </a:p>
      </dgm:t>
    </dgm:pt>
    <dgm:pt modelId="{ACF67679-66AC-4B22-9124-356BA1030853}" type="parTrans" cxnId="{EAB16440-8CD5-489C-927C-51BB822C5A6F}">
      <dgm:prSet/>
      <dgm:spPr/>
      <dgm:t>
        <a:bodyPr/>
        <a:lstStyle/>
        <a:p>
          <a:endParaRPr lang="es-ES">
            <a:solidFill>
              <a:schemeClr val="tx1"/>
            </a:solidFill>
          </a:endParaRPr>
        </a:p>
      </dgm:t>
    </dgm:pt>
    <dgm:pt modelId="{CEE073BB-2E22-409B-9257-1EF19B07ED2D}" type="sibTrans" cxnId="{EAB16440-8CD5-489C-927C-51BB822C5A6F}">
      <dgm:prSet/>
      <dgm:spPr/>
      <dgm:t>
        <a:bodyPr/>
        <a:lstStyle/>
        <a:p>
          <a:endParaRPr lang="es-ES">
            <a:solidFill>
              <a:schemeClr val="tx1"/>
            </a:solidFill>
          </a:endParaRPr>
        </a:p>
      </dgm:t>
    </dgm:pt>
    <dgm:pt modelId="{1542B741-21C1-4DC4-8008-8F1C34EBCA4A}">
      <dgm:prSet phldrT="[Texto]" custT="1"/>
      <dgm:spPr>
        <a:xfrm rot="16200000">
          <a:off x="3357586" y="385121"/>
          <a:ext cx="1928826" cy="1158582"/>
        </a:xfrm>
        <a:prstGeom prst="flowChartManualOperation">
          <a:avLst/>
        </a:prstGeom>
        <a:solidFill>
          <a:srgbClr val="D0F8D3"/>
        </a:solidFill>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5515641D-50E9-43D6-94F9-10DD098A905F}" type="parTrans" cxnId="{2B39CC9D-28A5-4973-B311-98EB5E30BDE9}">
      <dgm:prSet/>
      <dgm:spPr/>
      <dgm:t>
        <a:bodyPr/>
        <a:lstStyle/>
        <a:p>
          <a:endParaRPr lang="es-ES">
            <a:solidFill>
              <a:schemeClr val="tx1"/>
            </a:solidFill>
          </a:endParaRPr>
        </a:p>
      </dgm:t>
    </dgm:pt>
    <dgm:pt modelId="{0478B224-5824-4E3B-A27F-0A8B26AC0C41}" type="sibTrans" cxnId="{2B39CC9D-28A5-4973-B311-98EB5E30BDE9}">
      <dgm:prSet/>
      <dgm:spPr/>
      <dgm:t>
        <a:bodyPr/>
        <a:lstStyle/>
        <a:p>
          <a:endParaRPr lang="es-ES">
            <a:solidFill>
              <a:schemeClr val="tx1"/>
            </a:solidFill>
          </a:endParaRPr>
        </a:p>
      </dgm:t>
    </dgm:pt>
    <dgm:pt modelId="{65669EC0-BCAE-492A-A73B-87A75A6E9241}">
      <dgm:prSet phldrT="[Texto]" custT="1"/>
      <dgm:spPr>
        <a:xfrm rot="16200000">
          <a:off x="4603062" y="385121"/>
          <a:ext cx="1928826" cy="1158582"/>
        </a:xfrm>
        <a:prstGeom prst="flowChartManualOperation">
          <a:avLst/>
        </a:prstGeom>
        <a:solidFill>
          <a:srgbClr val="CCF8E5"/>
        </a:solidFill>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marL="0" indent="0" algn="l">
            <a:buNone/>
          </a:pPr>
          <a:r>
            <a:rPr lang="es-ES" sz="1400" b="1">
              <a:solidFill>
                <a:schemeClr val="tx1"/>
              </a:solidFill>
              <a:latin typeface="Franklin Gothic Book"/>
              <a:ea typeface="+mn-ea"/>
              <a:cs typeface="+mn-cs"/>
            </a:rPr>
            <a:t> Periodo final de la persecución y la decadencia del protestan-tismo hasta el encarcela-miento del Papa</a:t>
          </a:r>
          <a:endParaRPr lang="es-ES" sz="1400" b="1" dirty="0">
            <a:solidFill>
              <a:schemeClr val="tx1"/>
            </a:solidFill>
            <a:latin typeface="Franklin Gothic Book"/>
            <a:ea typeface="+mn-ea"/>
            <a:cs typeface="+mn-cs"/>
          </a:endParaRPr>
        </a:p>
      </dgm:t>
    </dgm:pt>
    <dgm:pt modelId="{917D79A8-18FC-4DE0-A94F-381DF8F29D93}" type="parTrans" cxnId="{7AF9B6FA-8FB8-4C04-90B3-CF7DDDBFC61A}">
      <dgm:prSet/>
      <dgm:spPr/>
      <dgm:t>
        <a:bodyPr/>
        <a:lstStyle/>
        <a:p>
          <a:endParaRPr lang="es-ES">
            <a:solidFill>
              <a:schemeClr val="tx1"/>
            </a:solidFill>
          </a:endParaRPr>
        </a:p>
      </dgm:t>
    </dgm:pt>
    <dgm:pt modelId="{FE29E4D3-9922-4634-A3E7-F58D03BCE105}" type="sibTrans" cxnId="{7AF9B6FA-8FB8-4C04-90B3-CF7DDDBFC61A}">
      <dgm:prSet/>
      <dgm:spPr/>
      <dgm:t>
        <a:bodyPr/>
        <a:lstStyle/>
        <a:p>
          <a:endParaRPr lang="es-ES">
            <a:solidFill>
              <a:schemeClr val="tx1"/>
            </a:solidFill>
          </a:endParaRPr>
        </a:p>
      </dgm:t>
    </dgm:pt>
    <dgm:pt modelId="{45124A0D-0DC9-42AB-88EC-46C3B5C2F222}">
      <dgm:prSet phldrT="[Texto]" custT="1"/>
      <dgm:spPr>
        <a:xfrm rot="16200000">
          <a:off x="4603062" y="385121"/>
          <a:ext cx="1928826" cy="1158582"/>
        </a:xfrm>
        <a:prstGeom prst="flowChartManualOperation">
          <a:avLst/>
        </a:prstGeom>
        <a:solidFill>
          <a:srgbClr val="CCF8E5"/>
        </a:solidFill>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B0F0D1D7-AB7E-4C56-AE49-BD56819E6373}" type="parTrans" cxnId="{7AC7C9ED-3FCE-47E3-B02F-783195E6D09B}">
      <dgm:prSet/>
      <dgm:spPr/>
      <dgm:t>
        <a:bodyPr/>
        <a:lstStyle/>
        <a:p>
          <a:endParaRPr lang="es-ES">
            <a:solidFill>
              <a:schemeClr val="tx1"/>
            </a:solidFill>
          </a:endParaRPr>
        </a:p>
      </dgm:t>
    </dgm:pt>
    <dgm:pt modelId="{E3AFD884-AC76-43BF-84D0-E44CE8F8F287}" type="sibTrans" cxnId="{7AC7C9ED-3FCE-47E3-B02F-783195E6D09B}">
      <dgm:prSet/>
      <dgm:spPr/>
      <dgm:t>
        <a:bodyPr/>
        <a:lstStyle/>
        <a:p>
          <a:endParaRPr lang="es-ES">
            <a:solidFill>
              <a:schemeClr val="tx1"/>
            </a:solidFill>
          </a:endParaRPr>
        </a:p>
      </dgm:t>
    </dgm:pt>
    <dgm:pt modelId="{ED28998A-976A-4BF9-AE69-FD331B82AC79}">
      <dgm:prSet phldrT="[Texto]" custT="1"/>
      <dgm:spPr>
        <a:xfrm rot="16200000">
          <a:off x="5848538" y="385121"/>
          <a:ext cx="1928826" cy="1158582"/>
        </a:xfrm>
        <a:prstGeom prst="flowChartManualOperation">
          <a:avLst/>
        </a:prstGeom>
        <a:solidFill>
          <a:srgbClr val="C5EFF1"/>
        </a:solidFill>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marL="0" indent="0" algn="l">
            <a:buNone/>
            <a:tabLst/>
          </a:pPr>
          <a:r>
            <a:rPr lang="es-ES" sz="1400" b="1">
              <a:solidFill>
                <a:schemeClr val="tx1"/>
              </a:solidFill>
              <a:latin typeface="Franklin Gothic Book"/>
              <a:ea typeface="+mn-ea"/>
              <a:cs typeface="+mn-cs"/>
            </a:rPr>
            <a:t> Desde el gran despertar, cuando el mundo esperaba activamente la Venida de Jesús. Hasta el fin de los 2.300 días</a:t>
          </a:r>
          <a:endParaRPr lang="es-ES" sz="1400" b="1" dirty="0">
            <a:solidFill>
              <a:schemeClr val="tx1"/>
            </a:solidFill>
            <a:latin typeface="Franklin Gothic Book"/>
            <a:ea typeface="+mn-ea"/>
            <a:cs typeface="+mn-cs"/>
          </a:endParaRPr>
        </a:p>
      </dgm:t>
    </dgm:pt>
    <dgm:pt modelId="{1970B693-F489-499D-A487-5193ED4CECCE}" type="parTrans" cxnId="{6321353E-295B-4F66-B3C5-B5B76721823D}">
      <dgm:prSet/>
      <dgm:spPr/>
      <dgm:t>
        <a:bodyPr/>
        <a:lstStyle/>
        <a:p>
          <a:endParaRPr lang="es-ES">
            <a:solidFill>
              <a:schemeClr val="tx1"/>
            </a:solidFill>
          </a:endParaRPr>
        </a:p>
      </dgm:t>
    </dgm:pt>
    <dgm:pt modelId="{D788109E-AC60-40CF-BD01-803A307066CE}" type="sibTrans" cxnId="{6321353E-295B-4F66-B3C5-B5B76721823D}">
      <dgm:prSet/>
      <dgm:spPr/>
      <dgm:t>
        <a:bodyPr/>
        <a:lstStyle/>
        <a:p>
          <a:endParaRPr lang="es-ES">
            <a:solidFill>
              <a:schemeClr val="tx1"/>
            </a:solidFill>
          </a:endParaRPr>
        </a:p>
      </dgm:t>
    </dgm:pt>
    <dgm:pt modelId="{19DFB7BE-0FB8-401B-A533-DBE85BFAB44F}">
      <dgm:prSet phldrT="[Texto]" custT="1"/>
      <dgm:spPr>
        <a:xfrm rot="16200000">
          <a:off x="5848538" y="385121"/>
          <a:ext cx="1928826" cy="1158582"/>
        </a:xfrm>
        <a:prstGeom prst="flowChartManualOperation">
          <a:avLst/>
        </a:prstGeom>
        <a:solidFill>
          <a:srgbClr val="C5EFF1"/>
        </a:solidFill>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gm:spPr>
      <dgm:t>
        <a:bodyPr/>
        <a:lstStyle/>
        <a:p>
          <a:pPr marL="0" algn="l">
            <a:buNone/>
          </a:pPr>
          <a:endParaRPr lang="es-ES" sz="100" b="1" dirty="0">
            <a:solidFill>
              <a:schemeClr val="tx1"/>
            </a:solidFill>
            <a:latin typeface="Franklin Gothic Book"/>
            <a:ea typeface="+mn-ea"/>
            <a:cs typeface="+mn-cs"/>
          </a:endParaRPr>
        </a:p>
      </dgm:t>
    </dgm:pt>
    <dgm:pt modelId="{C7C4D47A-027E-4673-B7DB-37A48D67CF4A}" type="parTrans" cxnId="{9CEC40F5-049A-43EB-BF2A-4F0E4B66A504}">
      <dgm:prSet/>
      <dgm:spPr/>
      <dgm:t>
        <a:bodyPr/>
        <a:lstStyle/>
        <a:p>
          <a:endParaRPr lang="es-ES">
            <a:solidFill>
              <a:schemeClr val="tx1"/>
            </a:solidFill>
          </a:endParaRPr>
        </a:p>
      </dgm:t>
    </dgm:pt>
    <dgm:pt modelId="{F5E85AFD-7EA9-433A-9B01-4642F639F2D3}" type="sibTrans" cxnId="{9CEC40F5-049A-43EB-BF2A-4F0E4B66A504}">
      <dgm:prSet/>
      <dgm:spPr/>
      <dgm:t>
        <a:bodyPr/>
        <a:lstStyle/>
        <a:p>
          <a:endParaRPr lang="es-ES">
            <a:solidFill>
              <a:schemeClr val="tx1"/>
            </a:solidFill>
          </a:endParaRPr>
        </a:p>
      </dgm:t>
    </dgm:pt>
    <dgm:pt modelId="{DA533644-D7DA-4137-840F-32B4B1BF3DFD}">
      <dgm:prSet phldrT="[Texto]" custT="1"/>
      <dgm:spPr>
        <a:xfrm rot="16200000">
          <a:off x="7094015" y="385121"/>
          <a:ext cx="1928826" cy="1158582"/>
        </a:xfrm>
        <a:prstGeom prst="flowChartManualOperation">
          <a:avLst/>
        </a:prstGeom>
        <a:solidFill>
          <a:srgbClr val="CFE0F1"/>
        </a:solidFill>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marL="0" indent="0">
            <a:buNone/>
          </a:pPr>
          <a:r>
            <a:rPr lang="es-ES" sz="1400" b="1">
              <a:solidFill>
                <a:schemeClr val="tx1"/>
              </a:solidFill>
              <a:latin typeface="Franklin Gothic Book"/>
              <a:ea typeface="+mn-ea"/>
              <a:cs typeface="+mn-cs"/>
            </a:rPr>
            <a:t> Periodo final de la iglesia hasta la Segunda Venida de Jesús</a:t>
          </a:r>
          <a:endParaRPr lang="es-ES" sz="1400" b="1" dirty="0">
            <a:solidFill>
              <a:schemeClr val="tx1"/>
            </a:solidFill>
            <a:latin typeface="Franklin Gothic Book"/>
            <a:ea typeface="+mn-ea"/>
            <a:cs typeface="+mn-cs"/>
          </a:endParaRPr>
        </a:p>
      </dgm:t>
    </dgm:pt>
    <dgm:pt modelId="{F060B9B1-10B4-408C-B09F-97F3915AECCF}" type="parTrans" cxnId="{AF119371-FD6A-44A3-8675-BB3885DAE6D7}">
      <dgm:prSet/>
      <dgm:spPr/>
      <dgm:t>
        <a:bodyPr/>
        <a:lstStyle/>
        <a:p>
          <a:endParaRPr lang="es-ES">
            <a:solidFill>
              <a:schemeClr val="tx1"/>
            </a:solidFill>
          </a:endParaRPr>
        </a:p>
      </dgm:t>
    </dgm:pt>
    <dgm:pt modelId="{FD2E642B-7164-4592-BE67-F2467F91F55A}" type="sibTrans" cxnId="{AF119371-FD6A-44A3-8675-BB3885DAE6D7}">
      <dgm:prSet/>
      <dgm:spPr/>
      <dgm:t>
        <a:bodyPr/>
        <a:lstStyle/>
        <a:p>
          <a:endParaRPr lang="es-ES">
            <a:solidFill>
              <a:schemeClr val="tx1"/>
            </a:solidFill>
          </a:endParaRPr>
        </a:p>
      </dgm:t>
    </dgm:pt>
    <dgm:pt modelId="{508EBDCD-B3D6-4D34-9B4C-600344E6FBEA}">
      <dgm:prSet phldrT="[Texto]" custT="1"/>
      <dgm:spPr>
        <a:xfrm rot="16200000">
          <a:off x="7094015" y="385121"/>
          <a:ext cx="1928826" cy="1158582"/>
        </a:xfrm>
        <a:prstGeom prst="flowChartManualOperation">
          <a:avLst/>
        </a:prstGeom>
        <a:solidFill>
          <a:srgbClr val="CFE0F1"/>
        </a:solidFill>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gm:spPr>
      <dgm:t>
        <a:bodyPr/>
        <a:lstStyle/>
        <a:p>
          <a:pPr marL="0">
            <a:buNone/>
          </a:pPr>
          <a:r>
            <a:rPr lang="es-ES" sz="100" b="1">
              <a:solidFill>
                <a:schemeClr val="tx1"/>
              </a:solidFill>
              <a:latin typeface="Franklin Gothic Book"/>
              <a:ea typeface="+mn-ea"/>
              <a:cs typeface="+mn-cs"/>
            </a:rPr>
            <a:t> </a:t>
          </a:r>
          <a:endParaRPr lang="es-ES" sz="100" b="1" dirty="0">
            <a:solidFill>
              <a:schemeClr val="tx1"/>
            </a:solidFill>
            <a:latin typeface="Franklin Gothic Book"/>
            <a:ea typeface="+mn-ea"/>
            <a:cs typeface="+mn-cs"/>
          </a:endParaRPr>
        </a:p>
      </dgm:t>
    </dgm:pt>
    <dgm:pt modelId="{95A43E23-4DF6-4320-871F-C2BBE900B536}" type="parTrans" cxnId="{FFA43F90-8F33-41AD-A257-FA7C4B0F15E7}">
      <dgm:prSet/>
      <dgm:spPr/>
      <dgm:t>
        <a:bodyPr/>
        <a:lstStyle/>
        <a:p>
          <a:endParaRPr lang="es-ES">
            <a:solidFill>
              <a:schemeClr val="tx1"/>
            </a:solidFill>
          </a:endParaRPr>
        </a:p>
      </dgm:t>
    </dgm:pt>
    <dgm:pt modelId="{488EF8BA-FE82-4D42-93AF-CEDD4B884D4E}" type="sibTrans" cxnId="{FFA43F90-8F33-41AD-A257-FA7C4B0F15E7}">
      <dgm:prSet/>
      <dgm:spPr/>
      <dgm:t>
        <a:bodyPr/>
        <a:lstStyle/>
        <a:p>
          <a:endParaRPr lang="es-ES">
            <a:solidFill>
              <a:schemeClr val="tx1"/>
            </a:solidFill>
          </a:endParaRPr>
        </a:p>
      </dgm:t>
    </dgm:pt>
    <dgm:pt modelId="{0AA954B1-CE8E-47D3-B939-158B40F3EA56}" type="pres">
      <dgm:prSet presAssocID="{4639D36E-100B-4F85-A396-66A3AE0B1994}" presName="Name0" presStyleCnt="0">
        <dgm:presLayoutVars>
          <dgm:dir/>
          <dgm:resizeHandles val="exact"/>
        </dgm:presLayoutVars>
      </dgm:prSet>
      <dgm:spPr/>
    </dgm:pt>
    <dgm:pt modelId="{083DB1B2-2737-49E9-8F4A-847F0D7D2AA5}" type="pres">
      <dgm:prSet presAssocID="{06F1F8C7-4C74-4623-939A-8875A2E4CFFA}" presName="node" presStyleLbl="node1" presStyleIdx="0" presStyleCnt="7">
        <dgm:presLayoutVars>
          <dgm:bulletEnabled val="1"/>
        </dgm:presLayoutVars>
      </dgm:prSet>
      <dgm:spPr>
        <a:prstGeom prst="snip1Rect">
          <a:avLst/>
        </a:prstGeom>
      </dgm:spPr>
    </dgm:pt>
    <dgm:pt modelId="{9F94EA1E-9374-4A9A-8363-2D8498140899}" type="pres">
      <dgm:prSet presAssocID="{976C96ED-33E3-47BB-8B09-0772F38AA20F}" presName="sibTrans" presStyleCnt="0"/>
      <dgm:spPr/>
    </dgm:pt>
    <dgm:pt modelId="{85A30923-F58D-4843-8FC7-FB5F60A12203}" type="pres">
      <dgm:prSet presAssocID="{042FE46B-DE5D-4B81-B1C7-6127113F197B}" presName="node" presStyleLbl="node1" presStyleIdx="1" presStyleCnt="7" custScaleX="110354">
        <dgm:presLayoutVars>
          <dgm:bulletEnabled val="1"/>
        </dgm:presLayoutVars>
      </dgm:prSet>
      <dgm:spPr>
        <a:prstGeom prst="snip1Rect">
          <a:avLst/>
        </a:prstGeom>
      </dgm:spPr>
    </dgm:pt>
    <dgm:pt modelId="{9ED28A3A-965A-4F3F-8972-61A0E3B046D0}" type="pres">
      <dgm:prSet presAssocID="{56FE3E04-7318-4D58-947B-C08D38125BE7}" presName="sibTrans" presStyleCnt="0"/>
      <dgm:spPr/>
    </dgm:pt>
    <dgm:pt modelId="{AEAD07D2-D5F6-46CA-A718-D787994FD70C}" type="pres">
      <dgm:prSet presAssocID="{E3282EC6-B87D-493F-A88F-BFB6EC49F085}" presName="node" presStyleLbl="node1" presStyleIdx="2" presStyleCnt="7" custScaleX="122707">
        <dgm:presLayoutVars>
          <dgm:bulletEnabled val="1"/>
        </dgm:presLayoutVars>
      </dgm:prSet>
      <dgm:spPr>
        <a:prstGeom prst="snip1Rect">
          <a:avLst/>
        </a:prstGeom>
      </dgm:spPr>
    </dgm:pt>
    <dgm:pt modelId="{76BA787C-49DC-4A4F-A9AE-5710F1565F0E}" type="pres">
      <dgm:prSet presAssocID="{344981B5-C657-4D2C-9243-DD3CEE489F20}" presName="sibTrans" presStyleCnt="0"/>
      <dgm:spPr/>
    </dgm:pt>
    <dgm:pt modelId="{C2B629B0-E581-4B1C-9F64-00029BB8A534}" type="pres">
      <dgm:prSet presAssocID="{1542B741-21C1-4DC4-8008-8F1C34EBCA4A}" presName="node" presStyleLbl="node1" presStyleIdx="3" presStyleCnt="7" custScaleX="113407">
        <dgm:presLayoutVars>
          <dgm:bulletEnabled val="1"/>
        </dgm:presLayoutVars>
      </dgm:prSet>
      <dgm:spPr>
        <a:prstGeom prst="snip1Rect">
          <a:avLst/>
        </a:prstGeom>
      </dgm:spPr>
    </dgm:pt>
    <dgm:pt modelId="{F89CB24C-F173-43ED-BB41-2C01C0E87AF8}" type="pres">
      <dgm:prSet presAssocID="{0478B224-5824-4E3B-A27F-0A8B26AC0C41}" presName="sibTrans" presStyleCnt="0"/>
      <dgm:spPr/>
    </dgm:pt>
    <dgm:pt modelId="{FBBACE0A-61DD-420A-BA13-2E2D07CF1CD7}" type="pres">
      <dgm:prSet presAssocID="{45124A0D-0DC9-42AB-88EC-46C3B5C2F222}" presName="node" presStyleLbl="node1" presStyleIdx="4" presStyleCnt="7" custScaleX="121158">
        <dgm:presLayoutVars>
          <dgm:bulletEnabled val="1"/>
        </dgm:presLayoutVars>
      </dgm:prSet>
      <dgm:spPr>
        <a:prstGeom prst="snip1Rect">
          <a:avLst/>
        </a:prstGeom>
      </dgm:spPr>
    </dgm:pt>
    <dgm:pt modelId="{E47EEF9E-8EB7-49BA-83CB-269AD338C04E}" type="pres">
      <dgm:prSet presAssocID="{E3AFD884-AC76-43BF-84D0-E44CE8F8F287}" presName="sibTrans" presStyleCnt="0"/>
      <dgm:spPr/>
    </dgm:pt>
    <dgm:pt modelId="{84F69B57-3F09-43B5-BE07-B9A64CF19E00}" type="pres">
      <dgm:prSet presAssocID="{19DFB7BE-0FB8-401B-A533-DBE85BFAB44F}" presName="node" presStyleLbl="node1" presStyleIdx="5" presStyleCnt="7" custScaleX="125680">
        <dgm:presLayoutVars>
          <dgm:bulletEnabled val="1"/>
        </dgm:presLayoutVars>
      </dgm:prSet>
      <dgm:spPr>
        <a:prstGeom prst="snip1Rect">
          <a:avLst/>
        </a:prstGeom>
      </dgm:spPr>
    </dgm:pt>
    <dgm:pt modelId="{BF88A253-D34E-44F8-856B-3F3EC25DE4B3}" type="pres">
      <dgm:prSet presAssocID="{F5E85AFD-7EA9-433A-9B01-4642F639F2D3}" presName="sibTrans" presStyleCnt="0"/>
      <dgm:spPr/>
    </dgm:pt>
    <dgm:pt modelId="{860F8955-603E-4178-8939-F1A0E1869045}" type="pres">
      <dgm:prSet presAssocID="{508EBDCD-B3D6-4D34-9B4C-600344E6FBEA}" presName="node" presStyleLbl="node1" presStyleIdx="6" presStyleCnt="7">
        <dgm:presLayoutVars>
          <dgm:bulletEnabled val="1"/>
        </dgm:presLayoutVars>
      </dgm:prSet>
      <dgm:spPr>
        <a:prstGeom prst="snip1Rect">
          <a:avLst/>
        </a:prstGeom>
      </dgm:spPr>
    </dgm:pt>
  </dgm:ptLst>
  <dgm:cxnLst>
    <dgm:cxn modelId="{DB1F2F1F-5C2D-41DA-84E2-776B697F7F78}" type="presOf" srcId="{95AA6F3B-73CF-49C5-992F-29F1B258F785}" destId="{083DB1B2-2737-49E9-8F4A-847F0D7D2AA5}" srcOrd="0" destOrd="1" presId="urn:microsoft.com/office/officeart/2005/8/layout/hList6"/>
    <dgm:cxn modelId="{BDD20B2A-6BEE-492E-8339-70E44B1816A0}" type="presOf" srcId="{40152CFE-2131-4309-AF08-8743FA235243}" destId="{85A30923-F58D-4843-8FC7-FB5F60A12203}" srcOrd="0" destOrd="1" presId="urn:microsoft.com/office/officeart/2005/8/layout/hList6"/>
    <dgm:cxn modelId="{F51E3831-972D-4FDC-8BDB-220F82DFDBA7}" srcId="{042FE46B-DE5D-4B81-B1C7-6127113F197B}" destId="{40152CFE-2131-4309-AF08-8743FA235243}" srcOrd="0" destOrd="0" parTransId="{FEDC5A3F-9066-4030-BFBD-621003288DF9}" sibTransId="{7C8170EB-6DDB-4072-9085-AC7C99B9471F}"/>
    <dgm:cxn modelId="{40E24031-6CBA-4A90-8C94-E03470FB2446}" type="presOf" srcId="{1542B741-21C1-4DC4-8008-8F1C34EBCA4A}" destId="{C2B629B0-E581-4B1C-9F64-00029BB8A534}" srcOrd="0" destOrd="0" presId="urn:microsoft.com/office/officeart/2005/8/layout/hList6"/>
    <dgm:cxn modelId="{DBF3A13C-1B4A-4567-85E1-097243C9681E}" srcId="{E3282EC6-B87D-493F-A88F-BFB6EC49F085}" destId="{95B21CFB-AA84-478C-99BC-D2495588B546}" srcOrd="0" destOrd="0" parTransId="{C35D9A18-EDFC-4257-B37B-77BBF0BEE2F5}" sibTransId="{D00C42B0-D8FD-4D1F-8307-250AE9E266F3}"/>
    <dgm:cxn modelId="{6321353E-295B-4F66-B3C5-B5B76721823D}" srcId="{19DFB7BE-0FB8-401B-A533-DBE85BFAB44F}" destId="{ED28998A-976A-4BF9-AE69-FD331B82AC79}" srcOrd="0" destOrd="0" parTransId="{1970B693-F489-499D-A487-5193ED4CECCE}" sibTransId="{D788109E-AC60-40CF-BD01-803A307066CE}"/>
    <dgm:cxn modelId="{EAB16440-8CD5-489C-927C-51BB822C5A6F}" srcId="{1542B741-21C1-4DC4-8008-8F1C34EBCA4A}" destId="{CCF71A66-F655-4C6C-9180-88FCF77FA409}" srcOrd="0" destOrd="0" parTransId="{ACF67679-66AC-4B22-9124-356BA1030853}" sibTransId="{CEE073BB-2E22-409B-9257-1EF19B07ED2D}"/>
    <dgm:cxn modelId="{7A4CD74E-B7BE-4102-8288-AD59B1A1E3BE}" type="presOf" srcId="{042FE46B-DE5D-4B81-B1C7-6127113F197B}" destId="{85A30923-F58D-4843-8FC7-FB5F60A12203}" srcOrd="0" destOrd="0" presId="urn:microsoft.com/office/officeart/2005/8/layout/hList6"/>
    <dgm:cxn modelId="{AF119371-FD6A-44A3-8675-BB3885DAE6D7}" srcId="{508EBDCD-B3D6-4D34-9B4C-600344E6FBEA}" destId="{DA533644-D7DA-4137-840F-32B4B1BF3DFD}" srcOrd="0" destOrd="0" parTransId="{F060B9B1-10B4-408C-B09F-97F3915AECCF}" sibTransId="{FD2E642B-7164-4592-BE67-F2467F91F55A}"/>
    <dgm:cxn modelId="{B514325A-7E0D-4F15-A961-92FF66BA14D4}" type="presOf" srcId="{ED28998A-976A-4BF9-AE69-FD331B82AC79}" destId="{84F69B57-3F09-43B5-BE07-B9A64CF19E00}" srcOrd="0" destOrd="1" presId="urn:microsoft.com/office/officeart/2005/8/layout/hList6"/>
    <dgm:cxn modelId="{191D717B-6073-478C-B56D-5D24EDAF35CB}" type="presOf" srcId="{95B21CFB-AA84-478C-99BC-D2495588B546}" destId="{AEAD07D2-D5F6-46CA-A718-D787994FD70C}" srcOrd="0" destOrd="1" presId="urn:microsoft.com/office/officeart/2005/8/layout/hList6"/>
    <dgm:cxn modelId="{E1198F7C-42CC-4AAB-9B55-D825399D9141}" type="presOf" srcId="{E3282EC6-B87D-493F-A88F-BFB6EC49F085}" destId="{AEAD07D2-D5F6-46CA-A718-D787994FD70C}" srcOrd="0" destOrd="0" presId="urn:microsoft.com/office/officeart/2005/8/layout/hList6"/>
    <dgm:cxn modelId="{7F299A85-5702-446C-94CD-DB30CBCFEA0F}" srcId="{4639D36E-100B-4F85-A396-66A3AE0B1994}" destId="{E3282EC6-B87D-493F-A88F-BFB6EC49F085}" srcOrd="2" destOrd="0" parTransId="{383004DB-17AD-4750-B2DD-0E0741C6043B}" sibTransId="{344981B5-C657-4D2C-9243-DD3CEE489F20}"/>
    <dgm:cxn modelId="{23906E88-7325-4C0A-8D42-5153A54B118A}" type="presOf" srcId="{4639D36E-100B-4F85-A396-66A3AE0B1994}" destId="{0AA954B1-CE8E-47D3-B939-158B40F3EA56}" srcOrd="0" destOrd="0" presId="urn:microsoft.com/office/officeart/2005/8/layout/hList6"/>
    <dgm:cxn modelId="{EB34508E-FA3F-4AC2-A3EA-7B18F799E091}" srcId="{4639D36E-100B-4F85-A396-66A3AE0B1994}" destId="{042FE46B-DE5D-4B81-B1C7-6127113F197B}" srcOrd="1" destOrd="0" parTransId="{4FCE96A7-B82D-4B10-AEA4-D13E6368A7E5}" sibTransId="{56FE3E04-7318-4D58-947B-C08D38125BE7}"/>
    <dgm:cxn modelId="{FFA43F90-8F33-41AD-A257-FA7C4B0F15E7}" srcId="{4639D36E-100B-4F85-A396-66A3AE0B1994}" destId="{508EBDCD-B3D6-4D34-9B4C-600344E6FBEA}" srcOrd="6" destOrd="0" parTransId="{95A43E23-4DF6-4320-871F-C2BBE900B536}" sibTransId="{488EF8BA-FE82-4D42-93AF-CEDD4B884D4E}"/>
    <dgm:cxn modelId="{2B39CC9D-28A5-4973-B311-98EB5E30BDE9}" srcId="{4639D36E-100B-4F85-A396-66A3AE0B1994}" destId="{1542B741-21C1-4DC4-8008-8F1C34EBCA4A}" srcOrd="3" destOrd="0" parTransId="{5515641D-50E9-43D6-94F9-10DD098A905F}" sibTransId="{0478B224-5824-4E3B-A27F-0A8B26AC0C41}"/>
    <dgm:cxn modelId="{CBF8D5A3-0826-4F25-B9F8-8C396D27564A}" type="presOf" srcId="{65669EC0-BCAE-492A-A73B-87A75A6E9241}" destId="{FBBACE0A-61DD-420A-BA13-2E2D07CF1CD7}" srcOrd="0" destOrd="1" presId="urn:microsoft.com/office/officeart/2005/8/layout/hList6"/>
    <dgm:cxn modelId="{FEF4AAB4-DD68-4712-A898-FA3CECAC2C88}" type="presOf" srcId="{DA533644-D7DA-4137-840F-32B4B1BF3DFD}" destId="{860F8955-603E-4178-8939-F1A0E1869045}" srcOrd="0" destOrd="1" presId="urn:microsoft.com/office/officeart/2005/8/layout/hList6"/>
    <dgm:cxn modelId="{7CCAE3B4-3CFE-49F9-8E52-1C46F4776587}" type="presOf" srcId="{06F1F8C7-4C74-4623-939A-8875A2E4CFFA}" destId="{083DB1B2-2737-49E9-8F4A-847F0D7D2AA5}" srcOrd="0" destOrd="0" presId="urn:microsoft.com/office/officeart/2005/8/layout/hList6"/>
    <dgm:cxn modelId="{136F7BB7-55BE-4FB1-9230-4E62CC79052B}" srcId="{4639D36E-100B-4F85-A396-66A3AE0B1994}" destId="{06F1F8C7-4C74-4623-939A-8875A2E4CFFA}" srcOrd="0" destOrd="0" parTransId="{07849A6E-AEFE-41E0-BF34-1BC6F5761D9B}" sibTransId="{976C96ED-33E3-47BB-8B09-0772F38AA20F}"/>
    <dgm:cxn modelId="{A31044BB-6AAD-4099-B880-FEE0678C06E9}" type="presOf" srcId="{45124A0D-0DC9-42AB-88EC-46C3B5C2F222}" destId="{FBBACE0A-61DD-420A-BA13-2E2D07CF1CD7}" srcOrd="0" destOrd="0" presId="urn:microsoft.com/office/officeart/2005/8/layout/hList6"/>
    <dgm:cxn modelId="{2CDAE0C0-3172-449B-896C-D134DB10A50B}" type="presOf" srcId="{508EBDCD-B3D6-4D34-9B4C-600344E6FBEA}" destId="{860F8955-603E-4178-8939-F1A0E1869045}" srcOrd="0" destOrd="0" presId="urn:microsoft.com/office/officeart/2005/8/layout/hList6"/>
    <dgm:cxn modelId="{80F724D4-C158-436F-85FC-F29A926E3803}" srcId="{06F1F8C7-4C74-4623-939A-8875A2E4CFFA}" destId="{95AA6F3B-73CF-49C5-992F-29F1B258F785}" srcOrd="0" destOrd="0" parTransId="{9270B80E-75E2-49AF-8CD1-81D7268F732F}" sibTransId="{AD895AB9-C150-46A0-8E9B-3303A17220D8}"/>
    <dgm:cxn modelId="{48D7D2DD-9FFF-480A-B028-2D8D224D9523}" type="presOf" srcId="{19DFB7BE-0FB8-401B-A533-DBE85BFAB44F}" destId="{84F69B57-3F09-43B5-BE07-B9A64CF19E00}" srcOrd="0" destOrd="0" presId="urn:microsoft.com/office/officeart/2005/8/layout/hList6"/>
    <dgm:cxn modelId="{7AC7C9ED-3FCE-47E3-B02F-783195E6D09B}" srcId="{4639D36E-100B-4F85-A396-66A3AE0B1994}" destId="{45124A0D-0DC9-42AB-88EC-46C3B5C2F222}" srcOrd="4" destOrd="0" parTransId="{B0F0D1D7-AB7E-4C56-AE49-BD56819E6373}" sibTransId="{E3AFD884-AC76-43BF-84D0-E44CE8F8F287}"/>
    <dgm:cxn modelId="{AE1BD8F2-8371-4381-BDAF-79BF0244C299}" type="presOf" srcId="{CCF71A66-F655-4C6C-9180-88FCF77FA409}" destId="{C2B629B0-E581-4B1C-9F64-00029BB8A534}" srcOrd="0" destOrd="1" presId="urn:microsoft.com/office/officeart/2005/8/layout/hList6"/>
    <dgm:cxn modelId="{9CEC40F5-049A-43EB-BF2A-4F0E4B66A504}" srcId="{4639D36E-100B-4F85-A396-66A3AE0B1994}" destId="{19DFB7BE-0FB8-401B-A533-DBE85BFAB44F}" srcOrd="5" destOrd="0" parTransId="{C7C4D47A-027E-4673-B7DB-37A48D67CF4A}" sibTransId="{F5E85AFD-7EA9-433A-9B01-4642F639F2D3}"/>
    <dgm:cxn modelId="{7AF9B6FA-8FB8-4C04-90B3-CF7DDDBFC61A}" srcId="{45124A0D-0DC9-42AB-88EC-46C3B5C2F222}" destId="{65669EC0-BCAE-492A-A73B-87A75A6E9241}" srcOrd="0" destOrd="0" parTransId="{917D79A8-18FC-4DE0-A94F-381DF8F29D93}" sibTransId="{FE29E4D3-9922-4634-A3E7-F58D03BCE105}"/>
    <dgm:cxn modelId="{6CFF7CDC-CE96-4F5D-95A1-4B556C7A92A2}" type="presParOf" srcId="{0AA954B1-CE8E-47D3-B939-158B40F3EA56}" destId="{083DB1B2-2737-49E9-8F4A-847F0D7D2AA5}" srcOrd="0" destOrd="0" presId="urn:microsoft.com/office/officeart/2005/8/layout/hList6"/>
    <dgm:cxn modelId="{B31FB04B-790C-410B-8F40-0FE4656D1B51}" type="presParOf" srcId="{0AA954B1-CE8E-47D3-B939-158B40F3EA56}" destId="{9F94EA1E-9374-4A9A-8363-2D8498140899}" srcOrd="1" destOrd="0" presId="urn:microsoft.com/office/officeart/2005/8/layout/hList6"/>
    <dgm:cxn modelId="{3FDC67EF-0E2F-4D03-A69B-70D08124EE6D}" type="presParOf" srcId="{0AA954B1-CE8E-47D3-B939-158B40F3EA56}" destId="{85A30923-F58D-4843-8FC7-FB5F60A12203}" srcOrd="2" destOrd="0" presId="urn:microsoft.com/office/officeart/2005/8/layout/hList6"/>
    <dgm:cxn modelId="{8299FBBD-BB50-46C7-A19A-58B9C4D7BF1E}" type="presParOf" srcId="{0AA954B1-CE8E-47D3-B939-158B40F3EA56}" destId="{9ED28A3A-965A-4F3F-8972-61A0E3B046D0}" srcOrd="3" destOrd="0" presId="urn:microsoft.com/office/officeart/2005/8/layout/hList6"/>
    <dgm:cxn modelId="{77F3A237-44A7-400E-823F-61E373BAE7C7}" type="presParOf" srcId="{0AA954B1-CE8E-47D3-B939-158B40F3EA56}" destId="{AEAD07D2-D5F6-46CA-A718-D787994FD70C}" srcOrd="4" destOrd="0" presId="urn:microsoft.com/office/officeart/2005/8/layout/hList6"/>
    <dgm:cxn modelId="{D4DA4BCC-BFDF-45BA-81DA-A4826B65102F}" type="presParOf" srcId="{0AA954B1-CE8E-47D3-B939-158B40F3EA56}" destId="{76BA787C-49DC-4A4F-A9AE-5710F1565F0E}" srcOrd="5" destOrd="0" presId="urn:microsoft.com/office/officeart/2005/8/layout/hList6"/>
    <dgm:cxn modelId="{48107EF8-78BF-4ABD-8EAC-8A7DCA27C3B5}" type="presParOf" srcId="{0AA954B1-CE8E-47D3-B939-158B40F3EA56}" destId="{C2B629B0-E581-4B1C-9F64-00029BB8A534}" srcOrd="6" destOrd="0" presId="urn:microsoft.com/office/officeart/2005/8/layout/hList6"/>
    <dgm:cxn modelId="{5594AB1E-2C5A-453B-99B6-54353AF7E331}" type="presParOf" srcId="{0AA954B1-CE8E-47D3-B939-158B40F3EA56}" destId="{F89CB24C-F173-43ED-BB41-2C01C0E87AF8}" srcOrd="7" destOrd="0" presId="urn:microsoft.com/office/officeart/2005/8/layout/hList6"/>
    <dgm:cxn modelId="{928524B3-BE8E-47EF-8370-202FF2D62AE5}" type="presParOf" srcId="{0AA954B1-CE8E-47D3-B939-158B40F3EA56}" destId="{FBBACE0A-61DD-420A-BA13-2E2D07CF1CD7}" srcOrd="8" destOrd="0" presId="urn:microsoft.com/office/officeart/2005/8/layout/hList6"/>
    <dgm:cxn modelId="{89C9332A-2FC4-475E-B164-FBFA6115C1AE}" type="presParOf" srcId="{0AA954B1-CE8E-47D3-B939-158B40F3EA56}" destId="{E47EEF9E-8EB7-49BA-83CB-269AD338C04E}" srcOrd="9" destOrd="0" presId="urn:microsoft.com/office/officeart/2005/8/layout/hList6"/>
    <dgm:cxn modelId="{38C0E963-9413-49B3-97F3-864AA4CA32E8}" type="presParOf" srcId="{0AA954B1-CE8E-47D3-B939-158B40F3EA56}" destId="{84F69B57-3F09-43B5-BE07-B9A64CF19E00}" srcOrd="10" destOrd="0" presId="urn:microsoft.com/office/officeart/2005/8/layout/hList6"/>
    <dgm:cxn modelId="{191B78B5-3554-4271-9406-468057836E9D}" type="presParOf" srcId="{0AA954B1-CE8E-47D3-B939-158B40F3EA56}" destId="{BF88A253-D34E-44F8-856B-3F3EC25DE4B3}" srcOrd="11" destOrd="0" presId="urn:microsoft.com/office/officeart/2005/8/layout/hList6"/>
    <dgm:cxn modelId="{CE555C4F-59D9-4D93-9383-EB4DBC4B1ACC}" type="presParOf" srcId="{0AA954B1-CE8E-47D3-B939-158B40F3EA56}" destId="{860F8955-603E-4178-8939-F1A0E1869045}" srcOrd="12"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dgm:t>
        <a:bodyPr/>
        <a:lstStyle/>
        <a:p>
          <a:r>
            <a:rPr lang="es-ES" sz="2800" b="1" dirty="0">
              <a:solidFill>
                <a:srgbClr val="FFFF99"/>
              </a:solidFill>
              <a:effectLst>
                <a:outerShdw blurRad="38100" dist="38100" dir="2700000" algn="tl">
                  <a:srgbClr val="000000">
                    <a:alpha val="43137"/>
                  </a:srgbClr>
                </a:outerShdw>
              </a:effectLst>
            </a:rPr>
            <a:t>“DESEABLE”. Periodo apostólico 31-100</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dgm:t>
        <a:bodyPr/>
        <a:lstStyle/>
        <a:p>
          <a:r>
            <a:rPr lang="es-ES" sz="2400" b="1" dirty="0">
              <a:solidFill>
                <a:srgbClr val="FFFF99"/>
              </a:solidFill>
              <a:effectLst>
                <a:outerShdw blurRad="38100" dist="38100" dir="2700000" algn="tl">
                  <a:srgbClr val="000000">
                    <a:alpha val="43137"/>
                  </a:srgbClr>
                </a:outerShdw>
              </a:effectLst>
            </a:rPr>
            <a:t>2-3</a:t>
          </a:r>
          <a:r>
            <a:rPr lang="es-ES" sz="2400" b="1" dirty="0">
              <a:effectLst>
                <a:outerShdw blurRad="38100" dist="38100" dir="2700000" algn="tl">
                  <a:srgbClr val="000000">
                    <a:alpha val="43137"/>
                  </a:srgbClr>
                </a:outerShdw>
              </a:effectLst>
            </a:rPr>
            <a:t>. Llevó el evangelio a todo el mundo conocido</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dgm:t>
        <a:bodyPr/>
        <a:lstStyle/>
        <a:p>
          <a:r>
            <a:rPr lang="es-ES" sz="2400" b="1" dirty="0">
              <a:solidFill>
                <a:srgbClr val="FFFF99"/>
              </a:solidFill>
              <a:effectLst>
                <a:outerShdw blurRad="38100" dist="38100" dir="2700000" algn="tl">
                  <a:srgbClr val="000000">
                    <a:alpha val="43137"/>
                  </a:srgbClr>
                </a:outerShdw>
              </a:effectLst>
            </a:rPr>
            <a:t>4-6</a:t>
          </a:r>
          <a:r>
            <a:rPr lang="es-ES" sz="2400" b="1" dirty="0">
              <a:effectLst>
                <a:outerShdw blurRad="38100" dist="38100" dir="2700000" algn="tl">
                  <a:srgbClr val="000000">
                    <a:alpha val="43137"/>
                  </a:srgbClr>
                </a:outerShdw>
              </a:effectLst>
            </a:rPr>
            <a:t>. A partir de la muerte de los apóstoles, decayó en su celo, pero resistió por un tiempo las herejías</a:t>
          </a: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dpi="0" rotWithShape="1">
          <a:blip xmlns:r="http://schemas.openxmlformats.org/officeDocument/2006/relationships" r:embed="rId1"/>
          <a:srcRect/>
          <a:stretch>
            <a:fillRect l="-61170" t="-1979" r="-20292" b="-9361"/>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21979" t="-11516" r="-14549" b="-25014"/>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rgbClr val="0070C0"/>
        </a:solidFill>
      </dgm:spPr>
      <dgm:t>
        <a:bodyPr/>
        <a:lstStyle/>
        <a:p>
          <a:r>
            <a:rPr lang="es-ES" sz="2800" b="1" dirty="0">
              <a:solidFill>
                <a:srgbClr val="FFFF99"/>
              </a:solidFill>
              <a:effectLst>
                <a:outerShdw blurRad="38100" dist="38100" dir="2700000" algn="tl">
                  <a:srgbClr val="000000">
                    <a:alpha val="43137"/>
                  </a:srgbClr>
                </a:outerShdw>
              </a:effectLst>
            </a:rPr>
            <a:t>“MIRRA”. Persecución 100-323</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rgbClr val="0070C0"/>
        </a:solidFill>
      </dgm:spPr>
      <dgm:t>
        <a:bodyPr/>
        <a:lstStyle/>
        <a:p>
          <a:r>
            <a:rPr lang="es-ES" sz="2400" b="1" dirty="0">
              <a:effectLst>
                <a:outerShdw blurRad="38100" dist="38100" dir="2700000" algn="tl">
                  <a:srgbClr val="000000">
                    <a:alpha val="43137"/>
                  </a:srgbClr>
                </a:outerShdw>
              </a:effectLst>
            </a:rPr>
            <a:t>9. Los judíos incitan a Roma a perseguir a los cristianos</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2E87600E-7327-4C40-AF48-466CEA081F9E}">
      <dgm:prSet phldrT="[Texto]" custT="1"/>
      <dgm:spPr>
        <a:solidFill>
          <a:srgbClr val="0070C0"/>
        </a:solidFill>
      </dgm:spPr>
      <dgm:t>
        <a:bodyPr/>
        <a:lstStyle/>
        <a:p>
          <a:r>
            <a:rPr lang="es-ES" sz="2400" b="1" dirty="0">
              <a:effectLst>
                <a:outerShdw blurRad="38100" dist="38100" dir="2700000" algn="tl">
                  <a:srgbClr val="000000">
                    <a:alpha val="43137"/>
                  </a:srgbClr>
                </a:outerShdw>
              </a:effectLst>
            </a:rPr>
            <a:t>10. Persecución de 303-313 d. C.</a:t>
          </a:r>
        </a:p>
      </dgm:t>
    </dgm:pt>
    <dgm:pt modelId="{3960E021-46C2-42C0-B589-C6E8511D65B8}" type="parTrans" cxnId="{02972186-86A7-4796-B9FC-FB1E579EF41D}">
      <dgm:prSet/>
      <dgm:spPr/>
      <dgm:t>
        <a:bodyPr/>
        <a:lstStyle/>
        <a:p>
          <a:endParaRPr lang="es-ES"/>
        </a:p>
      </dgm:t>
    </dgm:pt>
    <dgm:pt modelId="{933E29B0-94DE-4ECC-B888-31D0BB7676EC}" type="sibTrans" cxnId="{02972186-86A7-4796-B9FC-FB1E579EF41D}">
      <dgm:prSet/>
      <dgm:spPr/>
      <dgm:t>
        <a:bodyPr/>
        <a:lstStyle/>
        <a:p>
          <a:endParaRPr lang="es-ES"/>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dpi="0" rotWithShape="1">
          <a:blip xmlns:r="http://schemas.openxmlformats.org/officeDocument/2006/relationships" r:embed="rId1"/>
          <a:srcRect/>
          <a:stretch>
            <a:fillRect l="-61170" t="-1979" r="-20292" b="-9361"/>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3E0E8D4D-DA98-4970-A963-B180C488DBCD}" type="pres">
      <dgm:prSet presAssocID="{2E87600E-7327-4C40-AF48-466CEA081F9E}" presName="childComposite" presStyleCnt="0">
        <dgm:presLayoutVars>
          <dgm:chMax val="0"/>
          <dgm:chPref val="0"/>
        </dgm:presLayoutVars>
      </dgm:prSet>
      <dgm:spPr/>
    </dgm:pt>
    <dgm:pt modelId="{C4806546-4D74-4E00-9763-BBEBAEB09168}" type="pres">
      <dgm:prSet presAssocID="{2E87600E-7327-4C40-AF48-466CEA081F9E}" presName="Image" presStyleLbl="node1" presStyleIdx="1" presStyleCnt="2"/>
      <dgm:spPr>
        <a:blipFill rotWithShape="1">
          <a:blip xmlns:r="http://schemas.openxmlformats.org/officeDocument/2006/relationships" r:embed="rId2"/>
          <a:srcRect/>
          <a:stretch>
            <a:fillRect l="-17000" r="-17000"/>
          </a:stretch>
        </a:blipFill>
      </dgm:spPr>
    </dgm:pt>
    <dgm:pt modelId="{DA5F5EB1-69FB-47E7-8BB3-583FE544BBCB}" type="pres">
      <dgm:prSet presAssocID="{2E87600E-7327-4C40-AF48-466CEA081F9E}"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02972186-86A7-4796-B9FC-FB1E579EF41D}" srcId="{34F3CA2D-1E94-4FC5-8880-553EF15BADD2}" destId="{2E87600E-7327-4C40-AF48-466CEA081F9E}" srcOrd="1" destOrd="0" parTransId="{3960E021-46C2-42C0-B589-C6E8511D65B8}" sibTransId="{933E29B0-94DE-4ECC-B888-31D0BB7676EC}"/>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6A9519FE-0F66-4E31-A940-9F5AEB4E4047}" type="presOf" srcId="{2E87600E-7327-4C40-AF48-466CEA081F9E}" destId="{DA5F5EB1-69FB-47E7-8BB3-583FE544BBCB}"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ADFCBFAB-A3CC-4537-9325-B2264E77E9EA}" type="presParOf" srcId="{ED93B730-AF60-4779-A39A-78E59E41916B}" destId="{3E0E8D4D-DA98-4970-A963-B180C488DBCD}" srcOrd="1" destOrd="0" presId="urn:microsoft.com/office/officeart/2008/layout/PictureAccentList"/>
    <dgm:cxn modelId="{0161FE23-5A01-4EA8-BCA9-61287B0617A6}" type="presParOf" srcId="{3E0E8D4D-DA98-4970-A963-B180C488DBCD}" destId="{C4806546-4D74-4E00-9763-BBEBAEB09168}" srcOrd="0" destOrd="0" presId="urn:microsoft.com/office/officeart/2008/layout/PictureAccentList"/>
    <dgm:cxn modelId="{4FF8F12D-5C89-41AE-A0D9-344983EE0353}" type="presParOf" srcId="{3E0E8D4D-DA98-4970-A963-B180C488DBCD}" destId="{DA5F5EB1-69FB-47E7-8BB3-583FE544BBCB}"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3">
            <a:lumMod val="75000"/>
          </a:schemeClr>
        </a:solidFill>
      </dgm:spPr>
      <dgm:t>
        <a:bodyPr/>
        <a:lstStyle/>
        <a:p>
          <a:r>
            <a:rPr lang="es-ES" sz="2800" b="1" dirty="0">
              <a:solidFill>
                <a:srgbClr val="FFFF99"/>
              </a:solidFill>
              <a:effectLst>
                <a:outerShdw blurRad="38100" dist="38100" dir="2700000" algn="tl">
                  <a:srgbClr val="000000">
                    <a:alpha val="43137"/>
                  </a:srgbClr>
                </a:outerShdw>
              </a:effectLst>
            </a:rPr>
            <a:t>“ALTURA”. Decaimiento 323 al 538</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3">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13</a:t>
          </a:r>
          <a:r>
            <a:rPr lang="es-ES" sz="2400" b="1" dirty="0">
              <a:effectLst>
                <a:outerShdw blurRad="38100" dist="38100" dir="2700000" algn="tl">
                  <a:srgbClr val="000000">
                    <a:alpha val="43137"/>
                  </a:srgbClr>
                </a:outerShdw>
              </a:effectLst>
            </a:rPr>
            <a:t>. El Papado consolida Roma como su sede.</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3">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14-16</a:t>
          </a:r>
          <a:r>
            <a:rPr lang="es-ES" sz="2400" b="1" dirty="0">
              <a:effectLst>
                <a:outerShdw blurRad="38100" dist="38100" dir="2700000" algn="tl">
                  <a:srgbClr val="000000">
                    <a:alpha val="43137"/>
                  </a:srgbClr>
                </a:outerShdw>
              </a:effectLst>
            </a:rPr>
            <a:t>. Unión de lo cristiano con lo pagano</a:t>
          </a: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rotWithShape="1">
          <a:blip xmlns:r="http://schemas.openxmlformats.org/officeDocument/2006/relationships" r:embed="rId1"/>
          <a:srcRect/>
          <a:stretch>
            <a:fillRect t="-10000" b="-10000"/>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rotWithShape="1">
          <a:blip xmlns:r="http://schemas.openxmlformats.org/officeDocument/2006/relationships" r:embed="rId2"/>
          <a:srcRect/>
          <a:stretch>
            <a:fillRect l="-50000" r="-50000"/>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4">
            <a:lumMod val="75000"/>
          </a:schemeClr>
        </a:solidFill>
      </dgm:spPr>
      <dgm:t>
        <a:bodyPr/>
        <a:lstStyle/>
        <a:p>
          <a:r>
            <a:rPr lang="es-ES" sz="2800" b="1" dirty="0">
              <a:solidFill>
                <a:srgbClr val="FFFF99"/>
              </a:solidFill>
              <a:effectLst>
                <a:outerShdw blurRad="38100" dist="38100" dir="2700000" algn="tl">
                  <a:srgbClr val="000000">
                    <a:alpha val="43137"/>
                  </a:srgbClr>
                </a:outerShdw>
              </a:effectLst>
            </a:rPr>
            <a:t>Corrupción 538 al 1517</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4">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20-24</a:t>
          </a:r>
          <a:r>
            <a:rPr lang="es-ES" sz="2400" b="1" dirty="0">
              <a:effectLst>
                <a:outerShdw blurRad="38100" dist="38100" dir="2700000" algn="tl">
                  <a:srgbClr val="000000">
                    <a:alpha val="43137"/>
                  </a:srgbClr>
                </a:outerShdw>
              </a:effectLst>
            </a:rPr>
            <a:t>. Corrupción moral y doctrinal.</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4">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19, 24-25</a:t>
          </a:r>
          <a:r>
            <a:rPr lang="es-ES" sz="2400" b="1" dirty="0">
              <a:effectLst>
                <a:outerShdw blurRad="38100" dist="38100" dir="2700000" algn="tl">
                  <a:srgbClr val="000000">
                    <a:alpha val="43137"/>
                  </a:srgbClr>
                </a:outerShdw>
              </a:effectLst>
            </a:rPr>
            <a:t>. </a:t>
          </a:r>
          <a:r>
            <a:rPr lang="es-ES" sz="2400" b="1" dirty="0" err="1">
              <a:effectLst>
                <a:outerShdw blurRad="38100" dist="38100" dir="2700000" algn="tl">
                  <a:srgbClr val="000000">
                    <a:alpha val="43137"/>
                  </a:srgbClr>
                </a:outerShdw>
              </a:effectLst>
            </a:rPr>
            <a:t>P.e</a:t>
          </a:r>
          <a:r>
            <a:rPr lang="es-ES" sz="2400" b="1" dirty="0">
              <a:effectLst>
                <a:outerShdw blurRad="38100" dist="38100" dir="2700000" algn="tl">
                  <a:srgbClr val="000000">
                    <a:alpha val="43137"/>
                  </a:srgbClr>
                </a:outerShdw>
              </a:effectLst>
            </a:rPr>
            <a:t>. se toleran los errores de los valdenses</a:t>
          </a: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rotWithShape="1">
          <a:blip xmlns:r="http://schemas.openxmlformats.org/officeDocument/2006/relationships" r:embed="rId1"/>
          <a:srcRect/>
          <a:stretch>
            <a:fillRect l="-25000" r="-25000"/>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1033" t="3268" r="1033" b="-36642"/>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5">
            <a:lumMod val="75000"/>
          </a:schemeClr>
        </a:solidFill>
      </dgm:spPr>
      <dgm:t>
        <a:bodyPr/>
        <a:lstStyle/>
        <a:p>
          <a:r>
            <a:rPr lang="es-ES" sz="2800" b="1" dirty="0">
              <a:solidFill>
                <a:srgbClr val="FFFF99"/>
              </a:solidFill>
              <a:effectLst>
                <a:outerShdw blurRad="38100" dist="38100" dir="2700000" algn="tl">
                  <a:srgbClr val="000000">
                    <a:alpha val="43137"/>
                  </a:srgbClr>
                </a:outerShdw>
              </a:effectLst>
            </a:rPr>
            <a:t>La reforma 1517 al 1798</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5">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2-3</a:t>
          </a:r>
          <a:r>
            <a:rPr lang="es-ES" sz="2400" b="1" dirty="0">
              <a:effectLst>
                <a:outerShdw blurRad="38100" dist="38100" dir="2700000" algn="tl">
                  <a:srgbClr val="000000">
                    <a:alpha val="43137"/>
                  </a:srgbClr>
                </a:outerShdw>
              </a:effectLst>
            </a:rPr>
            <a:t>. Los reformadores se volvieron tibios.</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5">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4</a:t>
          </a:r>
          <a:r>
            <a:rPr lang="es-ES" sz="2400" b="1" dirty="0">
              <a:effectLst>
                <a:outerShdw blurRad="38100" dist="38100" dir="2700000" algn="tl">
                  <a:srgbClr val="000000">
                    <a:alpha val="43137"/>
                  </a:srgbClr>
                </a:outerShdw>
              </a:effectLst>
            </a:rPr>
            <a:t>. Algunos se mantuvieron puros (</a:t>
          </a:r>
          <a:r>
            <a:rPr lang="es-ES" sz="2400" b="1" dirty="0" err="1">
              <a:effectLst>
                <a:outerShdw blurRad="38100" dist="38100" dir="2700000" algn="tl">
                  <a:srgbClr val="000000">
                    <a:alpha val="43137"/>
                  </a:srgbClr>
                </a:outerShdw>
              </a:effectLst>
            </a:rPr>
            <a:t>p.e</a:t>
          </a:r>
          <a:r>
            <a:rPr lang="es-ES" sz="2400" b="1" dirty="0">
              <a:effectLst>
                <a:outerShdw blurRad="38100" dist="38100" dir="2700000" algn="tl">
                  <a:srgbClr val="000000">
                    <a:alpha val="43137"/>
                  </a:srgbClr>
                </a:outerShdw>
              </a:effectLst>
            </a:rPr>
            <a:t>. puritanos)</a:t>
          </a: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rotWithShape="1">
          <a:blip xmlns:r="http://schemas.openxmlformats.org/officeDocument/2006/relationships" r:embed="rId1"/>
          <a:srcRect/>
          <a:stretch>
            <a:fillRect t="-4000" b="-4000"/>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41140" t="1196" r="-224580" b="-14768"/>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rgbClr val="F05A4F"/>
        </a:solidFill>
      </dgm:spPr>
      <dgm:t>
        <a:bodyPr/>
        <a:lstStyle/>
        <a:p>
          <a:r>
            <a:rPr lang="es-ES" sz="2800" b="1" dirty="0">
              <a:solidFill>
                <a:srgbClr val="FFFF99"/>
              </a:solidFill>
              <a:effectLst>
                <a:outerShdw blurRad="38100" dist="38100" dir="2700000" algn="tl">
                  <a:srgbClr val="000000">
                    <a:alpha val="43137"/>
                  </a:srgbClr>
                </a:outerShdw>
              </a:effectLst>
            </a:rPr>
            <a:t>“AMOR FRATERNAL” Reavivamiento 1798 al 1844</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rgbClr val="F05A4F"/>
        </a:solidFill>
      </dgm:spPr>
      <dgm:t>
        <a:bodyPr/>
        <a:lstStyle/>
        <a:p>
          <a:r>
            <a:rPr lang="es-ES" sz="2400" b="1" dirty="0">
              <a:solidFill>
                <a:srgbClr val="FFFF99"/>
              </a:solidFill>
              <a:effectLst>
                <a:outerShdw blurRad="38100" dist="38100" dir="2700000" algn="tl">
                  <a:srgbClr val="000000">
                    <a:alpha val="43137"/>
                  </a:srgbClr>
                </a:outerShdw>
              </a:effectLst>
            </a:rPr>
            <a:t>8</a:t>
          </a:r>
          <a:r>
            <a:rPr lang="es-ES" sz="2400" b="1" dirty="0">
              <a:effectLst>
                <a:outerShdw blurRad="38100" dist="38100" dir="2700000" algn="tl">
                  <a:srgbClr val="000000">
                    <a:alpha val="43137"/>
                  </a:srgbClr>
                </a:outerShdw>
              </a:effectLst>
            </a:rPr>
            <a:t>. Pequeño grupo pero de gran alcance.</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rgbClr val="F05A4F"/>
        </a:solidFill>
      </dgm:spPr>
      <dgm:t>
        <a:bodyPr/>
        <a:lstStyle/>
        <a:p>
          <a:r>
            <a:rPr lang="es-ES" sz="2400" b="1" dirty="0">
              <a:solidFill>
                <a:srgbClr val="FFFF99"/>
              </a:solidFill>
              <a:effectLst>
                <a:outerShdw blurRad="38100" dist="38100" dir="2700000" algn="tl">
                  <a:srgbClr val="000000">
                    <a:alpha val="43137"/>
                  </a:srgbClr>
                </a:outerShdw>
              </a:effectLst>
            </a:rPr>
            <a:t>9-11</a:t>
          </a:r>
          <a:r>
            <a:rPr lang="es-ES" sz="2400" b="1" dirty="0">
              <a:effectLst>
                <a:outerShdw blurRad="38100" dist="38100" dir="2700000" algn="tl">
                  <a:srgbClr val="000000">
                    <a:alpha val="43137"/>
                  </a:srgbClr>
                </a:outerShdw>
              </a:effectLst>
            </a:rPr>
            <a:t>. Sufrieron de los cristianos a causa de la 2ª venida</a:t>
          </a: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2"/>
      <dgm:spPr>
        <a:blipFill dpi="0" rotWithShape="1">
          <a:blip xmlns:r="http://schemas.openxmlformats.org/officeDocument/2006/relationships" r:embed="rId1"/>
          <a:srcRect/>
          <a:stretch>
            <a:fillRect l="1034" t="609" r="-1034" b="-43467"/>
          </a:stretch>
        </a:blipFill>
      </dgm:spPr>
    </dgm:pt>
    <dgm:pt modelId="{E8B158F0-EF75-4ADD-A9E0-8C7F68571F88}" type="pres">
      <dgm:prSet presAssocID="{82F173F8-462D-4BA0-96E7-25F1D06E687A}" presName="childText" presStyleLbl="lnNode1" presStyleIdx="0" presStyleCnt="2">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2"/>
      <dgm:spPr>
        <a:blipFill dpi="0" rotWithShape="1">
          <a:blip xmlns:r="http://schemas.openxmlformats.org/officeDocument/2006/relationships" r:embed="rId2"/>
          <a:srcRect/>
          <a:stretch>
            <a:fillRect l="-17072" t="-2917" r="-45230" b="-113486"/>
          </a:stretch>
        </a:blipFill>
      </dgm:spPr>
    </dgm:pt>
    <dgm:pt modelId="{5396333C-4A35-4290-8AB6-4F5563EBC35F}" type="pres">
      <dgm:prSet presAssocID="{1A9281F8-F37C-499E-B90C-4550DA3DE0A3}" presName="childText" presStyleLbl="lnNode1" presStyleIdx="1" presStyleCnt="2">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12F36F-6FC7-44A4-B680-6EC62E872413}" type="doc">
      <dgm:prSet loTypeId="urn:microsoft.com/office/officeart/2008/layout/PictureAccentList" loCatId="list" qsTypeId="urn:microsoft.com/office/officeart/2005/8/quickstyle/3d1" qsCatId="3D" csTypeId="urn:microsoft.com/office/officeart/2005/8/colors/accent1_2" csCatId="accent1" phldr="1"/>
      <dgm:spPr/>
      <dgm:t>
        <a:bodyPr/>
        <a:lstStyle/>
        <a:p>
          <a:endParaRPr lang="es-ES"/>
        </a:p>
      </dgm:t>
    </dgm:pt>
    <dgm:pt modelId="{34F3CA2D-1E94-4FC5-8880-553EF15BADD2}">
      <dgm:prSet phldrT="[Texto]" custT="1"/>
      <dgm:spPr>
        <a:solidFill>
          <a:schemeClr val="accent2">
            <a:lumMod val="75000"/>
          </a:schemeClr>
        </a:solidFill>
      </dgm:spPr>
      <dgm:t>
        <a:bodyPr/>
        <a:lstStyle/>
        <a:p>
          <a:r>
            <a:rPr lang="es-ES" sz="2800" b="1" dirty="0">
              <a:solidFill>
                <a:srgbClr val="FFFF99"/>
              </a:solidFill>
              <a:effectLst>
                <a:outerShdw blurRad="38100" dist="38100" dir="2700000" algn="tl">
                  <a:srgbClr val="000000">
                    <a:alpha val="43137"/>
                  </a:srgbClr>
                </a:outerShdw>
              </a:effectLst>
            </a:rPr>
            <a:t>“PUEBLO JUZGADO” Adventismo 1844 hasta el fin</a:t>
          </a:r>
        </a:p>
      </dgm:t>
    </dgm:pt>
    <dgm:pt modelId="{662C5A81-C9B3-44AF-B4C6-C3FD2BFD39DE}" type="par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D08FED3A-A36B-4350-BF39-C6034A50B25F}" type="sibTrans" cxnId="{62947AA1-1CE5-48AB-9E29-A09546B46F37}">
      <dgm:prSet/>
      <dgm:spPr/>
      <dgm:t>
        <a:bodyPr/>
        <a:lstStyle/>
        <a:p>
          <a:endParaRPr lang="es-ES" sz="2400" b="1">
            <a:effectLst>
              <a:outerShdw blurRad="38100" dist="38100" dir="2700000" algn="tl">
                <a:srgbClr val="000000">
                  <a:alpha val="43137"/>
                </a:srgbClr>
              </a:outerShdw>
            </a:effectLst>
          </a:endParaRPr>
        </a:p>
      </dgm:t>
    </dgm:pt>
    <dgm:pt modelId="{82F173F8-462D-4BA0-96E7-25F1D06E687A}">
      <dgm:prSet phldrT="[Texto]" custT="1"/>
      <dgm:spPr>
        <a:solidFill>
          <a:schemeClr val="accent2">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15-17</a:t>
          </a:r>
          <a:r>
            <a:rPr lang="es-ES" sz="2400" b="1" dirty="0">
              <a:effectLst>
                <a:outerShdw blurRad="38100" dist="38100" dir="2700000" algn="tl">
                  <a:srgbClr val="000000">
                    <a:alpha val="43137"/>
                  </a:srgbClr>
                </a:outerShdw>
              </a:effectLst>
            </a:rPr>
            <a:t>. Soberbia espiritual.</a:t>
          </a:r>
        </a:p>
      </dgm:t>
    </dgm:pt>
    <dgm:pt modelId="{E361E8DC-378E-4C55-8E22-9FAF229026B3}" type="par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F4CC8A07-C0D2-4370-95E0-1A483FAC1FAA}" type="sibTrans" cxnId="{C6AE2583-ED8B-4952-9E30-E163212A3565}">
      <dgm:prSet/>
      <dgm:spPr/>
      <dgm:t>
        <a:bodyPr/>
        <a:lstStyle/>
        <a:p>
          <a:endParaRPr lang="es-ES" sz="2400" b="1">
            <a:effectLst>
              <a:outerShdw blurRad="38100" dist="38100" dir="2700000" algn="tl">
                <a:srgbClr val="000000">
                  <a:alpha val="43137"/>
                </a:srgbClr>
              </a:outerShdw>
            </a:effectLst>
          </a:endParaRPr>
        </a:p>
      </dgm:t>
    </dgm:pt>
    <dgm:pt modelId="{1A9281F8-F37C-499E-B90C-4550DA3DE0A3}">
      <dgm:prSet phldrT="[Texto]" custT="1"/>
      <dgm:spPr>
        <a:solidFill>
          <a:schemeClr val="accent2">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18</a:t>
          </a:r>
          <a:r>
            <a:rPr lang="es-ES" sz="2400" b="1" dirty="0">
              <a:effectLst>
                <a:outerShdw blurRad="38100" dist="38100" dir="2700000" algn="tl">
                  <a:srgbClr val="000000">
                    <a:alpha val="43137"/>
                  </a:srgbClr>
                </a:outerShdw>
              </a:effectLst>
            </a:rPr>
            <a:t>. Necesario: Riqueza, visión y pureza espirituales</a:t>
          </a:r>
        </a:p>
      </dgm:t>
    </dgm:pt>
    <dgm:pt modelId="{3BEB2A8F-1BA5-472E-91F6-867EA7AC852D}" type="par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60172BFC-4D6F-42A8-9ACA-89C4EFE71001}" type="sibTrans" cxnId="{8D1BE428-DEDE-4518-9C51-237AE255050E}">
      <dgm:prSet/>
      <dgm:spPr/>
      <dgm:t>
        <a:bodyPr/>
        <a:lstStyle/>
        <a:p>
          <a:endParaRPr lang="es-ES" sz="2400" b="1">
            <a:effectLst>
              <a:outerShdw blurRad="38100" dist="38100" dir="2700000" algn="tl">
                <a:srgbClr val="000000">
                  <a:alpha val="43137"/>
                </a:srgbClr>
              </a:outerShdw>
            </a:effectLst>
          </a:endParaRPr>
        </a:p>
      </dgm:t>
    </dgm:pt>
    <dgm:pt modelId="{051F20EC-870F-457E-8644-69E20F91170D}">
      <dgm:prSet phldrT="[Texto]" custT="1"/>
      <dgm:spPr>
        <a:solidFill>
          <a:schemeClr val="accent2">
            <a:lumMod val="75000"/>
          </a:schemeClr>
        </a:solidFill>
      </dgm:spPr>
      <dgm:t>
        <a:bodyPr/>
        <a:lstStyle/>
        <a:p>
          <a:r>
            <a:rPr lang="es-ES" sz="2400" b="1" dirty="0">
              <a:solidFill>
                <a:srgbClr val="FFFF99"/>
              </a:solidFill>
              <a:effectLst>
                <a:outerShdw blurRad="38100" dist="38100" dir="2700000" algn="tl">
                  <a:srgbClr val="000000">
                    <a:alpha val="43137"/>
                  </a:srgbClr>
                </a:outerShdw>
              </a:effectLst>
            </a:rPr>
            <a:t>19-20</a:t>
          </a:r>
          <a:r>
            <a:rPr lang="es-ES" sz="2400" b="1" dirty="0">
              <a:effectLst>
                <a:outerShdw blurRad="38100" dist="38100" dir="2700000" algn="tl">
                  <a:srgbClr val="000000">
                    <a:alpha val="43137"/>
                  </a:srgbClr>
                </a:outerShdw>
              </a:effectLst>
            </a:rPr>
            <a:t>. Llamada a una relación personal con Jesús</a:t>
          </a:r>
          <a:endParaRPr lang="es-ES" sz="3200" b="1" dirty="0">
            <a:effectLst>
              <a:outerShdw blurRad="38100" dist="38100" dir="2700000" algn="tl">
                <a:srgbClr val="000000">
                  <a:alpha val="43137"/>
                </a:srgbClr>
              </a:outerShdw>
            </a:effectLst>
          </a:endParaRPr>
        </a:p>
      </dgm:t>
    </dgm:pt>
    <dgm:pt modelId="{85A6EB88-DC03-49B7-B460-384578600D6F}" type="parTrans" cxnId="{AD089FF5-DFC8-4AB0-804F-9851FA88E804}">
      <dgm:prSet/>
      <dgm:spPr/>
      <dgm:t>
        <a:bodyPr/>
        <a:lstStyle/>
        <a:p>
          <a:endParaRPr lang="es-ES"/>
        </a:p>
      </dgm:t>
    </dgm:pt>
    <dgm:pt modelId="{C0E767A6-71FD-4BE4-B547-099E1C9FDAE8}" type="sibTrans" cxnId="{AD089FF5-DFC8-4AB0-804F-9851FA88E804}">
      <dgm:prSet/>
      <dgm:spPr/>
      <dgm:t>
        <a:bodyPr/>
        <a:lstStyle/>
        <a:p>
          <a:endParaRPr lang="es-ES"/>
        </a:p>
      </dgm:t>
    </dgm:pt>
    <dgm:pt modelId="{1D7FA6DE-26B4-4510-BC26-C192A454FF11}" type="pres">
      <dgm:prSet presAssocID="{CC12F36F-6FC7-44A4-B680-6EC62E872413}" presName="layout" presStyleCnt="0">
        <dgm:presLayoutVars>
          <dgm:chMax/>
          <dgm:chPref/>
          <dgm:dir/>
          <dgm:animOne val="branch"/>
          <dgm:animLvl val="lvl"/>
          <dgm:resizeHandles/>
        </dgm:presLayoutVars>
      </dgm:prSet>
      <dgm:spPr/>
    </dgm:pt>
    <dgm:pt modelId="{07681597-09C3-42CC-9E2C-0A9A2314FD96}" type="pres">
      <dgm:prSet presAssocID="{34F3CA2D-1E94-4FC5-8880-553EF15BADD2}" presName="root" presStyleCnt="0">
        <dgm:presLayoutVars>
          <dgm:chMax/>
          <dgm:chPref val="4"/>
        </dgm:presLayoutVars>
      </dgm:prSet>
      <dgm:spPr/>
    </dgm:pt>
    <dgm:pt modelId="{922F92B6-3FB6-455C-809F-97991DC4189E}" type="pres">
      <dgm:prSet presAssocID="{34F3CA2D-1E94-4FC5-8880-553EF15BADD2}" presName="rootComposite" presStyleCnt="0">
        <dgm:presLayoutVars/>
      </dgm:prSet>
      <dgm:spPr/>
    </dgm:pt>
    <dgm:pt modelId="{82A57AC3-D604-4680-A738-D28656CB9BEC}" type="pres">
      <dgm:prSet presAssocID="{34F3CA2D-1E94-4FC5-8880-553EF15BADD2}" presName="rootText" presStyleLbl="node0" presStyleIdx="0" presStyleCnt="1">
        <dgm:presLayoutVars>
          <dgm:chMax/>
          <dgm:chPref val="4"/>
        </dgm:presLayoutVars>
      </dgm:prSet>
      <dgm:spPr/>
    </dgm:pt>
    <dgm:pt modelId="{ED93B730-AF60-4779-A39A-78E59E41916B}" type="pres">
      <dgm:prSet presAssocID="{34F3CA2D-1E94-4FC5-8880-553EF15BADD2}" presName="childShape" presStyleCnt="0">
        <dgm:presLayoutVars>
          <dgm:chMax val="0"/>
          <dgm:chPref val="0"/>
        </dgm:presLayoutVars>
      </dgm:prSet>
      <dgm:spPr/>
    </dgm:pt>
    <dgm:pt modelId="{8392F134-DDE2-4785-893B-2AAD4E7AA7F2}" type="pres">
      <dgm:prSet presAssocID="{82F173F8-462D-4BA0-96E7-25F1D06E687A}" presName="childComposite" presStyleCnt="0">
        <dgm:presLayoutVars>
          <dgm:chMax val="0"/>
          <dgm:chPref val="0"/>
        </dgm:presLayoutVars>
      </dgm:prSet>
      <dgm:spPr/>
    </dgm:pt>
    <dgm:pt modelId="{3171F445-6DE3-4BD6-98C1-F16D2E3998F1}" type="pres">
      <dgm:prSet presAssocID="{82F173F8-462D-4BA0-96E7-25F1D06E687A}" presName="Image" presStyleLbl="node1" presStyleIdx="0" presStyleCnt="3"/>
      <dgm:spPr>
        <a:blipFill rotWithShape="1">
          <a:blip xmlns:r="http://schemas.openxmlformats.org/officeDocument/2006/relationships" r:embed="rId1"/>
          <a:srcRect/>
          <a:stretch>
            <a:fillRect t="-4000" b="-4000"/>
          </a:stretch>
        </a:blipFill>
      </dgm:spPr>
    </dgm:pt>
    <dgm:pt modelId="{E8B158F0-EF75-4ADD-A9E0-8C7F68571F88}" type="pres">
      <dgm:prSet presAssocID="{82F173F8-462D-4BA0-96E7-25F1D06E687A}" presName="childText" presStyleLbl="lnNode1" presStyleIdx="0" presStyleCnt="3">
        <dgm:presLayoutVars>
          <dgm:chMax val="0"/>
          <dgm:chPref val="0"/>
          <dgm:bulletEnabled val="1"/>
        </dgm:presLayoutVars>
      </dgm:prSet>
      <dgm:spPr/>
    </dgm:pt>
    <dgm:pt modelId="{C94DDB13-719A-4FD3-879A-283620492A4E}" type="pres">
      <dgm:prSet presAssocID="{1A9281F8-F37C-499E-B90C-4550DA3DE0A3}" presName="childComposite" presStyleCnt="0">
        <dgm:presLayoutVars>
          <dgm:chMax val="0"/>
          <dgm:chPref val="0"/>
        </dgm:presLayoutVars>
      </dgm:prSet>
      <dgm:spPr/>
    </dgm:pt>
    <dgm:pt modelId="{99C36F94-DDAC-4C4C-80EC-311CF14D5B98}" type="pres">
      <dgm:prSet presAssocID="{1A9281F8-F37C-499E-B90C-4550DA3DE0A3}" presName="Image" presStyleLbl="node1" presStyleIdx="1" presStyleCnt="3"/>
      <dgm:spPr>
        <a:blipFill dpi="0" rotWithShape="1">
          <a:blip xmlns:r="http://schemas.openxmlformats.org/officeDocument/2006/relationships" r:embed="rId2"/>
          <a:srcRect/>
          <a:stretch>
            <a:fillRect l="-17072" t="-2917" r="-45230" b="-113486"/>
          </a:stretch>
        </a:blipFill>
      </dgm:spPr>
    </dgm:pt>
    <dgm:pt modelId="{5396333C-4A35-4290-8AB6-4F5563EBC35F}" type="pres">
      <dgm:prSet presAssocID="{1A9281F8-F37C-499E-B90C-4550DA3DE0A3}" presName="childText" presStyleLbl="lnNode1" presStyleIdx="1" presStyleCnt="3">
        <dgm:presLayoutVars>
          <dgm:chMax val="0"/>
          <dgm:chPref val="0"/>
          <dgm:bulletEnabled val="1"/>
        </dgm:presLayoutVars>
      </dgm:prSet>
      <dgm:spPr/>
    </dgm:pt>
    <dgm:pt modelId="{0EF300A8-5419-442E-8455-AC0808EEDAEF}" type="pres">
      <dgm:prSet presAssocID="{051F20EC-870F-457E-8644-69E20F91170D}" presName="childComposite" presStyleCnt="0">
        <dgm:presLayoutVars>
          <dgm:chMax val="0"/>
          <dgm:chPref val="0"/>
        </dgm:presLayoutVars>
      </dgm:prSet>
      <dgm:spPr/>
    </dgm:pt>
    <dgm:pt modelId="{1552B180-F335-4DF7-827E-335B117CB4D1}" type="pres">
      <dgm:prSet presAssocID="{051F20EC-870F-457E-8644-69E20F91170D}" presName="Image" presStyleLbl="node1" presStyleIdx="2" presStyleCnt="3"/>
      <dgm:spPr>
        <a:blipFill dpi="0" rotWithShape="1">
          <a:blip xmlns:r="http://schemas.openxmlformats.org/officeDocument/2006/relationships" r:embed="rId3"/>
          <a:srcRect/>
          <a:stretch>
            <a:fillRect l="-59869" t="-15222" r="-5885" b="299"/>
          </a:stretch>
        </a:blipFill>
      </dgm:spPr>
    </dgm:pt>
    <dgm:pt modelId="{FD8C57B7-2CEB-4465-B51E-92E3E96D1A17}" type="pres">
      <dgm:prSet presAssocID="{051F20EC-870F-457E-8644-69E20F91170D}" presName="childText" presStyleLbl="lnNode1" presStyleIdx="2" presStyleCnt="3">
        <dgm:presLayoutVars>
          <dgm:chMax val="0"/>
          <dgm:chPref val="0"/>
          <dgm:bulletEnabled val="1"/>
        </dgm:presLayoutVars>
      </dgm:prSet>
      <dgm:spPr/>
    </dgm:pt>
  </dgm:ptLst>
  <dgm:cxnLst>
    <dgm:cxn modelId="{D851EE12-74C1-4EB0-B23C-5FC3BFD7DF0A}" type="presOf" srcId="{34F3CA2D-1E94-4FC5-8880-553EF15BADD2}" destId="{82A57AC3-D604-4680-A738-D28656CB9BEC}" srcOrd="0" destOrd="0" presId="urn:microsoft.com/office/officeart/2008/layout/PictureAccentList"/>
    <dgm:cxn modelId="{8D1BE428-DEDE-4518-9C51-237AE255050E}" srcId="{34F3CA2D-1E94-4FC5-8880-553EF15BADD2}" destId="{1A9281F8-F37C-499E-B90C-4550DA3DE0A3}" srcOrd="1" destOrd="0" parTransId="{3BEB2A8F-1BA5-472E-91F6-867EA7AC852D}" sibTransId="{60172BFC-4D6F-42A8-9ACA-89C4EFE71001}"/>
    <dgm:cxn modelId="{D5CB3952-6989-4780-9429-342E97B14C48}" type="presOf" srcId="{CC12F36F-6FC7-44A4-B680-6EC62E872413}" destId="{1D7FA6DE-26B4-4510-BC26-C192A454FF11}" srcOrd="0" destOrd="0" presId="urn:microsoft.com/office/officeart/2008/layout/PictureAccentList"/>
    <dgm:cxn modelId="{C6AE2583-ED8B-4952-9E30-E163212A3565}" srcId="{34F3CA2D-1E94-4FC5-8880-553EF15BADD2}" destId="{82F173F8-462D-4BA0-96E7-25F1D06E687A}" srcOrd="0" destOrd="0" parTransId="{E361E8DC-378E-4C55-8E22-9FAF229026B3}" sibTransId="{F4CC8A07-C0D2-4370-95E0-1A483FAC1FAA}"/>
    <dgm:cxn modelId="{2B26BF84-2DCE-4187-852B-60142AE2C72B}" type="presOf" srcId="{051F20EC-870F-457E-8644-69E20F91170D}" destId="{FD8C57B7-2CEB-4465-B51E-92E3E96D1A17}" srcOrd="0" destOrd="0" presId="urn:microsoft.com/office/officeart/2008/layout/PictureAccentList"/>
    <dgm:cxn modelId="{62947AA1-1CE5-48AB-9E29-A09546B46F37}" srcId="{CC12F36F-6FC7-44A4-B680-6EC62E872413}" destId="{34F3CA2D-1E94-4FC5-8880-553EF15BADD2}" srcOrd="0" destOrd="0" parTransId="{662C5A81-C9B3-44AF-B4C6-C3FD2BFD39DE}" sibTransId="{D08FED3A-A36B-4350-BF39-C6034A50B25F}"/>
    <dgm:cxn modelId="{E77A2AD0-08AD-4CF2-8D9E-6D70403877A9}" type="presOf" srcId="{82F173F8-462D-4BA0-96E7-25F1D06E687A}" destId="{E8B158F0-EF75-4ADD-A9E0-8C7F68571F88}" srcOrd="0" destOrd="0" presId="urn:microsoft.com/office/officeart/2008/layout/PictureAccentList"/>
    <dgm:cxn modelId="{464F07ED-364F-4DF0-971D-9AD3EDF9C39E}" type="presOf" srcId="{1A9281F8-F37C-499E-B90C-4550DA3DE0A3}" destId="{5396333C-4A35-4290-8AB6-4F5563EBC35F}" srcOrd="0" destOrd="0" presId="urn:microsoft.com/office/officeart/2008/layout/PictureAccentList"/>
    <dgm:cxn modelId="{AD089FF5-DFC8-4AB0-804F-9851FA88E804}" srcId="{34F3CA2D-1E94-4FC5-8880-553EF15BADD2}" destId="{051F20EC-870F-457E-8644-69E20F91170D}" srcOrd="2" destOrd="0" parTransId="{85A6EB88-DC03-49B7-B460-384578600D6F}" sibTransId="{C0E767A6-71FD-4BE4-B547-099E1C9FDAE8}"/>
    <dgm:cxn modelId="{40B9614B-B84C-4348-BDE0-6913E63A36AA}" type="presParOf" srcId="{1D7FA6DE-26B4-4510-BC26-C192A454FF11}" destId="{07681597-09C3-42CC-9E2C-0A9A2314FD96}" srcOrd="0" destOrd="0" presId="urn:microsoft.com/office/officeart/2008/layout/PictureAccentList"/>
    <dgm:cxn modelId="{0BDC0ADE-A3C1-4254-AAED-69D143989A63}" type="presParOf" srcId="{07681597-09C3-42CC-9E2C-0A9A2314FD96}" destId="{922F92B6-3FB6-455C-809F-97991DC4189E}" srcOrd="0" destOrd="0" presId="urn:microsoft.com/office/officeart/2008/layout/PictureAccentList"/>
    <dgm:cxn modelId="{00ADF096-D42E-48F8-98C1-18482C53B5EF}" type="presParOf" srcId="{922F92B6-3FB6-455C-809F-97991DC4189E}" destId="{82A57AC3-D604-4680-A738-D28656CB9BEC}" srcOrd="0" destOrd="0" presId="urn:microsoft.com/office/officeart/2008/layout/PictureAccentList"/>
    <dgm:cxn modelId="{3D8F40D2-29A9-4BD6-B274-248E57ECDCC7}" type="presParOf" srcId="{07681597-09C3-42CC-9E2C-0A9A2314FD96}" destId="{ED93B730-AF60-4779-A39A-78E59E41916B}" srcOrd="1" destOrd="0" presId="urn:microsoft.com/office/officeart/2008/layout/PictureAccentList"/>
    <dgm:cxn modelId="{1C951FE7-F631-4B6F-86F8-843AA829E97D}" type="presParOf" srcId="{ED93B730-AF60-4779-A39A-78E59E41916B}" destId="{8392F134-DDE2-4785-893B-2AAD4E7AA7F2}" srcOrd="0" destOrd="0" presId="urn:microsoft.com/office/officeart/2008/layout/PictureAccentList"/>
    <dgm:cxn modelId="{A9783BE1-2397-4D52-AE9B-1B7A30E7DB1A}" type="presParOf" srcId="{8392F134-DDE2-4785-893B-2AAD4E7AA7F2}" destId="{3171F445-6DE3-4BD6-98C1-F16D2E3998F1}" srcOrd="0" destOrd="0" presId="urn:microsoft.com/office/officeart/2008/layout/PictureAccentList"/>
    <dgm:cxn modelId="{7D7CDDF0-C9D5-4995-BA4C-3249A4D452F7}" type="presParOf" srcId="{8392F134-DDE2-4785-893B-2AAD4E7AA7F2}" destId="{E8B158F0-EF75-4ADD-A9E0-8C7F68571F88}" srcOrd="1" destOrd="0" presId="urn:microsoft.com/office/officeart/2008/layout/PictureAccentList"/>
    <dgm:cxn modelId="{3ABF481C-1755-4EC4-8006-70092D83F00A}" type="presParOf" srcId="{ED93B730-AF60-4779-A39A-78E59E41916B}" destId="{C94DDB13-719A-4FD3-879A-283620492A4E}" srcOrd="1" destOrd="0" presId="urn:microsoft.com/office/officeart/2008/layout/PictureAccentList"/>
    <dgm:cxn modelId="{A0D7A382-2805-49BB-893A-AC8D7AD21B66}" type="presParOf" srcId="{C94DDB13-719A-4FD3-879A-283620492A4E}" destId="{99C36F94-DDAC-4C4C-80EC-311CF14D5B98}" srcOrd="0" destOrd="0" presId="urn:microsoft.com/office/officeart/2008/layout/PictureAccentList"/>
    <dgm:cxn modelId="{C6CDB270-1A91-42B4-AD0C-8D3A333ED920}" type="presParOf" srcId="{C94DDB13-719A-4FD3-879A-283620492A4E}" destId="{5396333C-4A35-4290-8AB6-4F5563EBC35F}" srcOrd="1" destOrd="0" presId="urn:microsoft.com/office/officeart/2008/layout/PictureAccentList"/>
    <dgm:cxn modelId="{A7AA9B15-6B61-4853-BB4A-D2EB453DA0CE}" type="presParOf" srcId="{ED93B730-AF60-4779-A39A-78E59E41916B}" destId="{0EF300A8-5419-442E-8455-AC0808EEDAEF}" srcOrd="2" destOrd="0" presId="urn:microsoft.com/office/officeart/2008/layout/PictureAccentList"/>
    <dgm:cxn modelId="{4D050B02-DC5C-41B5-BFBE-3EAB416EBAC4}" type="presParOf" srcId="{0EF300A8-5419-442E-8455-AC0808EEDAEF}" destId="{1552B180-F335-4DF7-827E-335B117CB4D1}" srcOrd="0" destOrd="0" presId="urn:microsoft.com/office/officeart/2008/layout/PictureAccentList"/>
    <dgm:cxn modelId="{DDDBC57E-45C0-4B37-B005-EC45B953BD4D}" type="presParOf" srcId="{0EF300A8-5419-442E-8455-AC0808EEDAEF}" destId="{FD8C57B7-2CEB-4465-B51E-92E3E96D1A17}"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4A126-0DC1-4320-B78D-7CCDF944996E}">
      <dsp:nvSpPr>
        <dsp:cNvPr id="0" name=""/>
        <dsp:cNvSpPr/>
      </dsp:nvSpPr>
      <dsp:spPr>
        <a:xfrm>
          <a:off x="3587" y="0"/>
          <a:ext cx="1202900" cy="24932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666750">
            <a:lnSpc>
              <a:spcPct val="90000"/>
            </a:lnSpc>
            <a:spcBef>
              <a:spcPct val="0"/>
            </a:spcBef>
            <a:spcAft>
              <a:spcPct val="35000"/>
            </a:spcAft>
            <a:buNone/>
          </a:pPr>
          <a:r>
            <a:rPr lang="es-ES" sz="1500" b="1" kern="1200">
              <a:solidFill>
                <a:schemeClr val="tx1"/>
              </a:solidFill>
              <a:latin typeface="Franklin Gothic Book"/>
              <a:ea typeface="+mn-ea"/>
              <a:cs typeface="+mn-cs"/>
            </a:rPr>
            <a:t>ÉFESO</a:t>
          </a:r>
          <a:endParaRPr lang="es-ES" sz="15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31</a:t>
          </a:r>
          <a:endParaRPr lang="es-ES" sz="12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100</a:t>
          </a:r>
          <a:endParaRPr lang="es-ES" sz="1200" b="1" kern="1200" dirty="0">
            <a:solidFill>
              <a:schemeClr val="tx1"/>
            </a:solidFill>
            <a:latin typeface="Franklin Gothic Book"/>
            <a:ea typeface="+mn-ea"/>
            <a:cs typeface="+mn-cs"/>
          </a:endParaRPr>
        </a:p>
      </dsp:txBody>
      <dsp:txXfrm>
        <a:off x="32797" y="1026497"/>
        <a:ext cx="1144480" cy="938867"/>
      </dsp:txXfrm>
    </dsp:sp>
    <dsp:sp modelId="{EE12BD4F-7F8A-45F5-AAAB-AA294A50E97C}">
      <dsp:nvSpPr>
        <dsp:cNvPr id="0" name=""/>
        <dsp:cNvSpPr/>
      </dsp:nvSpPr>
      <dsp:spPr>
        <a:xfrm>
          <a:off x="189916" y="149593"/>
          <a:ext cx="830241" cy="830241"/>
        </a:xfrm>
        <a:prstGeom prst="ellipse">
          <a:avLst/>
        </a:prstGeom>
        <a:blipFill rotWithShape="0">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0"/>
              <a:satOff val="0"/>
              <a:lumOff val="0"/>
              <a:alphaOff val="0"/>
            </a:srgbClr>
          </a:contourClr>
        </a:sp3d>
      </dsp:spPr>
      <dsp:style>
        <a:lnRef idx="0">
          <a:scrgbClr r="0" g="0" b="0"/>
        </a:lnRef>
        <a:fillRef idx="1">
          <a:scrgbClr r="0" g="0" b="0"/>
        </a:fillRef>
        <a:effectRef idx="3">
          <a:scrgbClr r="0" g="0" b="0"/>
        </a:effectRef>
        <a:fontRef idx="minor"/>
      </dsp:style>
    </dsp:sp>
    <dsp:sp modelId="{41A3BB9A-B4D6-4163-8C41-12C161BA5665}">
      <dsp:nvSpPr>
        <dsp:cNvPr id="0" name=""/>
        <dsp:cNvSpPr/>
      </dsp:nvSpPr>
      <dsp:spPr>
        <a:xfrm>
          <a:off x="1242574" y="0"/>
          <a:ext cx="1202900" cy="2493218"/>
        </a:xfrm>
        <a:prstGeom prst="roundRect">
          <a:avLst>
            <a:gd name="adj" fmla="val 10000"/>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666750">
            <a:lnSpc>
              <a:spcPct val="90000"/>
            </a:lnSpc>
            <a:spcBef>
              <a:spcPct val="0"/>
            </a:spcBef>
            <a:spcAft>
              <a:spcPct val="35000"/>
            </a:spcAft>
            <a:buNone/>
          </a:pPr>
          <a:r>
            <a:rPr lang="es-ES" sz="1500" b="1" kern="1200">
              <a:solidFill>
                <a:schemeClr val="tx1"/>
              </a:solidFill>
              <a:latin typeface="Franklin Gothic Book"/>
              <a:ea typeface="+mn-ea"/>
              <a:cs typeface="+mn-cs"/>
            </a:rPr>
            <a:t>ESMIRNA</a:t>
          </a:r>
          <a:endParaRPr lang="es-ES" sz="15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100</a:t>
          </a:r>
          <a:endParaRPr lang="es-ES" sz="12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323</a:t>
          </a:r>
          <a:endParaRPr lang="es-ES" sz="1200" b="1" kern="1200" dirty="0">
            <a:solidFill>
              <a:schemeClr val="tx1"/>
            </a:solidFill>
            <a:latin typeface="Franklin Gothic Book"/>
            <a:ea typeface="+mn-ea"/>
            <a:cs typeface="+mn-cs"/>
          </a:endParaRPr>
        </a:p>
      </dsp:txBody>
      <dsp:txXfrm>
        <a:off x="1271784" y="1026497"/>
        <a:ext cx="1144480" cy="938867"/>
      </dsp:txXfrm>
    </dsp:sp>
    <dsp:sp modelId="{B5C50BC5-0989-479C-A475-7AB86F421546}">
      <dsp:nvSpPr>
        <dsp:cNvPr id="0" name=""/>
        <dsp:cNvSpPr/>
      </dsp:nvSpPr>
      <dsp:spPr>
        <a:xfrm>
          <a:off x="1428903" y="149593"/>
          <a:ext cx="830241" cy="830241"/>
        </a:xfrm>
        <a:prstGeom prst="ellipse">
          <a:avLst/>
        </a:prstGeom>
        <a:blipFill rotWithShape="0">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914056"/>
              <a:satOff val="5609"/>
              <a:lumOff val="-57"/>
              <a:alphaOff val="0"/>
            </a:srgbClr>
          </a:contourClr>
        </a:sp3d>
      </dsp:spPr>
      <dsp:style>
        <a:lnRef idx="0">
          <a:scrgbClr r="0" g="0" b="0"/>
        </a:lnRef>
        <a:fillRef idx="1">
          <a:scrgbClr r="0" g="0" b="0"/>
        </a:fillRef>
        <a:effectRef idx="3">
          <a:scrgbClr r="0" g="0" b="0"/>
        </a:effectRef>
        <a:fontRef idx="minor"/>
      </dsp:style>
    </dsp:sp>
    <dsp:sp modelId="{1E816260-03CA-42BA-B5AA-3D8015C3612A}">
      <dsp:nvSpPr>
        <dsp:cNvPr id="0" name=""/>
        <dsp:cNvSpPr/>
      </dsp:nvSpPr>
      <dsp:spPr>
        <a:xfrm>
          <a:off x="2481561" y="0"/>
          <a:ext cx="1202900" cy="2493218"/>
        </a:xfrm>
        <a:prstGeom prst="roundRect">
          <a:avLst>
            <a:gd name="adj" fmla="val 1000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666750">
            <a:lnSpc>
              <a:spcPct val="90000"/>
            </a:lnSpc>
            <a:spcBef>
              <a:spcPct val="0"/>
            </a:spcBef>
            <a:spcAft>
              <a:spcPct val="35000"/>
            </a:spcAft>
            <a:buNone/>
          </a:pPr>
          <a:r>
            <a:rPr lang="es-ES" sz="1500" b="1" kern="1200">
              <a:solidFill>
                <a:schemeClr val="tx1"/>
              </a:solidFill>
              <a:latin typeface="Franklin Gothic Book"/>
              <a:ea typeface="+mn-ea"/>
              <a:cs typeface="+mn-cs"/>
            </a:rPr>
            <a:t>PÉRGAMO</a:t>
          </a:r>
          <a:endParaRPr lang="es-ES" sz="15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323</a:t>
          </a:r>
          <a:endParaRPr lang="es-ES" sz="12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538</a:t>
          </a:r>
          <a:endParaRPr lang="es-ES" sz="1200" b="1" kern="1200" dirty="0">
            <a:solidFill>
              <a:schemeClr val="tx1"/>
            </a:solidFill>
            <a:latin typeface="Franklin Gothic Book"/>
            <a:ea typeface="+mn-ea"/>
            <a:cs typeface="+mn-cs"/>
          </a:endParaRPr>
        </a:p>
      </dsp:txBody>
      <dsp:txXfrm>
        <a:off x="2510771" y="1026497"/>
        <a:ext cx="1144480" cy="938867"/>
      </dsp:txXfrm>
    </dsp:sp>
    <dsp:sp modelId="{4AA5C7DD-6B14-4F57-82A0-A20646AD826E}">
      <dsp:nvSpPr>
        <dsp:cNvPr id="0" name=""/>
        <dsp:cNvSpPr/>
      </dsp:nvSpPr>
      <dsp:spPr>
        <a:xfrm>
          <a:off x="2667891" y="149593"/>
          <a:ext cx="830241" cy="830241"/>
        </a:xfrm>
        <a:prstGeom prst="ellipse">
          <a:avLst/>
        </a:prstGeom>
        <a:blipFill rotWithShape="0">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1828111"/>
              <a:satOff val="11218"/>
              <a:lumOff val="-113"/>
              <a:alphaOff val="0"/>
            </a:srgbClr>
          </a:contourClr>
        </a:sp3d>
      </dsp:spPr>
      <dsp:style>
        <a:lnRef idx="0">
          <a:scrgbClr r="0" g="0" b="0"/>
        </a:lnRef>
        <a:fillRef idx="1">
          <a:scrgbClr r="0" g="0" b="0"/>
        </a:fillRef>
        <a:effectRef idx="3">
          <a:scrgbClr r="0" g="0" b="0"/>
        </a:effectRef>
        <a:fontRef idx="minor"/>
      </dsp:style>
    </dsp:sp>
    <dsp:sp modelId="{B2DD12A2-1393-4925-97D2-D7D87B3A59E8}">
      <dsp:nvSpPr>
        <dsp:cNvPr id="0" name=""/>
        <dsp:cNvSpPr/>
      </dsp:nvSpPr>
      <dsp:spPr>
        <a:xfrm>
          <a:off x="3720548" y="0"/>
          <a:ext cx="1202900" cy="2493218"/>
        </a:xfrm>
        <a:prstGeom prst="roundRect">
          <a:avLst>
            <a:gd name="adj" fmla="val 1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666750">
            <a:lnSpc>
              <a:spcPct val="90000"/>
            </a:lnSpc>
            <a:spcBef>
              <a:spcPct val="0"/>
            </a:spcBef>
            <a:spcAft>
              <a:spcPct val="35000"/>
            </a:spcAft>
            <a:buNone/>
          </a:pPr>
          <a:r>
            <a:rPr lang="es-ES" sz="1500" b="1" kern="1200">
              <a:solidFill>
                <a:schemeClr val="tx1"/>
              </a:solidFill>
              <a:latin typeface="Franklin Gothic Book"/>
              <a:ea typeface="+mn-ea"/>
              <a:cs typeface="+mn-cs"/>
            </a:rPr>
            <a:t>TIATIRA</a:t>
          </a:r>
          <a:endParaRPr lang="es-ES" sz="15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538</a:t>
          </a:r>
          <a:endParaRPr lang="es-ES" sz="12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1517</a:t>
          </a:r>
          <a:endParaRPr lang="es-ES" sz="1200" b="1" kern="1200" dirty="0">
            <a:solidFill>
              <a:schemeClr val="tx1"/>
            </a:solidFill>
            <a:latin typeface="Franklin Gothic Book"/>
            <a:ea typeface="+mn-ea"/>
            <a:cs typeface="+mn-cs"/>
          </a:endParaRPr>
        </a:p>
      </dsp:txBody>
      <dsp:txXfrm>
        <a:off x="3749758" y="1026497"/>
        <a:ext cx="1144480" cy="938867"/>
      </dsp:txXfrm>
    </dsp:sp>
    <dsp:sp modelId="{1E495FA4-166E-4650-A2F5-C1AF444BC287}">
      <dsp:nvSpPr>
        <dsp:cNvPr id="0" name=""/>
        <dsp:cNvSpPr/>
      </dsp:nvSpPr>
      <dsp:spPr>
        <a:xfrm>
          <a:off x="3906878" y="149593"/>
          <a:ext cx="830241" cy="830241"/>
        </a:xfrm>
        <a:prstGeom prst="ellipse">
          <a:avLst/>
        </a:prstGeom>
        <a:blipFill rotWithShape="0">
          <a:blip xmlns:r="http://schemas.openxmlformats.org/officeDocument/2006/relationships" r:embed="rId4"/>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2742167"/>
              <a:satOff val="16827"/>
              <a:lumOff val="-170"/>
              <a:alphaOff val="0"/>
            </a:srgbClr>
          </a:contourClr>
        </a:sp3d>
      </dsp:spPr>
      <dsp:style>
        <a:lnRef idx="0">
          <a:scrgbClr r="0" g="0" b="0"/>
        </a:lnRef>
        <a:fillRef idx="1">
          <a:scrgbClr r="0" g="0" b="0"/>
        </a:fillRef>
        <a:effectRef idx="3">
          <a:scrgbClr r="0" g="0" b="0"/>
        </a:effectRef>
        <a:fontRef idx="minor"/>
      </dsp:style>
    </dsp:sp>
    <dsp:sp modelId="{7BD2A292-6990-497F-A473-F16B5902156E}">
      <dsp:nvSpPr>
        <dsp:cNvPr id="0" name=""/>
        <dsp:cNvSpPr/>
      </dsp:nvSpPr>
      <dsp:spPr>
        <a:xfrm>
          <a:off x="4959536" y="0"/>
          <a:ext cx="1202900" cy="2493218"/>
        </a:xfrm>
        <a:prstGeom prst="roundRect">
          <a:avLst>
            <a:gd name="adj" fmla="val 1000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666750">
            <a:lnSpc>
              <a:spcPct val="90000"/>
            </a:lnSpc>
            <a:spcBef>
              <a:spcPct val="0"/>
            </a:spcBef>
            <a:spcAft>
              <a:spcPct val="35000"/>
            </a:spcAft>
            <a:buNone/>
          </a:pPr>
          <a:r>
            <a:rPr lang="es-ES" sz="1500" b="1" kern="1200">
              <a:solidFill>
                <a:schemeClr val="tx1"/>
              </a:solidFill>
              <a:latin typeface="Franklin Gothic Book"/>
              <a:ea typeface="+mn-ea"/>
              <a:cs typeface="+mn-cs"/>
            </a:rPr>
            <a:t>SARDIS</a:t>
          </a:r>
          <a:endParaRPr lang="es-ES" sz="15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1517</a:t>
          </a:r>
          <a:endParaRPr lang="es-ES" sz="12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1798</a:t>
          </a:r>
          <a:endParaRPr lang="es-ES" sz="1200" b="1" kern="1200" dirty="0">
            <a:solidFill>
              <a:schemeClr val="tx1"/>
            </a:solidFill>
            <a:latin typeface="Franklin Gothic Book"/>
            <a:ea typeface="+mn-ea"/>
            <a:cs typeface="+mn-cs"/>
          </a:endParaRPr>
        </a:p>
      </dsp:txBody>
      <dsp:txXfrm>
        <a:off x="4988746" y="1026497"/>
        <a:ext cx="1144480" cy="938867"/>
      </dsp:txXfrm>
    </dsp:sp>
    <dsp:sp modelId="{2154071E-8965-4D23-A07D-7E7D3AC26E0D}">
      <dsp:nvSpPr>
        <dsp:cNvPr id="0" name=""/>
        <dsp:cNvSpPr/>
      </dsp:nvSpPr>
      <dsp:spPr>
        <a:xfrm>
          <a:off x="5145865" y="149593"/>
          <a:ext cx="830241" cy="830241"/>
        </a:xfrm>
        <a:prstGeom prst="ellipse">
          <a:avLst/>
        </a:prstGeom>
        <a:blipFill rotWithShape="0">
          <a:blip xmlns:r="http://schemas.openxmlformats.org/officeDocument/2006/relationships" r:embed="rId5"/>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3656223"/>
              <a:satOff val="22437"/>
              <a:lumOff val="-227"/>
              <a:alphaOff val="0"/>
            </a:srgbClr>
          </a:contourClr>
        </a:sp3d>
      </dsp:spPr>
      <dsp:style>
        <a:lnRef idx="0">
          <a:scrgbClr r="0" g="0" b="0"/>
        </a:lnRef>
        <a:fillRef idx="1">
          <a:scrgbClr r="0" g="0" b="0"/>
        </a:fillRef>
        <a:effectRef idx="3">
          <a:scrgbClr r="0" g="0" b="0"/>
        </a:effectRef>
        <a:fontRef idx="minor"/>
      </dsp:style>
    </dsp:sp>
    <dsp:sp modelId="{6D5C9E33-35B2-4042-9400-A6D568B7044B}">
      <dsp:nvSpPr>
        <dsp:cNvPr id="0" name=""/>
        <dsp:cNvSpPr/>
      </dsp:nvSpPr>
      <dsp:spPr>
        <a:xfrm>
          <a:off x="6198523" y="0"/>
          <a:ext cx="1202900" cy="2493218"/>
        </a:xfrm>
        <a:prstGeom prst="roundRect">
          <a:avLst>
            <a:gd name="adj" fmla="val 10000"/>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666750">
            <a:lnSpc>
              <a:spcPct val="90000"/>
            </a:lnSpc>
            <a:spcBef>
              <a:spcPct val="0"/>
            </a:spcBef>
            <a:spcAft>
              <a:spcPct val="35000"/>
            </a:spcAft>
            <a:buNone/>
          </a:pPr>
          <a:r>
            <a:rPr lang="es-ES" sz="1500" b="1" kern="1200">
              <a:solidFill>
                <a:schemeClr val="tx1"/>
              </a:solidFill>
              <a:latin typeface="Franklin Gothic Book"/>
              <a:ea typeface="+mn-ea"/>
              <a:cs typeface="+mn-cs"/>
            </a:rPr>
            <a:t>FILADELFIA</a:t>
          </a:r>
          <a:endParaRPr lang="es-ES" sz="15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1798</a:t>
          </a:r>
          <a:endParaRPr lang="es-ES" sz="12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1844</a:t>
          </a:r>
          <a:endParaRPr lang="es-ES" sz="1200" b="1" kern="1200" dirty="0">
            <a:solidFill>
              <a:schemeClr val="tx1"/>
            </a:solidFill>
            <a:latin typeface="Franklin Gothic Book"/>
            <a:ea typeface="+mn-ea"/>
            <a:cs typeface="+mn-cs"/>
          </a:endParaRPr>
        </a:p>
      </dsp:txBody>
      <dsp:txXfrm>
        <a:off x="6227733" y="1026497"/>
        <a:ext cx="1144480" cy="938867"/>
      </dsp:txXfrm>
    </dsp:sp>
    <dsp:sp modelId="{575021FA-84D2-4E57-A836-AB4C9406FD09}">
      <dsp:nvSpPr>
        <dsp:cNvPr id="0" name=""/>
        <dsp:cNvSpPr/>
      </dsp:nvSpPr>
      <dsp:spPr>
        <a:xfrm>
          <a:off x="6384852" y="149593"/>
          <a:ext cx="830241" cy="830241"/>
        </a:xfrm>
        <a:prstGeom prst="ellipse">
          <a:avLst/>
        </a:prstGeom>
        <a:blipFill rotWithShape="0">
          <a:blip xmlns:r="http://schemas.openxmlformats.org/officeDocument/2006/relationships" r:embed="rId6"/>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4570278"/>
              <a:satOff val="28046"/>
              <a:lumOff val="-283"/>
              <a:alphaOff val="0"/>
            </a:srgbClr>
          </a:contourClr>
        </a:sp3d>
      </dsp:spPr>
      <dsp:style>
        <a:lnRef idx="0">
          <a:scrgbClr r="0" g="0" b="0"/>
        </a:lnRef>
        <a:fillRef idx="1">
          <a:scrgbClr r="0" g="0" b="0"/>
        </a:fillRef>
        <a:effectRef idx="3">
          <a:scrgbClr r="0" g="0" b="0"/>
        </a:effectRef>
        <a:fontRef idx="minor"/>
      </dsp:style>
    </dsp:sp>
    <dsp:sp modelId="{2DA36111-4412-4248-B9D5-EEFA96A06A41}">
      <dsp:nvSpPr>
        <dsp:cNvPr id="0" name=""/>
        <dsp:cNvSpPr/>
      </dsp:nvSpPr>
      <dsp:spPr>
        <a:xfrm>
          <a:off x="7437510" y="0"/>
          <a:ext cx="1202900" cy="2493218"/>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t" anchorCtr="1">
          <a:noAutofit/>
        </a:bodyPr>
        <a:lstStyle/>
        <a:p>
          <a:pPr marL="0" lvl="0" indent="0" algn="l" defTabSz="666750">
            <a:lnSpc>
              <a:spcPct val="90000"/>
            </a:lnSpc>
            <a:spcBef>
              <a:spcPct val="0"/>
            </a:spcBef>
            <a:spcAft>
              <a:spcPct val="35000"/>
            </a:spcAft>
            <a:buNone/>
          </a:pPr>
          <a:r>
            <a:rPr lang="es-ES" sz="1500" b="1" kern="1200">
              <a:solidFill>
                <a:schemeClr val="tx1"/>
              </a:solidFill>
              <a:latin typeface="Franklin Gothic Book"/>
              <a:ea typeface="+mn-ea"/>
              <a:cs typeface="+mn-cs"/>
            </a:rPr>
            <a:t>LAODICEA</a:t>
          </a:r>
          <a:endParaRPr lang="es-ES" sz="15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1844</a:t>
          </a:r>
          <a:endParaRPr lang="es-ES" sz="1200" b="1" kern="1200" dirty="0">
            <a:solidFill>
              <a:schemeClr val="tx1"/>
            </a:solidFill>
            <a:latin typeface="Franklin Gothic Book"/>
            <a:ea typeface="+mn-ea"/>
            <a:cs typeface="+mn-cs"/>
          </a:endParaRPr>
        </a:p>
        <a:p>
          <a:pPr marL="114300" lvl="1" indent="-114300" algn="l" defTabSz="533400">
            <a:lnSpc>
              <a:spcPct val="90000"/>
            </a:lnSpc>
            <a:spcBef>
              <a:spcPct val="0"/>
            </a:spcBef>
            <a:spcAft>
              <a:spcPct val="15000"/>
            </a:spcAft>
            <a:buChar char="•"/>
          </a:pPr>
          <a:r>
            <a:rPr lang="es-ES" sz="1200" b="1" kern="1200">
              <a:solidFill>
                <a:schemeClr val="tx1"/>
              </a:solidFill>
              <a:latin typeface="Franklin Gothic Book"/>
              <a:ea typeface="+mn-ea"/>
              <a:cs typeface="+mn-cs"/>
            </a:rPr>
            <a:t>…</a:t>
          </a:r>
          <a:endParaRPr lang="es-ES" sz="1200" b="1" kern="1200" dirty="0">
            <a:solidFill>
              <a:schemeClr val="tx1"/>
            </a:solidFill>
            <a:latin typeface="Franklin Gothic Book"/>
            <a:ea typeface="+mn-ea"/>
            <a:cs typeface="+mn-cs"/>
          </a:endParaRPr>
        </a:p>
      </dsp:txBody>
      <dsp:txXfrm>
        <a:off x="7466720" y="1026497"/>
        <a:ext cx="1144480" cy="938867"/>
      </dsp:txXfrm>
    </dsp:sp>
    <dsp:sp modelId="{3CDF4C2A-48EF-450F-8300-D24FF0AF61BD}">
      <dsp:nvSpPr>
        <dsp:cNvPr id="0" name=""/>
        <dsp:cNvSpPr/>
      </dsp:nvSpPr>
      <dsp:spPr>
        <a:xfrm>
          <a:off x="7623839" y="149593"/>
          <a:ext cx="830241" cy="830241"/>
        </a:xfrm>
        <a:prstGeom prst="ellipse">
          <a:avLst/>
        </a:prstGeom>
        <a:blipFill rotWithShape="0">
          <a:blip xmlns:r="http://schemas.openxmlformats.org/officeDocument/2006/relationships" r:embed="rId7"/>
          <a:stretch>
            <a:fillRect/>
          </a:stretch>
        </a:blip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50000"/>
              <a:hueOff val="-5484334"/>
              <a:satOff val="33655"/>
              <a:lumOff val="-340"/>
              <a:alphaOff val="0"/>
            </a:srgbClr>
          </a:contourClr>
        </a:sp3d>
      </dsp:spPr>
      <dsp:style>
        <a:lnRef idx="0">
          <a:scrgbClr r="0" g="0" b="0"/>
        </a:lnRef>
        <a:fillRef idx="1">
          <a:scrgbClr r="0" g="0" b="0"/>
        </a:fillRef>
        <a:effectRef idx="3">
          <a:scrgbClr r="0" g="0" b="0"/>
        </a:effectRef>
        <a:fontRef idx="minor"/>
      </dsp:style>
    </dsp:sp>
    <dsp:sp modelId="{12F25C3C-E157-4185-9585-D2C585699205}">
      <dsp:nvSpPr>
        <dsp:cNvPr id="0" name=""/>
        <dsp:cNvSpPr/>
      </dsp:nvSpPr>
      <dsp:spPr>
        <a:xfrm>
          <a:off x="345759" y="1994574"/>
          <a:ext cx="7952478" cy="373982"/>
        </a:xfrm>
        <a:prstGeom prst="right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tint val="40000"/>
              <a:hueOff val="0"/>
              <a:satOff val="0"/>
              <a:lumOff val="0"/>
              <a:alphaOff val="0"/>
            </a:srgbClr>
          </a:contourClr>
        </a:sp3d>
      </dsp:spPr>
      <dsp:style>
        <a:lnRef idx="0">
          <a:scrgbClr r="0" g="0" b="0"/>
        </a:lnRef>
        <a:fillRef idx="3">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D70BA-51A7-4D10-9FE2-A10AB3AD88C3}">
      <dsp:nvSpPr>
        <dsp:cNvPr id="0" name=""/>
        <dsp:cNvSpPr/>
      </dsp:nvSpPr>
      <dsp:spPr>
        <a:xfrm rot="10800000">
          <a:off x="3941368" y="2430"/>
          <a:ext cx="7823910" cy="413285"/>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Comer del árbol de la vida.</a:t>
          </a:r>
        </a:p>
      </dsp:txBody>
      <dsp:txXfrm rot="10800000">
        <a:off x="4044689" y="2430"/>
        <a:ext cx="7720589" cy="413285"/>
      </dsp:txXfrm>
    </dsp:sp>
    <dsp:sp modelId="{3ABD1507-910D-431E-8281-05B079D4F742}">
      <dsp:nvSpPr>
        <dsp:cNvPr id="0" name=""/>
        <dsp:cNvSpPr/>
      </dsp:nvSpPr>
      <dsp:spPr>
        <a:xfrm>
          <a:off x="3506147" y="0"/>
          <a:ext cx="685806" cy="4132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4C0C2F1-82D1-454A-B5E1-706A4009C177}">
      <dsp:nvSpPr>
        <dsp:cNvPr id="0" name=""/>
        <dsp:cNvSpPr/>
      </dsp:nvSpPr>
      <dsp:spPr>
        <a:xfrm rot="10800000">
          <a:off x="3941368" y="539085"/>
          <a:ext cx="7823910" cy="413285"/>
        </a:xfrm>
        <a:prstGeom prst="homePlate">
          <a:avLst/>
        </a:prstGeom>
        <a:gradFill rotWithShape="0">
          <a:gsLst>
            <a:gs pos="0">
              <a:schemeClr val="accent5">
                <a:hueOff val="-563212"/>
                <a:satOff val="-1452"/>
                <a:lumOff val="-980"/>
                <a:alphaOff val="0"/>
                <a:satMod val="103000"/>
                <a:lumMod val="102000"/>
                <a:tint val="94000"/>
              </a:schemeClr>
            </a:gs>
            <a:gs pos="50000">
              <a:schemeClr val="accent5">
                <a:hueOff val="-563212"/>
                <a:satOff val="-1452"/>
                <a:lumOff val="-980"/>
                <a:alphaOff val="0"/>
                <a:satMod val="110000"/>
                <a:lumMod val="100000"/>
                <a:shade val="100000"/>
              </a:schemeClr>
            </a:gs>
            <a:gs pos="100000">
              <a:schemeClr val="accent5">
                <a:hueOff val="-563212"/>
                <a:satOff val="-1452"/>
                <a:lumOff val="-98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rPr>
            <a:t>No sufrir daño de la segunda muerte.</a:t>
          </a:r>
        </a:p>
      </dsp:txBody>
      <dsp:txXfrm rot="10800000">
        <a:off x="4044689" y="539085"/>
        <a:ext cx="7720589" cy="413285"/>
      </dsp:txXfrm>
    </dsp:sp>
    <dsp:sp modelId="{ECAD995A-5FB8-4E04-BDD6-219127E30BCE}">
      <dsp:nvSpPr>
        <dsp:cNvPr id="0" name=""/>
        <dsp:cNvSpPr/>
      </dsp:nvSpPr>
      <dsp:spPr>
        <a:xfrm>
          <a:off x="3506147" y="530377"/>
          <a:ext cx="685806" cy="41328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8ADF849-9C7B-47F6-A81F-03426F43434F}">
      <dsp:nvSpPr>
        <dsp:cNvPr id="0" name=""/>
        <dsp:cNvSpPr/>
      </dsp:nvSpPr>
      <dsp:spPr>
        <a:xfrm rot="10800000">
          <a:off x="3941368" y="1075739"/>
          <a:ext cx="7823910" cy="413285"/>
        </a:xfrm>
        <a:prstGeom prst="homePlat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rPr>
            <a:t>Comer del maná escondido.</a:t>
          </a:r>
        </a:p>
      </dsp:txBody>
      <dsp:txXfrm rot="10800000">
        <a:off x="4044689" y="1075739"/>
        <a:ext cx="7720589" cy="413285"/>
      </dsp:txXfrm>
    </dsp:sp>
    <dsp:sp modelId="{08A8EBAE-E02D-4588-98D7-6422ABF198F9}">
      <dsp:nvSpPr>
        <dsp:cNvPr id="0" name=""/>
        <dsp:cNvSpPr/>
      </dsp:nvSpPr>
      <dsp:spPr>
        <a:xfrm>
          <a:off x="3506147" y="1067031"/>
          <a:ext cx="685806" cy="413285"/>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2678" t="-97271" r="-15248" b="723"/>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75A4146-89CC-4CD4-A0A0-08F6D98DF8AA}">
      <dsp:nvSpPr>
        <dsp:cNvPr id="0" name=""/>
        <dsp:cNvSpPr/>
      </dsp:nvSpPr>
      <dsp:spPr>
        <a:xfrm rot="10800000">
          <a:off x="3941368" y="1612393"/>
          <a:ext cx="7823910" cy="413285"/>
        </a:xfrm>
        <a:prstGeom prst="homePlat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Recibir una piedrecita blanca.</a:t>
          </a:r>
        </a:p>
      </dsp:txBody>
      <dsp:txXfrm rot="10800000">
        <a:off x="4044689" y="1612393"/>
        <a:ext cx="7720589" cy="413285"/>
      </dsp:txXfrm>
    </dsp:sp>
    <dsp:sp modelId="{B4804BA4-0B7F-4E1A-A1E3-026CA859C899}">
      <dsp:nvSpPr>
        <dsp:cNvPr id="0" name=""/>
        <dsp:cNvSpPr/>
      </dsp:nvSpPr>
      <dsp:spPr>
        <a:xfrm>
          <a:off x="3506147" y="1603686"/>
          <a:ext cx="685806" cy="413285"/>
        </a:xfrm>
        <a:prstGeom prst="rect">
          <a:avLst/>
        </a:prstGeom>
        <a:blipFill dpi="0" rotWithShape="1">
          <a:blip xmlns:r="http://schemas.openxmlformats.org/officeDocument/2006/relationships" r:embed="rId4"/>
          <a:srcRect/>
          <a:stretch>
            <a:fillRect l="-43948" t="-57209" r="-24329" b="-61655"/>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EB1BB2D-6804-47D6-8251-283E4EA9950F}">
      <dsp:nvSpPr>
        <dsp:cNvPr id="0" name=""/>
        <dsp:cNvSpPr/>
      </dsp:nvSpPr>
      <dsp:spPr>
        <a:xfrm rot="10800000">
          <a:off x="3941368" y="2149048"/>
          <a:ext cx="7823910" cy="413285"/>
        </a:xfrm>
        <a:prstGeom prst="homePlat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Recibir un nombre nuevo, un carácter perfecto.</a:t>
          </a:r>
        </a:p>
      </dsp:txBody>
      <dsp:txXfrm rot="10800000">
        <a:off x="4044689" y="2149048"/>
        <a:ext cx="7720589" cy="413285"/>
      </dsp:txXfrm>
    </dsp:sp>
    <dsp:sp modelId="{6D49BD6F-114A-4CDD-8948-C1C3B93757AD}">
      <dsp:nvSpPr>
        <dsp:cNvPr id="0" name=""/>
        <dsp:cNvSpPr/>
      </dsp:nvSpPr>
      <dsp:spPr>
        <a:xfrm>
          <a:off x="3506147" y="2140340"/>
          <a:ext cx="685806" cy="413285"/>
        </a:xfrm>
        <a:prstGeom prst="rect">
          <a:avLst/>
        </a:prstGeom>
        <a:blipFill rotWithShape="1">
          <a:blip xmlns:r="http://schemas.openxmlformats.org/officeDocument/2006/relationships" r:embed="rId5"/>
          <a:srcRect/>
          <a:stretch>
            <a:fillRect t="-20000" b="-2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4D196F3-EE78-433E-8CD5-9BB07FCDE9B6}">
      <dsp:nvSpPr>
        <dsp:cNvPr id="0" name=""/>
        <dsp:cNvSpPr/>
      </dsp:nvSpPr>
      <dsp:spPr>
        <a:xfrm rot="10800000">
          <a:off x="3941368" y="2685702"/>
          <a:ext cx="7823910" cy="413285"/>
        </a:xfrm>
        <a:prstGeom prst="homePlate">
          <a:avLst/>
        </a:prstGeom>
        <a:gradFill rotWithShape="0">
          <a:gsLst>
            <a:gs pos="0">
              <a:schemeClr val="accent5">
                <a:hueOff val="-2816059"/>
                <a:satOff val="-7258"/>
                <a:lumOff val="-4902"/>
                <a:alphaOff val="0"/>
                <a:satMod val="103000"/>
                <a:lumMod val="102000"/>
                <a:tint val="94000"/>
              </a:schemeClr>
            </a:gs>
            <a:gs pos="50000">
              <a:schemeClr val="accent5">
                <a:hueOff val="-2816059"/>
                <a:satOff val="-7258"/>
                <a:lumOff val="-4902"/>
                <a:alphaOff val="0"/>
                <a:satMod val="110000"/>
                <a:lumMod val="100000"/>
                <a:shade val="100000"/>
              </a:schemeClr>
            </a:gs>
            <a:gs pos="100000">
              <a:schemeClr val="accent5">
                <a:hueOff val="-2816059"/>
                <a:satOff val="-7258"/>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rPr>
            <a:t>Reinar con Jesús.</a:t>
          </a:r>
        </a:p>
      </dsp:txBody>
      <dsp:txXfrm rot="10800000">
        <a:off x="4044689" y="2685702"/>
        <a:ext cx="7720589" cy="413285"/>
      </dsp:txXfrm>
    </dsp:sp>
    <dsp:sp modelId="{582818CF-29FB-4FE7-999B-125C86D1D235}">
      <dsp:nvSpPr>
        <dsp:cNvPr id="0" name=""/>
        <dsp:cNvSpPr/>
      </dsp:nvSpPr>
      <dsp:spPr>
        <a:xfrm>
          <a:off x="3506147" y="2676994"/>
          <a:ext cx="685806" cy="413285"/>
        </a:xfrm>
        <a:prstGeom prst="rect">
          <a:avLst/>
        </a:prstGeom>
        <a:blipFill dpi="0" rotWithShape="1">
          <a:blip xmlns:r="http://schemas.openxmlformats.org/officeDocument/2006/relationships" r:embed="rId6"/>
          <a:srcRect/>
          <a:stretch>
            <a:fillRect l="-25558" t="-2108" r="2338" b="2108"/>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CD958A8-A184-4EAB-B317-D448CF3FAE73}">
      <dsp:nvSpPr>
        <dsp:cNvPr id="0" name=""/>
        <dsp:cNvSpPr/>
      </dsp:nvSpPr>
      <dsp:spPr>
        <a:xfrm rot="10800000">
          <a:off x="3941368" y="3222357"/>
          <a:ext cx="7823910" cy="413285"/>
        </a:xfrm>
        <a:prstGeom prst="homePlat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rPr>
            <a:t>Vivir junto a Él.</a:t>
          </a:r>
        </a:p>
      </dsp:txBody>
      <dsp:txXfrm rot="10800000">
        <a:off x="4044689" y="3222357"/>
        <a:ext cx="7720589" cy="413285"/>
      </dsp:txXfrm>
    </dsp:sp>
    <dsp:sp modelId="{EA342DE2-8634-4EF0-B65F-C13C84E6BFED}">
      <dsp:nvSpPr>
        <dsp:cNvPr id="0" name=""/>
        <dsp:cNvSpPr/>
      </dsp:nvSpPr>
      <dsp:spPr>
        <a:xfrm>
          <a:off x="3506147" y="3213649"/>
          <a:ext cx="685806" cy="413285"/>
        </a:xfrm>
        <a:prstGeom prst="rect">
          <a:avLst/>
        </a:prstGeom>
        <a:blipFill dpi="0" rotWithShape="1">
          <a:blip xmlns:r="http://schemas.openxmlformats.org/officeDocument/2006/relationships" r:embed="rId7"/>
          <a:srcRect/>
          <a:stretch>
            <a:fillRect l="1389" t="15428" r="-1389" b="-39884"/>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7B2855D-E506-48F1-BF1B-30E3D5D959C8}">
      <dsp:nvSpPr>
        <dsp:cNvPr id="0" name=""/>
        <dsp:cNvSpPr/>
      </dsp:nvSpPr>
      <dsp:spPr>
        <a:xfrm rot="10800000">
          <a:off x="3941368" y="3759011"/>
          <a:ext cx="7823910" cy="413285"/>
        </a:xfrm>
        <a:prstGeom prst="homePlate">
          <a:avLst/>
        </a:prstGeom>
        <a:gradFill rotWithShape="0">
          <a:gsLst>
            <a:gs pos="0">
              <a:schemeClr val="accent5">
                <a:hueOff val="-3942483"/>
                <a:satOff val="-10161"/>
                <a:lumOff val="-6863"/>
                <a:alphaOff val="0"/>
                <a:satMod val="103000"/>
                <a:lumMod val="102000"/>
                <a:tint val="94000"/>
              </a:schemeClr>
            </a:gs>
            <a:gs pos="50000">
              <a:schemeClr val="accent5">
                <a:hueOff val="-3942483"/>
                <a:satOff val="-10161"/>
                <a:lumOff val="-6863"/>
                <a:alphaOff val="0"/>
                <a:satMod val="110000"/>
                <a:lumMod val="100000"/>
                <a:shade val="100000"/>
              </a:schemeClr>
            </a:gs>
            <a:gs pos="100000">
              <a:schemeClr val="accent5">
                <a:hueOff val="-3942483"/>
                <a:satOff val="-10161"/>
                <a:lumOff val="-686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Vestirse de vestiduras blancas, es decir, de la justicia de Cristo.</a:t>
          </a:r>
        </a:p>
      </dsp:txBody>
      <dsp:txXfrm rot="10800000">
        <a:off x="4044689" y="3759011"/>
        <a:ext cx="7720589" cy="413285"/>
      </dsp:txXfrm>
    </dsp:sp>
    <dsp:sp modelId="{DD10758F-6592-4E43-B183-B8C696806FF4}">
      <dsp:nvSpPr>
        <dsp:cNvPr id="0" name=""/>
        <dsp:cNvSpPr/>
      </dsp:nvSpPr>
      <dsp:spPr>
        <a:xfrm>
          <a:off x="3506147" y="3750303"/>
          <a:ext cx="685806" cy="413285"/>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5000" b="-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6BFAE21-4D32-41DE-93E1-5B991245B792}">
      <dsp:nvSpPr>
        <dsp:cNvPr id="0" name=""/>
        <dsp:cNvSpPr/>
      </dsp:nvSpPr>
      <dsp:spPr>
        <a:xfrm rot="10800000">
          <a:off x="3941368" y="4295666"/>
          <a:ext cx="7823910" cy="413285"/>
        </a:xfrm>
        <a:prstGeom prst="homePlat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Nuestro nombre nunca será borrado del libro de la vida.</a:t>
          </a:r>
        </a:p>
      </dsp:txBody>
      <dsp:txXfrm rot="10800000">
        <a:off x="4044689" y="4295666"/>
        <a:ext cx="7720589" cy="413285"/>
      </dsp:txXfrm>
    </dsp:sp>
    <dsp:sp modelId="{7AACCD16-779B-4475-9357-D9AD55981AA0}">
      <dsp:nvSpPr>
        <dsp:cNvPr id="0" name=""/>
        <dsp:cNvSpPr/>
      </dsp:nvSpPr>
      <dsp:spPr>
        <a:xfrm>
          <a:off x="3506147" y="4286958"/>
          <a:ext cx="685806" cy="413285"/>
        </a:xfrm>
        <a:prstGeom prst="rect">
          <a:avLst/>
        </a:prstGeom>
        <a:blipFill rotWithShape="1">
          <a:blip xmlns:r="http://schemas.openxmlformats.org/officeDocument/2006/relationships" r:embed="rId9"/>
          <a:srcRect/>
          <a:stretch>
            <a:fillRect t="-18000" b="-1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7B8AC51-74F9-41A2-A17B-D4581EB9AAB8}">
      <dsp:nvSpPr>
        <dsp:cNvPr id="0" name=""/>
        <dsp:cNvSpPr/>
      </dsp:nvSpPr>
      <dsp:spPr>
        <a:xfrm rot="10800000">
          <a:off x="3941368" y="4832320"/>
          <a:ext cx="7823910" cy="413285"/>
        </a:xfrm>
        <a:prstGeom prst="homePlat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Jesús nos confesará delante del Padre y de los ángeles.</a:t>
          </a:r>
        </a:p>
      </dsp:txBody>
      <dsp:txXfrm rot="10800000">
        <a:off x="4044689" y="4832320"/>
        <a:ext cx="7720589" cy="413285"/>
      </dsp:txXfrm>
    </dsp:sp>
    <dsp:sp modelId="{39249653-40FD-4108-95E0-FB23D24ADDF2}">
      <dsp:nvSpPr>
        <dsp:cNvPr id="0" name=""/>
        <dsp:cNvSpPr/>
      </dsp:nvSpPr>
      <dsp:spPr>
        <a:xfrm>
          <a:off x="3506147" y="4823612"/>
          <a:ext cx="685806" cy="413285"/>
        </a:xfrm>
        <a:prstGeom prst="rect">
          <a:avLst/>
        </a:prstGeom>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l="-42876" t="-13956" b="-68799"/>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E053CC1-0098-4CFC-8FAA-2AED1C2649E6}">
      <dsp:nvSpPr>
        <dsp:cNvPr id="0" name=""/>
        <dsp:cNvSpPr/>
      </dsp:nvSpPr>
      <dsp:spPr>
        <a:xfrm rot="10800000">
          <a:off x="3941368" y="5368974"/>
          <a:ext cx="7823910" cy="413285"/>
        </a:xfrm>
        <a:prstGeom prst="homePlat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Seremos columna en el templo de Dios. </a:t>
          </a:r>
        </a:p>
      </dsp:txBody>
      <dsp:txXfrm rot="10800000">
        <a:off x="4044689" y="5368974"/>
        <a:ext cx="7720589" cy="413285"/>
      </dsp:txXfrm>
    </dsp:sp>
    <dsp:sp modelId="{FABB8AFA-AF2B-4CA4-9D9E-84BB3289E0EC}">
      <dsp:nvSpPr>
        <dsp:cNvPr id="0" name=""/>
        <dsp:cNvSpPr/>
      </dsp:nvSpPr>
      <dsp:spPr>
        <a:xfrm>
          <a:off x="3506147" y="5360266"/>
          <a:ext cx="685806" cy="413285"/>
        </a:xfrm>
        <a:prstGeom prst="rect">
          <a:avLst/>
        </a:prstGeom>
        <a:blipFill dpi="0" rotWithShape="1">
          <a:blip xmlns:r="http://schemas.openxmlformats.org/officeDocument/2006/relationships" r:embed="rId11"/>
          <a:srcRect/>
          <a:stretch>
            <a:fillRect t="-47840" b="-27318"/>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BD6E664-40F0-4277-8711-A8185EC566E1}">
      <dsp:nvSpPr>
        <dsp:cNvPr id="0" name=""/>
        <dsp:cNvSpPr/>
      </dsp:nvSpPr>
      <dsp:spPr>
        <a:xfrm rot="10800000">
          <a:off x="3941368" y="5905629"/>
          <a:ext cx="7823910" cy="413285"/>
        </a:xfrm>
        <a:prstGeom prst="homePlate">
          <a:avLst/>
        </a:prstGeom>
        <a:gradFill rotWithShape="0">
          <a:gsLst>
            <a:gs pos="0">
              <a:schemeClr val="accent5">
                <a:hueOff val="-6195331"/>
                <a:satOff val="-15967"/>
                <a:lumOff val="-10785"/>
                <a:alphaOff val="0"/>
                <a:satMod val="103000"/>
                <a:lumMod val="102000"/>
                <a:tint val="94000"/>
              </a:schemeClr>
            </a:gs>
            <a:gs pos="50000">
              <a:schemeClr val="accent5">
                <a:hueOff val="-6195331"/>
                <a:satOff val="-15967"/>
                <a:lumOff val="-10785"/>
                <a:alphaOff val="0"/>
                <a:satMod val="110000"/>
                <a:lumMod val="100000"/>
                <a:shade val="100000"/>
              </a:schemeClr>
            </a:gs>
            <a:gs pos="100000">
              <a:schemeClr val="accent5">
                <a:hueOff val="-6195331"/>
                <a:satOff val="-15967"/>
                <a:lumOff val="-1078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Recibiremos el nombre de Dios, su propio carácter.</a:t>
          </a:r>
        </a:p>
      </dsp:txBody>
      <dsp:txXfrm rot="10800000">
        <a:off x="4044689" y="5905629"/>
        <a:ext cx="7720589" cy="413285"/>
      </dsp:txXfrm>
    </dsp:sp>
    <dsp:sp modelId="{90406C89-C164-4640-A119-A5548C5E2BF7}">
      <dsp:nvSpPr>
        <dsp:cNvPr id="0" name=""/>
        <dsp:cNvSpPr/>
      </dsp:nvSpPr>
      <dsp:spPr>
        <a:xfrm>
          <a:off x="3506147" y="5896921"/>
          <a:ext cx="685806" cy="413285"/>
        </a:xfrm>
        <a:prstGeom prst="rect">
          <a:avLst/>
        </a:prstGeom>
        <a:blipFill dpi="0" rotWithShape="1">
          <a:blip xmlns:r="http://schemas.openxmlformats.org/officeDocument/2006/relationships" r:embed="rId12"/>
          <a:srcRect/>
          <a:stretch>
            <a:fillRect l="-6095" r="-14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599222A-C341-4EA8-BCCB-7CE52EA379D9}">
      <dsp:nvSpPr>
        <dsp:cNvPr id="0" name=""/>
        <dsp:cNvSpPr/>
      </dsp:nvSpPr>
      <dsp:spPr>
        <a:xfrm rot="10800000">
          <a:off x="3941368" y="6442283"/>
          <a:ext cx="7823910" cy="413285"/>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24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Nos sentaremos con Jesús en su trono.</a:t>
          </a:r>
        </a:p>
      </dsp:txBody>
      <dsp:txXfrm rot="10800000">
        <a:off x="4044689" y="6442283"/>
        <a:ext cx="7720589" cy="413285"/>
      </dsp:txXfrm>
    </dsp:sp>
    <dsp:sp modelId="{4B297BB6-A63F-4E64-94F8-24F048FD90C0}">
      <dsp:nvSpPr>
        <dsp:cNvPr id="0" name=""/>
        <dsp:cNvSpPr/>
      </dsp:nvSpPr>
      <dsp:spPr>
        <a:xfrm>
          <a:off x="3506147" y="6427297"/>
          <a:ext cx="685806" cy="413285"/>
        </a:xfrm>
        <a:prstGeom prst="rect">
          <a:avLst/>
        </a:prstGeom>
        <a:blipFill dpi="0" rotWithShape="1">
          <a:blip xmlns:r="http://schemas.openxmlformats.org/officeDocument/2006/relationships" r:embed="rId13">
            <a:extLst>
              <a:ext uri="{28A0092B-C50C-407E-A947-70E740481C1C}">
                <a14:useLocalDpi xmlns:a14="http://schemas.microsoft.com/office/drawing/2010/main" val="0"/>
              </a:ext>
            </a:extLst>
          </a:blip>
          <a:srcRect/>
          <a:stretch>
            <a:fillRect l="-50297" t="-49168" r="-45257" b="-301924"/>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DB1B2-2737-49E9-8F4A-847F0D7D2AA5}">
      <dsp:nvSpPr>
        <dsp:cNvPr id="0" name=""/>
        <dsp:cNvSpPr/>
      </dsp:nvSpPr>
      <dsp:spPr>
        <a:xfrm rot="16200000">
          <a:off x="-492281" y="493204"/>
          <a:ext cx="2017316" cy="1030906"/>
        </a:xfrm>
        <a:prstGeom prst="snip1Rect">
          <a:avLst/>
        </a:prstGeom>
        <a:solidFill>
          <a:schemeClr val="accent4">
            <a:lumMod val="40000"/>
            <a:lumOff val="60000"/>
          </a:schemeClr>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0"/>
              <a:satOff val="0"/>
              <a:lumOff val="0"/>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a:solidFill>
                <a:schemeClr val="tx1"/>
              </a:solidFill>
              <a:latin typeface="Franklin Gothic Book"/>
              <a:ea typeface="+mn-ea"/>
              <a:cs typeface="+mn-cs"/>
            </a:rPr>
            <a:t> La época apostólica hasta la muerte de Juan</a:t>
          </a:r>
          <a:endParaRPr lang="es-ES" sz="1400" b="1" kern="1200" dirty="0">
            <a:solidFill>
              <a:schemeClr val="tx1"/>
            </a:solidFill>
            <a:latin typeface="Franklin Gothic Book"/>
            <a:ea typeface="+mn-ea"/>
            <a:cs typeface="+mn-cs"/>
          </a:endParaRPr>
        </a:p>
      </dsp:txBody>
      <dsp:txXfrm rot="5400000">
        <a:off x="86835" y="85910"/>
        <a:ext cx="944995" cy="1931405"/>
      </dsp:txXfrm>
    </dsp:sp>
    <dsp:sp modelId="{85A30923-F58D-4843-8FC7-FB5F60A12203}">
      <dsp:nvSpPr>
        <dsp:cNvPr id="0" name=""/>
        <dsp:cNvSpPr/>
      </dsp:nvSpPr>
      <dsp:spPr>
        <a:xfrm rot="16200000">
          <a:off x="669313" y="439834"/>
          <a:ext cx="2017316" cy="1137646"/>
        </a:xfrm>
        <a:prstGeom prst="snip1Rect">
          <a:avLst/>
        </a:prstGeom>
        <a:solidFill>
          <a:srgbClr val="E6FAA8"/>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836761"/>
              <a:satOff val="6849"/>
              <a:lumOff val="-1111"/>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a:solidFill>
                <a:schemeClr val="tx1"/>
              </a:solidFill>
              <a:latin typeface="Franklin Gothic Book"/>
              <a:ea typeface="+mn-ea"/>
              <a:cs typeface="+mn-cs"/>
            </a:rPr>
            <a:t> La persecución de la iglesia por parte del imperio romano hasta la conversión de Constantino</a:t>
          </a:r>
          <a:endParaRPr lang="es-ES" sz="1400" b="1" kern="1200" dirty="0">
            <a:solidFill>
              <a:schemeClr val="tx1"/>
            </a:solidFill>
            <a:latin typeface="Franklin Gothic Book"/>
            <a:ea typeface="+mn-ea"/>
            <a:cs typeface="+mn-cs"/>
          </a:endParaRPr>
        </a:p>
      </dsp:txBody>
      <dsp:txXfrm rot="5400000">
        <a:off x="1203954" y="94805"/>
        <a:ext cx="1042840" cy="1922510"/>
      </dsp:txXfrm>
    </dsp:sp>
    <dsp:sp modelId="{AEAD07D2-D5F6-46CA-A718-D787994FD70C}">
      <dsp:nvSpPr>
        <dsp:cNvPr id="0" name=""/>
        <dsp:cNvSpPr/>
      </dsp:nvSpPr>
      <dsp:spPr>
        <a:xfrm rot="16200000">
          <a:off x="1947952" y="376160"/>
          <a:ext cx="2017316" cy="1264994"/>
        </a:xfrm>
        <a:prstGeom prst="snip1Rect">
          <a:avLst/>
        </a:prstGeom>
        <a:solidFill>
          <a:srgbClr val="D8FACA"/>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1673522"/>
              <a:satOff val="13698"/>
              <a:lumOff val="-2222"/>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a:solidFill>
                <a:schemeClr val="tx1"/>
              </a:solidFill>
              <a:latin typeface="Franklin Gothic Book"/>
              <a:ea typeface="+mn-ea"/>
              <a:cs typeface="+mn-cs"/>
            </a:rPr>
            <a:t> La iglesia va ganando adeptos y corrompien-dose la verdad hasta que Justiniano da poderes políticos al Papado</a:t>
          </a:r>
          <a:endParaRPr lang="es-ES" sz="1400" b="1" kern="1200" dirty="0">
            <a:solidFill>
              <a:schemeClr val="tx1"/>
            </a:solidFill>
            <a:latin typeface="Franklin Gothic Book"/>
            <a:ea typeface="+mn-ea"/>
            <a:cs typeface="+mn-cs"/>
          </a:endParaRPr>
        </a:p>
      </dsp:txBody>
      <dsp:txXfrm rot="5400000">
        <a:off x="2429531" y="105417"/>
        <a:ext cx="1159576" cy="1911898"/>
      </dsp:txXfrm>
    </dsp:sp>
    <dsp:sp modelId="{C2B629B0-E581-4B1C-9F64-00029BB8A534}">
      <dsp:nvSpPr>
        <dsp:cNvPr id="0" name=""/>
        <dsp:cNvSpPr/>
      </dsp:nvSpPr>
      <dsp:spPr>
        <a:xfrm rot="16200000">
          <a:off x="3242327" y="424097"/>
          <a:ext cx="2017316" cy="1169120"/>
        </a:xfrm>
        <a:prstGeom prst="snip1Rect">
          <a:avLst/>
        </a:prstGeom>
        <a:solidFill>
          <a:srgbClr val="D0F8D3"/>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2510283"/>
              <a:satOff val="20547"/>
              <a:lumOff val="-3333"/>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a:solidFill>
                <a:schemeClr val="tx1"/>
              </a:solidFill>
              <a:latin typeface="Franklin Gothic Book"/>
              <a:ea typeface="+mn-ea"/>
              <a:cs typeface="+mn-cs"/>
            </a:rPr>
            <a:t> Inicia con el poder político de la iglesia hasta el surgimiento del protes-tantismo con la Reforma</a:t>
          </a:r>
          <a:br>
            <a:rPr lang="es-ES" sz="1400" b="1" kern="1200">
              <a:solidFill>
                <a:schemeClr val="tx1"/>
              </a:solidFill>
              <a:latin typeface="Franklin Gothic Book"/>
              <a:ea typeface="+mn-ea"/>
              <a:cs typeface="+mn-cs"/>
            </a:rPr>
          </a:br>
          <a:r>
            <a:rPr lang="es-ES" sz="1400" b="1" kern="1200">
              <a:solidFill>
                <a:schemeClr val="tx1"/>
              </a:solidFill>
              <a:latin typeface="Franklin Gothic Book"/>
              <a:ea typeface="+mn-ea"/>
              <a:cs typeface="+mn-cs"/>
            </a:rPr>
            <a:t>de Lutero</a:t>
          </a:r>
          <a:endParaRPr lang="es-ES" sz="1400" b="1" kern="1200" dirty="0">
            <a:solidFill>
              <a:schemeClr val="tx1"/>
            </a:solidFill>
            <a:latin typeface="Franklin Gothic Book"/>
            <a:ea typeface="+mn-ea"/>
            <a:cs typeface="+mn-cs"/>
          </a:endParaRPr>
        </a:p>
      </dsp:txBody>
      <dsp:txXfrm rot="5400000">
        <a:off x="3763854" y="97428"/>
        <a:ext cx="1071691" cy="1919887"/>
      </dsp:txXfrm>
    </dsp:sp>
    <dsp:sp modelId="{FBBACE0A-61DD-420A-BA13-2E2D07CF1CD7}">
      <dsp:nvSpPr>
        <dsp:cNvPr id="0" name=""/>
        <dsp:cNvSpPr/>
      </dsp:nvSpPr>
      <dsp:spPr>
        <a:xfrm rot="16200000">
          <a:off x="4528718" y="384145"/>
          <a:ext cx="2017316" cy="1249025"/>
        </a:xfrm>
        <a:prstGeom prst="snip1Rect">
          <a:avLst/>
        </a:prstGeom>
        <a:solidFill>
          <a:srgbClr val="CCF8E5"/>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3347044"/>
              <a:satOff val="27395"/>
              <a:lumOff val="-4444"/>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a:solidFill>
                <a:schemeClr val="tx1"/>
              </a:solidFill>
              <a:latin typeface="Franklin Gothic Book"/>
              <a:ea typeface="+mn-ea"/>
              <a:cs typeface="+mn-cs"/>
            </a:rPr>
            <a:t> Periodo final de la persecución y la decadencia del protestan-tismo hasta el encarcela-miento del Papa</a:t>
          </a:r>
          <a:endParaRPr lang="es-ES" sz="1400" b="1" kern="1200" dirty="0">
            <a:solidFill>
              <a:schemeClr val="tx1"/>
            </a:solidFill>
            <a:latin typeface="Franklin Gothic Book"/>
            <a:ea typeface="+mn-ea"/>
            <a:cs typeface="+mn-cs"/>
          </a:endParaRPr>
        </a:p>
      </dsp:txBody>
      <dsp:txXfrm rot="5400000">
        <a:off x="5016950" y="104087"/>
        <a:ext cx="1144938" cy="1913229"/>
      </dsp:txXfrm>
    </dsp:sp>
    <dsp:sp modelId="{84F69B57-3F09-43B5-BE07-B9A64CF19E00}">
      <dsp:nvSpPr>
        <dsp:cNvPr id="0" name=""/>
        <dsp:cNvSpPr/>
      </dsp:nvSpPr>
      <dsp:spPr>
        <a:xfrm rot="16200000">
          <a:off x="5878371" y="360836"/>
          <a:ext cx="2017316" cy="1295643"/>
        </a:xfrm>
        <a:prstGeom prst="snip1Rect">
          <a:avLst/>
        </a:prstGeom>
        <a:solidFill>
          <a:srgbClr val="C5EFF1"/>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4183805"/>
              <a:satOff val="34244"/>
              <a:lumOff val="-5555"/>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tabLst/>
          </a:pPr>
          <a:r>
            <a:rPr lang="es-ES" sz="1400" b="1" kern="1200">
              <a:solidFill>
                <a:schemeClr val="tx1"/>
              </a:solidFill>
              <a:latin typeface="Franklin Gothic Book"/>
              <a:ea typeface="+mn-ea"/>
              <a:cs typeface="+mn-cs"/>
            </a:rPr>
            <a:t> Desde el gran despertar, cuando el mundo esperaba activamente la Venida de Jesús. Hasta el fin de los 2.300 días</a:t>
          </a:r>
          <a:endParaRPr lang="es-ES" sz="1400" b="1" kern="1200" dirty="0">
            <a:solidFill>
              <a:schemeClr val="tx1"/>
            </a:solidFill>
            <a:latin typeface="Franklin Gothic Book"/>
            <a:ea typeface="+mn-ea"/>
            <a:cs typeface="+mn-cs"/>
          </a:endParaRPr>
        </a:p>
      </dsp:txBody>
      <dsp:txXfrm rot="5400000">
        <a:off x="6347179" y="107972"/>
        <a:ext cx="1187671" cy="1909344"/>
      </dsp:txXfrm>
    </dsp:sp>
    <dsp:sp modelId="{860F8955-603E-4178-8939-F1A0E1869045}">
      <dsp:nvSpPr>
        <dsp:cNvPr id="0" name=""/>
        <dsp:cNvSpPr/>
      </dsp:nvSpPr>
      <dsp:spPr>
        <a:xfrm rot="16200000">
          <a:off x="7118964" y="493204"/>
          <a:ext cx="2017316" cy="1030906"/>
        </a:xfrm>
        <a:prstGeom prst="snip1Rect">
          <a:avLst/>
        </a:prstGeom>
        <a:solidFill>
          <a:srgbClr val="CFE0F1"/>
        </a:solidFill>
        <a:ln>
          <a:noFill/>
        </a:ln>
        <a:effectLst>
          <a:outerShdw blurRad="57150" dist="19050" dir="5400000" algn="ctr" rotWithShape="0">
            <a:srgbClr val="000000">
              <a:alpha val="63000"/>
            </a:srgbClr>
          </a:outerShdw>
        </a:effectLst>
        <a:scene3d>
          <a:camera prst="orthographicFront" fov="0">
            <a:rot lat="0" lon="0" rev="0"/>
          </a:camera>
          <a:lightRig rig="soft" dir="b">
            <a:rot lat="0" lon="0" rev="0"/>
          </a:lightRig>
        </a:scene3d>
        <a:sp3d prstMaterial="dkEdge">
          <a:bevelT w="63500" h="63500" prst="cross"/>
          <a:contourClr>
            <a:srgbClr val="8FB08C">
              <a:hueOff val="-5020566"/>
              <a:satOff val="41093"/>
              <a:lumOff val="-6666"/>
              <a:alphaOff val="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350" tIns="0" rIns="6350" bIns="0" numCol="1" spcCol="1270" anchor="t" anchorCtr="0">
          <a:noAutofit/>
        </a:bodyPr>
        <a:lstStyle/>
        <a:p>
          <a:pPr marL="0" lvl="0" indent="0" algn="l" defTabSz="44450">
            <a:lnSpc>
              <a:spcPct val="90000"/>
            </a:lnSpc>
            <a:spcBef>
              <a:spcPct val="0"/>
            </a:spcBef>
            <a:spcAft>
              <a:spcPct val="35000"/>
            </a:spcAft>
            <a:buNone/>
          </a:pPr>
          <a:r>
            <a:rPr lang="es-ES" sz="100" b="1" kern="1200">
              <a:solidFill>
                <a:schemeClr val="tx1"/>
              </a:solidFill>
              <a:latin typeface="Franklin Gothic Book"/>
              <a:ea typeface="+mn-ea"/>
              <a:cs typeface="+mn-cs"/>
            </a:rPr>
            <a:t> </a:t>
          </a:r>
          <a:endParaRPr lang="es-ES" sz="100" b="1" kern="1200" dirty="0">
            <a:solidFill>
              <a:schemeClr val="tx1"/>
            </a:solidFill>
            <a:latin typeface="Franklin Gothic Book"/>
            <a:ea typeface="+mn-ea"/>
            <a:cs typeface="+mn-cs"/>
          </a:endParaRPr>
        </a:p>
        <a:p>
          <a:pPr marL="0" lvl="1" indent="0" algn="l" defTabSz="622300">
            <a:lnSpc>
              <a:spcPct val="90000"/>
            </a:lnSpc>
            <a:spcBef>
              <a:spcPct val="0"/>
            </a:spcBef>
            <a:spcAft>
              <a:spcPct val="15000"/>
            </a:spcAft>
            <a:buNone/>
          </a:pPr>
          <a:r>
            <a:rPr lang="es-ES" sz="1400" b="1" kern="1200">
              <a:solidFill>
                <a:schemeClr val="tx1"/>
              </a:solidFill>
              <a:latin typeface="Franklin Gothic Book"/>
              <a:ea typeface="+mn-ea"/>
              <a:cs typeface="+mn-cs"/>
            </a:rPr>
            <a:t> Periodo final de la iglesia hasta la Segunda Venida de Jesús</a:t>
          </a:r>
          <a:endParaRPr lang="es-ES" sz="1400" b="1" kern="1200" dirty="0">
            <a:solidFill>
              <a:schemeClr val="tx1"/>
            </a:solidFill>
            <a:latin typeface="Franklin Gothic Book"/>
            <a:ea typeface="+mn-ea"/>
            <a:cs typeface="+mn-cs"/>
          </a:endParaRPr>
        </a:p>
      </dsp:txBody>
      <dsp:txXfrm rot="5400000">
        <a:off x="7698080" y="85910"/>
        <a:ext cx="944995" cy="1931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8436725" cy="842632"/>
        </a:xfrm>
        <a:prstGeom prst="roundRect">
          <a:avLst>
            <a:gd name="adj" fmla="val 1000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“DESEABLE”. Periodo apostólico 31-100</a:t>
          </a:r>
        </a:p>
      </dsp:txBody>
      <dsp:txXfrm>
        <a:off x="24680" y="319601"/>
        <a:ext cx="8387365" cy="793272"/>
      </dsp:txXfrm>
    </dsp:sp>
    <dsp:sp modelId="{3171F445-6DE3-4BD6-98C1-F16D2E3998F1}">
      <dsp:nvSpPr>
        <dsp:cNvPr id="0" name=""/>
        <dsp:cNvSpPr/>
      </dsp:nvSpPr>
      <dsp:spPr>
        <a:xfrm>
          <a:off x="0" y="1289227"/>
          <a:ext cx="842632" cy="842632"/>
        </a:xfrm>
        <a:prstGeom prst="roundRect">
          <a:avLst>
            <a:gd name="adj" fmla="val 16670"/>
          </a:avLst>
        </a:prstGeom>
        <a:blipFill dpi="0" rotWithShape="1">
          <a:blip xmlns:r="http://schemas.openxmlformats.org/officeDocument/2006/relationships" r:embed="rId1"/>
          <a:srcRect/>
          <a:stretch>
            <a:fillRect l="-61170" t="-1979" r="-20292" b="-9361"/>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7543535" cy="842632"/>
        </a:xfrm>
        <a:prstGeom prst="roundRect">
          <a:avLst>
            <a:gd name="adj" fmla="val 1667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2-3</a:t>
          </a:r>
          <a:r>
            <a:rPr lang="es-ES" sz="2400" b="1" kern="1200" dirty="0">
              <a:effectLst>
                <a:outerShdw blurRad="38100" dist="38100" dir="2700000" algn="tl">
                  <a:srgbClr val="000000">
                    <a:alpha val="43137"/>
                  </a:srgbClr>
                </a:outerShdw>
              </a:effectLst>
            </a:rPr>
            <a:t>. Llevó el evangelio a todo el mundo conocido</a:t>
          </a:r>
        </a:p>
      </dsp:txBody>
      <dsp:txXfrm>
        <a:off x="934331" y="1330368"/>
        <a:ext cx="7461253"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21979" t="-11516" r="-14549" b="-25014"/>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7543535" cy="842632"/>
        </a:xfrm>
        <a:prstGeom prst="roundRect">
          <a:avLst>
            <a:gd name="adj" fmla="val 16670"/>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4-6</a:t>
          </a:r>
          <a:r>
            <a:rPr lang="es-ES" sz="2400" b="1" kern="1200" dirty="0">
              <a:effectLst>
                <a:outerShdw blurRad="38100" dist="38100" dir="2700000" algn="tl">
                  <a:srgbClr val="000000">
                    <a:alpha val="43137"/>
                  </a:srgbClr>
                </a:outerShdw>
              </a:effectLst>
            </a:rPr>
            <a:t>. A partir de la muerte de los apóstoles, decayó en su celo, pero resistió por un tiempo las herejías</a:t>
          </a:r>
        </a:p>
      </dsp:txBody>
      <dsp:txXfrm>
        <a:off x="934331" y="2274117"/>
        <a:ext cx="7461253" cy="7603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333226"/>
          <a:ext cx="5834132" cy="952076"/>
        </a:xfrm>
        <a:prstGeom prst="roundRect">
          <a:avLst>
            <a:gd name="adj" fmla="val 10000"/>
          </a:avLst>
        </a:prstGeom>
        <a:solidFill>
          <a:srgbClr val="0070C0"/>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“MIRRA”. Persecución 100-323</a:t>
          </a:r>
        </a:p>
      </dsp:txBody>
      <dsp:txXfrm>
        <a:off x="27885" y="361111"/>
        <a:ext cx="5778362" cy="896306"/>
      </dsp:txXfrm>
    </dsp:sp>
    <dsp:sp modelId="{3171F445-6DE3-4BD6-98C1-F16D2E3998F1}">
      <dsp:nvSpPr>
        <dsp:cNvPr id="0" name=""/>
        <dsp:cNvSpPr/>
      </dsp:nvSpPr>
      <dsp:spPr>
        <a:xfrm>
          <a:off x="0" y="1456677"/>
          <a:ext cx="952076" cy="952076"/>
        </a:xfrm>
        <a:prstGeom prst="roundRect">
          <a:avLst>
            <a:gd name="adj" fmla="val 16670"/>
          </a:avLst>
        </a:prstGeom>
        <a:blipFill dpi="0" rotWithShape="1">
          <a:blip xmlns:r="http://schemas.openxmlformats.org/officeDocument/2006/relationships" r:embed="rId1"/>
          <a:srcRect/>
          <a:stretch>
            <a:fillRect l="-61170" t="-1979" r="-20292" b="-9361"/>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1009201" y="1456677"/>
          <a:ext cx="4824931" cy="952076"/>
        </a:xfrm>
        <a:prstGeom prst="roundRect">
          <a:avLst>
            <a:gd name="adj" fmla="val 16670"/>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9. Los judíos incitan a Roma a perseguir a los cristianos</a:t>
          </a:r>
        </a:p>
      </dsp:txBody>
      <dsp:txXfrm>
        <a:off x="1055686" y="1503162"/>
        <a:ext cx="4731961" cy="859106"/>
      </dsp:txXfrm>
    </dsp:sp>
    <dsp:sp modelId="{C4806546-4D74-4E00-9763-BBEBAEB09168}">
      <dsp:nvSpPr>
        <dsp:cNvPr id="0" name=""/>
        <dsp:cNvSpPr/>
      </dsp:nvSpPr>
      <dsp:spPr>
        <a:xfrm>
          <a:off x="0" y="2523002"/>
          <a:ext cx="952076" cy="952076"/>
        </a:xfrm>
        <a:prstGeom prst="roundRect">
          <a:avLst>
            <a:gd name="adj" fmla="val 16670"/>
          </a:avLst>
        </a:prstGeom>
        <a:blipFill rotWithShape="1">
          <a:blip xmlns:r="http://schemas.openxmlformats.org/officeDocument/2006/relationships" r:embed="rId2"/>
          <a:srcRect/>
          <a:stretch>
            <a:fillRect l="-17000" r="-17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A5F5EB1-69FB-47E7-8BB3-583FE544BBCB}">
      <dsp:nvSpPr>
        <dsp:cNvPr id="0" name=""/>
        <dsp:cNvSpPr/>
      </dsp:nvSpPr>
      <dsp:spPr>
        <a:xfrm>
          <a:off x="1009201" y="2523002"/>
          <a:ext cx="4824931" cy="952076"/>
        </a:xfrm>
        <a:prstGeom prst="roundRect">
          <a:avLst>
            <a:gd name="adj" fmla="val 16670"/>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10. Persecución de 303-313 d. C.</a:t>
          </a:r>
        </a:p>
      </dsp:txBody>
      <dsp:txXfrm>
        <a:off x="1055686" y="2569487"/>
        <a:ext cx="4731961" cy="8591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5343218" cy="842632"/>
        </a:xfrm>
        <a:prstGeom prst="roundRect">
          <a:avLst>
            <a:gd name="adj" fmla="val 10000"/>
          </a:avLst>
        </a:prstGeom>
        <a:solidFill>
          <a:schemeClr val="accent3">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“ALTURA”. Decaimiento 323 al 538</a:t>
          </a:r>
        </a:p>
      </dsp:txBody>
      <dsp:txXfrm>
        <a:off x="24680" y="319601"/>
        <a:ext cx="5293858" cy="793272"/>
      </dsp:txXfrm>
    </dsp:sp>
    <dsp:sp modelId="{3171F445-6DE3-4BD6-98C1-F16D2E3998F1}">
      <dsp:nvSpPr>
        <dsp:cNvPr id="0" name=""/>
        <dsp:cNvSpPr/>
      </dsp:nvSpPr>
      <dsp:spPr>
        <a:xfrm>
          <a:off x="0" y="1289227"/>
          <a:ext cx="842632" cy="842632"/>
        </a:xfrm>
        <a:prstGeom prst="roundRect">
          <a:avLst>
            <a:gd name="adj" fmla="val 16670"/>
          </a:avLst>
        </a:prstGeom>
        <a:blipFill rotWithShape="1">
          <a:blip xmlns:r="http://schemas.openxmlformats.org/officeDocument/2006/relationships" r:embed="rId1"/>
          <a:srcRect/>
          <a:stretch>
            <a:fillRect t="-10000" b="-10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4450027" cy="842632"/>
        </a:xfrm>
        <a:prstGeom prst="roundRect">
          <a:avLst>
            <a:gd name="adj" fmla="val 1667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13</a:t>
          </a:r>
          <a:r>
            <a:rPr lang="es-ES" sz="2400" b="1" kern="1200" dirty="0">
              <a:effectLst>
                <a:outerShdw blurRad="38100" dist="38100" dir="2700000" algn="tl">
                  <a:srgbClr val="000000">
                    <a:alpha val="43137"/>
                  </a:srgbClr>
                </a:outerShdw>
              </a:effectLst>
            </a:rPr>
            <a:t>. El Papado consolida Roma como su sede.</a:t>
          </a:r>
        </a:p>
      </dsp:txBody>
      <dsp:txXfrm>
        <a:off x="934331" y="1330368"/>
        <a:ext cx="4367745" cy="760350"/>
      </dsp:txXfrm>
    </dsp:sp>
    <dsp:sp modelId="{99C36F94-DDAC-4C4C-80EC-311CF14D5B98}">
      <dsp:nvSpPr>
        <dsp:cNvPr id="0" name=""/>
        <dsp:cNvSpPr/>
      </dsp:nvSpPr>
      <dsp:spPr>
        <a:xfrm>
          <a:off x="0" y="2232976"/>
          <a:ext cx="842632" cy="842632"/>
        </a:xfrm>
        <a:prstGeom prst="roundRect">
          <a:avLst>
            <a:gd name="adj" fmla="val 16670"/>
          </a:avLst>
        </a:prstGeom>
        <a:blipFill rotWithShape="1">
          <a:blip xmlns:r="http://schemas.openxmlformats.org/officeDocument/2006/relationships" r:embed="rId2"/>
          <a:srcRect/>
          <a:stretch>
            <a:fillRect l="-50000" r="-50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4450027" cy="842632"/>
        </a:xfrm>
        <a:prstGeom prst="roundRect">
          <a:avLst>
            <a:gd name="adj" fmla="val 1667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14-16</a:t>
          </a:r>
          <a:r>
            <a:rPr lang="es-ES" sz="2400" b="1" kern="1200" dirty="0">
              <a:effectLst>
                <a:outerShdw blurRad="38100" dist="38100" dir="2700000" algn="tl">
                  <a:srgbClr val="000000">
                    <a:alpha val="43137"/>
                  </a:srgbClr>
                </a:outerShdw>
              </a:effectLst>
            </a:rPr>
            <a:t>. Unión de lo cristiano con lo pagano</a:t>
          </a:r>
        </a:p>
      </dsp:txBody>
      <dsp:txXfrm>
        <a:off x="934331" y="2274117"/>
        <a:ext cx="4367745" cy="7603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5110171" cy="842632"/>
        </a:xfrm>
        <a:prstGeom prst="roundRect">
          <a:avLst>
            <a:gd name="adj" fmla="val 10000"/>
          </a:avLst>
        </a:prstGeom>
        <a:solidFill>
          <a:schemeClr val="accent4">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Corrupción 538 al 1517</a:t>
          </a:r>
        </a:p>
      </dsp:txBody>
      <dsp:txXfrm>
        <a:off x="24680" y="319601"/>
        <a:ext cx="5060811" cy="793272"/>
      </dsp:txXfrm>
    </dsp:sp>
    <dsp:sp modelId="{3171F445-6DE3-4BD6-98C1-F16D2E3998F1}">
      <dsp:nvSpPr>
        <dsp:cNvPr id="0" name=""/>
        <dsp:cNvSpPr/>
      </dsp:nvSpPr>
      <dsp:spPr>
        <a:xfrm>
          <a:off x="0" y="1289227"/>
          <a:ext cx="842632" cy="842632"/>
        </a:xfrm>
        <a:prstGeom prst="roundRect">
          <a:avLst>
            <a:gd name="adj" fmla="val 16670"/>
          </a:avLst>
        </a:prstGeom>
        <a:blipFill rotWithShape="1">
          <a:blip xmlns:r="http://schemas.openxmlformats.org/officeDocument/2006/relationships" r:embed="rId1"/>
          <a:srcRect/>
          <a:stretch>
            <a:fillRect l="-25000" r="-25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4216981" cy="842632"/>
        </a:xfrm>
        <a:prstGeom prst="roundRect">
          <a:avLst>
            <a:gd name="adj" fmla="val 1667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20-24</a:t>
          </a:r>
          <a:r>
            <a:rPr lang="es-ES" sz="2400" b="1" kern="1200" dirty="0">
              <a:effectLst>
                <a:outerShdw blurRad="38100" dist="38100" dir="2700000" algn="tl">
                  <a:srgbClr val="000000">
                    <a:alpha val="43137"/>
                  </a:srgbClr>
                </a:outerShdw>
              </a:effectLst>
            </a:rPr>
            <a:t>. Corrupción moral y doctrinal.</a:t>
          </a:r>
        </a:p>
      </dsp:txBody>
      <dsp:txXfrm>
        <a:off x="934331" y="1330368"/>
        <a:ext cx="4134699"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1033" t="3268" r="1033" b="-36642"/>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4216981" cy="842632"/>
        </a:xfrm>
        <a:prstGeom prst="roundRect">
          <a:avLst>
            <a:gd name="adj" fmla="val 1667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19, 24-25</a:t>
          </a:r>
          <a:r>
            <a:rPr lang="es-ES" sz="2400" b="1" kern="1200" dirty="0">
              <a:effectLst>
                <a:outerShdw blurRad="38100" dist="38100" dir="2700000" algn="tl">
                  <a:srgbClr val="000000">
                    <a:alpha val="43137"/>
                  </a:srgbClr>
                </a:outerShdw>
              </a:effectLst>
            </a:rPr>
            <a:t>. </a:t>
          </a:r>
          <a:r>
            <a:rPr lang="es-ES" sz="2400" b="1" kern="1200" dirty="0" err="1">
              <a:effectLst>
                <a:outerShdw blurRad="38100" dist="38100" dir="2700000" algn="tl">
                  <a:srgbClr val="000000">
                    <a:alpha val="43137"/>
                  </a:srgbClr>
                </a:outerShdw>
              </a:effectLst>
            </a:rPr>
            <a:t>P.e</a:t>
          </a:r>
          <a:r>
            <a:rPr lang="es-ES" sz="2400" b="1" kern="1200" dirty="0">
              <a:effectLst>
                <a:outerShdw blurRad="38100" dist="38100" dir="2700000" algn="tl">
                  <a:srgbClr val="000000">
                    <a:alpha val="43137"/>
                  </a:srgbClr>
                </a:outerShdw>
              </a:effectLst>
            </a:rPr>
            <a:t>. se toleran los errores de los valdenses</a:t>
          </a:r>
        </a:p>
      </dsp:txBody>
      <dsp:txXfrm>
        <a:off x="934331" y="2274117"/>
        <a:ext cx="4134699" cy="7603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5110171" cy="842632"/>
        </a:xfrm>
        <a:prstGeom prst="roundRect">
          <a:avLst>
            <a:gd name="adj" fmla="val 10000"/>
          </a:avLst>
        </a:prstGeom>
        <a:solidFill>
          <a:schemeClr val="accent5">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La reforma 1517 al 1798</a:t>
          </a:r>
        </a:p>
      </dsp:txBody>
      <dsp:txXfrm>
        <a:off x="24680" y="319601"/>
        <a:ext cx="5060811" cy="793272"/>
      </dsp:txXfrm>
    </dsp:sp>
    <dsp:sp modelId="{3171F445-6DE3-4BD6-98C1-F16D2E3998F1}">
      <dsp:nvSpPr>
        <dsp:cNvPr id="0" name=""/>
        <dsp:cNvSpPr/>
      </dsp:nvSpPr>
      <dsp:spPr>
        <a:xfrm>
          <a:off x="0" y="1289227"/>
          <a:ext cx="842632" cy="842632"/>
        </a:xfrm>
        <a:prstGeom prst="roundRect">
          <a:avLst>
            <a:gd name="adj" fmla="val 16670"/>
          </a:avLst>
        </a:prstGeom>
        <a:blipFill rotWithShape="1">
          <a:blip xmlns:r="http://schemas.openxmlformats.org/officeDocument/2006/relationships" r:embed="rId1"/>
          <a:srcRect/>
          <a:stretch>
            <a:fillRect t="-4000" b="-4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4216981" cy="842632"/>
        </a:xfrm>
        <a:prstGeom prst="roundRect">
          <a:avLst>
            <a:gd name="adj" fmla="val 1667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2-3</a:t>
          </a:r>
          <a:r>
            <a:rPr lang="es-ES" sz="2400" b="1" kern="1200" dirty="0">
              <a:effectLst>
                <a:outerShdw blurRad="38100" dist="38100" dir="2700000" algn="tl">
                  <a:srgbClr val="000000">
                    <a:alpha val="43137"/>
                  </a:srgbClr>
                </a:outerShdw>
              </a:effectLst>
            </a:rPr>
            <a:t>. Los reformadores se volvieron tibios.</a:t>
          </a:r>
        </a:p>
      </dsp:txBody>
      <dsp:txXfrm>
        <a:off x="934331" y="1330368"/>
        <a:ext cx="4134699"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41140" t="1196" r="-224580" b="-14768"/>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4216981" cy="842632"/>
        </a:xfrm>
        <a:prstGeom prst="roundRect">
          <a:avLst>
            <a:gd name="adj" fmla="val 1667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4</a:t>
          </a:r>
          <a:r>
            <a:rPr lang="es-ES" sz="2400" b="1" kern="1200" dirty="0">
              <a:effectLst>
                <a:outerShdw blurRad="38100" dist="38100" dir="2700000" algn="tl">
                  <a:srgbClr val="000000">
                    <a:alpha val="43137"/>
                  </a:srgbClr>
                </a:outerShdw>
              </a:effectLst>
            </a:rPr>
            <a:t>. Algunos se mantuvieron puros (</a:t>
          </a:r>
          <a:r>
            <a:rPr lang="es-ES" sz="2400" b="1" kern="1200" dirty="0" err="1">
              <a:effectLst>
                <a:outerShdw blurRad="38100" dist="38100" dir="2700000" algn="tl">
                  <a:srgbClr val="000000">
                    <a:alpha val="43137"/>
                  </a:srgbClr>
                </a:outerShdw>
              </a:effectLst>
            </a:rPr>
            <a:t>p.e</a:t>
          </a:r>
          <a:r>
            <a:rPr lang="es-ES" sz="2400" b="1" kern="1200" dirty="0">
              <a:effectLst>
                <a:outerShdw blurRad="38100" dist="38100" dir="2700000" algn="tl">
                  <a:srgbClr val="000000">
                    <a:alpha val="43137"/>
                  </a:srgbClr>
                </a:outerShdw>
              </a:effectLst>
            </a:rPr>
            <a:t>. puritanos)</a:t>
          </a:r>
        </a:p>
      </dsp:txBody>
      <dsp:txXfrm>
        <a:off x="934331" y="2274117"/>
        <a:ext cx="4134699" cy="7603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0" y="294921"/>
          <a:ext cx="5419162" cy="842632"/>
        </a:xfrm>
        <a:prstGeom prst="roundRect">
          <a:avLst>
            <a:gd name="adj" fmla="val 10000"/>
          </a:avLst>
        </a:prstGeom>
        <a:solidFill>
          <a:srgbClr val="F05A4F"/>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“AMOR FRATERNAL” Reavivamiento 1798 al 1844</a:t>
          </a:r>
        </a:p>
      </dsp:txBody>
      <dsp:txXfrm>
        <a:off x="24680" y="319601"/>
        <a:ext cx="5369802" cy="793272"/>
      </dsp:txXfrm>
    </dsp:sp>
    <dsp:sp modelId="{3171F445-6DE3-4BD6-98C1-F16D2E3998F1}">
      <dsp:nvSpPr>
        <dsp:cNvPr id="0" name=""/>
        <dsp:cNvSpPr/>
      </dsp:nvSpPr>
      <dsp:spPr>
        <a:xfrm>
          <a:off x="0" y="1289227"/>
          <a:ext cx="842632" cy="842632"/>
        </a:xfrm>
        <a:prstGeom prst="roundRect">
          <a:avLst>
            <a:gd name="adj" fmla="val 16670"/>
          </a:avLst>
        </a:prstGeom>
        <a:blipFill dpi="0" rotWithShape="1">
          <a:blip xmlns:r="http://schemas.openxmlformats.org/officeDocument/2006/relationships" r:embed="rId1"/>
          <a:srcRect/>
          <a:stretch>
            <a:fillRect l="1034" t="609" r="-1034" b="-43467"/>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893190" y="1289227"/>
          <a:ext cx="4525971" cy="842632"/>
        </a:xfrm>
        <a:prstGeom prst="roundRect">
          <a:avLst>
            <a:gd name="adj" fmla="val 16670"/>
          </a:avLst>
        </a:prstGeom>
        <a:solidFill>
          <a:srgbClr val="F05A4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8</a:t>
          </a:r>
          <a:r>
            <a:rPr lang="es-ES" sz="2400" b="1" kern="1200" dirty="0">
              <a:effectLst>
                <a:outerShdw blurRad="38100" dist="38100" dir="2700000" algn="tl">
                  <a:srgbClr val="000000">
                    <a:alpha val="43137"/>
                  </a:srgbClr>
                </a:outerShdw>
              </a:effectLst>
            </a:rPr>
            <a:t>. Pequeño grupo pero de gran alcance.</a:t>
          </a:r>
        </a:p>
      </dsp:txBody>
      <dsp:txXfrm>
        <a:off x="934331" y="1330368"/>
        <a:ext cx="4443689" cy="760350"/>
      </dsp:txXfrm>
    </dsp:sp>
    <dsp:sp modelId="{99C36F94-DDAC-4C4C-80EC-311CF14D5B98}">
      <dsp:nvSpPr>
        <dsp:cNvPr id="0" name=""/>
        <dsp:cNvSpPr/>
      </dsp:nvSpPr>
      <dsp:spPr>
        <a:xfrm>
          <a:off x="0" y="2232976"/>
          <a:ext cx="842632" cy="842632"/>
        </a:xfrm>
        <a:prstGeom prst="roundRect">
          <a:avLst>
            <a:gd name="adj" fmla="val 16670"/>
          </a:avLst>
        </a:prstGeom>
        <a:blipFill dpi="0" rotWithShape="1">
          <a:blip xmlns:r="http://schemas.openxmlformats.org/officeDocument/2006/relationships" r:embed="rId2"/>
          <a:srcRect/>
          <a:stretch>
            <a:fillRect l="-17072" t="-2917" r="-45230" b="-113486"/>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893190" y="2232976"/>
          <a:ext cx="4525971" cy="842632"/>
        </a:xfrm>
        <a:prstGeom prst="roundRect">
          <a:avLst>
            <a:gd name="adj" fmla="val 16670"/>
          </a:avLst>
        </a:prstGeom>
        <a:solidFill>
          <a:srgbClr val="F05A4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9-11</a:t>
          </a:r>
          <a:r>
            <a:rPr lang="es-ES" sz="2400" b="1" kern="1200" dirty="0">
              <a:effectLst>
                <a:outerShdw blurRad="38100" dist="38100" dir="2700000" algn="tl">
                  <a:srgbClr val="000000">
                    <a:alpha val="43137"/>
                  </a:srgbClr>
                </a:outerShdw>
              </a:effectLst>
            </a:rPr>
            <a:t>. Sufrieron de los cristianos a causa de la 2ª venida</a:t>
          </a:r>
        </a:p>
      </dsp:txBody>
      <dsp:txXfrm>
        <a:off x="934331" y="2274117"/>
        <a:ext cx="4443689" cy="7603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7AC3-D604-4680-A738-D28656CB9BEC}">
      <dsp:nvSpPr>
        <dsp:cNvPr id="0" name=""/>
        <dsp:cNvSpPr/>
      </dsp:nvSpPr>
      <dsp:spPr>
        <a:xfrm>
          <a:off x="259315" y="1381"/>
          <a:ext cx="4900531" cy="830396"/>
        </a:xfrm>
        <a:prstGeom prst="roundRect">
          <a:avLst>
            <a:gd name="adj" fmla="val 10000"/>
          </a:avLst>
        </a:prstGeom>
        <a:solidFill>
          <a:schemeClr val="accent2">
            <a:lumMod val="7500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99"/>
              </a:solidFill>
              <a:effectLst>
                <a:outerShdw blurRad="38100" dist="38100" dir="2700000" algn="tl">
                  <a:srgbClr val="000000">
                    <a:alpha val="43137"/>
                  </a:srgbClr>
                </a:outerShdw>
              </a:effectLst>
            </a:rPr>
            <a:t>“PUEBLO JUZGADO” Adventismo 1844 hasta el fin</a:t>
          </a:r>
        </a:p>
      </dsp:txBody>
      <dsp:txXfrm>
        <a:off x="283636" y="25702"/>
        <a:ext cx="4851889" cy="781754"/>
      </dsp:txXfrm>
    </dsp:sp>
    <dsp:sp modelId="{3171F445-6DE3-4BD6-98C1-F16D2E3998F1}">
      <dsp:nvSpPr>
        <dsp:cNvPr id="0" name=""/>
        <dsp:cNvSpPr/>
      </dsp:nvSpPr>
      <dsp:spPr>
        <a:xfrm>
          <a:off x="259315" y="981248"/>
          <a:ext cx="830396" cy="830396"/>
        </a:xfrm>
        <a:prstGeom prst="roundRect">
          <a:avLst>
            <a:gd name="adj" fmla="val 16670"/>
          </a:avLst>
        </a:prstGeom>
        <a:blipFill rotWithShape="1">
          <a:blip xmlns:r="http://schemas.openxmlformats.org/officeDocument/2006/relationships" r:embed="rId1"/>
          <a:srcRect/>
          <a:stretch>
            <a:fillRect t="-4000" b="-4000"/>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B158F0-EF75-4ADD-A9E0-8C7F68571F88}">
      <dsp:nvSpPr>
        <dsp:cNvPr id="0" name=""/>
        <dsp:cNvSpPr/>
      </dsp:nvSpPr>
      <dsp:spPr>
        <a:xfrm>
          <a:off x="1139535" y="981248"/>
          <a:ext cx="4020311" cy="830396"/>
        </a:xfrm>
        <a:prstGeom prst="roundRect">
          <a:avLst>
            <a:gd name="adj" fmla="val 166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15-17</a:t>
          </a:r>
          <a:r>
            <a:rPr lang="es-ES" sz="2400" b="1" kern="1200" dirty="0">
              <a:effectLst>
                <a:outerShdw blurRad="38100" dist="38100" dir="2700000" algn="tl">
                  <a:srgbClr val="000000">
                    <a:alpha val="43137"/>
                  </a:srgbClr>
                </a:outerShdw>
              </a:effectLst>
            </a:rPr>
            <a:t>. Soberbia espiritual.</a:t>
          </a:r>
        </a:p>
      </dsp:txBody>
      <dsp:txXfrm>
        <a:off x="1180079" y="1021792"/>
        <a:ext cx="3939223" cy="749308"/>
      </dsp:txXfrm>
    </dsp:sp>
    <dsp:sp modelId="{99C36F94-DDAC-4C4C-80EC-311CF14D5B98}">
      <dsp:nvSpPr>
        <dsp:cNvPr id="0" name=""/>
        <dsp:cNvSpPr/>
      </dsp:nvSpPr>
      <dsp:spPr>
        <a:xfrm>
          <a:off x="259315" y="1911292"/>
          <a:ext cx="830396" cy="830396"/>
        </a:xfrm>
        <a:prstGeom prst="roundRect">
          <a:avLst>
            <a:gd name="adj" fmla="val 16670"/>
          </a:avLst>
        </a:prstGeom>
        <a:blipFill dpi="0" rotWithShape="1">
          <a:blip xmlns:r="http://schemas.openxmlformats.org/officeDocument/2006/relationships" r:embed="rId2"/>
          <a:srcRect/>
          <a:stretch>
            <a:fillRect l="-17072" t="-2917" r="-45230" b="-113486"/>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96333C-4A35-4290-8AB6-4F5563EBC35F}">
      <dsp:nvSpPr>
        <dsp:cNvPr id="0" name=""/>
        <dsp:cNvSpPr/>
      </dsp:nvSpPr>
      <dsp:spPr>
        <a:xfrm>
          <a:off x="1139535" y="1911292"/>
          <a:ext cx="4020311" cy="830396"/>
        </a:xfrm>
        <a:prstGeom prst="roundRect">
          <a:avLst>
            <a:gd name="adj" fmla="val 166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18</a:t>
          </a:r>
          <a:r>
            <a:rPr lang="es-ES" sz="2400" b="1" kern="1200" dirty="0">
              <a:effectLst>
                <a:outerShdw blurRad="38100" dist="38100" dir="2700000" algn="tl">
                  <a:srgbClr val="000000">
                    <a:alpha val="43137"/>
                  </a:srgbClr>
                </a:outerShdw>
              </a:effectLst>
            </a:rPr>
            <a:t>. Necesario: Riqueza, visión y pureza espirituales</a:t>
          </a:r>
        </a:p>
      </dsp:txBody>
      <dsp:txXfrm>
        <a:off x="1180079" y="1951836"/>
        <a:ext cx="3939223" cy="749308"/>
      </dsp:txXfrm>
    </dsp:sp>
    <dsp:sp modelId="{1552B180-F335-4DF7-827E-335B117CB4D1}">
      <dsp:nvSpPr>
        <dsp:cNvPr id="0" name=""/>
        <dsp:cNvSpPr/>
      </dsp:nvSpPr>
      <dsp:spPr>
        <a:xfrm>
          <a:off x="259315" y="2841336"/>
          <a:ext cx="830396" cy="830396"/>
        </a:xfrm>
        <a:prstGeom prst="roundRect">
          <a:avLst>
            <a:gd name="adj" fmla="val 16670"/>
          </a:avLst>
        </a:prstGeom>
        <a:blipFill dpi="0" rotWithShape="1">
          <a:blip xmlns:r="http://schemas.openxmlformats.org/officeDocument/2006/relationships" r:embed="rId3"/>
          <a:srcRect/>
          <a:stretch>
            <a:fillRect l="-59869" t="-15222" r="-5885" b="299"/>
          </a:stretch>
        </a:blip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D8C57B7-2CEB-4465-B51E-92E3E96D1A17}">
      <dsp:nvSpPr>
        <dsp:cNvPr id="0" name=""/>
        <dsp:cNvSpPr/>
      </dsp:nvSpPr>
      <dsp:spPr>
        <a:xfrm>
          <a:off x="1139535" y="2841336"/>
          <a:ext cx="4020311" cy="830396"/>
        </a:xfrm>
        <a:prstGeom prst="roundRect">
          <a:avLst>
            <a:gd name="adj" fmla="val 166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99"/>
              </a:solidFill>
              <a:effectLst>
                <a:outerShdw blurRad="38100" dist="38100" dir="2700000" algn="tl">
                  <a:srgbClr val="000000">
                    <a:alpha val="43137"/>
                  </a:srgbClr>
                </a:outerShdw>
              </a:effectLst>
            </a:rPr>
            <a:t>19-20</a:t>
          </a:r>
          <a:r>
            <a:rPr lang="es-ES" sz="2400" b="1" kern="1200" dirty="0">
              <a:effectLst>
                <a:outerShdw blurRad="38100" dist="38100" dir="2700000" algn="tl">
                  <a:srgbClr val="000000">
                    <a:alpha val="43137"/>
                  </a:srgbClr>
                </a:outerShdw>
              </a:effectLst>
            </a:rPr>
            <a:t>. Llamada a una relación personal con Jesús</a:t>
          </a:r>
          <a:endParaRPr lang="es-ES" sz="3200" b="1" kern="1200" dirty="0">
            <a:effectLst>
              <a:outerShdw blurRad="38100" dist="38100" dir="2700000" algn="tl">
                <a:srgbClr val="000000">
                  <a:alpha val="43137"/>
                </a:srgbClr>
              </a:outerShdw>
            </a:effectLst>
          </a:endParaRPr>
        </a:p>
      </dsp:txBody>
      <dsp:txXfrm>
        <a:off x="1180079" y="2881880"/>
        <a:ext cx="3939223" cy="74930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D7BE55-000E-344F-0D99-D07FD71C97F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2F8AA3-C1A2-67F8-D90B-EB43222EE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C9C97E5-57E1-366C-BF0F-EA9E76AF0DD0}"/>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5" name="Marcador de pie de página 4">
            <a:extLst>
              <a:ext uri="{FF2B5EF4-FFF2-40B4-BE49-F238E27FC236}">
                <a16:creationId xmlns:a16="http://schemas.microsoft.com/office/drawing/2014/main" id="{DE2A941B-29C4-3A1B-4CF4-7D22585C10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1B187A-52E1-4B35-9D1D-8EF71D98D39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33317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B0D40-8130-A45D-8C90-5CF384C4CEE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BC067D-C795-6C57-3AD0-024A2C0B1E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B1B666-DDDC-23AB-A16C-2D53EF8E2284}"/>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5" name="Marcador de pie de página 4">
            <a:extLst>
              <a:ext uri="{FF2B5EF4-FFF2-40B4-BE49-F238E27FC236}">
                <a16:creationId xmlns:a16="http://schemas.microsoft.com/office/drawing/2014/main" id="{9C75B86B-3C32-B449-492F-539CCB7520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CBE0F2-F265-BC74-8267-008C2126FF4F}"/>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10359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D543280-1509-010A-D3B6-D093375E5B9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05D2C6-1E47-AC36-0DBE-FC59667B0DA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BE2F88-4CE4-5B3E-CA8C-F2CBF7BCCAE8}"/>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5" name="Marcador de pie de página 4">
            <a:extLst>
              <a:ext uri="{FF2B5EF4-FFF2-40B4-BE49-F238E27FC236}">
                <a16:creationId xmlns:a16="http://schemas.microsoft.com/office/drawing/2014/main" id="{A9320EE3-AFC0-DD63-36BF-0E99134FFE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659146-A581-D744-A1DD-DE5D9C9A4B8B}"/>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81688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a:xfrm>
            <a:off x="3962399" y="5870575"/>
            <a:ext cx="4893958" cy="377825"/>
          </a:xfrm>
        </p:spPr>
        <p:txBody>
          <a:bodyPr/>
          <a:lstStyle/>
          <a:p>
            <a:endParaRPr lang="es-ES"/>
          </a:p>
        </p:txBody>
      </p:sp>
      <p:sp>
        <p:nvSpPr>
          <p:cNvPr id="6" name="Slide Number Placeholder 5"/>
          <p:cNvSpPr>
            <a:spLocks noGrp="1"/>
          </p:cNvSpPr>
          <p:nvPr>
            <p:ph type="sldNum" sz="quarter" idx="12"/>
          </p:nvPr>
        </p:nvSpPr>
        <p:spPr>
          <a:xfrm>
            <a:off x="10608958" y="5870575"/>
            <a:ext cx="551167" cy="377825"/>
          </a:xfrm>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255482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55229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7294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199326E-53DC-4ADD-8DB2-5B908094BB53}" type="datetimeFigureOut">
              <a:rPr lang="es-ES" smtClean="0"/>
              <a:t>30/12/2022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29794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99326E-53DC-4ADD-8DB2-5B908094BB53}" type="datetimeFigureOut">
              <a:rPr lang="es-ES" smtClean="0"/>
              <a:t>30/12/2022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94937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99326E-53DC-4ADD-8DB2-5B908094BB53}" type="datetimeFigureOut">
              <a:rPr lang="es-ES" smtClean="0"/>
              <a:t>30/12/2022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25346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F199326E-53DC-4ADD-8DB2-5B908094BB53}" type="datetimeFigureOut">
              <a:rPr lang="es-ES" smtClean="0"/>
              <a:t>30/12/2022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84236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199326E-53DC-4ADD-8DB2-5B908094BB53}" type="datetimeFigureOut">
              <a:rPr lang="es-ES" smtClean="0"/>
              <a:t>30/12/2022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738468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922D5-5851-A9F3-BA94-71FED01EFBE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A362B0-37BF-4034-927B-EB822CE6EED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C27C2-C04D-C4F1-8192-1257BE6F010C}"/>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5" name="Marcador de pie de página 4">
            <a:extLst>
              <a:ext uri="{FF2B5EF4-FFF2-40B4-BE49-F238E27FC236}">
                <a16:creationId xmlns:a16="http://schemas.microsoft.com/office/drawing/2014/main" id="{0B234944-18C1-4951-4DEB-1F687ED37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8275FF-CD1A-4997-B1B8-39B4D5AB2E2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305854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199326E-53DC-4ADD-8DB2-5B908094BB53}" type="datetimeFigureOut">
              <a:rPr lang="es-ES" smtClean="0"/>
              <a:t>30/12/2022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27689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199326E-53DC-4ADD-8DB2-5B908094BB53}" type="datetimeFigureOut">
              <a:rPr lang="es-ES" smtClean="0"/>
              <a:t>30/12/2022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60452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02931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71636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311110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79594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2738371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
        <p:nvSpPr>
          <p:cNvPr id="8" name="Title 1"/>
          <p:cNvSpPr>
            <a:spLocks noGrp="1"/>
          </p:cNvSpPr>
          <p:nvPr>
            <p:ph type="title"/>
          </p:nvPr>
        </p:nvSpPr>
        <p:spPr>
          <a:xfrm>
            <a:off x="685801" y="609600"/>
            <a:ext cx="10131425" cy="1456267"/>
          </a:xfrm>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88146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199326E-53DC-4ADD-8DB2-5B908094BB53}" type="datetimeFigureOut">
              <a:rPr lang="es-ES" smtClean="0"/>
              <a:t>30/12/2022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A68F9E-156D-4474-BCA6-A05C784A9A00}" type="slidenum">
              <a:rPr lang="es-ES" smtClean="0"/>
              <a:t>‹Nº›</a:t>
            </a:fld>
            <a:endParaRPr lang="es-ES"/>
          </a:p>
        </p:txBody>
      </p:sp>
    </p:spTree>
    <p:extLst>
      <p:ext uri="{BB962C8B-B14F-4D97-AF65-F5344CB8AC3E}">
        <p14:creationId xmlns:p14="http://schemas.microsoft.com/office/powerpoint/2010/main" val="1889564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B2709-DC98-7E47-D205-870A54ECFA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30BF7E-3C65-F0CF-BDDD-83F9174149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E9A20B2-785C-4AEF-B4C3-68D0AF74B92B}"/>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5" name="Marcador de pie de página 4">
            <a:extLst>
              <a:ext uri="{FF2B5EF4-FFF2-40B4-BE49-F238E27FC236}">
                <a16:creationId xmlns:a16="http://schemas.microsoft.com/office/drawing/2014/main" id="{EA41C269-08DD-6846-171D-7E874BE7D44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56241B-992B-0296-B41B-9B7113404255}"/>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401810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49047-AAEE-4F86-88C9-C13CC604A0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1A4EB6-5325-420A-0E40-44AC7F71939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7137A62-BC37-1C79-616B-5CBADD431A5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D0366A-967A-540B-429D-C3F0FAB9621D}"/>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6" name="Marcador de pie de página 5">
            <a:extLst>
              <a:ext uri="{FF2B5EF4-FFF2-40B4-BE49-F238E27FC236}">
                <a16:creationId xmlns:a16="http://schemas.microsoft.com/office/drawing/2014/main" id="{FF802AA4-0902-63B1-1DE3-626E8C8855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39AD39-9CCB-905A-EEBA-3A4FE64DD01C}"/>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78839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579CC-0DA5-1E54-F5EB-575ED442811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BA14A39-D391-AD6E-3F7E-FDF305D64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345C224-DD78-2435-9220-073586BC8D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F9DA295-6820-CB47-831D-46D5E1345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B5E81-B379-88A9-1AD1-0D5C2759B4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4C0ABC-5C40-C083-B7CE-5D74AA2A8C5D}"/>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8" name="Marcador de pie de página 7">
            <a:extLst>
              <a:ext uri="{FF2B5EF4-FFF2-40B4-BE49-F238E27FC236}">
                <a16:creationId xmlns:a16="http://schemas.microsoft.com/office/drawing/2014/main" id="{ECC4BC42-F024-0F5E-2DC9-9196AFE4ADB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B0D1A8F-1CDF-8073-4C78-98A8EC00BB6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78970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A25C56-7C68-FD91-632F-574FBB6A4D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7C0405-BCCA-9367-DF3D-FB1390D659A0}"/>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4" name="Marcador de pie de página 3">
            <a:extLst>
              <a:ext uri="{FF2B5EF4-FFF2-40B4-BE49-F238E27FC236}">
                <a16:creationId xmlns:a16="http://schemas.microsoft.com/office/drawing/2014/main" id="{02259C8A-4F3C-1B22-041B-056B4CD61A8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96C9C4-D6AA-4755-DF76-FF6E081BE1C9}"/>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2728577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7586025-6862-1605-63DC-9A2B7BB4A04A}"/>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3" name="Marcador de pie de página 2">
            <a:extLst>
              <a:ext uri="{FF2B5EF4-FFF2-40B4-BE49-F238E27FC236}">
                <a16:creationId xmlns:a16="http://schemas.microsoft.com/office/drawing/2014/main" id="{DD479EA4-4563-6497-037F-9C76CA50F89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5DCB99-0C7D-BFB3-69C3-86E3CFA2C29A}"/>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386353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0FA128-2C67-B201-41E7-A219176458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9E493D-24A7-6A7E-5446-34D2BCFD3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58B5333-FFD9-2A23-10E2-B1155AAC7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34ABC1-9D20-F2BE-53ED-707B82E56EE6}"/>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6" name="Marcador de pie de página 5">
            <a:extLst>
              <a:ext uri="{FF2B5EF4-FFF2-40B4-BE49-F238E27FC236}">
                <a16:creationId xmlns:a16="http://schemas.microsoft.com/office/drawing/2014/main" id="{B6FA31E9-005E-3C05-80E7-152BAC7B82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92A3F6-5E87-0F85-A9A6-FE6A7266474E}"/>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97566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DEBA07-25A4-3A8A-0207-A45281056EF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888B601-329E-DD89-AC2C-80BF5F522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AC2D3F5-E98D-678B-D182-249E4669C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435D70B-000A-1985-5F74-4220C4D8279B}"/>
              </a:ext>
            </a:extLst>
          </p:cNvPr>
          <p:cNvSpPr>
            <a:spLocks noGrp="1"/>
          </p:cNvSpPr>
          <p:nvPr>
            <p:ph type="dt" sz="half" idx="10"/>
          </p:nvPr>
        </p:nvSpPr>
        <p:spPr/>
        <p:txBody>
          <a:bodyPr/>
          <a:lstStyle/>
          <a:p>
            <a:fld id="{E6BBCB06-0C36-4B92-B9F6-16ACC5423FFF}" type="datetimeFigureOut">
              <a:rPr lang="es-ES" smtClean="0"/>
              <a:t>30/12/2022</a:t>
            </a:fld>
            <a:endParaRPr lang="es-ES"/>
          </a:p>
        </p:txBody>
      </p:sp>
      <p:sp>
        <p:nvSpPr>
          <p:cNvPr id="6" name="Marcador de pie de página 5">
            <a:extLst>
              <a:ext uri="{FF2B5EF4-FFF2-40B4-BE49-F238E27FC236}">
                <a16:creationId xmlns:a16="http://schemas.microsoft.com/office/drawing/2014/main" id="{4A72D7D6-B1C6-144E-2CC1-1F08263FE3E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52C359-902C-083C-25F8-9F8E0DDA1C08}"/>
              </a:ext>
            </a:extLst>
          </p:cNvPr>
          <p:cNvSpPr>
            <a:spLocks noGrp="1"/>
          </p:cNvSpPr>
          <p:nvPr>
            <p:ph type="sldNum" sz="quarter" idx="12"/>
          </p:nvPr>
        </p:nvSpPr>
        <p:spPr/>
        <p:txBody>
          <a:bodyPr/>
          <a:lstStyle/>
          <a:p>
            <a:fld id="{A1E55445-B2A5-4BB7-A7D0-4132FF76D1A7}" type="slidenum">
              <a:rPr lang="es-ES" smtClean="0"/>
              <a:t>‹Nº›</a:t>
            </a:fld>
            <a:endParaRPr lang="es-ES"/>
          </a:p>
        </p:txBody>
      </p:sp>
    </p:spTree>
    <p:extLst>
      <p:ext uri="{BB962C8B-B14F-4D97-AF65-F5344CB8AC3E}">
        <p14:creationId xmlns:p14="http://schemas.microsoft.com/office/powerpoint/2010/main" val="131179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CE2203-9ADC-B3CD-D40F-F02CC9B5CF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1CA6BA-B154-C6E2-40CD-77C1BD070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FAEEA0-ABC9-9BC7-4D10-ABDF2FD1E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BCB06-0C36-4B92-B9F6-16ACC5423FFF}" type="datetimeFigureOut">
              <a:rPr lang="es-ES" smtClean="0"/>
              <a:t>30/12/2022</a:t>
            </a:fld>
            <a:endParaRPr lang="es-ES"/>
          </a:p>
        </p:txBody>
      </p:sp>
      <p:sp>
        <p:nvSpPr>
          <p:cNvPr id="5" name="Marcador de pie de página 4">
            <a:extLst>
              <a:ext uri="{FF2B5EF4-FFF2-40B4-BE49-F238E27FC236}">
                <a16:creationId xmlns:a16="http://schemas.microsoft.com/office/drawing/2014/main" id="{68603D95-2607-4163-6C75-948D93BFF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D055005-7012-C488-09E1-2B01B3FCC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55445-B2A5-4BB7-A7D0-4132FF76D1A7}" type="slidenum">
              <a:rPr lang="es-ES" smtClean="0"/>
              <a:t>‹Nº›</a:t>
            </a:fld>
            <a:endParaRPr lang="es-ES"/>
          </a:p>
        </p:txBody>
      </p:sp>
    </p:spTree>
    <p:extLst>
      <p:ext uri="{BB962C8B-B14F-4D97-AF65-F5344CB8AC3E}">
        <p14:creationId xmlns:p14="http://schemas.microsoft.com/office/powerpoint/2010/main" val="207190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199326E-53DC-4ADD-8DB2-5B908094BB53}" type="datetimeFigureOut">
              <a:rPr lang="es-ES" smtClean="0"/>
              <a:t>30/12/2022</a:t>
            </a:fld>
            <a:endParaRPr lang="es-E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A68F9E-156D-4474-BCA6-A05C784A9A00}" type="slidenum">
              <a:rPr lang="es-ES" smtClean="0"/>
              <a:t>‹Nº›</a:t>
            </a:fld>
            <a:endParaRPr lang="es-ES"/>
          </a:p>
        </p:txBody>
      </p:sp>
    </p:spTree>
    <p:extLst>
      <p:ext uri="{BB962C8B-B14F-4D97-AF65-F5344CB8AC3E}">
        <p14:creationId xmlns:p14="http://schemas.microsoft.com/office/powerpoint/2010/main" val="38305111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6.jpeg"/><Relationship Id="rId7" Type="http://schemas.openxmlformats.org/officeDocument/2006/relationships/diagramQuickStyle" Target="../diagrams/quickStyle5.xml"/><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7.jp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9.jpg"/><Relationship Id="rId7" Type="http://schemas.openxmlformats.org/officeDocument/2006/relationships/diagramColors" Target="../diagrams/colors6.xml"/><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8.jpg"/><Relationship Id="rId7"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79.jpg"/><Relationship Id="rId7" Type="http://schemas.openxmlformats.org/officeDocument/2006/relationships/diagramQuickStyle" Target="../diagrams/quickStyle8.xml"/><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80.jpg"/><Relationship Id="rId9" Type="http://schemas.microsoft.com/office/2007/relationships/diagramDrawing" Target="../diagrams/drawing8.xml"/></Relationships>
</file>

<file path=ppt/slides/_rels/slide2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89.jpg"/><Relationship Id="rId7" Type="http://schemas.openxmlformats.org/officeDocument/2006/relationships/diagramQuickStyle" Target="../diagrams/quickStyle9.xml"/><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90.png"/><Relationship Id="rId9" Type="http://schemas.microsoft.com/office/2007/relationships/diagramDrawing" Target="../diagrams/drawing9.xml"/></Relationships>
</file>

<file path=ppt/slides/_rels/slide2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98.jpg"/><Relationship Id="rId4" Type="http://schemas.openxmlformats.org/officeDocument/2006/relationships/image" Target="../media/image97.jpg"/></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0.jpg"/><Relationship Id="rId7" Type="http://schemas.openxmlformats.org/officeDocument/2006/relationships/diagramColors" Target="../diagrams/colors10.xml"/><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4.jpg"/><Relationship Id="rId16"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0.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G"/><Relationship Id="rId7" Type="http://schemas.openxmlformats.org/officeDocument/2006/relationships/diagramColors" Target="../diagrams/colors3.xml"/><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jpg"/><Relationship Id="rId7" Type="http://schemas.openxmlformats.org/officeDocument/2006/relationships/diagramColors" Target="../diagrams/colors4.xml"/><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tabla, iluminado, luz, lentes&#10;&#10;Descripción generada automáticamente">
            <a:extLst>
              <a:ext uri="{FF2B5EF4-FFF2-40B4-BE49-F238E27FC236}">
                <a16:creationId xmlns:a16="http://schemas.microsoft.com/office/drawing/2014/main" id="{68C14574-1451-D1CC-87B1-91FF4BA39746}"/>
              </a:ext>
            </a:extLst>
          </p:cNvPr>
          <p:cNvPicPr>
            <a:picLocks noChangeAspect="1"/>
          </p:cNvPicPr>
          <p:nvPr/>
        </p:nvPicPr>
        <p:blipFill rotWithShape="1">
          <a:blip r:embed="rId2">
            <a:extLst>
              <a:ext uri="{28A0092B-C50C-407E-A947-70E740481C1C}">
                <a14:useLocalDpi xmlns:a14="http://schemas.microsoft.com/office/drawing/2010/main" val="0"/>
              </a:ext>
            </a:extLst>
          </a:blip>
          <a:srcRect l="3495" r="5632"/>
          <a:stretch/>
        </p:blipFill>
        <p:spPr>
          <a:xfrm>
            <a:off x="4301670" y="-9515"/>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8" y="-1"/>
            <a:ext cx="4733927" cy="6858002"/>
            <a:chOff x="152398" y="-1"/>
            <a:chExt cx="47339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2398"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906834" y="-1"/>
              <a:ext cx="979491" cy="6858002"/>
              <a:chOff x="3906834" y="-1"/>
              <a:chExt cx="97949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906834" y="-1"/>
                <a:ext cx="893766" cy="6858001"/>
                <a:chOff x="3906834" y="-1"/>
                <a:chExt cx="893766"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342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1519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992559" y="0"/>
                <a:ext cx="893766" cy="6858001"/>
                <a:chOff x="3992559" y="-1"/>
                <a:chExt cx="893766"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199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0091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pic>
        <p:nvPicPr>
          <p:cNvPr id="18" name="Imagen 17" descr="Texto&#10;&#10;Descripción generada automáticamente">
            <a:extLst>
              <a:ext uri="{FF2B5EF4-FFF2-40B4-BE49-F238E27FC236}">
                <a16:creationId xmlns:a16="http://schemas.microsoft.com/office/drawing/2014/main" id="{FDB24475-5A64-6FAD-426C-D47F1F57B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31" y="536844"/>
            <a:ext cx="3784060" cy="6089515"/>
          </a:xfrm>
          <a:prstGeom prst="rect">
            <a:avLst/>
          </a:prstGeom>
        </p:spPr>
      </p:pic>
    </p:spTree>
    <p:extLst>
      <p:ext uri="{BB962C8B-B14F-4D97-AF65-F5344CB8AC3E}">
        <p14:creationId xmlns:p14="http://schemas.microsoft.com/office/powerpoint/2010/main" val="1173599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33F818-62DB-8602-E7C7-276B88E14BBE}"/>
              </a:ext>
            </a:extLst>
          </p:cNvPr>
          <p:cNvSpPr txBox="1"/>
          <p:nvPr/>
        </p:nvSpPr>
        <p:spPr>
          <a:xfrm>
            <a:off x="592752" y="830945"/>
            <a:ext cx="8157030" cy="646331"/>
          </a:xfrm>
          <a:prstGeom prst="rect">
            <a:avLst/>
          </a:prstGeom>
          <a:noFill/>
        </p:spPr>
        <p:txBody>
          <a:bodyPr wrap="square">
            <a:spAutoFit/>
          </a:bodyPr>
          <a:lstStyle/>
          <a:p>
            <a:r>
              <a:rPr lang="es-ES" b="1" dirty="0"/>
              <a:t>Soy el ángel de la iglesia de Esmirna. Jesús me ha escrito una carta especial para mí. Vamos a leerla en Apocalipsis 2:8-11.</a:t>
            </a:r>
          </a:p>
        </p:txBody>
      </p:sp>
      <p:sp>
        <p:nvSpPr>
          <p:cNvPr id="5" name="CuadroTexto 4">
            <a:extLst>
              <a:ext uri="{FF2B5EF4-FFF2-40B4-BE49-F238E27FC236}">
                <a16:creationId xmlns:a16="http://schemas.microsoft.com/office/drawing/2014/main" id="{1FC4E0C7-EC7E-71A4-D3E6-FA1855522468}"/>
              </a:ext>
            </a:extLst>
          </p:cNvPr>
          <p:cNvSpPr txBox="1"/>
          <p:nvPr/>
        </p:nvSpPr>
        <p:spPr>
          <a:xfrm>
            <a:off x="330925" y="73317"/>
            <a:ext cx="2351315"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effectLst>
                  <a:outerShdw dist="38100" dir="2700000" algn="tl" rotWithShape="0">
                    <a:schemeClr val="tx1"/>
                  </a:outerShdw>
                </a:effectLst>
              </a:rPr>
              <a:t>ESMIRNA</a:t>
            </a:r>
          </a:p>
        </p:txBody>
      </p:sp>
      <p:sp>
        <p:nvSpPr>
          <p:cNvPr id="7" name="CuadroTexto 6">
            <a:extLst>
              <a:ext uri="{FF2B5EF4-FFF2-40B4-BE49-F238E27FC236}">
                <a16:creationId xmlns:a16="http://schemas.microsoft.com/office/drawing/2014/main" id="{3F0AF52E-654C-0D87-79DF-9592BAFFD8BA}"/>
              </a:ext>
            </a:extLst>
          </p:cNvPr>
          <p:cNvSpPr txBox="1"/>
          <p:nvPr/>
        </p:nvSpPr>
        <p:spPr>
          <a:xfrm>
            <a:off x="458651" y="1583902"/>
            <a:ext cx="6185988" cy="4708981"/>
          </a:xfrm>
          <a:prstGeom prst="rect">
            <a:avLst/>
          </a:prstGeom>
          <a:noFill/>
        </p:spPr>
        <p:txBody>
          <a:bodyPr wrap="square">
            <a:spAutoFit/>
          </a:bodyPr>
          <a:lstStyle/>
          <a:p>
            <a:pPr>
              <a:spcBef>
                <a:spcPts val="600"/>
              </a:spcBef>
            </a:pPr>
            <a:r>
              <a:rPr lang="es-ES" sz="1900" b="1" dirty="0">
                <a:latin typeface="Comic Sans MS" panose="030F0702030302020204" pitchFamily="66" charset="0"/>
              </a:rPr>
              <a:t>“Escribe también al ángel de la iglesia de Esmirna: dice el primero y el último, el que murió y ha vuelto a vivir:</a:t>
            </a:r>
          </a:p>
          <a:p>
            <a:pPr>
              <a:spcBef>
                <a:spcPts val="600"/>
              </a:spcBef>
            </a:pPr>
            <a:r>
              <a:rPr lang="es-ES" sz="1900" b="1" dirty="0">
                <a:latin typeface="Comic Sans MS" panose="030F0702030302020204" pitchFamily="66" charset="0"/>
              </a:rPr>
              <a:t>Yo conozco tus sufrimientos y tu pobreza, aunque en realidad eres rico. Y sé lo mal que hablan de ti esos que se dicen judíos pero no son otra cosa que una sinagoga de Satanás.</a:t>
            </a:r>
          </a:p>
          <a:p>
            <a:pPr>
              <a:spcBef>
                <a:spcPts val="600"/>
              </a:spcBef>
            </a:pPr>
            <a:r>
              <a:rPr lang="es-ES" sz="1900" b="1" dirty="0">
                <a:latin typeface="Comic Sans MS" panose="030F0702030302020204" pitchFamily="66" charset="0"/>
              </a:rPr>
              <a:t>No tengas miedo de lo que vas a sufrir; pues el diablo meterá en la cárcel a algunos de vosotros para que todos seáis puestos a prueba, y tendréis que sufrir durante diez días. Sé fiel hasta la muerte y yo te daré la vida como premio.</a:t>
            </a:r>
          </a:p>
          <a:p>
            <a:pPr>
              <a:spcBef>
                <a:spcPts val="600"/>
              </a:spcBef>
            </a:pPr>
            <a:r>
              <a:rPr lang="es-ES" sz="1900" b="1" dirty="0">
                <a:latin typeface="Comic Sans MS" panose="030F0702030302020204" pitchFamily="66" charset="0"/>
              </a:rPr>
              <a:t>¡Quien tiene oídos, oiga lo que el Espíritu dice a las iglesias! Los vencedores no sufrirán ningún daño de la segunda muerte”.</a:t>
            </a:r>
          </a:p>
        </p:txBody>
      </p:sp>
      <p:pic>
        <p:nvPicPr>
          <p:cNvPr id="4" name="Imagen 3" descr="Un dibujo de una persona&#10;&#10;Descripción generada automáticamente con confianza media">
            <a:extLst>
              <a:ext uri="{FF2B5EF4-FFF2-40B4-BE49-F238E27FC236}">
                <a16:creationId xmlns:a16="http://schemas.microsoft.com/office/drawing/2014/main" id="{F410617B-C706-832E-C7BC-CEAAB4AEA745}"/>
              </a:ext>
            </a:extLst>
          </p:cNvPr>
          <p:cNvPicPr>
            <a:picLocks noChangeAspect="1"/>
          </p:cNvPicPr>
          <p:nvPr/>
        </p:nvPicPr>
        <p:blipFill rotWithShape="1">
          <a:blip r:embed="rId3">
            <a:extLst>
              <a:ext uri="{28A0092B-C50C-407E-A947-70E740481C1C}">
                <a14:useLocalDpi xmlns:a14="http://schemas.microsoft.com/office/drawing/2010/main" val="0"/>
              </a:ext>
            </a:extLst>
          </a:blip>
          <a:srcRect l="1580" r="1668"/>
          <a:stretch/>
        </p:blipFill>
        <p:spPr>
          <a:xfrm>
            <a:off x="6644639" y="1328635"/>
            <a:ext cx="4954609" cy="4964248"/>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92157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ipe(left)">
                                      <p:cBhvr>
                                        <p:cTn id="3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7000" b="-17000"/>
          </a:stretch>
        </a:blipFill>
        <a:effectLst/>
      </p:bgPr>
    </p:bg>
    <p:spTree>
      <p:nvGrpSpPr>
        <p:cNvPr id="1" name=""/>
        <p:cNvGrpSpPr/>
        <p:nvPr/>
      </p:nvGrpSpPr>
      <p:grpSpPr>
        <a:xfrm>
          <a:off x="0" y="0"/>
          <a:ext cx="0" cy="0"/>
          <a:chOff x="0" y="0"/>
          <a:chExt cx="0" cy="0"/>
        </a:xfrm>
      </p:grpSpPr>
      <p:pic>
        <p:nvPicPr>
          <p:cNvPr id="19" name="Imagen 18" descr="Cara de una persona&#10;&#10;Descripción generada automáticamente con confianza baja">
            <a:extLst>
              <a:ext uri="{FF2B5EF4-FFF2-40B4-BE49-F238E27FC236}">
                <a16:creationId xmlns:a16="http://schemas.microsoft.com/office/drawing/2014/main" id="{2CCC39D6-7218-C05E-F618-B7D544B37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29" y="2372405"/>
            <a:ext cx="4056607" cy="1705129"/>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0" name="Imagen 9" descr="Un grupo de personas junto a un caballo&#10;&#10;Descripción generada automáticamente con confianza media">
            <a:extLst>
              <a:ext uri="{FF2B5EF4-FFF2-40B4-BE49-F238E27FC236}">
                <a16:creationId xmlns:a16="http://schemas.microsoft.com/office/drawing/2014/main" id="{91FAF91F-B8B5-47A2-7C89-025302552A4F}"/>
              </a:ext>
            </a:extLst>
          </p:cNvPr>
          <p:cNvPicPr>
            <a:picLocks noChangeAspect="1"/>
          </p:cNvPicPr>
          <p:nvPr/>
        </p:nvPicPr>
        <p:blipFill rotWithShape="1">
          <a:blip r:embed="rId4">
            <a:extLst>
              <a:ext uri="{28A0092B-C50C-407E-A947-70E740481C1C}">
                <a14:useLocalDpi xmlns:a14="http://schemas.microsoft.com/office/drawing/2010/main" val="0"/>
              </a:ext>
            </a:extLst>
          </a:blip>
          <a:srcRect t="8169"/>
          <a:stretch/>
        </p:blipFill>
        <p:spPr>
          <a:xfrm>
            <a:off x="7440668" y="97157"/>
            <a:ext cx="4636552" cy="2395014"/>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4902916F-82C1-C3A3-4034-F4C1467A739E}"/>
              </a:ext>
            </a:extLst>
          </p:cNvPr>
          <p:cNvSpPr txBox="1"/>
          <p:nvPr/>
        </p:nvSpPr>
        <p:spPr>
          <a:xfrm>
            <a:off x="65418" y="78234"/>
            <a:ext cx="7390254" cy="2308324"/>
          </a:xfrm>
          <a:prstGeom prst="rect">
            <a:avLst/>
          </a:prstGeom>
          <a:noFill/>
        </p:spPr>
        <p:txBody>
          <a:bodyPr wrap="square">
            <a:spAutoFit/>
          </a:bodyPr>
          <a:lstStyle/>
          <a:p>
            <a:r>
              <a:rPr lang="es-ES" b="1" dirty="0"/>
              <a:t>Esta es una carta breve, pero llena de amor.</a:t>
            </a:r>
          </a:p>
          <a:p>
            <a:r>
              <a:rPr lang="es-ES" b="1" dirty="0"/>
              <a:t>Jesús me dice que soy rico, que tengo mucha fe, aunque yo me considero muy pobre.</a:t>
            </a:r>
          </a:p>
          <a:p>
            <a:r>
              <a:rPr lang="es-ES" b="1" dirty="0"/>
              <a:t>No hay ninguna reprensión, ninguna advertencia. Parece que todo lo esté haciendo bien. O, simplemente, Él sabe cuánto estoy sufriendo. Cuántas pruebas estoy pasando. Cuánto hablan mal de mí. Cuántos problemas tengo que enfrentar para mantenerme firme en mi fe. Sabe que no podría llevar más cargas. Que no soportaría más críticas, por muy merecidas que fuesen.</a:t>
            </a:r>
          </a:p>
        </p:txBody>
      </p:sp>
      <p:sp>
        <p:nvSpPr>
          <p:cNvPr id="6" name="CuadroTexto 5">
            <a:extLst>
              <a:ext uri="{FF2B5EF4-FFF2-40B4-BE49-F238E27FC236}">
                <a16:creationId xmlns:a16="http://schemas.microsoft.com/office/drawing/2014/main" id="{8C310EBD-94EA-1147-2DFB-9EDB422180EC}"/>
              </a:ext>
            </a:extLst>
          </p:cNvPr>
          <p:cNvSpPr txBox="1"/>
          <p:nvPr/>
        </p:nvSpPr>
        <p:spPr>
          <a:xfrm>
            <a:off x="4480886" y="2458851"/>
            <a:ext cx="7541526" cy="3416320"/>
          </a:xfrm>
          <a:prstGeom prst="rect">
            <a:avLst/>
          </a:prstGeom>
          <a:noFill/>
        </p:spPr>
        <p:txBody>
          <a:bodyPr wrap="square">
            <a:spAutoFit/>
          </a:bodyPr>
          <a:lstStyle/>
          <a:p>
            <a:r>
              <a:rPr lang="es-ES" b="1" dirty="0"/>
              <a:t>Jesús se presenta como el primero y el último. Cada mañana, al levantarme, Él es el primer pensamiento del día; y Él es el último pensamiento del día, antes de acostarme. </a:t>
            </a:r>
          </a:p>
          <a:p>
            <a:r>
              <a:rPr lang="es-ES" b="1" dirty="0"/>
              <a:t>También me recuerda que Él es el que murió, pero sigue vivo. Por eso, me aconseja: “¡no temas! Sigue siendo fiel, sean cuales sean las consecuencias”. Como dijo el apóstol Pablo en Filipenses 3:8 y 10: “ciertamente, aun estimo todas las cosas como pérdida por la excelencia del conocimiento de Cristo Jesús, mi Señor, por amor del cual lo he perdido todo, y lo tengo por basura, para ganar a Cristo… a fin de conocerle, y el poder de su resurrección, y la participación de sus padecimientos, llegando a ser semejante a él en su muerte”. Si Él murió, pero venció y sigue vivo hoy, yo también puedo vencer, aunque tenga que dar mi vida por amor de su nombre.</a:t>
            </a:r>
          </a:p>
        </p:txBody>
      </p:sp>
      <p:sp>
        <p:nvSpPr>
          <p:cNvPr id="8" name="CuadroTexto 7">
            <a:extLst>
              <a:ext uri="{FF2B5EF4-FFF2-40B4-BE49-F238E27FC236}">
                <a16:creationId xmlns:a16="http://schemas.microsoft.com/office/drawing/2014/main" id="{577AA924-656B-A432-505E-F6192AA92BA2}"/>
              </a:ext>
            </a:extLst>
          </p:cNvPr>
          <p:cNvSpPr txBox="1"/>
          <p:nvPr/>
        </p:nvSpPr>
        <p:spPr>
          <a:xfrm>
            <a:off x="7568014" y="5856610"/>
            <a:ext cx="4609148" cy="923330"/>
          </a:xfrm>
          <a:prstGeom prst="rect">
            <a:avLst/>
          </a:prstGeom>
          <a:noFill/>
        </p:spPr>
        <p:txBody>
          <a:bodyPr wrap="square">
            <a:spAutoFit/>
          </a:bodyPr>
          <a:lstStyle/>
          <a:p>
            <a:r>
              <a:rPr lang="es-ES" b="1" dirty="0"/>
              <a:t>Y si venzo, Jesús me dará la corona de la vida.</a:t>
            </a:r>
          </a:p>
          <a:p>
            <a:r>
              <a:rPr lang="es-ES" b="1" dirty="0"/>
              <a:t>Recuerda: tú podrías ser un miembro de la iglesia de Esmirna.</a:t>
            </a:r>
          </a:p>
        </p:txBody>
      </p:sp>
      <p:pic>
        <p:nvPicPr>
          <p:cNvPr id="13" name="Imagen 12">
            <a:extLst>
              <a:ext uri="{FF2B5EF4-FFF2-40B4-BE49-F238E27FC236}">
                <a16:creationId xmlns:a16="http://schemas.microsoft.com/office/drawing/2014/main" id="{83BD3330-4130-8730-0358-4DB25689470E}"/>
              </a:ext>
            </a:extLst>
          </p:cNvPr>
          <p:cNvPicPr>
            <a:picLocks noChangeAspect="1"/>
          </p:cNvPicPr>
          <p:nvPr/>
        </p:nvPicPr>
        <p:blipFill rotWithShape="1">
          <a:blip r:embed="rId5"/>
          <a:srcRect b="55227"/>
          <a:stretch/>
        </p:blipFill>
        <p:spPr>
          <a:xfrm>
            <a:off x="4765342" y="5865075"/>
            <a:ext cx="2702730" cy="90640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15" name="Imagen 14" descr="Imagen que contiene interior, hombre, parado, viendo&#10;&#10;Descripción generada automáticamente">
            <a:extLst>
              <a:ext uri="{FF2B5EF4-FFF2-40B4-BE49-F238E27FC236}">
                <a16:creationId xmlns:a16="http://schemas.microsoft.com/office/drawing/2014/main" id="{DE5C99D7-C9B1-CC74-EDBF-45916F1B5D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80" y="4149827"/>
            <a:ext cx="4366106" cy="2619663"/>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759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ppt_w</p:attrName>
                                        </p:attrNameLst>
                                      </p:cBhvr>
                                      <p:tavLst>
                                        <p:tav tm="0" fmla="#ppt_w*sin(2.5*pi*$)">
                                          <p:val>
                                            <p:fltVal val="0"/>
                                          </p:val>
                                        </p:tav>
                                        <p:tav tm="100000">
                                          <p:val>
                                            <p:fltVal val="1"/>
                                          </p:val>
                                        </p:tav>
                                      </p:tavLst>
                                    </p:anim>
                                    <p:anim calcmode="lin" valueType="num">
                                      <p:cBhvr>
                                        <p:cTn id="17" dur="750" fill="hold"/>
                                        <p:tgtEl>
                                          <p:spTgt spid="10"/>
                                        </p:tgtEl>
                                        <p:attrNameLst>
                                          <p:attrName>ppt_h</p:attrName>
                                        </p:attrNameLst>
                                      </p:cBhvr>
                                      <p:tavLst>
                                        <p:tav tm="0">
                                          <p:val>
                                            <p:strVal val="#ppt_h"/>
                                          </p:val>
                                        </p:tav>
                                        <p:tav tm="100000">
                                          <p:val>
                                            <p:strVal val="#ppt_h"/>
                                          </p:val>
                                        </p:tav>
                                      </p:tavLst>
                                    </p:anim>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anim calcmode="lin" valueType="num">
                                      <p:cBhvr>
                                        <p:cTn id="27" dur="750" fill="hold"/>
                                        <p:tgtEl>
                                          <p:spTgt spid="19"/>
                                        </p:tgtEl>
                                        <p:attrNameLst>
                                          <p:attrName>ppt_w</p:attrName>
                                        </p:attrNameLst>
                                      </p:cBhvr>
                                      <p:tavLst>
                                        <p:tav tm="0" fmla="#ppt_w*sin(2.5*pi*$)">
                                          <p:val>
                                            <p:fltVal val="0"/>
                                          </p:val>
                                        </p:tav>
                                        <p:tav tm="100000">
                                          <p:val>
                                            <p:fltVal val="1"/>
                                          </p:val>
                                        </p:tav>
                                      </p:tavLst>
                                    </p:anim>
                                    <p:anim calcmode="lin" valueType="num">
                                      <p:cBhvr>
                                        <p:cTn id="28" dur="75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anim calcmode="lin" valueType="num">
                                      <p:cBhvr>
                                        <p:cTn id="38" dur="750" fill="hold"/>
                                        <p:tgtEl>
                                          <p:spTgt spid="15"/>
                                        </p:tgtEl>
                                        <p:attrNameLst>
                                          <p:attrName>ppt_w</p:attrName>
                                        </p:attrNameLst>
                                      </p:cBhvr>
                                      <p:tavLst>
                                        <p:tav tm="0" fmla="#ppt_w*sin(2.5*pi*$)">
                                          <p:val>
                                            <p:fltVal val="0"/>
                                          </p:val>
                                        </p:tav>
                                        <p:tav tm="100000">
                                          <p:val>
                                            <p:fltVal val="1"/>
                                          </p:val>
                                        </p:tav>
                                      </p:tavLst>
                                    </p:anim>
                                    <p:anim calcmode="lin" valueType="num">
                                      <p:cBhvr>
                                        <p:cTn id="39" dur="750" fill="hold"/>
                                        <p:tgtEl>
                                          <p:spTgt spid="15"/>
                                        </p:tgtEl>
                                        <p:attrNameLst>
                                          <p:attrName>ppt_h</p:attrName>
                                        </p:attrNameLst>
                                      </p:cBhvr>
                                      <p:tavLst>
                                        <p:tav tm="0">
                                          <p:val>
                                            <p:strVal val="#ppt_h"/>
                                          </p:val>
                                        </p:tav>
                                        <p:tav tm="100000">
                                          <p:val>
                                            <p:strVal val="#ppt_h"/>
                                          </p:val>
                                        </p:tav>
                                      </p:tavLst>
                                    </p:anim>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lef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750"/>
                                        <p:tgtEl>
                                          <p:spTgt spid="13"/>
                                        </p:tgtEl>
                                      </p:cBhvr>
                                    </p:animEffect>
                                    <p:anim calcmode="lin" valueType="num">
                                      <p:cBhvr>
                                        <p:cTn id="49" dur="750" fill="hold"/>
                                        <p:tgtEl>
                                          <p:spTgt spid="13"/>
                                        </p:tgtEl>
                                        <p:attrNameLst>
                                          <p:attrName>ppt_w</p:attrName>
                                        </p:attrNameLst>
                                      </p:cBhvr>
                                      <p:tavLst>
                                        <p:tav tm="0" fmla="#ppt_w*sin(2.5*pi*$)">
                                          <p:val>
                                            <p:fltVal val="0"/>
                                          </p:val>
                                        </p:tav>
                                        <p:tav tm="100000">
                                          <p:val>
                                            <p:fltVal val="1"/>
                                          </p:val>
                                        </p:tav>
                                      </p:tavLst>
                                    </p:anim>
                                    <p:anim calcmode="lin" valueType="num">
                                      <p:cBhvr>
                                        <p:cTn id="50" dur="750" fill="hold"/>
                                        <p:tgtEl>
                                          <p:spTgt spid="13"/>
                                        </p:tgtEl>
                                        <p:attrNameLst>
                                          <p:attrName>ppt_h</p:attrName>
                                        </p:attrNameLst>
                                      </p:cBhvr>
                                      <p:tavLst>
                                        <p:tav tm="0">
                                          <p:val>
                                            <p:strVal val="#ppt_h"/>
                                          </p:val>
                                        </p:tav>
                                        <p:tav tm="100000">
                                          <p:val>
                                            <p:strVal val="#ppt_h"/>
                                          </p:val>
                                        </p:tav>
                                      </p:tavLst>
                                    </p:anim>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Patmos</a:t>
            </a:r>
            <a:endPar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8 CuadroTexto"/>
          <p:cNvSpPr txBox="1"/>
          <p:nvPr/>
        </p:nvSpPr>
        <p:spPr>
          <a:xfrm>
            <a:off x="5650257" y="4225915"/>
            <a:ext cx="89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3EC1"/>
                </a:solidFill>
                <a:effectLst/>
                <a:uLnTx/>
                <a:uFillTx/>
                <a:latin typeface="Calibri" panose="020F0502020204030204"/>
                <a:ea typeface="+mn-ea"/>
                <a:cs typeface="+mn-cs"/>
              </a:rPr>
              <a:t>Éfeso</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Apocalipsis 2:12-17</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EBEA3"/>
                </a:solidFill>
                <a:effectLst/>
                <a:uLnTx/>
                <a:uFillTx/>
                <a:latin typeface="Calibri" panose="020F0502020204030204"/>
                <a:ea typeface="+mn-ea"/>
                <a:cs typeface="+mn-cs"/>
              </a:rPr>
              <a:t>Pérgamo</a:t>
            </a:r>
          </a:p>
        </p:txBody>
      </p:sp>
      <p:pic>
        <p:nvPicPr>
          <p:cNvPr id="19" name="1 Imagen" descr="pérgamo altardezeus.jpg">
            <a:extLst>
              <a:ext uri="{FF2B5EF4-FFF2-40B4-BE49-F238E27FC236}">
                <a16:creationId xmlns:a16="http://schemas.microsoft.com/office/drawing/2014/main" id="{49753C3C-C27D-4B38-9C50-8B9DADD3BE0C}"/>
              </a:ext>
            </a:extLst>
          </p:cNvPr>
          <p:cNvPicPr>
            <a:picLocks noChangeAspect="1"/>
          </p:cNvPicPr>
          <p:nvPr/>
        </p:nvPicPr>
        <p:blipFill>
          <a:blip r:embed="rId3" cstate="print"/>
          <a:stretch>
            <a:fillRect/>
          </a:stretch>
        </p:blipFill>
        <p:spPr>
          <a:xfrm>
            <a:off x="8096779" y="-188078"/>
            <a:ext cx="3877937" cy="25141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0" name="2 CuadroTexto">
            <a:extLst>
              <a:ext uri="{FF2B5EF4-FFF2-40B4-BE49-F238E27FC236}">
                <a16:creationId xmlns:a16="http://schemas.microsoft.com/office/drawing/2014/main" id="{295A6BE3-CB18-4147-B4DA-64C5DE394BCF}"/>
              </a:ext>
            </a:extLst>
          </p:cNvPr>
          <p:cNvSpPr txBox="1"/>
          <p:nvPr/>
        </p:nvSpPr>
        <p:spPr>
          <a:xfrm>
            <a:off x="8413353" y="2169352"/>
            <a:ext cx="324479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Altar de Zeus (museo de Berlín)</a:t>
            </a:r>
          </a:p>
        </p:txBody>
      </p:sp>
      <p:pic>
        <p:nvPicPr>
          <p:cNvPr id="7" name="Imagen 6">
            <a:extLst>
              <a:ext uri="{FF2B5EF4-FFF2-40B4-BE49-F238E27FC236}">
                <a16:creationId xmlns:a16="http://schemas.microsoft.com/office/drawing/2014/main" id="{40FD4B10-B3D7-4626-B75E-7EDE66724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391" y="4224749"/>
            <a:ext cx="3570325" cy="2371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8 CuadroTexto">
            <a:extLst>
              <a:ext uri="{FF2B5EF4-FFF2-40B4-BE49-F238E27FC236}">
                <a16:creationId xmlns:a16="http://schemas.microsoft.com/office/drawing/2014/main" id="{279A3CB9-99F3-4AF2-9002-ECB26E1C6A89}"/>
              </a:ext>
            </a:extLst>
          </p:cNvPr>
          <p:cNvSpPr txBox="1"/>
          <p:nvPr/>
        </p:nvSpPr>
        <p:spPr>
          <a:xfrm>
            <a:off x="4397408" y="3076306"/>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77BD1"/>
                </a:solidFill>
                <a:effectLst/>
                <a:uLnTx/>
                <a:uFillTx/>
                <a:latin typeface="Calibri" panose="020F0502020204030204"/>
                <a:ea typeface="+mn-ea"/>
                <a:cs typeface="+mn-cs"/>
              </a:rPr>
              <a:t>Esmirna</a:t>
            </a:r>
          </a:p>
        </p:txBody>
      </p:sp>
      <p:graphicFrame>
        <p:nvGraphicFramePr>
          <p:cNvPr id="2" name="Diagrama 1">
            <a:extLst>
              <a:ext uri="{FF2B5EF4-FFF2-40B4-BE49-F238E27FC236}">
                <a16:creationId xmlns:a16="http://schemas.microsoft.com/office/drawing/2014/main" id="{36D91C4D-3561-4CE0-AA4D-E49E75A86E72}"/>
              </a:ext>
            </a:extLst>
          </p:cNvPr>
          <p:cNvGraphicFramePr/>
          <p:nvPr>
            <p:extLst>
              <p:ext uri="{D42A27DB-BD31-4B8C-83A1-F6EECF244321}">
                <p14:modId xmlns:p14="http://schemas.microsoft.com/office/powerpoint/2010/main" val="3384000452"/>
              </p:ext>
            </p:extLst>
          </p:nvPr>
        </p:nvGraphicFramePr>
        <p:xfrm>
          <a:off x="162952" y="-63392"/>
          <a:ext cx="5343218" cy="3370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EA326ADA-327A-278F-F38D-89BC18C56241}"/>
              </a:ext>
            </a:extLst>
          </p:cNvPr>
          <p:cNvSpPr txBox="1"/>
          <p:nvPr/>
        </p:nvSpPr>
        <p:spPr>
          <a:xfrm>
            <a:off x="5560504" y="261916"/>
            <a:ext cx="2536276"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schemeClr val="bg1"/>
                  </a:solidFill>
                  <a:prstDash val="solid"/>
                </a:ln>
                <a:solidFill>
                  <a:srgbClr val="4EBEA3"/>
                </a:solidFill>
                <a:effectLst>
                  <a:outerShdw dist="38100" dir="2700000" algn="tl" rotWithShape="0">
                    <a:schemeClr val="bg1"/>
                  </a:outerShdw>
                </a:effectLst>
                <a:uLnTx/>
                <a:uFillTx/>
              </a:rPr>
              <a:t>PÉRGAMO</a:t>
            </a:r>
          </a:p>
        </p:txBody>
      </p:sp>
    </p:spTree>
    <p:extLst>
      <p:ext uri="{BB962C8B-B14F-4D97-AF65-F5344CB8AC3E}">
        <p14:creationId xmlns:p14="http://schemas.microsoft.com/office/powerpoint/2010/main" val="175548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3" dur="500"/>
                                        <p:tgtEl>
                                          <p:spTgt spid="2">
                                            <p:graphicEl>
                                              <a:dgm id="{82A57AC3-D604-4680-A738-D28656CB9BEC}"/>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8" dur="500"/>
                                        <p:tgtEl>
                                          <p:spTgt spid="2">
                                            <p:graphicEl>
                                              <a:dgm id="{3171F445-6DE3-4BD6-98C1-F16D2E3998F1}"/>
                                            </p:graphic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61" dur="500"/>
                                        <p:tgtEl>
                                          <p:spTgt spid="2">
                                            <p:graphicEl>
                                              <a:dgm id="{E8B158F0-EF75-4ADD-A9E0-8C7F68571F8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6" dur="500"/>
                                        <p:tgtEl>
                                          <p:spTgt spid="2">
                                            <p:graphicEl>
                                              <a:dgm id="{99C36F94-DDAC-4C4C-80EC-311CF14D5B98}"/>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9"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8" grpId="0"/>
      <p:bldGraphic spid="2" grpId="0">
        <p:bldSub>
          <a:bldDgm bld="one"/>
        </p:bldSub>
      </p:bldGraphic>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6ADC6F-D1FF-B94E-B25C-8E6DEA2894E3}"/>
              </a:ext>
            </a:extLst>
          </p:cNvPr>
          <p:cNvSpPr txBox="1"/>
          <p:nvPr/>
        </p:nvSpPr>
        <p:spPr>
          <a:xfrm>
            <a:off x="1201783" y="806800"/>
            <a:ext cx="9788434" cy="646331"/>
          </a:xfrm>
          <a:prstGeom prst="rect">
            <a:avLst/>
          </a:prstGeom>
          <a:noFill/>
        </p:spPr>
        <p:txBody>
          <a:bodyPr wrap="square">
            <a:spAutoFit/>
          </a:bodyPr>
          <a:lstStyle/>
          <a:p>
            <a:r>
              <a:rPr lang="es-ES" b="1" dirty="0"/>
              <a:t>Soy el ángel de la iglesia de Pérgamo, me asusté cuando empecé a leer la carta que Jesús me escribió. Vamos a leerla en Apocalipsis 2:12-17.</a:t>
            </a:r>
          </a:p>
        </p:txBody>
      </p:sp>
      <p:sp>
        <p:nvSpPr>
          <p:cNvPr id="7" name="CuadroTexto 6">
            <a:extLst>
              <a:ext uri="{FF2B5EF4-FFF2-40B4-BE49-F238E27FC236}">
                <a16:creationId xmlns:a16="http://schemas.microsoft.com/office/drawing/2014/main" id="{BF38B4C4-CC22-0960-48B4-5DD17500FF90}"/>
              </a:ext>
            </a:extLst>
          </p:cNvPr>
          <p:cNvSpPr txBox="1"/>
          <p:nvPr/>
        </p:nvSpPr>
        <p:spPr>
          <a:xfrm>
            <a:off x="341086" y="1398669"/>
            <a:ext cx="6740508" cy="5062924"/>
          </a:xfrm>
          <a:prstGeom prst="rect">
            <a:avLst/>
          </a:prstGeom>
          <a:noFill/>
        </p:spPr>
        <p:txBody>
          <a:bodyPr wrap="square">
            <a:spAutoFit/>
          </a:bodyPr>
          <a:lstStyle/>
          <a:p>
            <a:r>
              <a:rPr lang="es-ES" sz="1700" b="1" dirty="0">
                <a:latin typeface="Comic Sans MS" panose="030F0702030302020204" pitchFamily="66" charset="0"/>
              </a:rPr>
              <a:t>“Escribe también al ángel de la iglesia de Pérgamo: dice el que tiene la espada aguda de dos filos: Yo sé que vives donde Satanás tiene su trono; sin embargo, sigues fiel a mi causa y no renegaste de tu fe en mí ni siquiera en los días en que a Antipas, mi testigo fiel, lo mataron en esa ciudad donde vive Satanás.</a:t>
            </a:r>
          </a:p>
          <a:p>
            <a:r>
              <a:rPr lang="es-ES" sz="1700" b="1" dirty="0">
                <a:latin typeface="Comic Sans MS" panose="030F0702030302020204" pitchFamily="66" charset="0"/>
              </a:rPr>
              <a:t>Pero tengo unas cuantas cosas contra ti: toleras ahí a algunos que no quieren apartarse de la enseñanza de Balaam, el que aconsejó a </a:t>
            </a:r>
            <a:r>
              <a:rPr lang="es-ES" sz="1700" b="1" dirty="0" err="1">
                <a:latin typeface="Comic Sans MS" panose="030F0702030302020204" pitchFamily="66" charset="0"/>
              </a:rPr>
              <a:t>Balac</a:t>
            </a:r>
            <a:r>
              <a:rPr lang="es-ES" sz="1700" b="1" dirty="0">
                <a:latin typeface="Comic Sans MS" panose="030F0702030302020204" pitchFamily="66" charset="0"/>
              </a:rPr>
              <a:t> que hiciera pecar a los israelitas incitándolos a comer alimentos ofrecidos en sacrificio a los ídolos y a entregarse a la prostitución. También tienes ahí algunos que no quieren apartarse de la enseñanza de los nicolaítas.</a:t>
            </a:r>
          </a:p>
          <a:p>
            <a:r>
              <a:rPr lang="es-ES" sz="1700" b="1" dirty="0">
                <a:latin typeface="Comic Sans MS" panose="030F0702030302020204" pitchFamily="66" charset="0"/>
              </a:rPr>
              <a:t>Vuélvete, pues, a Dios; de lo contrario, iré pronto a ti y con la espada que sale de mi boca pelearé contra ellos. ¡Quien tiene oídos, oiga lo que el Espíritu dice a las iglesias! A los vencedores les daré a comer del maná escondido; y les daré también una piedrecita blanca en la que está escrito un nombre nuevo que nadie conoce sino solo aquel que lo recibe”.</a:t>
            </a:r>
          </a:p>
        </p:txBody>
      </p:sp>
      <p:sp>
        <p:nvSpPr>
          <p:cNvPr id="2" name="CuadroTexto 1">
            <a:extLst>
              <a:ext uri="{FF2B5EF4-FFF2-40B4-BE49-F238E27FC236}">
                <a16:creationId xmlns:a16="http://schemas.microsoft.com/office/drawing/2014/main" id="{9775DDDF-629D-7429-3FCD-58DCA6C05367}"/>
              </a:ext>
            </a:extLst>
          </p:cNvPr>
          <p:cNvSpPr txBox="1"/>
          <p:nvPr/>
        </p:nvSpPr>
        <p:spPr>
          <a:xfrm>
            <a:off x="219165" y="98914"/>
            <a:ext cx="2930435"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accent6">
                      <a:lumMod val="50000"/>
                    </a:schemeClr>
                  </a:solidFill>
                  <a:prstDash val="solid"/>
                </a:ln>
                <a:effectLst>
                  <a:outerShdw dist="38100" dir="2700000" algn="tl" rotWithShape="0">
                    <a:schemeClr val="tx1"/>
                  </a:outerShdw>
                </a:effectLst>
              </a:rPr>
              <a:t>PÉRGAMO</a:t>
            </a:r>
          </a:p>
        </p:txBody>
      </p:sp>
      <p:pic>
        <p:nvPicPr>
          <p:cNvPr id="6" name="Imagen 5" descr="Un dibujo de una persona&#10;&#10;Descripción generada automáticamente con confianza baja">
            <a:extLst>
              <a:ext uri="{FF2B5EF4-FFF2-40B4-BE49-F238E27FC236}">
                <a16:creationId xmlns:a16="http://schemas.microsoft.com/office/drawing/2014/main" id="{741DC73F-5595-5964-C625-3DFFA6FBE86D}"/>
              </a:ext>
            </a:extLst>
          </p:cNvPr>
          <p:cNvPicPr>
            <a:picLocks noChangeAspect="1"/>
          </p:cNvPicPr>
          <p:nvPr/>
        </p:nvPicPr>
        <p:blipFill rotWithShape="1">
          <a:blip r:embed="rId3">
            <a:extLst>
              <a:ext uri="{28A0092B-C50C-407E-A947-70E740481C1C}">
                <a14:useLocalDpi xmlns:a14="http://schemas.microsoft.com/office/drawing/2010/main" val="0"/>
              </a:ext>
            </a:extLst>
          </a:blip>
          <a:srcRect l="3129" r="2753"/>
          <a:stretch/>
        </p:blipFill>
        <p:spPr>
          <a:xfrm>
            <a:off x="7173034" y="1225507"/>
            <a:ext cx="4439845" cy="5033053"/>
          </a:xfrm>
          <a:prstGeom prst="rect">
            <a:avLst/>
          </a:prstGeom>
          <a:solidFill>
            <a:srgbClr val="2C7866"/>
          </a:solidFill>
          <a:ln w="88900" cap="sq" cmpd="thickThin">
            <a:solidFill>
              <a:srgbClr val="2A7462"/>
            </a:solidFill>
            <a:prstDash val="solid"/>
            <a:miter lim="800000"/>
          </a:ln>
          <a:effectLst>
            <a:innerShdw blurRad="76200">
              <a:srgbClr val="000000"/>
            </a:innerShdw>
          </a:effectLst>
        </p:spPr>
      </p:pic>
    </p:spTree>
    <p:extLst>
      <p:ext uri="{BB962C8B-B14F-4D97-AF65-F5344CB8AC3E}">
        <p14:creationId xmlns:p14="http://schemas.microsoft.com/office/powerpoint/2010/main" val="3341064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1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4E9CD0-1005-F932-CB15-44A00209F811}"/>
              </a:ext>
            </a:extLst>
          </p:cNvPr>
          <p:cNvSpPr txBox="1"/>
          <p:nvPr/>
        </p:nvSpPr>
        <p:spPr>
          <a:xfrm>
            <a:off x="252277" y="70250"/>
            <a:ext cx="9244776" cy="2585323"/>
          </a:xfrm>
          <a:prstGeom prst="rect">
            <a:avLst/>
          </a:prstGeom>
          <a:noFill/>
        </p:spPr>
        <p:txBody>
          <a:bodyPr wrap="square">
            <a:spAutoFit/>
          </a:bodyPr>
          <a:lstStyle/>
          <a:p>
            <a:r>
              <a:rPr lang="es-ES" b="1" dirty="0"/>
              <a:t>¡Se presenta con una espada! ¡y no parece que se refiera, precisamente, a la Biblia!</a:t>
            </a:r>
          </a:p>
          <a:p>
            <a:r>
              <a:rPr lang="es-ES" b="1" dirty="0"/>
              <a:t>Me recuerda al texto de Pablo en Romanos 13:4: “los magistrados son servidores de Dios para tu bien. Pero si haces lo malo, teme; porque no en vano lleva la espada, pues es servidor de Dios, vengador para castigar al que hace lo malo”.</a:t>
            </a:r>
          </a:p>
          <a:p>
            <a:r>
              <a:rPr lang="es-ES" b="1" dirty="0"/>
              <a:t>Al seguir leyendo, puedo darme cuenta de que Jesús tiene algunas cosas contra mí.</a:t>
            </a:r>
          </a:p>
          <a:p>
            <a:r>
              <a:rPr lang="es-ES" b="1" dirty="0"/>
              <a:t>Conozco a algunas personas que están enseñando cosas que no son correctas. Otras hacen cosas que no deberían hacer los cristianos. Sin embargo, no las corrijo. Al contrario, me gusta que me cuenten estas cosas y, a veces, hasta estoy de acuerdo con ellas. Por eso, me dice que vendrá a pelear con su espada, si no me arrepiento.</a:t>
            </a:r>
          </a:p>
        </p:txBody>
      </p:sp>
      <p:sp>
        <p:nvSpPr>
          <p:cNvPr id="4" name="CuadroTexto 3">
            <a:extLst>
              <a:ext uri="{FF2B5EF4-FFF2-40B4-BE49-F238E27FC236}">
                <a16:creationId xmlns:a16="http://schemas.microsoft.com/office/drawing/2014/main" id="{FDEEF163-A5DE-4985-D681-C7982476CEAC}"/>
              </a:ext>
            </a:extLst>
          </p:cNvPr>
          <p:cNvSpPr txBox="1"/>
          <p:nvPr/>
        </p:nvSpPr>
        <p:spPr>
          <a:xfrm>
            <a:off x="252277" y="4313209"/>
            <a:ext cx="6472374" cy="1477328"/>
          </a:xfrm>
          <a:prstGeom prst="rect">
            <a:avLst/>
          </a:prstGeom>
          <a:noFill/>
        </p:spPr>
        <p:txBody>
          <a:bodyPr wrap="square">
            <a:spAutoFit/>
          </a:bodyPr>
          <a:lstStyle/>
          <a:p>
            <a:r>
              <a:rPr lang="es-ES" b="1" dirty="0"/>
              <a:t>Y me promete una recompensa especial si me mantengo fiel. Cuando Jesús venga, me dará tres cosas: maná, una piedrecita blanca, y un nombre nuevo.</a:t>
            </a:r>
          </a:p>
          <a:p>
            <a:r>
              <a:rPr lang="es-ES" b="1" dirty="0"/>
              <a:t>Aún no sé qué podré hacer con la piedrecita blanca, pero estoy seguro de que disfrutaré comiendo maná.</a:t>
            </a:r>
          </a:p>
        </p:txBody>
      </p:sp>
      <p:sp>
        <p:nvSpPr>
          <p:cNvPr id="6" name="CuadroTexto 5">
            <a:extLst>
              <a:ext uri="{FF2B5EF4-FFF2-40B4-BE49-F238E27FC236}">
                <a16:creationId xmlns:a16="http://schemas.microsoft.com/office/drawing/2014/main" id="{311BFB87-8996-BB33-383F-DC20CCD2BB2B}"/>
              </a:ext>
            </a:extLst>
          </p:cNvPr>
          <p:cNvSpPr txBox="1"/>
          <p:nvPr/>
        </p:nvSpPr>
        <p:spPr>
          <a:xfrm>
            <a:off x="6267794" y="2572560"/>
            <a:ext cx="5786393" cy="1477328"/>
          </a:xfrm>
          <a:prstGeom prst="rect">
            <a:avLst/>
          </a:prstGeom>
          <a:noFill/>
        </p:spPr>
        <p:txBody>
          <a:bodyPr wrap="square">
            <a:spAutoFit/>
          </a:bodyPr>
          <a:lstStyle/>
          <a:p>
            <a:r>
              <a:rPr lang="es-ES" b="1" dirty="0"/>
              <a:t>Pero Jesús sabe que yo sigo intentando imitar su carácter.</a:t>
            </a:r>
          </a:p>
          <a:p>
            <a:r>
              <a:rPr lang="es-ES" b="1" dirty="0"/>
              <a:t>También sabe que estoy rodeado de personas que no creen lo mismo que yo, y que intentan que participe con ellos en sus fiestas, donde ellos adoran a sus santos. Y sabe que nunca he negado mi fe, aún cuando se burlan de mí.</a:t>
            </a:r>
          </a:p>
        </p:txBody>
      </p:sp>
      <p:pic>
        <p:nvPicPr>
          <p:cNvPr id="5" name="Imagen 4" descr="Dibujo de una persona&#10;&#10;Descripción generada automáticamente con confianza baja">
            <a:extLst>
              <a:ext uri="{FF2B5EF4-FFF2-40B4-BE49-F238E27FC236}">
                <a16:creationId xmlns:a16="http://schemas.microsoft.com/office/drawing/2014/main" id="{7C2B1B08-0CD3-8C7F-4891-2868B4372D78}"/>
              </a:ext>
            </a:extLst>
          </p:cNvPr>
          <p:cNvPicPr>
            <a:picLocks noChangeAspect="1"/>
          </p:cNvPicPr>
          <p:nvPr/>
        </p:nvPicPr>
        <p:blipFill rotWithShape="1">
          <a:blip r:embed="rId3">
            <a:extLst>
              <a:ext uri="{28A0092B-C50C-407E-A947-70E740481C1C}">
                <a14:useLocalDpi xmlns:a14="http://schemas.microsoft.com/office/drawing/2010/main" val="0"/>
              </a:ext>
            </a:extLst>
          </a:blip>
          <a:srcRect l="43125" t="65472" r="22000" b="7333"/>
          <a:stretch/>
        </p:blipFill>
        <p:spPr>
          <a:xfrm>
            <a:off x="6724651" y="4064461"/>
            <a:ext cx="2657476" cy="1554191"/>
          </a:xfrm>
          <a:prstGeom prst="round2DiagRect">
            <a:avLst>
              <a:gd name="adj1" fmla="val 0"/>
              <a:gd name="adj2" fmla="val 15348"/>
            </a:avLst>
          </a:prstGeom>
          <a:ln w="28575" cap="sq">
            <a:solidFill>
              <a:schemeClr val="accent5">
                <a:lumMod val="50000"/>
              </a:schemeClr>
            </a:solidFill>
            <a:miter lim="800000"/>
          </a:ln>
          <a:effectLst>
            <a:outerShdw blurRad="38100" algn="tl" rotWithShape="0">
              <a:srgbClr val="000000">
                <a:alpha val="43000"/>
              </a:srgbClr>
            </a:outerShdw>
          </a:effectLst>
        </p:spPr>
      </p:pic>
      <p:pic>
        <p:nvPicPr>
          <p:cNvPr id="8" name="Imagen 7" descr="Imagen que contiene tabla, hombre, cama, sostener&#10;&#10;Descripción generada automáticamente">
            <a:extLst>
              <a:ext uri="{FF2B5EF4-FFF2-40B4-BE49-F238E27FC236}">
                <a16:creationId xmlns:a16="http://schemas.microsoft.com/office/drawing/2014/main" id="{E522CB63-492E-DF7C-D40C-27FB9CA6CD4D}"/>
              </a:ext>
            </a:extLst>
          </p:cNvPr>
          <p:cNvPicPr>
            <a:picLocks noChangeAspect="1"/>
          </p:cNvPicPr>
          <p:nvPr/>
        </p:nvPicPr>
        <p:blipFill rotWithShape="1">
          <a:blip r:embed="rId4">
            <a:extLst>
              <a:ext uri="{28A0092B-C50C-407E-A947-70E740481C1C}">
                <a14:useLocalDpi xmlns:a14="http://schemas.microsoft.com/office/drawing/2010/main" val="0"/>
              </a:ext>
            </a:extLst>
          </a:blip>
          <a:srcRect t="18821"/>
          <a:stretch/>
        </p:blipFill>
        <p:spPr>
          <a:xfrm>
            <a:off x="9559351" y="4049888"/>
            <a:ext cx="2442670" cy="1554191"/>
          </a:xfrm>
          <a:prstGeom prst="round2DiagRect">
            <a:avLst>
              <a:gd name="adj1" fmla="val 16667"/>
              <a:gd name="adj2" fmla="val 639"/>
            </a:avLst>
          </a:prstGeom>
          <a:ln w="28575" cap="sq">
            <a:solidFill>
              <a:schemeClr val="accent5">
                <a:lumMod val="50000"/>
              </a:schemeClr>
            </a:solidFill>
            <a:miter lim="800000"/>
          </a:ln>
          <a:effectLst>
            <a:outerShdw blurRad="38100" algn="tl" rotWithShape="0">
              <a:srgbClr val="000000">
                <a:alpha val="43000"/>
              </a:srgbClr>
            </a:outerShdw>
          </a:effectLst>
        </p:spPr>
      </p:pic>
      <p:pic>
        <p:nvPicPr>
          <p:cNvPr id="10" name="Imagen 9" descr="Imagen que contiene plato, chocolate, comida, roca&#10;&#10;Descripción generada automáticamente">
            <a:extLst>
              <a:ext uri="{FF2B5EF4-FFF2-40B4-BE49-F238E27FC236}">
                <a16:creationId xmlns:a16="http://schemas.microsoft.com/office/drawing/2014/main" id="{E79BD328-4DC1-E7EB-3385-D0C580421782}"/>
              </a:ext>
            </a:extLst>
          </p:cNvPr>
          <p:cNvPicPr>
            <a:picLocks noChangeAspect="1"/>
          </p:cNvPicPr>
          <p:nvPr/>
        </p:nvPicPr>
        <p:blipFill rotWithShape="1">
          <a:blip r:embed="rId5">
            <a:extLst>
              <a:ext uri="{28A0092B-C50C-407E-A947-70E740481C1C}">
                <a14:useLocalDpi xmlns:a14="http://schemas.microsoft.com/office/drawing/2010/main" val="0"/>
              </a:ext>
            </a:extLst>
          </a:blip>
          <a:srcRect t="40432" b="24503"/>
          <a:stretch/>
        </p:blipFill>
        <p:spPr>
          <a:xfrm>
            <a:off x="7390889" y="5701741"/>
            <a:ext cx="4611132" cy="1078246"/>
          </a:xfrm>
          <a:prstGeom prst="round2DiagRect">
            <a:avLst>
              <a:gd name="adj1" fmla="val 16667"/>
              <a:gd name="adj2" fmla="val 20279"/>
            </a:avLst>
          </a:prstGeom>
          <a:ln w="28575" cap="sq">
            <a:solidFill>
              <a:schemeClr val="accent5">
                <a:lumMod val="50000"/>
              </a:schemeClr>
            </a:solidFill>
            <a:miter lim="800000"/>
          </a:ln>
          <a:effectLst>
            <a:outerShdw blurRad="38100" algn="tl" rotWithShape="0">
              <a:srgbClr val="000000">
                <a:alpha val="43000"/>
              </a:srgbClr>
            </a:outerShdw>
          </a:effectLst>
        </p:spPr>
      </p:pic>
      <p:sp>
        <p:nvSpPr>
          <p:cNvPr id="12" name="CuadroTexto 11">
            <a:extLst>
              <a:ext uri="{FF2B5EF4-FFF2-40B4-BE49-F238E27FC236}">
                <a16:creationId xmlns:a16="http://schemas.microsoft.com/office/drawing/2014/main" id="{E5FBECA5-933F-D536-A970-97C430E4D5E7}"/>
              </a:ext>
            </a:extLst>
          </p:cNvPr>
          <p:cNvSpPr txBox="1"/>
          <p:nvPr/>
        </p:nvSpPr>
        <p:spPr>
          <a:xfrm>
            <a:off x="252278" y="5853749"/>
            <a:ext cx="7053398" cy="923330"/>
          </a:xfrm>
          <a:prstGeom prst="rect">
            <a:avLst/>
          </a:prstGeom>
          <a:noFill/>
        </p:spPr>
        <p:txBody>
          <a:bodyPr wrap="square">
            <a:spAutoFit/>
          </a:bodyPr>
          <a:lstStyle/>
          <a:p>
            <a:r>
              <a:rPr lang="es-ES" b="1" dirty="0"/>
              <a:t>Pero lo mejor será lo del nombre nuevo. Porque eso significa que, al fin, tendré el carácter de Jesús que tanto quiero imitar ahora.</a:t>
            </a:r>
          </a:p>
          <a:p>
            <a:r>
              <a:rPr lang="es-ES" b="1" dirty="0"/>
              <a:t>Recuerda: tú podrías ser un miembro de la iglesia de Pérgamo.</a:t>
            </a:r>
          </a:p>
        </p:txBody>
      </p:sp>
      <p:pic>
        <p:nvPicPr>
          <p:cNvPr id="16" name="Imagen 15" descr="Imagen en blanco y negro de un hombre y una mujer en un espejo&#10;&#10;Descripción generada automáticamente con confianza baja">
            <a:extLst>
              <a:ext uri="{FF2B5EF4-FFF2-40B4-BE49-F238E27FC236}">
                <a16:creationId xmlns:a16="http://schemas.microsoft.com/office/drawing/2014/main" id="{1D26AABB-B937-97D6-EA98-086DD94DFBB5}"/>
              </a:ext>
            </a:extLst>
          </p:cNvPr>
          <p:cNvPicPr>
            <a:picLocks noChangeAspect="1"/>
          </p:cNvPicPr>
          <p:nvPr/>
        </p:nvPicPr>
        <p:blipFill rotWithShape="1">
          <a:blip r:embed="rId6">
            <a:extLst>
              <a:ext uri="{28A0092B-C50C-407E-A947-70E740481C1C}">
                <a14:useLocalDpi xmlns:a14="http://schemas.microsoft.com/office/drawing/2010/main" val="0"/>
              </a:ext>
            </a:extLst>
          </a:blip>
          <a:srcRect l="5813"/>
          <a:stretch/>
        </p:blipFill>
        <p:spPr>
          <a:xfrm>
            <a:off x="125339" y="2676920"/>
            <a:ext cx="2502983" cy="1627705"/>
          </a:xfrm>
          <a:prstGeom prst="roundRect">
            <a:avLst>
              <a:gd name="adj" fmla="val 11111"/>
            </a:avLst>
          </a:prstGeom>
          <a:ln w="63500" cap="rnd">
            <a:solidFill>
              <a:schemeClr val="accent4">
                <a:lumMod val="60000"/>
                <a:lumOff val="40000"/>
              </a:schemeClr>
            </a:solidFill>
            <a:prstDash val="solid"/>
          </a:ln>
          <a:effectLst>
            <a:outerShdw blurRad="101600" dist="12700" dir="7200000" algn="tl" rotWithShape="0">
              <a:srgbClr val="000000">
                <a:alpha val="45000"/>
              </a:srgbClr>
            </a:outerShdw>
          </a:effectLst>
          <a:scene3d>
            <a:camera prst="perspectiveFront" fov="5400000"/>
            <a:lightRig rig="threePt" dir="t">
              <a:rot lat="0" lon="0" rev="14400000"/>
            </a:lightRig>
          </a:scene3d>
          <a:sp3d>
            <a:bevelT w="146050" h="57150" prst="hardEdge"/>
            <a:extrusionClr>
              <a:srgbClr val="FFFFFF"/>
            </a:extrusionClr>
          </a:sp3d>
        </p:spPr>
      </p:pic>
      <p:pic>
        <p:nvPicPr>
          <p:cNvPr id="20" name="Imagen 19" descr="Personas sentadas en una banca de madera&#10;&#10;Descripción generada automáticamente">
            <a:extLst>
              <a:ext uri="{FF2B5EF4-FFF2-40B4-BE49-F238E27FC236}">
                <a16:creationId xmlns:a16="http://schemas.microsoft.com/office/drawing/2014/main" id="{F8CBBC06-7ED1-0E03-1A3B-3B5EF20214B1}"/>
              </a:ext>
            </a:extLst>
          </p:cNvPr>
          <p:cNvPicPr>
            <a:picLocks noChangeAspect="1"/>
          </p:cNvPicPr>
          <p:nvPr/>
        </p:nvPicPr>
        <p:blipFill rotWithShape="1">
          <a:blip r:embed="rId7">
            <a:extLst>
              <a:ext uri="{28A0092B-C50C-407E-A947-70E740481C1C}">
                <a14:useLocalDpi xmlns:a14="http://schemas.microsoft.com/office/drawing/2010/main" val="0"/>
              </a:ext>
            </a:extLst>
          </a:blip>
          <a:srcRect l="12036" t="12789" r="15908" b="42448"/>
          <a:stretch/>
        </p:blipFill>
        <p:spPr>
          <a:xfrm>
            <a:off x="2747951" y="2676919"/>
            <a:ext cx="3493518" cy="1627705"/>
          </a:xfrm>
          <a:prstGeom prst="roundRect">
            <a:avLst>
              <a:gd name="adj" fmla="val 11111"/>
            </a:avLst>
          </a:prstGeom>
          <a:ln w="63500" cap="rnd">
            <a:solidFill>
              <a:schemeClr val="accent4">
                <a:lumMod val="60000"/>
                <a:lumOff val="40000"/>
              </a:schemeClr>
            </a:solidFill>
            <a:prstDash val="solid"/>
          </a:ln>
          <a:effectLst>
            <a:outerShdw blurRad="101600" dist="12700" dir="7200000" algn="tl" rotWithShape="0">
              <a:srgbClr val="000000">
                <a:alpha val="45000"/>
              </a:srgbClr>
            </a:outerShdw>
          </a:effectLst>
          <a:scene3d>
            <a:camera prst="perspectiveFront" fov="5400000"/>
            <a:lightRig rig="threePt" dir="t">
              <a:rot lat="0" lon="0" rev="14400000"/>
            </a:lightRig>
          </a:scene3d>
          <a:sp3d>
            <a:bevelT w="146050" h="57150" prst="hardEdge"/>
            <a:extrusionClr>
              <a:srgbClr val="FFFFFF"/>
            </a:extrusionClr>
          </a:sp3d>
        </p:spPr>
      </p:pic>
      <p:pic>
        <p:nvPicPr>
          <p:cNvPr id="21" name="Imagen 20">
            <a:extLst>
              <a:ext uri="{FF2B5EF4-FFF2-40B4-BE49-F238E27FC236}">
                <a16:creationId xmlns:a16="http://schemas.microsoft.com/office/drawing/2014/main" id="{88E6C269-857E-3FAC-646B-2C5B78E69BA9}"/>
              </a:ext>
            </a:extLst>
          </p:cNvPr>
          <p:cNvPicPr>
            <a:picLocks noChangeAspect="1"/>
          </p:cNvPicPr>
          <p:nvPr/>
        </p:nvPicPr>
        <p:blipFill rotWithShape="1">
          <a:blip r:embed="rId8"/>
          <a:srcRect t="1462" b="22063"/>
          <a:stretch/>
        </p:blipFill>
        <p:spPr>
          <a:xfrm>
            <a:off x="9253330" y="116338"/>
            <a:ext cx="2748691" cy="2468259"/>
          </a:xfrm>
          <a:prstGeom prst="ellipse">
            <a:avLst/>
          </a:prstGeom>
          <a:ln w="63500" cap="rnd">
            <a:solidFill>
              <a:srgbClr val="F05E17"/>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3521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1000"/>
                                        <p:tgtEl>
                                          <p:spTgt spid="2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2)">
                                      <p:cBhvr>
                                        <p:cTn id="31" dur="750"/>
                                        <p:tgtEl>
                                          <p:spTgt spid="16"/>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2"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2)">
                                      <p:cBhvr>
                                        <p:cTn id="40" dur="750"/>
                                        <p:tgtEl>
                                          <p:spTgt spid="20"/>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wipe(left)">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ox(out)">
                                      <p:cBhvr>
                                        <p:cTn id="49" dur="750"/>
                                        <p:tgtEl>
                                          <p:spTgt spid="5"/>
                                        </p:tgtEl>
                                      </p:cBhvr>
                                    </p:animEffect>
                                  </p:childTnLst>
                                </p:cTn>
                              </p:par>
                              <p:par>
                                <p:cTn id="50" presetID="4" presetClass="entr" presetSubtype="32"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ox(out)">
                                      <p:cBhvr>
                                        <p:cTn id="52" dur="750"/>
                                        <p:tgtEl>
                                          <p:spTgt spid="8"/>
                                        </p:tgtEl>
                                      </p:cBhvr>
                                    </p:animEffect>
                                  </p:childTnLst>
                                </p:cTn>
                              </p:par>
                              <p:par>
                                <p:cTn id="53" presetID="4" presetClass="entr" presetSubtype="3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ox(out)">
                                      <p:cBhvr>
                                        <p:cTn id="55" dur="750"/>
                                        <p:tgtEl>
                                          <p:spTgt spid="10"/>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8"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8)">
                                      <p:cBhvr>
                                        <p:cTn id="64" dur="750"/>
                                        <p:tgtEl>
                                          <p:spTgt spid="10"/>
                                        </p:tgtEl>
                                      </p:cBhvr>
                                    </p:animEffect>
                                  </p:childTnLst>
                                </p:cTn>
                              </p:par>
                            </p:childTnLst>
                          </p:cTn>
                        </p:par>
                        <p:par>
                          <p:cTn id="65" fill="hold">
                            <p:stCondLst>
                              <p:cond delay="75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uiExpand="1" build="p"/>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Patmos</a:t>
            </a:r>
            <a:endPar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8 CuadroTexto"/>
          <p:cNvSpPr txBox="1"/>
          <p:nvPr/>
        </p:nvSpPr>
        <p:spPr>
          <a:xfrm>
            <a:off x="5650257" y="4225915"/>
            <a:ext cx="89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3EC1"/>
                </a:solidFill>
                <a:effectLst/>
                <a:uLnTx/>
                <a:uFillTx/>
                <a:latin typeface="Calibri" panose="020F0502020204030204"/>
                <a:ea typeface="+mn-ea"/>
                <a:cs typeface="+mn-cs"/>
              </a:rPr>
              <a:t>Éfeso</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Apocalipsis 2:18-29</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6B298"/>
                </a:solidFill>
                <a:effectLst/>
                <a:uLnTx/>
                <a:uFillTx/>
                <a:latin typeface="Calibri" panose="020F0502020204030204"/>
                <a:ea typeface="+mn-ea"/>
                <a:cs typeface="+mn-cs"/>
              </a:rPr>
              <a:t>Pérgamo</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90BA4C"/>
                </a:solidFill>
                <a:effectLst/>
                <a:uLnTx/>
                <a:uFillTx/>
                <a:latin typeface="Calibri" panose="020F0502020204030204"/>
                <a:ea typeface="+mn-ea"/>
                <a:cs typeface="+mn-cs"/>
              </a:rPr>
              <a:t>Tiatira</a:t>
            </a:r>
          </a:p>
        </p:txBody>
      </p:sp>
      <p:pic>
        <p:nvPicPr>
          <p:cNvPr id="27" name="Imagen 26">
            <a:extLst>
              <a:ext uri="{FF2B5EF4-FFF2-40B4-BE49-F238E27FC236}">
                <a16:creationId xmlns:a16="http://schemas.microsoft.com/office/drawing/2014/main" id="{76DCF9B5-2E82-4CAC-87F4-9B4F975E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029" y="3888890"/>
            <a:ext cx="3746795" cy="2731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8 CuadroTexto">
            <a:extLst>
              <a:ext uri="{FF2B5EF4-FFF2-40B4-BE49-F238E27FC236}">
                <a16:creationId xmlns:a16="http://schemas.microsoft.com/office/drawing/2014/main" id="{3E35EA39-281E-44BA-86BB-E58E9C6F7A70}"/>
              </a:ext>
            </a:extLst>
          </p:cNvPr>
          <p:cNvSpPr txBox="1"/>
          <p:nvPr/>
        </p:nvSpPr>
        <p:spPr>
          <a:xfrm>
            <a:off x="5731466" y="3440962"/>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77BD1"/>
                </a:solidFill>
                <a:effectLst/>
                <a:uLnTx/>
                <a:uFillTx/>
                <a:latin typeface="Calibri" panose="020F0502020204030204"/>
                <a:ea typeface="+mn-ea"/>
                <a:cs typeface="+mn-cs"/>
              </a:rPr>
              <a:t>Esmirna</a:t>
            </a:r>
          </a:p>
        </p:txBody>
      </p:sp>
      <p:graphicFrame>
        <p:nvGraphicFramePr>
          <p:cNvPr id="2" name="Diagrama 1">
            <a:extLst>
              <a:ext uri="{FF2B5EF4-FFF2-40B4-BE49-F238E27FC236}">
                <a16:creationId xmlns:a16="http://schemas.microsoft.com/office/drawing/2014/main" id="{0B872E50-8B76-4742-96F8-49D5981CE700}"/>
              </a:ext>
            </a:extLst>
          </p:cNvPr>
          <p:cNvGraphicFramePr/>
          <p:nvPr>
            <p:extLst>
              <p:ext uri="{D42A27DB-BD31-4B8C-83A1-F6EECF244321}">
                <p14:modId xmlns:p14="http://schemas.microsoft.com/office/powerpoint/2010/main" val="1250684452"/>
              </p:ext>
            </p:extLst>
          </p:nvPr>
        </p:nvGraphicFramePr>
        <p:xfrm>
          <a:off x="173554" y="484697"/>
          <a:ext cx="5110172" cy="3370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E5A11A50-9A15-C413-B37A-D3FF6CA74900}"/>
              </a:ext>
            </a:extLst>
          </p:cNvPr>
          <p:cNvSpPr txBox="1"/>
          <p:nvPr/>
        </p:nvSpPr>
        <p:spPr>
          <a:xfrm>
            <a:off x="3922915" y="30495"/>
            <a:ext cx="1889760"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srgbClr val="80182C"/>
                  </a:solidFill>
                  <a:prstDash val="solid"/>
                </a:ln>
                <a:solidFill>
                  <a:srgbClr val="9BC654"/>
                </a:solidFill>
                <a:effectLst>
                  <a:outerShdw dist="38100" dir="2700000" algn="tl" rotWithShape="0">
                    <a:schemeClr val="bg1"/>
                  </a:outerShdw>
                </a:effectLst>
                <a:uLnTx/>
                <a:uFillTx/>
              </a:rPr>
              <a:t>TIATIRA</a:t>
            </a:r>
          </a:p>
        </p:txBody>
      </p:sp>
    </p:spTree>
    <p:extLst>
      <p:ext uri="{BB962C8B-B14F-4D97-AF65-F5344CB8AC3E}">
        <p14:creationId xmlns:p14="http://schemas.microsoft.com/office/powerpoint/2010/main" val="70690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48" dur="500"/>
                                        <p:tgtEl>
                                          <p:spTgt spid="2">
                                            <p:graphicEl>
                                              <a:dgm id="{82A57AC3-D604-4680-A738-D28656CB9BE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3" dur="500"/>
                                        <p:tgtEl>
                                          <p:spTgt spid="2">
                                            <p:graphicEl>
                                              <a:dgm id="{3171F445-6DE3-4BD6-98C1-F16D2E3998F1}"/>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6" dur="500"/>
                                        <p:tgtEl>
                                          <p:spTgt spid="2">
                                            <p:graphicEl>
                                              <a:dgm id="{E8B158F0-EF75-4ADD-A9E0-8C7F68571F8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1" dur="500"/>
                                        <p:tgtEl>
                                          <p:spTgt spid="2">
                                            <p:graphicEl>
                                              <a:dgm id="{99C36F94-DDAC-4C4C-80EC-311CF14D5B98}"/>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4"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animBg="1"/>
      <p:bldP spid="25" grpId="0"/>
      <p:bldGraphic spid="2" grpId="0">
        <p:bldSub>
          <a:bldDgm bld="one"/>
        </p:bldSub>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5000" b="-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0A6F27-6459-BEF5-6714-D6A81D1B3623}"/>
              </a:ext>
            </a:extLst>
          </p:cNvPr>
          <p:cNvSpPr txBox="1"/>
          <p:nvPr/>
        </p:nvSpPr>
        <p:spPr>
          <a:xfrm>
            <a:off x="1127760" y="775651"/>
            <a:ext cx="9936480" cy="369332"/>
          </a:xfrm>
          <a:prstGeom prst="rect">
            <a:avLst/>
          </a:prstGeom>
          <a:noFill/>
        </p:spPr>
        <p:txBody>
          <a:bodyPr wrap="square">
            <a:spAutoFit/>
          </a:bodyPr>
          <a:lstStyle/>
          <a:p>
            <a:r>
              <a:rPr lang="es-ES" b="1" dirty="0"/>
              <a:t>Soy el ángel de la iglesia de Tiatira. Podemos leer la carta que Jesús me escribió en Apocalipsis 2:18-29.</a:t>
            </a:r>
          </a:p>
        </p:txBody>
      </p:sp>
      <p:sp>
        <p:nvSpPr>
          <p:cNvPr id="7" name="CuadroTexto 6">
            <a:extLst>
              <a:ext uri="{FF2B5EF4-FFF2-40B4-BE49-F238E27FC236}">
                <a16:creationId xmlns:a16="http://schemas.microsoft.com/office/drawing/2014/main" id="{C73E16E7-4BD8-297C-57E1-EB8EF1C6D7DA}"/>
              </a:ext>
            </a:extLst>
          </p:cNvPr>
          <p:cNvSpPr txBox="1"/>
          <p:nvPr/>
        </p:nvSpPr>
        <p:spPr>
          <a:xfrm>
            <a:off x="233681" y="1066241"/>
            <a:ext cx="7965097" cy="5509200"/>
          </a:xfrm>
          <a:prstGeom prst="rect">
            <a:avLst/>
          </a:prstGeom>
          <a:noFill/>
        </p:spPr>
        <p:txBody>
          <a:bodyPr wrap="square">
            <a:spAutoFit/>
          </a:bodyPr>
          <a:lstStyle/>
          <a:p>
            <a:r>
              <a:rPr lang="es-ES" sz="1400" dirty="0"/>
              <a:t> </a:t>
            </a:r>
            <a:r>
              <a:rPr lang="es-ES" sz="1600" b="1" dirty="0">
                <a:latin typeface="Comic Sans MS" panose="030F0702030302020204" pitchFamily="66" charset="0"/>
              </a:rPr>
              <a:t>“Escribe también al ángel de la iglesia de Tiatira: dice el Hijo de Dios, el que tiene los ojos como llamas de fuego y los pies como bronce bruñido: </a:t>
            </a:r>
          </a:p>
          <a:p>
            <a:r>
              <a:rPr lang="es-ES" sz="1600" b="1" dirty="0">
                <a:latin typeface="Comic Sans MS" panose="030F0702030302020204" pitchFamily="66" charset="0"/>
              </a:rPr>
              <a:t>Yo sé todo lo que haces; conozco tu amor, tu fe, tu servicio y tu constancia, y sé que ahora estás haciendo más que al principio.</a:t>
            </a:r>
          </a:p>
          <a:p>
            <a:r>
              <a:rPr lang="es-ES" sz="1600" b="1" dirty="0">
                <a:latin typeface="Comic Sans MS" panose="030F0702030302020204" pitchFamily="66" charset="0"/>
              </a:rPr>
              <a:t>Pero tengo una cosa contra ti: toleras a esa mujer, Jezabel, que dice hablar de parte de Dios pero engaña con su enseñanza a mis siervos, incitándolos a entregarse a la prostitución y a comer alimentos ofrecidos en sacrificio a los ídolos. Yo le he dado tiempo para que se vuelva a Dios, pero no ha querido hacerlo ni ha abandonado su prostitución. Por eso, voy a hacerla caer en cama y mataré a sus hijos. Y a los que con ella cometen adulterio, si no dejan de portarse como ella, les enviaré grandes sufrimientos. Así todas las iglesias se darán cuenta de que yo conozco hasta el fondo la mente y el corazón, y a cada uno de vosotros le daré según sus hechos.</a:t>
            </a:r>
          </a:p>
          <a:p>
            <a:r>
              <a:rPr lang="es-ES" sz="1600" b="1" dirty="0">
                <a:latin typeface="Comic Sans MS" panose="030F0702030302020204" pitchFamily="66" charset="0"/>
              </a:rPr>
              <a:t>En cuanto a vosotros, los que vivís en Tiatira pero no habéis seguido esa enseñanza ni habéis llegado a conocer lo que ellos llaman los secretos profundos de Satanás, os digo que no os impongo otra carga. Pero conservad lo que tenéis, hasta que yo venga. A los vencedores y a los que hasta el fin sigan haciendo lo que yo quiero que se haga, les daré autoridad sobre las naciones, así como mi Padre me ha dado autoridad a mí. Gobernarán a las naciones con cetro de hierro y las harán pedazos como a ollas de barro. También les daré la estrella de la mañana. ¡Quien tenga oídos, oiga lo que el Espíritu dice a las iglesias!”</a:t>
            </a:r>
          </a:p>
        </p:txBody>
      </p:sp>
      <p:sp>
        <p:nvSpPr>
          <p:cNvPr id="2" name="CuadroTexto 1">
            <a:extLst>
              <a:ext uri="{FF2B5EF4-FFF2-40B4-BE49-F238E27FC236}">
                <a16:creationId xmlns:a16="http://schemas.microsoft.com/office/drawing/2014/main" id="{3AB80D5C-CD50-5C50-80DD-BB3B24FE90D6}"/>
              </a:ext>
            </a:extLst>
          </p:cNvPr>
          <p:cNvSpPr txBox="1"/>
          <p:nvPr/>
        </p:nvSpPr>
        <p:spPr>
          <a:xfrm>
            <a:off x="233681" y="108964"/>
            <a:ext cx="1889760"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tx1"/>
                  </a:solidFill>
                  <a:prstDash val="solid"/>
                </a:ln>
                <a:effectLst>
                  <a:outerShdw dist="38100" dir="2700000" algn="tl" rotWithShape="0">
                    <a:schemeClr val="tx1"/>
                  </a:outerShdw>
                </a:effectLst>
              </a:rPr>
              <a:t>TIATIRA</a:t>
            </a:r>
          </a:p>
        </p:txBody>
      </p:sp>
      <p:pic>
        <p:nvPicPr>
          <p:cNvPr id="6" name="Imagen 5" descr="Dibujo de una persona&#10;&#10;Descripción generada automáticamente con confianza baja">
            <a:extLst>
              <a:ext uri="{FF2B5EF4-FFF2-40B4-BE49-F238E27FC236}">
                <a16:creationId xmlns:a16="http://schemas.microsoft.com/office/drawing/2014/main" id="{5DE14C59-81E9-F862-BC9A-795C1C74904B}"/>
              </a:ext>
            </a:extLst>
          </p:cNvPr>
          <p:cNvPicPr>
            <a:picLocks noChangeAspect="1"/>
          </p:cNvPicPr>
          <p:nvPr/>
        </p:nvPicPr>
        <p:blipFill rotWithShape="1">
          <a:blip r:embed="rId3">
            <a:extLst>
              <a:ext uri="{28A0092B-C50C-407E-A947-70E740481C1C}">
                <a14:useLocalDpi xmlns:a14="http://schemas.microsoft.com/office/drawing/2010/main" val="0"/>
              </a:ext>
            </a:extLst>
          </a:blip>
          <a:srcRect l="2259" r="2118"/>
          <a:stretch/>
        </p:blipFill>
        <p:spPr>
          <a:xfrm>
            <a:off x="8198778" y="1394374"/>
            <a:ext cx="3647782" cy="4562074"/>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95725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ipe(left)">
                                      <p:cBhvr>
                                        <p:cTn id="3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r="-24000" b="-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29D1233-4A61-6EB4-D37B-D2D39B040794}"/>
              </a:ext>
            </a:extLst>
          </p:cNvPr>
          <p:cNvSpPr txBox="1"/>
          <p:nvPr/>
        </p:nvSpPr>
        <p:spPr>
          <a:xfrm>
            <a:off x="4769931" y="90823"/>
            <a:ext cx="7422069" cy="2862322"/>
          </a:xfrm>
          <a:prstGeom prst="rect">
            <a:avLst/>
          </a:prstGeom>
          <a:noFill/>
        </p:spPr>
        <p:txBody>
          <a:bodyPr wrap="square">
            <a:spAutoFit/>
          </a:bodyPr>
          <a:lstStyle/>
          <a:p>
            <a:r>
              <a:rPr lang="es-ES" b="1" dirty="0"/>
              <a:t>Debería alegrarme, Jesús me ha escrito la carta más larga de todas.</a:t>
            </a:r>
          </a:p>
          <a:p>
            <a:r>
              <a:rPr lang="es-ES" b="1" dirty="0"/>
              <a:t>Además, el comienzo es espectacular. Él conoce mis obras, mi amor, mi fe, mi servicio y mi paciencia. Y sabe que cada vez me esfuerzo más.</a:t>
            </a:r>
          </a:p>
          <a:p>
            <a:endParaRPr lang="es-ES" b="1" dirty="0"/>
          </a:p>
          <a:p>
            <a:r>
              <a:rPr lang="es-ES" b="1" dirty="0"/>
              <a:t>Y el final, apoteósico. Seremos reyes y tendremos la “estrella matutina”. Apocalipsis 22:16 nos dice que Jesús es “la estrella resplandeciente de la mañana”, así que estaremos siempre con Jesús.</a:t>
            </a:r>
          </a:p>
          <a:p>
            <a:r>
              <a:rPr lang="es-ES" b="1" dirty="0"/>
              <a:t>Pero, lo de los “ojos de fuego” … Sí, Jesús se presenta al principio de la carta como el que lo ve todo con sus ojos de fuego. Él ve incluso lo más intimo de mis pensamientos. Sabe cómo soy por dentro, nada se escapa a su mirada.</a:t>
            </a:r>
          </a:p>
        </p:txBody>
      </p:sp>
      <p:sp>
        <p:nvSpPr>
          <p:cNvPr id="4" name="CuadroTexto 3">
            <a:extLst>
              <a:ext uri="{FF2B5EF4-FFF2-40B4-BE49-F238E27FC236}">
                <a16:creationId xmlns:a16="http://schemas.microsoft.com/office/drawing/2014/main" id="{5C2007CF-5ACC-068C-D448-585C3790C7B5}"/>
              </a:ext>
            </a:extLst>
          </p:cNvPr>
          <p:cNvSpPr txBox="1"/>
          <p:nvPr/>
        </p:nvSpPr>
        <p:spPr>
          <a:xfrm>
            <a:off x="2192407" y="3159276"/>
            <a:ext cx="6174685" cy="3693319"/>
          </a:xfrm>
          <a:prstGeom prst="rect">
            <a:avLst/>
          </a:prstGeom>
          <a:noFill/>
        </p:spPr>
        <p:txBody>
          <a:bodyPr wrap="square">
            <a:spAutoFit/>
          </a:bodyPr>
          <a:lstStyle/>
          <a:p>
            <a:r>
              <a:rPr lang="es-ES" b="1" dirty="0"/>
              <a:t>También sabe que, en mi iglesia, hay distintas clases de personas.</a:t>
            </a:r>
          </a:p>
          <a:p>
            <a:r>
              <a:rPr lang="es-ES" b="1" dirty="0"/>
              <a:t>Unos miembros son solo cristianos de nombre, otros intentan mantenerse fieles. Pero, los cristianos de nombre son tantos que los fieles no se atreven a levantar su voz.</a:t>
            </a:r>
          </a:p>
          <a:p>
            <a:r>
              <a:rPr lang="es-ES" b="1" dirty="0"/>
              <a:t>Jesús tiene un mensaje para cada grupo.</a:t>
            </a:r>
          </a:p>
          <a:p>
            <a:r>
              <a:rPr lang="es-ES" b="1" dirty="0"/>
              <a:t>A los que parecen cristianos, pero con su vida demuestran que no lo son, les pide que se arrepientan. Si no se arrepienten, Él dejará que sufran las consecuencias de sus actos. Jesús usará todo instrumento posible para que ellos dejen sus pecados.</a:t>
            </a:r>
          </a:p>
          <a:p>
            <a:r>
              <a:rPr lang="es-ES" b="1" dirty="0"/>
              <a:t>A los fieles, y a los que se arrepientan, Jesús les dice: “retened vuestra fidelidad hasta que yo venga”.</a:t>
            </a:r>
          </a:p>
          <a:p>
            <a:r>
              <a:rPr lang="es-ES" b="1" dirty="0"/>
              <a:t>Recuerda: tú podrías ser un miembro de la iglesia de Tiatira.</a:t>
            </a:r>
          </a:p>
        </p:txBody>
      </p:sp>
      <p:pic>
        <p:nvPicPr>
          <p:cNvPr id="8" name="Imagen 7" descr="Imagen que contiene exterior, hombre, oveja, parado&#10;&#10;Descripción generada automáticamente">
            <a:extLst>
              <a:ext uri="{FF2B5EF4-FFF2-40B4-BE49-F238E27FC236}">
                <a16:creationId xmlns:a16="http://schemas.microsoft.com/office/drawing/2014/main" id="{6F9EAEB9-026B-C5E2-D7F4-3F3A63C30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432" y="3114986"/>
            <a:ext cx="3693319" cy="3693319"/>
          </a:xfrm>
          <a:prstGeom prst="snip2DiagRect">
            <a:avLst/>
          </a:prstGeom>
          <a:solidFill>
            <a:srgbClr val="FFFFFF">
              <a:shade val="85000"/>
            </a:srgbClr>
          </a:solidFill>
          <a:ln w="28575" cap="sq">
            <a:solidFill>
              <a:schemeClr val="tx1">
                <a:lumMod val="95000"/>
                <a:lumOff val="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baja">
            <a:extLst>
              <a:ext uri="{FF2B5EF4-FFF2-40B4-BE49-F238E27FC236}">
                <a16:creationId xmlns:a16="http://schemas.microsoft.com/office/drawing/2014/main" id="{1635B9A1-ED7D-9841-A3F1-6D32A9E353B2}"/>
              </a:ext>
            </a:extLst>
          </p:cNvPr>
          <p:cNvPicPr>
            <a:picLocks noChangeAspect="1"/>
          </p:cNvPicPr>
          <p:nvPr/>
        </p:nvPicPr>
        <p:blipFill rotWithShape="1">
          <a:blip r:embed="rId4">
            <a:extLst>
              <a:ext uri="{28A0092B-C50C-407E-A947-70E740481C1C}">
                <a14:useLocalDpi xmlns:a14="http://schemas.microsoft.com/office/drawing/2010/main" val="0"/>
              </a:ext>
            </a:extLst>
          </a:blip>
          <a:srcRect t="2643"/>
          <a:stretch/>
        </p:blipFill>
        <p:spPr>
          <a:xfrm>
            <a:off x="106937" y="3275935"/>
            <a:ext cx="1990220" cy="3526964"/>
          </a:xfrm>
          <a:prstGeom prst="snip2DiagRect">
            <a:avLst>
              <a:gd name="adj1" fmla="val 26488"/>
              <a:gd name="adj2" fmla="val 0"/>
            </a:avLst>
          </a:prstGeom>
          <a:solidFill>
            <a:srgbClr val="FFFFFF">
              <a:shade val="85000"/>
            </a:srgbClr>
          </a:solidFill>
          <a:ln w="28575"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hombre, viendo, viejo, humo&#10;&#10;Descripción generada automáticamente">
            <a:extLst>
              <a:ext uri="{FF2B5EF4-FFF2-40B4-BE49-F238E27FC236}">
                <a16:creationId xmlns:a16="http://schemas.microsoft.com/office/drawing/2014/main" id="{3C957F0F-3630-E350-9DF8-DA7F9BC3746E}"/>
              </a:ext>
            </a:extLst>
          </p:cNvPr>
          <p:cNvPicPr>
            <a:picLocks noChangeAspect="1"/>
          </p:cNvPicPr>
          <p:nvPr/>
        </p:nvPicPr>
        <p:blipFill rotWithShape="1">
          <a:blip r:embed="rId5">
            <a:extLst>
              <a:ext uri="{28A0092B-C50C-407E-A947-70E740481C1C}">
                <a14:useLocalDpi xmlns:a14="http://schemas.microsoft.com/office/drawing/2010/main" val="0"/>
              </a:ext>
            </a:extLst>
          </a:blip>
          <a:srcRect b="7216"/>
          <a:stretch/>
        </p:blipFill>
        <p:spPr>
          <a:xfrm>
            <a:off x="257164" y="113701"/>
            <a:ext cx="4324775" cy="2862322"/>
          </a:xfrm>
          <a:prstGeom prst="snip2DiagRect">
            <a:avLst>
              <a:gd name="adj1" fmla="val 15279"/>
              <a:gd name="adj2" fmla="val 16667"/>
            </a:avLst>
          </a:prstGeom>
          <a:solidFill>
            <a:srgbClr val="FFFFFF">
              <a:shade val="85000"/>
            </a:srgbClr>
          </a:solidFill>
          <a:ln w="28575" cap="sq">
            <a:solidFill>
              <a:schemeClr val="accent4">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9565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500"/>
                                        <p:tgtEl>
                                          <p:spTgt spid="3">
                                            <p:txEl>
                                              <p:pRg st="3" end="3"/>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wipe(left)">
                                      <p:cBhvr>
                                        <p:cTn id="45" dur="500"/>
                                        <p:tgtEl>
                                          <p:spTgt spid="4">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wipe(left)">
                                      <p:cBhvr>
                                        <p:cTn id="50" dur="500"/>
                                        <p:tgtEl>
                                          <p:spTgt spid="4">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wipe(left)">
                                      <p:cBhvr>
                                        <p:cTn id="55" dur="500"/>
                                        <p:tgtEl>
                                          <p:spTgt spid="4">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3" end="3"/>
                                            </p:txEl>
                                          </p:spTgt>
                                        </p:tgtEl>
                                        <p:attrNameLst>
                                          <p:attrName>style.visibility</p:attrName>
                                        </p:attrNameLst>
                                      </p:cBhvr>
                                      <p:to>
                                        <p:strVal val="visible"/>
                                      </p:to>
                                    </p:set>
                                    <p:animEffect transition="in" filter="wipe(left)">
                                      <p:cBhvr>
                                        <p:cTn id="60" dur="500"/>
                                        <p:tgtEl>
                                          <p:spTgt spid="4">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Effect transition="in" filter="wipe(left)">
                                      <p:cBhvr>
                                        <p:cTn id="65" dur="500"/>
                                        <p:tgtEl>
                                          <p:spTgt spid="4">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
                                            <p:txEl>
                                              <p:pRg st="5" end="5"/>
                                            </p:txEl>
                                          </p:spTgt>
                                        </p:tgtEl>
                                        <p:attrNameLst>
                                          <p:attrName>style.visibility</p:attrName>
                                        </p:attrNameLst>
                                      </p:cBhvr>
                                      <p:to>
                                        <p:strVal val="visible"/>
                                      </p:to>
                                    </p:set>
                                    <p:animEffect transition="in" filter="wipe(left)">
                                      <p:cBhvr>
                                        <p:cTn id="7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Patmos</a:t>
            </a:r>
          </a:p>
        </p:txBody>
      </p:sp>
      <p:sp>
        <p:nvSpPr>
          <p:cNvPr id="9" name="8 CuadroTexto"/>
          <p:cNvSpPr txBox="1"/>
          <p:nvPr/>
        </p:nvSpPr>
        <p:spPr>
          <a:xfrm>
            <a:off x="5650257" y="4225915"/>
            <a:ext cx="89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3EC1"/>
                </a:solidFill>
                <a:effectLst/>
                <a:uLnTx/>
                <a:uFillTx/>
                <a:latin typeface="Calibri" panose="020F0502020204030204"/>
                <a:ea typeface="+mn-ea"/>
                <a:cs typeface="+mn-cs"/>
              </a:rPr>
              <a:t>Éfeso</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Apocalipsis 3:1-6</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8 CuadroTexto">
            <a:extLst>
              <a:ext uri="{FF2B5EF4-FFF2-40B4-BE49-F238E27FC236}">
                <a16:creationId xmlns:a16="http://schemas.microsoft.com/office/drawing/2014/main" id="{C533D964-A71D-4B65-8B8D-DB1893548495}"/>
              </a:ext>
            </a:extLst>
          </p:cNvPr>
          <p:cNvSpPr txBox="1"/>
          <p:nvPr/>
        </p:nvSpPr>
        <p:spPr>
          <a:xfrm>
            <a:off x="5731466" y="3534140"/>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77BD1"/>
                </a:solidFill>
                <a:effectLst/>
                <a:uLnTx/>
                <a:uFillTx/>
                <a:latin typeface="Calibri" panose="020F0502020204030204"/>
                <a:ea typeface="+mn-ea"/>
                <a:cs typeface="+mn-cs"/>
              </a:rPr>
              <a:t>Esmirna</a:t>
            </a:r>
          </a:p>
        </p:txBody>
      </p: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6B298"/>
                </a:solidFill>
                <a:effectLst/>
                <a:uLnTx/>
                <a:uFillTx/>
                <a:latin typeface="Calibri" panose="020F0502020204030204"/>
                <a:ea typeface="+mn-ea"/>
                <a:cs typeface="+mn-cs"/>
              </a:rPr>
              <a:t>Pérgamo</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90BA4C"/>
                </a:solidFill>
                <a:effectLst/>
                <a:uLnTx/>
                <a:uFillTx/>
                <a:latin typeface="Calibri" panose="020F0502020204030204"/>
                <a:ea typeface="+mn-ea"/>
                <a:cs typeface="+mn-cs"/>
              </a:rPr>
              <a:t>Tiatira</a:t>
            </a:r>
          </a:p>
        </p:txBody>
      </p:sp>
      <p:sp>
        <p:nvSpPr>
          <p:cNvPr id="19" name="3 Elipse">
            <a:extLst>
              <a:ext uri="{FF2B5EF4-FFF2-40B4-BE49-F238E27FC236}">
                <a16:creationId xmlns:a16="http://schemas.microsoft.com/office/drawing/2014/main" id="{D1004C97-5693-46F8-ADEE-EE8952A8081B}"/>
              </a:ext>
            </a:extLst>
          </p:cNvPr>
          <p:cNvSpPr/>
          <p:nvPr/>
        </p:nvSpPr>
        <p:spPr>
          <a:xfrm>
            <a:off x="6556344" y="3326087"/>
            <a:ext cx="219960" cy="222917"/>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5 Conector recto">
            <a:extLst>
              <a:ext uri="{FF2B5EF4-FFF2-40B4-BE49-F238E27FC236}">
                <a16:creationId xmlns:a16="http://schemas.microsoft.com/office/drawing/2014/main" id="{14D33447-D675-4781-8816-2EEDD647AA03}"/>
              </a:ext>
            </a:extLst>
          </p:cNvPr>
          <p:cNvCxnSpPr>
            <a:cxnSpLocks/>
            <a:stCxn id="23" idx="4"/>
            <a:endCxn id="19" idx="0"/>
          </p:cNvCxnSpPr>
          <p:nvPr/>
        </p:nvCxnSpPr>
        <p:spPr>
          <a:xfrm>
            <a:off x="6655717" y="3105539"/>
            <a:ext cx="10607" cy="2205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8 CuadroTexto">
            <a:extLst>
              <a:ext uri="{FF2B5EF4-FFF2-40B4-BE49-F238E27FC236}">
                <a16:creationId xmlns:a16="http://schemas.microsoft.com/office/drawing/2014/main" id="{91379B44-C50A-4C1E-86B8-99581EBE62B6}"/>
              </a:ext>
            </a:extLst>
          </p:cNvPr>
          <p:cNvSpPr txBox="1"/>
          <p:nvPr/>
        </p:nvSpPr>
        <p:spPr>
          <a:xfrm>
            <a:off x="6798753" y="320624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DD9D31"/>
                </a:solidFill>
                <a:effectLst/>
                <a:uLnTx/>
                <a:uFillTx/>
                <a:latin typeface="Calibri" panose="020F0502020204030204"/>
                <a:ea typeface="+mn-ea"/>
                <a:cs typeface="+mn-cs"/>
              </a:rPr>
              <a:t>Sardis</a:t>
            </a:r>
          </a:p>
        </p:txBody>
      </p:sp>
      <p:pic>
        <p:nvPicPr>
          <p:cNvPr id="17" name="Imagen 16">
            <a:extLst>
              <a:ext uri="{FF2B5EF4-FFF2-40B4-BE49-F238E27FC236}">
                <a16:creationId xmlns:a16="http://schemas.microsoft.com/office/drawing/2014/main" id="{FC16584A-50BB-4027-AE81-E7102AC62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979" y="3991802"/>
            <a:ext cx="4040425" cy="2699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a 1">
            <a:extLst>
              <a:ext uri="{FF2B5EF4-FFF2-40B4-BE49-F238E27FC236}">
                <a16:creationId xmlns:a16="http://schemas.microsoft.com/office/drawing/2014/main" id="{B4E8E161-6B6A-42A4-ADDD-E397ABACA42C}"/>
              </a:ext>
            </a:extLst>
          </p:cNvPr>
          <p:cNvGraphicFramePr/>
          <p:nvPr>
            <p:extLst>
              <p:ext uri="{D42A27DB-BD31-4B8C-83A1-F6EECF244321}">
                <p14:modId xmlns:p14="http://schemas.microsoft.com/office/powerpoint/2010/main" val="346260073"/>
              </p:ext>
            </p:extLst>
          </p:nvPr>
        </p:nvGraphicFramePr>
        <p:xfrm>
          <a:off x="173554" y="484697"/>
          <a:ext cx="5110172" cy="3370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A8C30021-EA0A-7C5B-A0D0-38ECF056FECF}"/>
              </a:ext>
            </a:extLst>
          </p:cNvPr>
          <p:cNvSpPr txBox="1"/>
          <p:nvPr/>
        </p:nvSpPr>
        <p:spPr>
          <a:xfrm>
            <a:off x="3670743" y="62425"/>
            <a:ext cx="1889760"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srgbClr val="535D20"/>
                  </a:solidFill>
                  <a:prstDash val="solid"/>
                </a:ln>
                <a:solidFill>
                  <a:srgbClr val="E4B15E"/>
                </a:solidFill>
                <a:effectLst>
                  <a:outerShdw dist="38100" dir="2700000" algn="tl" rotWithShape="0">
                    <a:srgbClr val="535D20"/>
                  </a:outerShdw>
                </a:effectLst>
                <a:uLnTx/>
                <a:uFillTx/>
              </a:rPr>
              <a:t>SARDIS</a:t>
            </a:r>
          </a:p>
        </p:txBody>
      </p:sp>
    </p:spTree>
    <p:extLst>
      <p:ext uri="{BB962C8B-B14F-4D97-AF65-F5344CB8AC3E}">
        <p14:creationId xmlns:p14="http://schemas.microsoft.com/office/powerpoint/2010/main" val="3323405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48" dur="500"/>
                                        <p:tgtEl>
                                          <p:spTgt spid="2">
                                            <p:graphicEl>
                                              <a:dgm id="{82A57AC3-D604-4680-A738-D28656CB9BE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3" dur="500"/>
                                        <p:tgtEl>
                                          <p:spTgt spid="2">
                                            <p:graphicEl>
                                              <a:dgm id="{3171F445-6DE3-4BD6-98C1-F16D2E3998F1}"/>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6" dur="500"/>
                                        <p:tgtEl>
                                          <p:spTgt spid="2">
                                            <p:graphicEl>
                                              <a:dgm id="{E8B158F0-EF75-4ADD-A9E0-8C7F68571F8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1" dur="500"/>
                                        <p:tgtEl>
                                          <p:spTgt spid="2">
                                            <p:graphicEl>
                                              <a:dgm id="{99C36F94-DDAC-4C4C-80EC-311CF14D5B98}"/>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4"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1" grpId="0"/>
      <p:bldGraphic spid="2" grpId="0">
        <p:bldSub>
          <a:bldDgm bld="one"/>
        </p:bldSub>
      </p:bldGraphic>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9F6C69F-0403-8179-1D4B-9DE2593E87B0}"/>
              </a:ext>
            </a:extLst>
          </p:cNvPr>
          <p:cNvSpPr txBox="1"/>
          <p:nvPr/>
        </p:nvSpPr>
        <p:spPr>
          <a:xfrm>
            <a:off x="896257" y="856907"/>
            <a:ext cx="10399485" cy="369332"/>
          </a:xfrm>
          <a:prstGeom prst="rect">
            <a:avLst/>
          </a:prstGeom>
          <a:noFill/>
        </p:spPr>
        <p:txBody>
          <a:bodyPr wrap="square">
            <a:spAutoFit/>
          </a:bodyPr>
          <a:lstStyle/>
          <a:p>
            <a:r>
              <a:rPr lang="es-ES" b="1" dirty="0"/>
              <a:t>Soy el ángel de la iglesia de </a:t>
            </a:r>
            <a:r>
              <a:rPr lang="es-ES" b="1" dirty="0" err="1"/>
              <a:t>Sardis</a:t>
            </a:r>
            <a:r>
              <a:rPr lang="es-ES" b="1" dirty="0"/>
              <a:t>. En Apocalipsis 3:1-6 podemos leer la breve carta que Jesús me ha escrito.</a:t>
            </a:r>
          </a:p>
        </p:txBody>
      </p:sp>
      <p:sp>
        <p:nvSpPr>
          <p:cNvPr id="7" name="CuadroTexto 6">
            <a:extLst>
              <a:ext uri="{FF2B5EF4-FFF2-40B4-BE49-F238E27FC236}">
                <a16:creationId xmlns:a16="http://schemas.microsoft.com/office/drawing/2014/main" id="{73C3E215-1A50-FE29-9EE3-41FC6FAB275D}"/>
              </a:ext>
            </a:extLst>
          </p:cNvPr>
          <p:cNvSpPr txBox="1"/>
          <p:nvPr/>
        </p:nvSpPr>
        <p:spPr>
          <a:xfrm>
            <a:off x="501445" y="1301676"/>
            <a:ext cx="6558115" cy="5078313"/>
          </a:xfrm>
          <a:prstGeom prst="rect">
            <a:avLst/>
          </a:prstGeom>
          <a:noFill/>
        </p:spPr>
        <p:txBody>
          <a:bodyPr wrap="square">
            <a:spAutoFit/>
          </a:bodyPr>
          <a:lstStyle/>
          <a:p>
            <a:r>
              <a:rPr lang="es-ES" dirty="0"/>
              <a:t>“</a:t>
            </a:r>
            <a:r>
              <a:rPr lang="es-ES" b="1" dirty="0">
                <a:latin typeface="Comic Sans MS" panose="030F0702030302020204" pitchFamily="66" charset="0"/>
              </a:rPr>
              <a:t>Escribe también al ángel de la iglesia de Sardes: dice el que tiene los siete espíritus de Dios y las siete estrellas: Yo sé todo lo que haces, y sé que estás muerto aunque tienes fama de estar vivo.</a:t>
            </a:r>
          </a:p>
          <a:p>
            <a:r>
              <a:rPr lang="es-ES" b="1" dirty="0">
                <a:latin typeface="Comic Sans MS" panose="030F0702030302020204" pitchFamily="66" charset="0"/>
              </a:rPr>
              <a:t>Despiértate, y refuerza lo que todavía queda y está a punto de morir, pues he visto que tus hechos no son perfectos delante de mi Dios.</a:t>
            </a:r>
          </a:p>
          <a:p>
            <a:r>
              <a:rPr lang="es-ES" b="1" dirty="0">
                <a:latin typeface="Comic Sans MS" panose="030F0702030302020204" pitchFamily="66" charset="0"/>
              </a:rPr>
              <a:t>Recuerda la enseñanza que has recibido; síguela y vuélvete a Dios. Si no te mantienes despierto, iré a ti como un ladrón, cuando menos lo esperes.</a:t>
            </a:r>
          </a:p>
          <a:p>
            <a:r>
              <a:rPr lang="es-ES" b="1" dirty="0">
                <a:latin typeface="Comic Sans MS" panose="030F0702030302020204" pitchFamily="66" charset="0"/>
              </a:rPr>
              <a:t>Sin embargo, ahí en Sardes tienes algunos que no han manchado sus vestidos; estos andarán conmigo vestidos de blanco, porque se lo merecen.</a:t>
            </a:r>
          </a:p>
          <a:p>
            <a:r>
              <a:rPr lang="es-ES" b="1" dirty="0">
                <a:latin typeface="Comic Sans MS" panose="030F0702030302020204" pitchFamily="66" charset="0"/>
              </a:rPr>
              <a:t>Los vencedores serán vestidos de blanco, y no borraré sus nombres del libro de la vida sino que los reconoceré delante de mi Padre y delante de sus ángeles.</a:t>
            </a:r>
          </a:p>
          <a:p>
            <a:r>
              <a:rPr lang="es-ES" b="1" dirty="0">
                <a:latin typeface="Comic Sans MS" panose="030F0702030302020204" pitchFamily="66" charset="0"/>
              </a:rPr>
              <a:t>¡Quien tiene oídos, oiga lo que el Espíritu dice a las iglesias!”</a:t>
            </a:r>
          </a:p>
        </p:txBody>
      </p:sp>
      <p:sp>
        <p:nvSpPr>
          <p:cNvPr id="2" name="CuadroTexto 1">
            <a:extLst>
              <a:ext uri="{FF2B5EF4-FFF2-40B4-BE49-F238E27FC236}">
                <a16:creationId xmlns:a16="http://schemas.microsoft.com/office/drawing/2014/main" id="{0F56AF50-8D72-F967-B62E-DEC3E5777A53}"/>
              </a:ext>
            </a:extLst>
          </p:cNvPr>
          <p:cNvSpPr txBox="1"/>
          <p:nvPr/>
        </p:nvSpPr>
        <p:spPr>
          <a:xfrm>
            <a:off x="246743" y="73584"/>
            <a:ext cx="1889760"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tx1"/>
                  </a:solidFill>
                  <a:prstDash val="solid"/>
                </a:ln>
                <a:effectLst>
                  <a:outerShdw dist="38100" dir="2700000" algn="tl" rotWithShape="0">
                    <a:schemeClr val="tx1"/>
                  </a:outerShdw>
                </a:effectLst>
              </a:rPr>
              <a:t>SARDIS</a:t>
            </a:r>
          </a:p>
        </p:txBody>
      </p:sp>
      <p:pic>
        <p:nvPicPr>
          <p:cNvPr id="6" name="Imagen 5" descr="Un dibujo de una persona&#10;&#10;Descripción generada automáticamente con confianza baja">
            <a:extLst>
              <a:ext uri="{FF2B5EF4-FFF2-40B4-BE49-F238E27FC236}">
                <a16:creationId xmlns:a16="http://schemas.microsoft.com/office/drawing/2014/main" id="{FFE783E8-7B19-B0D9-8375-33A57665872B}"/>
              </a:ext>
            </a:extLst>
          </p:cNvPr>
          <p:cNvPicPr>
            <a:picLocks noChangeAspect="1"/>
          </p:cNvPicPr>
          <p:nvPr/>
        </p:nvPicPr>
        <p:blipFill rotWithShape="1">
          <a:blip r:embed="rId3">
            <a:extLst>
              <a:ext uri="{28A0092B-C50C-407E-A947-70E740481C1C}">
                <a14:useLocalDpi xmlns:a14="http://schemas.microsoft.com/office/drawing/2010/main" val="0"/>
              </a:ext>
            </a:extLst>
          </a:blip>
          <a:srcRect l="2091" r="2456"/>
          <a:stretch/>
        </p:blipFill>
        <p:spPr>
          <a:xfrm>
            <a:off x="7157885" y="1301676"/>
            <a:ext cx="4293097" cy="4883997"/>
          </a:xfrm>
          <a:prstGeom prst="rect">
            <a:avLst/>
          </a:prstGeom>
          <a:ln w="88900" cap="sq" cmpd="thickThin">
            <a:solidFill>
              <a:schemeClr val="accent4">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87693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ipe(left)">
                                      <p:cBhvr>
                                        <p:cTn id="36" dur="500"/>
                                        <p:tgtEl>
                                          <p:spTgt spid="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wipe(left)">
                                      <p:cBhvr>
                                        <p:cTn id="41" dur="500"/>
                                        <p:tgtEl>
                                          <p:spTgt spid="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xEl>
                                              <p:pRg st="5" end="5"/>
                                            </p:txEl>
                                          </p:spTgt>
                                        </p:tgtEl>
                                        <p:attrNameLst>
                                          <p:attrName>style.visibility</p:attrName>
                                        </p:attrNameLst>
                                      </p:cBhvr>
                                      <p:to>
                                        <p:strVal val="visible"/>
                                      </p:to>
                                    </p:set>
                                    <p:animEffect transition="in" filter="wipe(left)">
                                      <p:cBhvr>
                                        <p:cTn id="4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1570EA-DC3E-4A20-DD37-2150C9EF8E2E}"/>
              </a:ext>
            </a:extLst>
          </p:cNvPr>
          <p:cNvSpPr txBox="1"/>
          <p:nvPr/>
        </p:nvSpPr>
        <p:spPr>
          <a:xfrm>
            <a:off x="188618" y="5120765"/>
            <a:ext cx="8633166" cy="1754326"/>
          </a:xfrm>
          <a:prstGeom prst="rect">
            <a:avLst/>
          </a:prstGeom>
          <a:noFill/>
        </p:spPr>
        <p:txBody>
          <a:bodyPr wrap="square">
            <a:spAutoFit/>
          </a:bodyPr>
          <a:lstStyle/>
          <a:p>
            <a:r>
              <a:rPr lang="es-ES" b="1" dirty="0"/>
              <a:t>La profecía se puede aplicar a cualquier persona en cualquier momento de la historia. Este cumplimiento es, generalmente, una aplicación espiritual útil para la experiencia individual del creyente.</a:t>
            </a:r>
          </a:p>
          <a:p>
            <a:r>
              <a:rPr lang="es-ES" b="1" dirty="0"/>
              <a:t>Ninguno de los dos niños que cumplió la profecía se llamó realmente Emanuel. De modo, que este nombre tiene un significado especial para ti y para mí: a través del Espíritu Santo, Dios está con nosotros, habita en cada uno de nosotros, somos su templo.</a:t>
            </a:r>
          </a:p>
        </p:txBody>
      </p:sp>
      <p:pic>
        <p:nvPicPr>
          <p:cNvPr id="4" name="Imagen 3">
            <a:extLst>
              <a:ext uri="{FF2B5EF4-FFF2-40B4-BE49-F238E27FC236}">
                <a16:creationId xmlns:a16="http://schemas.microsoft.com/office/drawing/2014/main" id="{980F82B9-2AD1-5070-5AED-23485312BF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045" y="922061"/>
            <a:ext cx="3591111" cy="558572"/>
          </a:xfrm>
          <a:prstGeom prst="rect">
            <a:avLst/>
          </a:prstGeom>
          <a:effectLst>
            <a:outerShdw blurRad="63500" sx="102000" sy="102000" algn="ctr" rotWithShape="0">
              <a:prstClr val="black">
                <a:alpha val="40000"/>
              </a:prstClr>
            </a:outerShdw>
          </a:effectLst>
        </p:spPr>
      </p:pic>
      <p:sp>
        <p:nvSpPr>
          <p:cNvPr id="5" name="CuadroTexto 4">
            <a:extLst>
              <a:ext uri="{FF2B5EF4-FFF2-40B4-BE49-F238E27FC236}">
                <a16:creationId xmlns:a16="http://schemas.microsoft.com/office/drawing/2014/main" id="{02B4AE07-9881-2832-8678-876475D8885A}"/>
              </a:ext>
            </a:extLst>
          </p:cNvPr>
          <p:cNvSpPr txBox="1"/>
          <p:nvPr/>
        </p:nvSpPr>
        <p:spPr>
          <a:xfrm>
            <a:off x="1124253" y="1005447"/>
            <a:ext cx="2614903" cy="369332"/>
          </a:xfrm>
          <a:prstGeom prst="rect">
            <a:avLst/>
          </a:prstGeom>
          <a:noFill/>
        </p:spPr>
        <p:txBody>
          <a:bodyPr wrap="square">
            <a:spAutoFit/>
          </a:bodyPr>
          <a:lstStyle/>
          <a:p>
            <a:r>
              <a:rPr lang="es-ES" b="1" dirty="0"/>
              <a:t>Cumplimiento inmediato: </a:t>
            </a:r>
          </a:p>
        </p:txBody>
      </p:sp>
      <p:pic>
        <p:nvPicPr>
          <p:cNvPr id="6" name="Imagen 5">
            <a:extLst>
              <a:ext uri="{FF2B5EF4-FFF2-40B4-BE49-F238E27FC236}">
                <a16:creationId xmlns:a16="http://schemas.microsoft.com/office/drawing/2014/main" id="{1958AECC-C319-ABB1-B061-CAEC0375D5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045" y="2533923"/>
            <a:ext cx="3303819" cy="503003"/>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AAC7DA45-F541-E0C5-682E-286084269069}"/>
              </a:ext>
            </a:extLst>
          </p:cNvPr>
          <p:cNvSpPr txBox="1"/>
          <p:nvPr/>
        </p:nvSpPr>
        <p:spPr>
          <a:xfrm>
            <a:off x="1139232" y="2598974"/>
            <a:ext cx="2446952" cy="369332"/>
          </a:xfrm>
          <a:prstGeom prst="rect">
            <a:avLst/>
          </a:prstGeom>
          <a:noFill/>
        </p:spPr>
        <p:txBody>
          <a:bodyPr wrap="square">
            <a:spAutoFit/>
          </a:bodyPr>
          <a:lstStyle/>
          <a:p>
            <a:r>
              <a:rPr lang="es-ES" b="1" dirty="0">
                <a:solidFill>
                  <a:schemeClr val="bg1"/>
                </a:solidFill>
              </a:rPr>
              <a:t>Cumplimiento futuro: </a:t>
            </a:r>
          </a:p>
        </p:txBody>
      </p:sp>
      <p:pic>
        <p:nvPicPr>
          <p:cNvPr id="8" name="Imagen 7">
            <a:extLst>
              <a:ext uri="{FF2B5EF4-FFF2-40B4-BE49-F238E27FC236}">
                <a16:creationId xmlns:a16="http://schemas.microsoft.com/office/drawing/2014/main" id="{81E46D22-EEE8-5B13-34DC-822294F544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3845" y="4642018"/>
            <a:ext cx="3585311" cy="558572"/>
          </a:xfrm>
          <a:prstGeom prst="rect">
            <a:avLst/>
          </a:prstGeom>
          <a:effectLst>
            <a:outerShdw blurRad="63500" sx="102000" sy="102000" algn="ctr" rotWithShape="0">
              <a:prstClr val="black">
                <a:alpha val="40000"/>
              </a:prstClr>
            </a:outerShdw>
          </a:effectLst>
        </p:spPr>
      </p:pic>
      <p:sp>
        <p:nvSpPr>
          <p:cNvPr id="9" name="CuadroTexto 8">
            <a:extLst>
              <a:ext uri="{FF2B5EF4-FFF2-40B4-BE49-F238E27FC236}">
                <a16:creationId xmlns:a16="http://schemas.microsoft.com/office/drawing/2014/main" id="{D5711C50-7032-F977-B972-8DD7BD942B18}"/>
              </a:ext>
            </a:extLst>
          </p:cNvPr>
          <p:cNvSpPr txBox="1"/>
          <p:nvPr/>
        </p:nvSpPr>
        <p:spPr>
          <a:xfrm>
            <a:off x="1159349" y="4727929"/>
            <a:ext cx="2544710" cy="369332"/>
          </a:xfrm>
          <a:prstGeom prst="rect">
            <a:avLst/>
          </a:prstGeom>
          <a:noFill/>
        </p:spPr>
        <p:txBody>
          <a:bodyPr wrap="square">
            <a:spAutoFit/>
          </a:bodyPr>
          <a:lstStyle/>
          <a:p>
            <a:r>
              <a:rPr lang="es-ES" b="1" dirty="0"/>
              <a:t>Cumplimiento universal:</a:t>
            </a:r>
          </a:p>
        </p:txBody>
      </p:sp>
      <p:sp>
        <p:nvSpPr>
          <p:cNvPr id="11" name="CuadroTexto 10">
            <a:extLst>
              <a:ext uri="{FF2B5EF4-FFF2-40B4-BE49-F238E27FC236}">
                <a16:creationId xmlns:a16="http://schemas.microsoft.com/office/drawing/2014/main" id="{6B301EB2-5C14-816F-7B9D-82A6ABF8E920}"/>
              </a:ext>
            </a:extLst>
          </p:cNvPr>
          <p:cNvSpPr txBox="1"/>
          <p:nvPr/>
        </p:nvSpPr>
        <p:spPr>
          <a:xfrm>
            <a:off x="148045" y="82117"/>
            <a:ext cx="10345784" cy="923330"/>
          </a:xfrm>
          <a:prstGeom prst="rect">
            <a:avLst/>
          </a:prstGeom>
          <a:noFill/>
        </p:spPr>
        <p:txBody>
          <a:bodyPr wrap="square">
            <a:spAutoFit/>
          </a:bodyPr>
          <a:lstStyle/>
          <a:p>
            <a:r>
              <a:rPr lang="es-ES" b="1" dirty="0"/>
              <a:t>La profecía bíblica puede ser interpretada de diversas formas. Algunas profecías pueden llegar a abarcar hasta tres distintos cumplimientos. Pongamos un ejemplo: Isaías 7:14. “Por tanto, el Señor mismo os dará señal: He aquí que la virgen concebirá, y dará a luz un hijo, y llamará su nombre Emanuel”.</a:t>
            </a:r>
          </a:p>
        </p:txBody>
      </p:sp>
      <p:sp>
        <p:nvSpPr>
          <p:cNvPr id="13" name="CuadroTexto 12">
            <a:extLst>
              <a:ext uri="{FF2B5EF4-FFF2-40B4-BE49-F238E27FC236}">
                <a16:creationId xmlns:a16="http://schemas.microsoft.com/office/drawing/2014/main" id="{314270B0-6C0D-BAFB-6B0C-1233BAFD25FB}"/>
              </a:ext>
            </a:extLst>
          </p:cNvPr>
          <p:cNvSpPr txBox="1"/>
          <p:nvPr/>
        </p:nvSpPr>
        <p:spPr>
          <a:xfrm>
            <a:off x="188617" y="1410350"/>
            <a:ext cx="9308220" cy="1200329"/>
          </a:xfrm>
          <a:prstGeom prst="rect">
            <a:avLst/>
          </a:prstGeom>
          <a:noFill/>
        </p:spPr>
        <p:txBody>
          <a:bodyPr wrap="square">
            <a:spAutoFit/>
          </a:bodyPr>
          <a:lstStyle/>
          <a:p>
            <a:r>
              <a:rPr lang="es-ES" b="1" dirty="0"/>
              <a:t>La profecía se cumple en la vida del propio profeta, o en un momento muy cercano a él. Es decir, en la vida de aquellos a los que se escribe directamente la profecía.</a:t>
            </a:r>
          </a:p>
          <a:p>
            <a:r>
              <a:rPr lang="es-ES" b="1" dirty="0"/>
              <a:t>Según Isaías 8:3 la profecía se cumplió en el hijo del propio profeta . “Y me llegué a la profetisa, la cual concibió, y dio a luz un hijo. Y me dijo Jehová: Ponle por nombre Maher-</a:t>
            </a:r>
            <a:r>
              <a:rPr lang="es-ES" b="1" dirty="0" err="1"/>
              <a:t>salal</a:t>
            </a:r>
            <a:r>
              <a:rPr lang="es-ES" b="1" dirty="0"/>
              <a:t>-</a:t>
            </a:r>
            <a:r>
              <a:rPr lang="es-ES" b="1" dirty="0" err="1"/>
              <a:t>hasbaz</a:t>
            </a:r>
            <a:r>
              <a:rPr lang="es-ES" b="1" dirty="0"/>
              <a:t>”. </a:t>
            </a:r>
          </a:p>
        </p:txBody>
      </p:sp>
      <p:sp>
        <p:nvSpPr>
          <p:cNvPr id="15" name="CuadroTexto 14">
            <a:extLst>
              <a:ext uri="{FF2B5EF4-FFF2-40B4-BE49-F238E27FC236}">
                <a16:creationId xmlns:a16="http://schemas.microsoft.com/office/drawing/2014/main" id="{697EDC43-91B0-167D-FA28-5AEE644C1812}"/>
              </a:ext>
            </a:extLst>
          </p:cNvPr>
          <p:cNvSpPr txBox="1"/>
          <p:nvPr/>
        </p:nvSpPr>
        <p:spPr>
          <a:xfrm>
            <a:off x="188617" y="2968306"/>
            <a:ext cx="6660815" cy="1754326"/>
          </a:xfrm>
          <a:prstGeom prst="rect">
            <a:avLst/>
          </a:prstGeom>
          <a:noFill/>
        </p:spPr>
        <p:txBody>
          <a:bodyPr wrap="square">
            <a:spAutoFit/>
          </a:bodyPr>
          <a:lstStyle/>
          <a:p>
            <a:r>
              <a:rPr lang="es-ES" b="1" dirty="0"/>
              <a:t>La profecía se cumple mucho tiempo después de la vida del profeta.</a:t>
            </a:r>
          </a:p>
          <a:p>
            <a:r>
              <a:rPr lang="es-ES" b="1" dirty="0"/>
              <a:t>Esta profecía se cumplió en el nacimiento de Jesús, por medio de la virgen María. “Todo esto aconteció para que se cumpliese lo dicho por el Señor por medio del profeta, cuando dijo: He aquí, una virgen concebirá y dará a luz un hijo, y llamarás su nombre Emanuel, que traducido es: Dios con nosotros” (Mt. 1:22-23). </a:t>
            </a:r>
          </a:p>
        </p:txBody>
      </p:sp>
      <p:pic>
        <p:nvPicPr>
          <p:cNvPr id="17" name="Imagen 16" descr="Hombre con cabello largo&#10;&#10;Descripción generada automáticamente con confianza media">
            <a:extLst>
              <a:ext uri="{FF2B5EF4-FFF2-40B4-BE49-F238E27FC236}">
                <a16:creationId xmlns:a16="http://schemas.microsoft.com/office/drawing/2014/main" id="{A22FE971-4C00-087E-74A9-3414D6B1CD4A}"/>
              </a:ext>
            </a:extLst>
          </p:cNvPr>
          <p:cNvPicPr>
            <a:picLocks noChangeAspect="1"/>
          </p:cNvPicPr>
          <p:nvPr/>
        </p:nvPicPr>
        <p:blipFill rotWithShape="1">
          <a:blip r:embed="rId6">
            <a:extLst>
              <a:ext uri="{28A0092B-C50C-407E-A947-70E740481C1C}">
                <a14:useLocalDpi xmlns:a14="http://schemas.microsoft.com/office/drawing/2010/main" val="0"/>
              </a:ext>
            </a:extLst>
          </a:blip>
          <a:srcRect l="13646"/>
          <a:stretch/>
        </p:blipFill>
        <p:spPr>
          <a:xfrm>
            <a:off x="9490011" y="813676"/>
            <a:ext cx="2614903" cy="1657152"/>
          </a:xfrm>
          <a:prstGeom prst="rect">
            <a:avLst/>
          </a:prstGeom>
          <a:ln w="57150" cap="rnd">
            <a:solidFill>
              <a:srgbClr val="FFC000"/>
            </a:solidFill>
          </a:ln>
          <a:effectLst/>
          <a:scene3d>
            <a:camera prst="orthographicFront"/>
            <a:lightRig rig="twoPt" dir="t">
              <a:rot lat="0" lon="0" rev="7800000"/>
            </a:lightRig>
          </a:scene3d>
          <a:sp3d contourW="6350">
            <a:bevelT w="50800" h="16510"/>
            <a:contourClr>
              <a:srgbClr val="C0C0C0"/>
            </a:contourClr>
          </a:sp3d>
        </p:spPr>
      </p:pic>
      <p:pic>
        <p:nvPicPr>
          <p:cNvPr id="21" name="Imagen 20" descr="Un dibujo de una persona&#10;&#10;Descripción generada automáticamente con confianza media">
            <a:extLst>
              <a:ext uri="{FF2B5EF4-FFF2-40B4-BE49-F238E27FC236}">
                <a16:creationId xmlns:a16="http://schemas.microsoft.com/office/drawing/2014/main" id="{DA68D14D-AEAC-F4BB-9A6D-B386A1E559FF}"/>
              </a:ext>
            </a:extLst>
          </p:cNvPr>
          <p:cNvPicPr>
            <a:picLocks noChangeAspect="1"/>
          </p:cNvPicPr>
          <p:nvPr/>
        </p:nvPicPr>
        <p:blipFill rotWithShape="1">
          <a:blip r:embed="rId7">
            <a:extLst>
              <a:ext uri="{28A0092B-C50C-407E-A947-70E740481C1C}">
                <a14:useLocalDpi xmlns:a14="http://schemas.microsoft.com/office/drawing/2010/main" val="0"/>
              </a:ext>
            </a:extLst>
          </a:blip>
          <a:srcRect l="-14" t="9223"/>
          <a:stretch/>
        </p:blipFill>
        <p:spPr>
          <a:xfrm>
            <a:off x="8821784" y="5207411"/>
            <a:ext cx="3283130" cy="1581033"/>
          </a:xfrm>
          <a:prstGeom prst="rect">
            <a:avLst/>
          </a:prstGeom>
          <a:ln w="57150" cap="rnd">
            <a:solidFill>
              <a:srgbClr val="9BD0A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3" name="Imagen 22" descr="Imagen que contiene persona, hombre, gente, montar a caballo&#10;&#10;Descripción generada automáticamente">
            <a:extLst>
              <a:ext uri="{FF2B5EF4-FFF2-40B4-BE49-F238E27FC236}">
                <a16:creationId xmlns:a16="http://schemas.microsoft.com/office/drawing/2014/main" id="{CA2D6C46-10DC-4061-6A06-EF4F557CE173}"/>
              </a:ext>
            </a:extLst>
          </p:cNvPr>
          <p:cNvPicPr>
            <a:picLocks noChangeAspect="1"/>
          </p:cNvPicPr>
          <p:nvPr/>
        </p:nvPicPr>
        <p:blipFill rotWithShape="1">
          <a:blip r:embed="rId8">
            <a:extLst>
              <a:ext uri="{28A0092B-C50C-407E-A947-70E740481C1C}">
                <a14:useLocalDpi xmlns:a14="http://schemas.microsoft.com/office/drawing/2010/main" val="0"/>
              </a:ext>
            </a:extLst>
          </a:blip>
          <a:srcRect t="5472" b="9924"/>
          <a:stretch/>
        </p:blipFill>
        <p:spPr>
          <a:xfrm>
            <a:off x="7050712" y="2620738"/>
            <a:ext cx="4878598" cy="2476523"/>
          </a:xfrm>
          <a:prstGeom prst="rect">
            <a:avLst/>
          </a:prstGeom>
          <a:ln w="57150" cap="rnd">
            <a:solidFill>
              <a:srgbClr val="897AD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407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000"/>
                            </p:stCondLst>
                            <p:childTnLst>
                              <p:par>
                                <p:cTn id="21" presetID="31"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style.rotation</p:attrName>
                                        </p:attrNameLst>
                                      </p:cBhvr>
                                      <p:tavLst>
                                        <p:tav tm="0">
                                          <p:val>
                                            <p:fltVal val="90"/>
                                          </p:val>
                                        </p:tav>
                                        <p:tav tm="100000">
                                          <p:val>
                                            <p:fltVal val="0"/>
                                          </p:val>
                                        </p:tav>
                                      </p:tavLst>
                                    </p:anim>
                                    <p:animEffect transition="in" filter="fade">
                                      <p:cBhvr>
                                        <p:cTn id="26" dur="500"/>
                                        <p:tgtEl>
                                          <p:spTgt spid="17"/>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ppt_w/2"/>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ppt_w/2"/>
                                          </p:val>
                                        </p:tav>
                                        <p:tav tm="100000">
                                          <p:val>
                                            <p:strVal val="#ppt_x"/>
                                          </p:val>
                                        </p:tav>
                                      </p:tavLst>
                                    </p:anim>
                                    <p:anim calcmode="lin" valueType="num">
                                      <p:cBhvr>
                                        <p:cTn id="59" dur="500" fill="hold"/>
                                        <p:tgtEl>
                                          <p:spTgt spid="8"/>
                                        </p:tgtEl>
                                        <p:attrNameLst>
                                          <p:attrName>ppt_y</p:attrName>
                                        </p:attrNameLst>
                                      </p:cBhvr>
                                      <p:tavLst>
                                        <p:tav tm="0">
                                          <p:val>
                                            <p:strVal val="#ppt_y"/>
                                          </p:val>
                                        </p:tav>
                                        <p:tav tm="100000">
                                          <p:val>
                                            <p:strVal val="#ppt_y"/>
                                          </p:val>
                                        </p:tav>
                                      </p:tavLst>
                                    </p:anim>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par>
                          <p:cTn id="66" fill="hold">
                            <p:stCondLst>
                              <p:cond delay="1000"/>
                            </p:stCondLst>
                            <p:childTnLst>
                              <p:par>
                                <p:cTn id="67" presetID="31" presetClass="entr" presetSubtype="0"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 calcmode="lin" valueType="num">
                                      <p:cBhvr>
                                        <p:cTn id="71" dur="500" fill="hold"/>
                                        <p:tgtEl>
                                          <p:spTgt spid="21"/>
                                        </p:tgtEl>
                                        <p:attrNameLst>
                                          <p:attrName>style.rotation</p:attrName>
                                        </p:attrNameLst>
                                      </p:cBhvr>
                                      <p:tavLst>
                                        <p:tav tm="0">
                                          <p:val>
                                            <p:fltVal val="90"/>
                                          </p:val>
                                        </p:tav>
                                        <p:tav tm="100000">
                                          <p:val>
                                            <p:fltVal val="0"/>
                                          </p:val>
                                        </p:tav>
                                      </p:tavLst>
                                    </p:anim>
                                    <p:animEffect transition="in" filter="fade">
                                      <p:cBhvr>
                                        <p:cTn id="72" dur="500"/>
                                        <p:tgtEl>
                                          <p:spTgt spid="21"/>
                                        </p:tgtEl>
                                      </p:cBhvr>
                                    </p:animEffect>
                                  </p:childTnLst>
                                </p:cTn>
                              </p:par>
                            </p:childTnLst>
                          </p:cTn>
                        </p:par>
                        <p:par>
                          <p:cTn id="73" fill="hold">
                            <p:stCondLst>
                              <p:cond delay="1500"/>
                            </p:stCondLst>
                            <p:childTnLst>
                              <p:par>
                                <p:cTn id="74" presetID="22" presetClass="entr" presetSubtype="8" fill="hold" grpId="0"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74B925-3EF0-2778-C946-BD1E902E9E8D}"/>
              </a:ext>
            </a:extLst>
          </p:cNvPr>
          <p:cNvSpPr txBox="1"/>
          <p:nvPr/>
        </p:nvSpPr>
        <p:spPr>
          <a:xfrm>
            <a:off x="239267" y="70764"/>
            <a:ext cx="7998717" cy="923330"/>
          </a:xfrm>
          <a:prstGeom prst="rect">
            <a:avLst/>
          </a:prstGeom>
          <a:noFill/>
        </p:spPr>
        <p:txBody>
          <a:bodyPr wrap="square">
            <a:spAutoFit/>
          </a:bodyPr>
          <a:lstStyle/>
          <a:p>
            <a:r>
              <a:rPr lang="es-ES" b="1" dirty="0"/>
              <a:t>Comienza diciéndome que guarda a los dirigentes en su mano. También me dice que tiene los “siete espíritus”, es decir, que tiene la plenitud del Espíritu Santo. Sin duda, Él sabe que esa es, precisamente, mi mayor necesidad.</a:t>
            </a:r>
          </a:p>
        </p:txBody>
      </p:sp>
      <p:pic>
        <p:nvPicPr>
          <p:cNvPr id="4" name="Imagen 3" descr="Imagen que contiene alimentos&#10;&#10;Descripción generada automáticamente">
            <a:extLst>
              <a:ext uri="{FF2B5EF4-FFF2-40B4-BE49-F238E27FC236}">
                <a16:creationId xmlns:a16="http://schemas.microsoft.com/office/drawing/2014/main" id="{9EF01BE4-B601-6179-215A-41137015B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091" y="70764"/>
            <a:ext cx="3714750" cy="2457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60680BC7-10FC-4B03-E3C3-F8B5B11183A0}"/>
              </a:ext>
            </a:extLst>
          </p:cNvPr>
          <p:cNvSpPr txBox="1"/>
          <p:nvPr/>
        </p:nvSpPr>
        <p:spPr>
          <a:xfrm>
            <a:off x="239267" y="1013972"/>
            <a:ext cx="7797450" cy="1754326"/>
          </a:xfrm>
          <a:prstGeom prst="rect">
            <a:avLst/>
          </a:prstGeom>
          <a:noFill/>
        </p:spPr>
        <p:txBody>
          <a:bodyPr wrap="square">
            <a:spAutoFit/>
          </a:bodyPr>
          <a:lstStyle/>
          <a:p>
            <a:r>
              <a:rPr lang="es-ES" b="1" dirty="0"/>
              <a:t>No pinta un buen cuadro de mí. He ido dejando atrás al Espíritu Santo y, por ello, mis obras son imperfectas. Aunque parece que estoy muy activo, estoy casi muerto espiritualmente.</a:t>
            </a:r>
          </a:p>
          <a:p>
            <a:r>
              <a:rPr lang="es-ES" b="1" dirty="0"/>
              <a:t>Por eso, me pide que me pare. Que tome tiempo para recordar cómo era yo cuando dejaba que el Espíritu Santo trabajase en mí. Que me arrepienta, y que vuelva a ser un fiel mayordomo de Jesús.</a:t>
            </a:r>
          </a:p>
        </p:txBody>
      </p:sp>
      <p:sp>
        <p:nvSpPr>
          <p:cNvPr id="8" name="CuadroTexto 7">
            <a:extLst>
              <a:ext uri="{FF2B5EF4-FFF2-40B4-BE49-F238E27FC236}">
                <a16:creationId xmlns:a16="http://schemas.microsoft.com/office/drawing/2014/main" id="{CEAA823B-7252-133C-1A44-BF968A585B4D}"/>
              </a:ext>
            </a:extLst>
          </p:cNvPr>
          <p:cNvSpPr txBox="1"/>
          <p:nvPr/>
        </p:nvSpPr>
        <p:spPr>
          <a:xfrm>
            <a:off x="3104575" y="2788176"/>
            <a:ext cx="6099059" cy="923330"/>
          </a:xfrm>
          <a:prstGeom prst="rect">
            <a:avLst/>
          </a:prstGeom>
          <a:noFill/>
        </p:spPr>
        <p:txBody>
          <a:bodyPr wrap="square">
            <a:spAutoFit/>
          </a:bodyPr>
          <a:lstStyle/>
          <a:p>
            <a:r>
              <a:rPr lang="es-ES" b="1" dirty="0"/>
              <a:t>Pero algunos de mis miembros no son así. Ellos son fieles, dignos. Ellos están vestidos de la justicia de Cristo. Jesús quiere que todos seamos como ellos.</a:t>
            </a:r>
            <a:endParaRPr lang="es-ES" dirty="0"/>
          </a:p>
        </p:txBody>
      </p:sp>
      <p:pic>
        <p:nvPicPr>
          <p:cNvPr id="10" name="Imagen 9" descr="Mujer sentada en un sillón&#10;&#10;Descripción generada automáticamente">
            <a:extLst>
              <a:ext uri="{FF2B5EF4-FFF2-40B4-BE49-F238E27FC236}">
                <a16:creationId xmlns:a16="http://schemas.microsoft.com/office/drawing/2014/main" id="{104A81D0-8E0C-34FF-7E43-116C81BD635B}"/>
              </a:ext>
            </a:extLst>
          </p:cNvPr>
          <p:cNvPicPr>
            <a:picLocks noChangeAspect="1"/>
          </p:cNvPicPr>
          <p:nvPr/>
        </p:nvPicPr>
        <p:blipFill rotWithShape="1">
          <a:blip r:embed="rId4">
            <a:extLst>
              <a:ext uri="{28A0092B-C50C-407E-A947-70E740481C1C}">
                <a14:useLocalDpi xmlns:a14="http://schemas.microsoft.com/office/drawing/2010/main" val="0"/>
              </a:ext>
            </a:extLst>
          </a:blip>
          <a:srcRect t="10394"/>
          <a:stretch/>
        </p:blipFill>
        <p:spPr>
          <a:xfrm>
            <a:off x="110060" y="2911590"/>
            <a:ext cx="2910287" cy="3804190"/>
          </a:xfrm>
          <a:prstGeom prst="roundRect">
            <a:avLst>
              <a:gd name="adj" fmla="val 105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6AA33334-B4C6-4376-D066-823B11D2D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7368" y="2624174"/>
            <a:ext cx="2494572" cy="2047217"/>
          </a:xfrm>
          <a:prstGeom prst="ellipse">
            <a:avLst/>
          </a:prstGeom>
          <a:ln>
            <a:noFill/>
          </a:ln>
          <a:effectLst>
            <a:outerShdw blurRad="50800" dist="38100" dir="10800000" algn="r" rotWithShape="0">
              <a:prstClr val="black">
                <a:alpha val="40000"/>
              </a:prstClr>
            </a:outerShdw>
            <a:softEdge rad="25400"/>
          </a:effectLst>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BFBA28DB-4177-85C5-E99D-EFBF3D4F319D}"/>
              </a:ext>
            </a:extLst>
          </p:cNvPr>
          <p:cNvPicPr>
            <a:picLocks noChangeAspect="1"/>
          </p:cNvPicPr>
          <p:nvPr/>
        </p:nvPicPr>
        <p:blipFill rotWithShape="1">
          <a:blip r:embed="rId6"/>
          <a:srcRect l="8406" r="13977"/>
          <a:stretch/>
        </p:blipFill>
        <p:spPr>
          <a:xfrm>
            <a:off x="3153079" y="3805241"/>
            <a:ext cx="2754216" cy="2910539"/>
          </a:xfrm>
          <a:prstGeom prst="ellipse">
            <a:avLst/>
          </a:prstGeom>
          <a:ln>
            <a:noFill/>
          </a:ln>
          <a:effectLst>
            <a:outerShdw blurRad="50800" dist="38100" dir="10800000" algn="r" rotWithShape="0">
              <a:prstClr val="black">
                <a:alpha val="40000"/>
              </a:prstClr>
            </a:outerShdw>
            <a:softEdge rad="25400"/>
          </a:effectLst>
        </p:spPr>
      </p:pic>
      <p:sp>
        <p:nvSpPr>
          <p:cNvPr id="15" name="CuadroTexto 14">
            <a:extLst>
              <a:ext uri="{FF2B5EF4-FFF2-40B4-BE49-F238E27FC236}">
                <a16:creationId xmlns:a16="http://schemas.microsoft.com/office/drawing/2014/main" id="{63CB9D85-51FD-5527-A44B-CE47D9FC8A2F}"/>
              </a:ext>
            </a:extLst>
          </p:cNvPr>
          <p:cNvSpPr txBox="1"/>
          <p:nvPr/>
        </p:nvSpPr>
        <p:spPr>
          <a:xfrm>
            <a:off x="5968593" y="3691496"/>
            <a:ext cx="3841329" cy="3139321"/>
          </a:xfrm>
          <a:prstGeom prst="rect">
            <a:avLst/>
          </a:prstGeom>
          <a:noFill/>
        </p:spPr>
        <p:txBody>
          <a:bodyPr wrap="square">
            <a:spAutoFit/>
          </a:bodyPr>
          <a:lstStyle/>
          <a:p>
            <a:r>
              <a:rPr lang="es-ES" b="1" dirty="0"/>
              <a:t>Por eso, nos promete que, si vencemos, seremos vestidos con su justicia.</a:t>
            </a:r>
          </a:p>
          <a:p>
            <a:r>
              <a:rPr lang="es-ES" b="1" dirty="0"/>
              <a:t>Nos asegura que nuestros nombres seguirán escritos en el libro de la vida.</a:t>
            </a:r>
          </a:p>
          <a:p>
            <a:r>
              <a:rPr lang="es-ES" b="1" dirty="0"/>
              <a:t>Cuando nuestros nombres sean examinados en el Juicio, Jesús declarará: “es digno, yo he dado mi sangre por Él”.</a:t>
            </a:r>
          </a:p>
          <a:p>
            <a:r>
              <a:rPr lang="es-ES" b="1" dirty="0"/>
              <a:t>Recuerda: tú podrías ser un miembro de la iglesia de </a:t>
            </a:r>
            <a:r>
              <a:rPr lang="es-ES" b="1" dirty="0" err="1"/>
              <a:t>Sardis</a:t>
            </a:r>
            <a:r>
              <a:rPr lang="es-ES" b="1" dirty="0"/>
              <a:t>.</a:t>
            </a:r>
            <a:endParaRPr lang="es-ES" dirty="0"/>
          </a:p>
        </p:txBody>
      </p:sp>
      <p:pic>
        <p:nvPicPr>
          <p:cNvPr id="17" name="Imagen 16" descr="Imagen que contiene edificio, hombre, parado, tabla&#10;&#10;Descripción generada automáticamente">
            <a:extLst>
              <a:ext uri="{FF2B5EF4-FFF2-40B4-BE49-F238E27FC236}">
                <a16:creationId xmlns:a16="http://schemas.microsoft.com/office/drawing/2014/main" id="{49C88856-3AFD-E40A-FAA3-72C4D90A3774}"/>
              </a:ext>
            </a:extLst>
          </p:cNvPr>
          <p:cNvPicPr>
            <a:picLocks noChangeAspect="1"/>
          </p:cNvPicPr>
          <p:nvPr/>
        </p:nvPicPr>
        <p:blipFill rotWithShape="1">
          <a:blip r:embed="rId7">
            <a:extLst>
              <a:ext uri="{28A0092B-C50C-407E-A947-70E740481C1C}">
                <a14:useLocalDpi xmlns:a14="http://schemas.microsoft.com/office/drawing/2010/main" val="0"/>
              </a:ext>
            </a:extLst>
          </a:blip>
          <a:srcRect l="6806" t="5447" r="16106" b="6135"/>
          <a:stretch/>
        </p:blipFill>
        <p:spPr>
          <a:xfrm>
            <a:off x="9739982" y="4767351"/>
            <a:ext cx="2341958" cy="2014625"/>
          </a:xfrm>
          <a:prstGeom prst="ellipse">
            <a:avLst/>
          </a:prstGeom>
          <a:ln>
            <a:noFill/>
          </a:ln>
          <a:effectLst>
            <a:outerShdw blurRad="50800" dist="38100" dir="10800000" algn="r" rotWithShape="0">
              <a:prstClr val="black">
                <a:alpha val="40000"/>
              </a:prstClr>
            </a:outerShdw>
            <a:softEdge rad="25400"/>
          </a:effectLst>
        </p:spPr>
      </p:pic>
    </p:spTree>
    <p:extLst>
      <p:ext uri="{BB962C8B-B14F-4D97-AF65-F5344CB8AC3E}">
        <p14:creationId xmlns:p14="http://schemas.microsoft.com/office/powerpoint/2010/main" val="294277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ircle(in)">
                                      <p:cBhvr>
                                        <p:cTn id="24" dur="750"/>
                                        <p:tgtEl>
                                          <p:spTgt spid="10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amond(in)">
                                      <p:cBhvr>
                                        <p:cTn id="36" dur="750"/>
                                        <p:tgtEl>
                                          <p:spTgt spid="13"/>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Effect transition="in" filter="wipe(left)">
                                      <p:cBhvr>
                                        <p:cTn id="40" dur="500"/>
                                        <p:tgtEl>
                                          <p:spTgt spid="1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out)">
                                      <p:cBhvr>
                                        <p:cTn id="45" dur="750"/>
                                        <p:tgtEl>
                                          <p:spTgt spid="17"/>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5">
                                            <p:txEl>
                                              <p:pRg st="2" end="2"/>
                                            </p:txEl>
                                          </p:spTgt>
                                        </p:tgtEl>
                                        <p:attrNameLst>
                                          <p:attrName>style.visibility</p:attrName>
                                        </p:attrNameLst>
                                      </p:cBhvr>
                                      <p:to>
                                        <p:strVal val="visible"/>
                                      </p:to>
                                    </p:set>
                                    <p:animEffect transition="in" filter="wipe(left)">
                                      <p:cBhvr>
                                        <p:cTn id="49" dur="500"/>
                                        <p:tgtEl>
                                          <p:spTgt spid="1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xEl>
                                              <p:pRg st="3" end="3"/>
                                            </p:txEl>
                                          </p:spTgt>
                                        </p:tgtEl>
                                        <p:attrNameLst>
                                          <p:attrName>style.visibility</p:attrName>
                                        </p:attrNameLst>
                                      </p:cBhvr>
                                      <p:to>
                                        <p:strVal val="visible"/>
                                      </p:to>
                                    </p:set>
                                    <p:animEffect transition="in" filter="wipe(left)">
                                      <p:cBhvr>
                                        <p:cTn id="54"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Patmos</a:t>
            </a:r>
            <a:endPar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8 CuadroTexto"/>
          <p:cNvSpPr txBox="1"/>
          <p:nvPr/>
        </p:nvSpPr>
        <p:spPr>
          <a:xfrm>
            <a:off x="5650257" y="4225915"/>
            <a:ext cx="89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3EC1"/>
                </a:solidFill>
                <a:effectLst/>
                <a:uLnTx/>
                <a:uFillTx/>
                <a:latin typeface="Calibri" panose="020F0502020204030204"/>
                <a:ea typeface="+mn-ea"/>
                <a:cs typeface="+mn-cs"/>
              </a:rPr>
              <a:t>Éfeso</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Apocalipsis 3:7-13</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8 CuadroTexto">
            <a:extLst>
              <a:ext uri="{FF2B5EF4-FFF2-40B4-BE49-F238E27FC236}">
                <a16:creationId xmlns:a16="http://schemas.microsoft.com/office/drawing/2014/main" id="{C533D964-A71D-4B65-8B8D-DB1893548495}"/>
              </a:ext>
            </a:extLst>
          </p:cNvPr>
          <p:cNvSpPr txBox="1"/>
          <p:nvPr/>
        </p:nvSpPr>
        <p:spPr>
          <a:xfrm>
            <a:off x="5686589" y="3614150"/>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77BD1"/>
                </a:solidFill>
                <a:effectLst/>
                <a:uLnTx/>
                <a:uFillTx/>
                <a:latin typeface="Calibri" panose="020F0502020204030204"/>
                <a:ea typeface="+mn-ea"/>
                <a:cs typeface="+mn-cs"/>
              </a:rPr>
              <a:t>Esmirna</a:t>
            </a:r>
          </a:p>
        </p:txBody>
      </p: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6B298"/>
                </a:solidFill>
                <a:effectLst/>
                <a:uLnTx/>
                <a:uFillTx/>
                <a:latin typeface="Calibri" panose="020F0502020204030204"/>
                <a:ea typeface="+mn-ea"/>
                <a:cs typeface="+mn-cs"/>
              </a:rPr>
              <a:t>Pérgamo</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90BA4C"/>
                </a:solidFill>
                <a:effectLst/>
                <a:uLnTx/>
                <a:uFillTx/>
                <a:latin typeface="Calibri" panose="020F0502020204030204"/>
                <a:ea typeface="+mn-ea"/>
                <a:cs typeface="+mn-cs"/>
              </a:rPr>
              <a:t>Tiatira</a:t>
            </a:r>
          </a:p>
        </p:txBody>
      </p:sp>
      <p:sp>
        <p:nvSpPr>
          <p:cNvPr id="19" name="3 Elipse">
            <a:extLst>
              <a:ext uri="{FF2B5EF4-FFF2-40B4-BE49-F238E27FC236}">
                <a16:creationId xmlns:a16="http://schemas.microsoft.com/office/drawing/2014/main" id="{D1004C97-5693-46F8-ADEE-EE8952A8081B}"/>
              </a:ext>
            </a:extLst>
          </p:cNvPr>
          <p:cNvSpPr/>
          <p:nvPr/>
        </p:nvSpPr>
        <p:spPr>
          <a:xfrm>
            <a:off x="6556344" y="3326087"/>
            <a:ext cx="219960" cy="222917"/>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5 Conector recto">
            <a:extLst>
              <a:ext uri="{FF2B5EF4-FFF2-40B4-BE49-F238E27FC236}">
                <a16:creationId xmlns:a16="http://schemas.microsoft.com/office/drawing/2014/main" id="{14D33447-D675-4781-8816-2EEDD647AA03}"/>
              </a:ext>
            </a:extLst>
          </p:cNvPr>
          <p:cNvCxnSpPr>
            <a:cxnSpLocks/>
            <a:stCxn id="23" idx="4"/>
            <a:endCxn id="19" idx="0"/>
          </p:cNvCxnSpPr>
          <p:nvPr/>
        </p:nvCxnSpPr>
        <p:spPr>
          <a:xfrm>
            <a:off x="6655717" y="3105539"/>
            <a:ext cx="10607" cy="2205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8 CuadroTexto">
            <a:extLst>
              <a:ext uri="{FF2B5EF4-FFF2-40B4-BE49-F238E27FC236}">
                <a16:creationId xmlns:a16="http://schemas.microsoft.com/office/drawing/2014/main" id="{91379B44-C50A-4C1E-86B8-99581EBE62B6}"/>
              </a:ext>
            </a:extLst>
          </p:cNvPr>
          <p:cNvSpPr txBox="1"/>
          <p:nvPr/>
        </p:nvSpPr>
        <p:spPr>
          <a:xfrm>
            <a:off x="6798753" y="320624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DD9D31"/>
                </a:solidFill>
                <a:effectLst/>
                <a:uLnTx/>
                <a:uFillTx/>
                <a:latin typeface="Calibri" panose="020F0502020204030204"/>
                <a:ea typeface="+mn-ea"/>
                <a:cs typeface="+mn-cs"/>
              </a:rPr>
              <a:t>Sardis</a:t>
            </a:r>
          </a:p>
        </p:txBody>
      </p:sp>
      <p:sp>
        <p:nvSpPr>
          <p:cNvPr id="22" name="3 Elipse">
            <a:extLst>
              <a:ext uri="{FF2B5EF4-FFF2-40B4-BE49-F238E27FC236}">
                <a16:creationId xmlns:a16="http://schemas.microsoft.com/office/drawing/2014/main" id="{1554C79C-390F-48CD-8B0A-008F302C497F}"/>
              </a:ext>
            </a:extLst>
          </p:cNvPr>
          <p:cNvSpPr/>
          <p:nvPr/>
        </p:nvSpPr>
        <p:spPr>
          <a:xfrm>
            <a:off x="7290717" y="3827464"/>
            <a:ext cx="219960" cy="222917"/>
          </a:xfrm>
          <a:prstGeom prst="ellipse">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5 Conector recto">
            <a:extLst>
              <a:ext uri="{FF2B5EF4-FFF2-40B4-BE49-F238E27FC236}">
                <a16:creationId xmlns:a16="http://schemas.microsoft.com/office/drawing/2014/main" id="{665767DB-DC77-421F-ABA5-F58F98B0419C}"/>
              </a:ext>
            </a:extLst>
          </p:cNvPr>
          <p:cNvCxnSpPr>
            <a:cxnSpLocks/>
            <a:stCxn id="19" idx="4"/>
            <a:endCxn id="22" idx="1"/>
          </p:cNvCxnSpPr>
          <p:nvPr/>
        </p:nvCxnSpPr>
        <p:spPr>
          <a:xfrm>
            <a:off x="6666324" y="3549004"/>
            <a:ext cx="656605" cy="311105"/>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8 CuadroTexto">
            <a:extLst>
              <a:ext uri="{FF2B5EF4-FFF2-40B4-BE49-F238E27FC236}">
                <a16:creationId xmlns:a16="http://schemas.microsoft.com/office/drawing/2014/main" id="{536B1041-2B07-44B9-8570-E9C47551D9DB}"/>
              </a:ext>
            </a:extLst>
          </p:cNvPr>
          <p:cNvSpPr txBox="1"/>
          <p:nvPr/>
        </p:nvSpPr>
        <p:spPr>
          <a:xfrm>
            <a:off x="7543344" y="3660521"/>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25247"/>
                </a:solidFill>
                <a:effectLst/>
                <a:uLnTx/>
                <a:uFillTx/>
                <a:latin typeface="Calibri" panose="020F0502020204030204"/>
                <a:ea typeface="+mn-ea"/>
                <a:cs typeface="+mn-cs"/>
              </a:rPr>
              <a:t>Filadelfia</a:t>
            </a:r>
          </a:p>
        </p:txBody>
      </p:sp>
      <p:pic>
        <p:nvPicPr>
          <p:cNvPr id="28" name="Imagen 27">
            <a:extLst>
              <a:ext uri="{FF2B5EF4-FFF2-40B4-BE49-F238E27FC236}">
                <a16:creationId xmlns:a16="http://schemas.microsoft.com/office/drawing/2014/main" id="{863096D6-888E-4A6C-B4CB-E538BA194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170" y="4122186"/>
            <a:ext cx="3444579" cy="2583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n 29">
            <a:extLst>
              <a:ext uri="{FF2B5EF4-FFF2-40B4-BE49-F238E27FC236}">
                <a16:creationId xmlns:a16="http://schemas.microsoft.com/office/drawing/2014/main" id="{DB5DF445-050D-49D1-BA37-C654EFC12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929" y="193885"/>
            <a:ext cx="2077483" cy="147916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 name="Diagrama 1">
            <a:extLst>
              <a:ext uri="{FF2B5EF4-FFF2-40B4-BE49-F238E27FC236}">
                <a16:creationId xmlns:a16="http://schemas.microsoft.com/office/drawing/2014/main" id="{98688E32-26AB-4077-A5FA-C1FB60D8730B}"/>
              </a:ext>
            </a:extLst>
          </p:cNvPr>
          <p:cNvGraphicFramePr/>
          <p:nvPr>
            <p:extLst>
              <p:ext uri="{D42A27DB-BD31-4B8C-83A1-F6EECF244321}">
                <p14:modId xmlns:p14="http://schemas.microsoft.com/office/powerpoint/2010/main" val="4172314629"/>
              </p:ext>
            </p:extLst>
          </p:nvPr>
        </p:nvGraphicFramePr>
        <p:xfrm>
          <a:off x="78295" y="456934"/>
          <a:ext cx="5419162" cy="3370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5BFFEF51-5723-781C-9562-25B692CC7C70}"/>
              </a:ext>
            </a:extLst>
          </p:cNvPr>
          <p:cNvSpPr txBox="1"/>
          <p:nvPr/>
        </p:nvSpPr>
        <p:spPr>
          <a:xfrm>
            <a:off x="3163889" y="18201"/>
            <a:ext cx="2567577"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srgbClr val="26604A"/>
                  </a:solidFill>
                  <a:prstDash val="solid"/>
                </a:ln>
                <a:solidFill>
                  <a:srgbClr val="F3776D"/>
                </a:solidFill>
                <a:effectLst>
                  <a:outerShdw dist="38100" dir="2700000" algn="tl" rotWithShape="0">
                    <a:srgbClr val="26604A"/>
                  </a:outerShdw>
                </a:effectLst>
                <a:uLnTx/>
                <a:uFillTx/>
              </a:rPr>
              <a:t>FILADELFIA</a:t>
            </a:r>
          </a:p>
        </p:txBody>
      </p:sp>
    </p:spTree>
    <p:extLst>
      <p:ext uri="{BB962C8B-B14F-4D97-AF65-F5344CB8AC3E}">
        <p14:creationId xmlns:p14="http://schemas.microsoft.com/office/powerpoint/2010/main" val="3893832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3" dur="500"/>
                                        <p:tgtEl>
                                          <p:spTgt spid="2">
                                            <p:graphicEl>
                                              <a:dgm id="{82A57AC3-D604-4680-A738-D28656CB9BEC}"/>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8" dur="500"/>
                                        <p:tgtEl>
                                          <p:spTgt spid="2">
                                            <p:graphicEl>
                                              <a:dgm id="{3171F445-6DE3-4BD6-98C1-F16D2E3998F1}"/>
                                            </p:graphic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61" dur="500"/>
                                        <p:tgtEl>
                                          <p:spTgt spid="2">
                                            <p:graphicEl>
                                              <a:dgm id="{E8B158F0-EF75-4ADD-A9E0-8C7F68571F8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6" dur="500"/>
                                        <p:tgtEl>
                                          <p:spTgt spid="2">
                                            <p:graphicEl>
                                              <a:dgm id="{99C36F94-DDAC-4C4C-80EC-311CF14D5B98}"/>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9"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7" grpId="0"/>
      <p:bldGraphic spid="2" grpId="0">
        <p:bldSub>
          <a:bldDgm bld="one"/>
        </p:bldSub>
      </p:bldGraphic>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0431C5-DBA2-30AD-8A69-920385E672FD}"/>
              </a:ext>
            </a:extLst>
          </p:cNvPr>
          <p:cNvSpPr txBox="1"/>
          <p:nvPr/>
        </p:nvSpPr>
        <p:spPr>
          <a:xfrm>
            <a:off x="1643380" y="776740"/>
            <a:ext cx="8905240" cy="646331"/>
          </a:xfrm>
          <a:prstGeom prst="rect">
            <a:avLst/>
          </a:prstGeom>
          <a:noFill/>
        </p:spPr>
        <p:txBody>
          <a:bodyPr wrap="square">
            <a:spAutoFit/>
          </a:bodyPr>
          <a:lstStyle/>
          <a:p>
            <a:r>
              <a:rPr lang="es-ES" b="1" dirty="0"/>
              <a:t>Soy el ángel de la iglesia de Filadelfia. He recibido una carta de Jesús que habla de una llave, de puertas y de columnas. Extraño, ¿no te parece? Podemos leerla en Apocalipsis 3:7-13.</a:t>
            </a:r>
          </a:p>
        </p:txBody>
      </p:sp>
      <p:sp>
        <p:nvSpPr>
          <p:cNvPr id="7" name="CuadroTexto 6">
            <a:extLst>
              <a:ext uri="{FF2B5EF4-FFF2-40B4-BE49-F238E27FC236}">
                <a16:creationId xmlns:a16="http://schemas.microsoft.com/office/drawing/2014/main" id="{EAFB873E-146A-751A-08B2-793847C01385}"/>
              </a:ext>
            </a:extLst>
          </p:cNvPr>
          <p:cNvSpPr txBox="1"/>
          <p:nvPr/>
        </p:nvSpPr>
        <p:spPr>
          <a:xfrm>
            <a:off x="325399" y="1351951"/>
            <a:ext cx="7078124" cy="5062924"/>
          </a:xfrm>
          <a:prstGeom prst="rect">
            <a:avLst/>
          </a:prstGeom>
          <a:noFill/>
        </p:spPr>
        <p:txBody>
          <a:bodyPr wrap="square">
            <a:spAutoFit/>
          </a:bodyPr>
          <a:lstStyle/>
          <a:p>
            <a:r>
              <a:rPr lang="es-ES" sz="1700" b="1" dirty="0">
                <a:latin typeface="Comic Sans MS" panose="030F0702030302020204" pitchFamily="66" charset="0"/>
              </a:rPr>
              <a:t>“Escribe también al ángel de la iglesia de Filadelfia: dice el que es santo y verdadero, el que tiene la llave del rey David, el que cuando abre nadie puede cerrar y cuando cierra nadie puede abrir:</a:t>
            </a:r>
          </a:p>
          <a:p>
            <a:r>
              <a:rPr lang="es-ES" sz="1700" b="1" dirty="0">
                <a:latin typeface="Comic Sans MS" panose="030F0702030302020204" pitchFamily="66" charset="0"/>
              </a:rPr>
              <a:t>Yo sé todo lo que haces. Mira, ante ti he puesto una puerta abierta que nadie puede cerrar, y aunque tienes poca fuerza, has hecho caso a mi palabra y no me has negado. Yo haré que los de la sinagoga de Satanás, esos mentirosos que dicen ser judíos y no lo son, vayan a arrodillarse a tus pies, para que sepan que yo te he amado. Has cumplido mi mandamiento de ser constante, y por eso te protegeré de la hora de la prueba que va a venir sobre el mundo entero para poner a prueba a todos los habitantes de la tierra. Vengo pronto. Conserva lo que tienes, para que nadie te arrebate tu premio. A los vencedores les daré que sean columnas del templo de mi Dios, y nunca más saldrán de allí; y en ellos escribiré el nombre de mi Dios y el nombre de la ciudad de mi Dios, la nueva Jerusalén que viene del cielo, de mi Dios; y también escribiré en ellos mi nombre nuevo. ¡Quien tiene oídos, oiga lo que el Espíritu dice a las iglesias!”</a:t>
            </a:r>
          </a:p>
        </p:txBody>
      </p:sp>
      <p:sp>
        <p:nvSpPr>
          <p:cNvPr id="2" name="CuadroTexto 1">
            <a:extLst>
              <a:ext uri="{FF2B5EF4-FFF2-40B4-BE49-F238E27FC236}">
                <a16:creationId xmlns:a16="http://schemas.microsoft.com/office/drawing/2014/main" id="{9F3134F7-D7D7-57B1-8D37-E38BE7D27073}"/>
              </a:ext>
            </a:extLst>
          </p:cNvPr>
          <p:cNvSpPr txBox="1"/>
          <p:nvPr/>
        </p:nvSpPr>
        <p:spPr>
          <a:xfrm>
            <a:off x="246742" y="89182"/>
            <a:ext cx="2567577"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tx1"/>
                  </a:solidFill>
                  <a:prstDash val="solid"/>
                </a:ln>
                <a:effectLst>
                  <a:outerShdw dist="38100" dir="2700000" algn="tl" rotWithShape="0">
                    <a:schemeClr val="tx1"/>
                  </a:outerShdw>
                </a:effectLst>
              </a:rPr>
              <a:t>FILADELFIA</a:t>
            </a:r>
          </a:p>
        </p:txBody>
      </p:sp>
      <p:pic>
        <p:nvPicPr>
          <p:cNvPr id="6" name="Imagen 5" descr="Texto&#10;&#10;Descripción generada automáticamente">
            <a:extLst>
              <a:ext uri="{FF2B5EF4-FFF2-40B4-BE49-F238E27FC236}">
                <a16:creationId xmlns:a16="http://schemas.microsoft.com/office/drawing/2014/main" id="{FE26F363-41D6-0548-E872-9BCEC2B4D2D7}"/>
              </a:ext>
            </a:extLst>
          </p:cNvPr>
          <p:cNvPicPr>
            <a:picLocks noChangeAspect="1"/>
          </p:cNvPicPr>
          <p:nvPr/>
        </p:nvPicPr>
        <p:blipFill rotWithShape="1">
          <a:blip r:embed="rId3">
            <a:extLst>
              <a:ext uri="{28A0092B-C50C-407E-A947-70E740481C1C}">
                <a14:useLocalDpi xmlns:a14="http://schemas.microsoft.com/office/drawing/2010/main" val="0"/>
              </a:ext>
            </a:extLst>
          </a:blip>
          <a:srcRect l="7374" r="1909"/>
          <a:stretch/>
        </p:blipFill>
        <p:spPr>
          <a:xfrm>
            <a:off x="7466118" y="1466471"/>
            <a:ext cx="4135730" cy="4718019"/>
          </a:xfrm>
          <a:prstGeom prst="rect">
            <a:avLst/>
          </a:prstGeom>
          <a:ln w="88900" cap="sq" cmpd="thickThin">
            <a:solidFill>
              <a:srgbClr val="982118"/>
            </a:solidFill>
            <a:prstDash val="solid"/>
            <a:miter lim="800000"/>
          </a:ln>
          <a:effectLst>
            <a:innerShdw blurRad="76200">
              <a:srgbClr val="000000"/>
            </a:innerShdw>
          </a:effectLst>
        </p:spPr>
      </p:pic>
    </p:spTree>
    <p:extLst>
      <p:ext uri="{BB962C8B-B14F-4D97-AF65-F5344CB8AC3E}">
        <p14:creationId xmlns:p14="http://schemas.microsoft.com/office/powerpoint/2010/main" val="293505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6AA3BD-C221-0E52-DCCA-6F70500DFCC7}"/>
              </a:ext>
            </a:extLst>
          </p:cNvPr>
          <p:cNvSpPr txBox="1"/>
          <p:nvPr/>
        </p:nvSpPr>
        <p:spPr>
          <a:xfrm>
            <a:off x="94849" y="115827"/>
            <a:ext cx="7734158" cy="2308324"/>
          </a:xfrm>
          <a:prstGeom prst="rect">
            <a:avLst/>
          </a:prstGeom>
          <a:noFill/>
        </p:spPr>
        <p:txBody>
          <a:bodyPr wrap="square">
            <a:spAutoFit/>
          </a:bodyPr>
          <a:lstStyle/>
          <a:p>
            <a:r>
              <a:rPr lang="es-ES" b="1" dirty="0"/>
              <a:t>Comencemos por la llave. Jesús me dice que Él tiene la llave de David. Que cuando Él abre, nadie puede cerrar, y viceversa. Esto es, precisamente lo que se dijo de </a:t>
            </a:r>
            <a:r>
              <a:rPr lang="es-ES" b="1" dirty="0" err="1"/>
              <a:t>Eliaquim</a:t>
            </a:r>
            <a:r>
              <a:rPr lang="es-ES" b="1" dirty="0"/>
              <a:t> en Isaías 22:22: “Y pondré la llave de la casa de David sobre su hombro; y abrirá, y nadie cerrará; cerrará, y nadie abrirá”. </a:t>
            </a:r>
          </a:p>
          <a:p>
            <a:r>
              <a:rPr lang="es-ES" b="1" dirty="0"/>
              <a:t>¿Y quién era </a:t>
            </a:r>
            <a:r>
              <a:rPr lang="es-ES" b="1" dirty="0" err="1"/>
              <a:t>Eliaquim</a:t>
            </a:r>
            <a:r>
              <a:rPr lang="es-ES" b="1" dirty="0"/>
              <a:t>? Era el mayordomo principal del rey Ezequías, descendiente de David. Tenía autoridad sobre todo lo que se hacía en la casa del rey. Lo que él hacía, nadie lo podía deshacer. Esa misma autoridad tiene Jesús sobre su iglesia. Nadie puede alterar el propósito de Dios para con ella.</a:t>
            </a:r>
          </a:p>
        </p:txBody>
      </p:sp>
      <p:sp>
        <p:nvSpPr>
          <p:cNvPr id="4" name="CuadroTexto 3">
            <a:extLst>
              <a:ext uri="{FF2B5EF4-FFF2-40B4-BE49-F238E27FC236}">
                <a16:creationId xmlns:a16="http://schemas.microsoft.com/office/drawing/2014/main" id="{49ECF435-BDE1-717F-7D88-9C86BAC949AF}"/>
              </a:ext>
            </a:extLst>
          </p:cNvPr>
          <p:cNvSpPr txBox="1"/>
          <p:nvPr/>
        </p:nvSpPr>
        <p:spPr>
          <a:xfrm>
            <a:off x="3474600" y="2456215"/>
            <a:ext cx="8819866" cy="2031325"/>
          </a:xfrm>
          <a:prstGeom prst="rect">
            <a:avLst/>
          </a:prstGeom>
          <a:noFill/>
        </p:spPr>
        <p:txBody>
          <a:bodyPr wrap="square">
            <a:spAutoFit/>
          </a:bodyPr>
          <a:lstStyle/>
          <a:p>
            <a:r>
              <a:rPr lang="es-ES" b="1" dirty="0"/>
              <a:t>El propósito de Dios para los miembros de la iglesia de Filadelfia es que sean sellados en sus frentes con el nombre de Dios y del Cordero.</a:t>
            </a:r>
          </a:p>
          <a:p>
            <a:r>
              <a:rPr lang="es-ES" b="1" dirty="0"/>
              <a:t>En esta carta, Jesús me está avisando de que viene un tiempo de prueba para el mundo entero. Jesús está muy cerca, y los eventos finales están ya muy próximos a producirse.</a:t>
            </a:r>
          </a:p>
          <a:p>
            <a:r>
              <a:rPr lang="es-ES" b="1" dirty="0"/>
              <a:t>Por eso, me anima a mí y a vosotros a mantenernos fieles para no perder nuestra corona. Todavía está abierta la puerta de la salvación. Hoy es el día en el que podemos entrar libremente en ella. No esperemos a que se cierre, a que se nos acabe el tiempo de gracia. </a:t>
            </a:r>
            <a:endParaRPr lang="es-ES" dirty="0"/>
          </a:p>
        </p:txBody>
      </p:sp>
      <p:pic>
        <p:nvPicPr>
          <p:cNvPr id="7" name="Imagen 6" descr="Una caricatura de una casa&#10;&#10;Descripción generada automáticamente con confianza media">
            <a:extLst>
              <a:ext uri="{FF2B5EF4-FFF2-40B4-BE49-F238E27FC236}">
                <a16:creationId xmlns:a16="http://schemas.microsoft.com/office/drawing/2014/main" id="{300737C8-72E5-FF45-0E1B-94496AF07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56" y="147891"/>
            <a:ext cx="4365795" cy="2244196"/>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Imagen que contiene edificio, grande&#10;&#10;Descripción generada automáticamente">
            <a:extLst>
              <a:ext uri="{FF2B5EF4-FFF2-40B4-BE49-F238E27FC236}">
                <a16:creationId xmlns:a16="http://schemas.microsoft.com/office/drawing/2014/main" id="{759CF359-0846-0920-F254-2DFA54CC4A1C}"/>
              </a:ext>
            </a:extLst>
          </p:cNvPr>
          <p:cNvPicPr>
            <a:picLocks noChangeAspect="1"/>
          </p:cNvPicPr>
          <p:nvPr/>
        </p:nvPicPr>
        <p:blipFill rotWithShape="1">
          <a:blip r:embed="rId4">
            <a:extLst>
              <a:ext uri="{28A0092B-C50C-407E-A947-70E740481C1C}">
                <a14:useLocalDpi xmlns:a14="http://schemas.microsoft.com/office/drawing/2010/main" val="0"/>
              </a:ext>
            </a:extLst>
          </a:blip>
          <a:srcRect b="19579"/>
          <a:stretch/>
        </p:blipFill>
        <p:spPr>
          <a:xfrm>
            <a:off x="8700064" y="4519604"/>
            <a:ext cx="3143593" cy="2229498"/>
          </a:xfrm>
          <a:prstGeom prst="roundRect">
            <a:avLst>
              <a:gd name="adj" fmla="val 4167"/>
            </a:avLst>
          </a:prstGeom>
          <a:solidFill>
            <a:srgbClr val="FFFFFF"/>
          </a:solidFill>
          <a:ln w="76200" cap="sq">
            <a:solidFill>
              <a:srgbClr val="D3BC07"/>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F2D424F2-85E3-0DBD-F852-8FFF9A2C54E9}"/>
              </a:ext>
            </a:extLst>
          </p:cNvPr>
          <p:cNvPicPr>
            <a:picLocks noChangeAspect="1"/>
          </p:cNvPicPr>
          <p:nvPr/>
        </p:nvPicPr>
        <p:blipFill rotWithShape="1">
          <a:blip r:embed="rId5"/>
          <a:srcRect t="4735" b="29549"/>
          <a:stretch/>
        </p:blipFill>
        <p:spPr>
          <a:xfrm>
            <a:off x="373466" y="2456215"/>
            <a:ext cx="2867244" cy="1802276"/>
          </a:xfrm>
          <a:prstGeom prst="roundRect">
            <a:avLst>
              <a:gd name="adj" fmla="val 4167"/>
            </a:avLst>
          </a:prstGeom>
          <a:solidFill>
            <a:srgbClr val="FFFFFF"/>
          </a:solidFill>
          <a:ln w="76200" cap="sq">
            <a:solidFill>
              <a:srgbClr val="C04439"/>
            </a:solidFill>
            <a:miter lim="800000"/>
          </a:ln>
          <a:effectLst/>
          <a:scene3d>
            <a:camera prst="orthographicFront"/>
            <a:lightRig rig="threePt" dir="t">
              <a:rot lat="0" lon="0" rev="2700000"/>
            </a:lightRig>
          </a:scene3d>
          <a:sp3d>
            <a:bevelT h="38100"/>
            <a:contourClr>
              <a:srgbClr val="C0C0C0"/>
            </a:contourClr>
          </a:sp3d>
        </p:spPr>
      </p:pic>
      <p:sp>
        <p:nvSpPr>
          <p:cNvPr id="14" name="CuadroTexto 13">
            <a:extLst>
              <a:ext uri="{FF2B5EF4-FFF2-40B4-BE49-F238E27FC236}">
                <a16:creationId xmlns:a16="http://schemas.microsoft.com/office/drawing/2014/main" id="{815FB4AD-2987-2FC9-CC5B-64F18173CA9B}"/>
              </a:ext>
            </a:extLst>
          </p:cNvPr>
          <p:cNvSpPr txBox="1"/>
          <p:nvPr/>
        </p:nvSpPr>
        <p:spPr>
          <a:xfrm>
            <a:off x="207588" y="4440778"/>
            <a:ext cx="7961052" cy="2308324"/>
          </a:xfrm>
          <a:prstGeom prst="rect">
            <a:avLst/>
          </a:prstGeom>
          <a:noFill/>
        </p:spPr>
        <p:txBody>
          <a:bodyPr wrap="square">
            <a:spAutoFit/>
          </a:bodyPr>
          <a:lstStyle/>
          <a:p>
            <a:r>
              <a:rPr lang="es-ES" b="1" dirty="0"/>
              <a:t>Porque, cuando Jesús cierre la puerta de la gracia, nadie podrá abrirla.</a:t>
            </a:r>
          </a:p>
          <a:p>
            <a:r>
              <a:rPr lang="es-ES" b="1" dirty="0"/>
              <a:t>¿Y la columna? ¿Qué tiene que ver la columna con todo esto?</a:t>
            </a:r>
          </a:p>
          <a:p>
            <a:r>
              <a:rPr lang="es-ES" b="1" dirty="0"/>
              <a:t>En su despedida, Jesús promete que nos hará columnas del templo. Está hablando de las columnas que sostenían el velo que separaba el Lugar Santo del Santísimo. Es el lugar más próximo a la presencia de Dios.</a:t>
            </a:r>
          </a:p>
          <a:p>
            <a:r>
              <a:rPr lang="es-ES" b="1" dirty="0"/>
              <a:t>¿Te gustaría vivir siempre cerca de Dios? El que venza, estará siempre en la presencia de Dios.</a:t>
            </a:r>
          </a:p>
          <a:p>
            <a:r>
              <a:rPr lang="es-ES" b="1" dirty="0"/>
              <a:t>Recuerda: tú podrías ser un miembro de la iglesia de Filadelfia.</a:t>
            </a:r>
            <a:endParaRPr lang="es-ES" dirty="0"/>
          </a:p>
        </p:txBody>
      </p:sp>
    </p:spTree>
    <p:extLst>
      <p:ext uri="{BB962C8B-B14F-4D97-AF65-F5344CB8AC3E}">
        <p14:creationId xmlns:p14="http://schemas.microsoft.com/office/powerpoint/2010/main" val="3754863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 calcmode="lin" valueType="num">
                                      <p:cBhvr>
                                        <p:cTn id="26" dur="750" fill="hold"/>
                                        <p:tgtEl>
                                          <p:spTgt spid="12"/>
                                        </p:tgtEl>
                                        <p:attrNameLst>
                                          <p:attrName>style.rotation</p:attrName>
                                        </p:attrNameLst>
                                      </p:cBhvr>
                                      <p:tavLst>
                                        <p:tav tm="0">
                                          <p:val>
                                            <p:fltVal val="90"/>
                                          </p:val>
                                        </p:tav>
                                        <p:tav tm="100000">
                                          <p:val>
                                            <p:fltVal val="0"/>
                                          </p:val>
                                        </p:tav>
                                      </p:tavLst>
                                    </p:anim>
                                    <p:animEffect transition="in" filter="fade">
                                      <p:cBhvr>
                                        <p:cTn id="27" dur="750"/>
                                        <p:tgtEl>
                                          <p:spTgt spid="12"/>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wipe(left)">
                                      <p:cBhvr>
                                        <p:cTn id="43" dur="500"/>
                                        <p:tgtEl>
                                          <p:spTgt spid="14">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wipe(left)">
                                      <p:cBhvr>
                                        <p:cTn id="46" dur="500"/>
                                        <p:tgtEl>
                                          <p:spTgt spid="14">
                                            <p:txEl>
                                              <p:pRg st="1" end="1"/>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left)">
                                      <p:cBhvr>
                                        <p:cTn id="49" dur="5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xEl>
                                              <p:pRg st="3" end="3"/>
                                            </p:txEl>
                                          </p:spTgt>
                                        </p:tgtEl>
                                        <p:attrNameLst>
                                          <p:attrName>style.visibility</p:attrName>
                                        </p:attrNameLst>
                                      </p:cBhvr>
                                      <p:to>
                                        <p:strVal val="visible"/>
                                      </p:to>
                                    </p:set>
                                    <p:animEffect transition="in" filter="wipe(left)">
                                      <p:cBhvr>
                                        <p:cTn id="54" dur="500"/>
                                        <p:tgtEl>
                                          <p:spTgt spid="1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animEffect transition="in" filter="wipe(left)">
                                      <p:cBhvr>
                                        <p:cTn id="5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Patmos</a:t>
            </a:r>
            <a:endPar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8 CuadroTexto"/>
          <p:cNvSpPr txBox="1"/>
          <p:nvPr/>
        </p:nvSpPr>
        <p:spPr>
          <a:xfrm>
            <a:off x="5650257" y="4225915"/>
            <a:ext cx="89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3EC1"/>
                </a:solidFill>
                <a:effectLst/>
                <a:uLnTx/>
                <a:uFillTx/>
                <a:latin typeface="Calibri" panose="020F0502020204030204"/>
                <a:ea typeface="+mn-ea"/>
                <a:cs typeface="+mn-cs"/>
              </a:rPr>
              <a:t>Éfeso</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Apocalipsis 3:14-22</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8 CuadroTexto">
            <a:extLst>
              <a:ext uri="{FF2B5EF4-FFF2-40B4-BE49-F238E27FC236}">
                <a16:creationId xmlns:a16="http://schemas.microsoft.com/office/drawing/2014/main" id="{C533D964-A71D-4B65-8B8D-DB1893548495}"/>
              </a:ext>
            </a:extLst>
          </p:cNvPr>
          <p:cNvSpPr txBox="1"/>
          <p:nvPr/>
        </p:nvSpPr>
        <p:spPr>
          <a:xfrm>
            <a:off x="5681742" y="3595337"/>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77BD1"/>
                </a:solidFill>
                <a:effectLst/>
                <a:uLnTx/>
                <a:uFillTx/>
                <a:latin typeface="Calibri" panose="020F0502020204030204"/>
                <a:ea typeface="+mn-ea"/>
                <a:cs typeface="+mn-cs"/>
              </a:rPr>
              <a:t>Esmirna</a:t>
            </a:r>
          </a:p>
        </p:txBody>
      </p:sp>
      <p:sp>
        <p:nvSpPr>
          <p:cNvPr id="13" name="3 Elipse">
            <a:extLst>
              <a:ext uri="{FF2B5EF4-FFF2-40B4-BE49-F238E27FC236}">
                <a16:creationId xmlns:a16="http://schemas.microsoft.com/office/drawing/2014/main" id="{B82F8F57-8232-4BF7-A5FA-96E13C8A1E75}"/>
              </a:ext>
            </a:extLst>
          </p:cNvPr>
          <p:cNvSpPr/>
          <p:nvPr/>
        </p:nvSpPr>
        <p:spPr>
          <a:xfrm>
            <a:off x="5780463" y="2825274"/>
            <a:ext cx="219960" cy="222917"/>
          </a:xfrm>
          <a:prstGeom prst="ellipse">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5 Conector recto">
            <a:extLst>
              <a:ext uri="{FF2B5EF4-FFF2-40B4-BE49-F238E27FC236}">
                <a16:creationId xmlns:a16="http://schemas.microsoft.com/office/drawing/2014/main" id="{9726B0C1-1B8E-4F38-AF0C-4AE8CCB5A810}"/>
              </a:ext>
            </a:extLst>
          </p:cNvPr>
          <p:cNvCxnSpPr>
            <a:cxnSpLocks/>
            <a:endCxn id="13" idx="3"/>
          </p:cNvCxnSpPr>
          <p:nvPr/>
        </p:nvCxnSpPr>
        <p:spPr>
          <a:xfrm flipV="1">
            <a:off x="5650257" y="3015546"/>
            <a:ext cx="162418" cy="49401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8 CuadroTexto">
            <a:extLst>
              <a:ext uri="{FF2B5EF4-FFF2-40B4-BE49-F238E27FC236}">
                <a16:creationId xmlns:a16="http://schemas.microsoft.com/office/drawing/2014/main" id="{C60286A1-6E9D-4BF5-97EE-90CDF07D99C0}"/>
              </a:ext>
            </a:extLst>
          </p:cNvPr>
          <p:cNvSpPr txBox="1"/>
          <p:nvPr/>
        </p:nvSpPr>
        <p:spPr>
          <a:xfrm>
            <a:off x="5890442" y="2420686"/>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46B298"/>
                </a:solidFill>
                <a:effectLst/>
                <a:uLnTx/>
                <a:uFillTx/>
                <a:latin typeface="Calibri" panose="020F0502020204030204"/>
                <a:ea typeface="+mn-ea"/>
                <a:cs typeface="+mn-cs"/>
              </a:rPr>
              <a:t>Pérgamo</a:t>
            </a:r>
          </a:p>
        </p:txBody>
      </p:sp>
      <p:sp>
        <p:nvSpPr>
          <p:cNvPr id="23" name="3 Elipse">
            <a:extLst>
              <a:ext uri="{FF2B5EF4-FFF2-40B4-BE49-F238E27FC236}">
                <a16:creationId xmlns:a16="http://schemas.microsoft.com/office/drawing/2014/main" id="{F1E258DE-2056-4E5F-8D2F-73719B8F9AB3}"/>
              </a:ext>
            </a:extLst>
          </p:cNvPr>
          <p:cNvSpPr/>
          <p:nvPr/>
        </p:nvSpPr>
        <p:spPr>
          <a:xfrm>
            <a:off x="6545737" y="2882622"/>
            <a:ext cx="219960" cy="222917"/>
          </a:xfrm>
          <a:prstGeom prst="ellipse">
            <a:avLst/>
          </a:prstGeom>
          <a:solidFill>
            <a:schemeClr val="accent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5 Conector recto">
            <a:extLst>
              <a:ext uri="{FF2B5EF4-FFF2-40B4-BE49-F238E27FC236}">
                <a16:creationId xmlns:a16="http://schemas.microsoft.com/office/drawing/2014/main" id="{CB2F3660-0FA2-4FA3-9AF5-9813A3FB892B}"/>
              </a:ext>
            </a:extLst>
          </p:cNvPr>
          <p:cNvCxnSpPr>
            <a:cxnSpLocks/>
            <a:stCxn id="13" idx="6"/>
            <a:endCxn id="23" idx="2"/>
          </p:cNvCxnSpPr>
          <p:nvPr/>
        </p:nvCxnSpPr>
        <p:spPr>
          <a:xfrm>
            <a:off x="6000423" y="2936733"/>
            <a:ext cx="545314" cy="573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8 CuadroTexto">
            <a:extLst>
              <a:ext uri="{FF2B5EF4-FFF2-40B4-BE49-F238E27FC236}">
                <a16:creationId xmlns:a16="http://schemas.microsoft.com/office/drawing/2014/main" id="{34CAA54C-571D-423E-B80B-A1E651118F11}"/>
              </a:ext>
            </a:extLst>
          </p:cNvPr>
          <p:cNvSpPr txBox="1"/>
          <p:nvPr/>
        </p:nvSpPr>
        <p:spPr>
          <a:xfrm>
            <a:off x="6820422" y="269651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90BA4C"/>
                </a:solidFill>
                <a:effectLst/>
                <a:uLnTx/>
                <a:uFillTx/>
                <a:latin typeface="Calibri" panose="020F0502020204030204"/>
                <a:ea typeface="+mn-ea"/>
                <a:cs typeface="+mn-cs"/>
              </a:rPr>
              <a:t>Tiatira</a:t>
            </a:r>
          </a:p>
        </p:txBody>
      </p:sp>
      <p:sp>
        <p:nvSpPr>
          <p:cNvPr id="19" name="3 Elipse">
            <a:extLst>
              <a:ext uri="{FF2B5EF4-FFF2-40B4-BE49-F238E27FC236}">
                <a16:creationId xmlns:a16="http://schemas.microsoft.com/office/drawing/2014/main" id="{D1004C97-5693-46F8-ADEE-EE8952A8081B}"/>
              </a:ext>
            </a:extLst>
          </p:cNvPr>
          <p:cNvSpPr/>
          <p:nvPr/>
        </p:nvSpPr>
        <p:spPr>
          <a:xfrm>
            <a:off x="6556344" y="3326087"/>
            <a:ext cx="219960" cy="222917"/>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5 Conector recto">
            <a:extLst>
              <a:ext uri="{FF2B5EF4-FFF2-40B4-BE49-F238E27FC236}">
                <a16:creationId xmlns:a16="http://schemas.microsoft.com/office/drawing/2014/main" id="{14D33447-D675-4781-8816-2EEDD647AA03}"/>
              </a:ext>
            </a:extLst>
          </p:cNvPr>
          <p:cNvCxnSpPr>
            <a:cxnSpLocks/>
            <a:stCxn id="23" idx="4"/>
            <a:endCxn id="19" idx="0"/>
          </p:cNvCxnSpPr>
          <p:nvPr/>
        </p:nvCxnSpPr>
        <p:spPr>
          <a:xfrm>
            <a:off x="6655717" y="3105539"/>
            <a:ext cx="10607" cy="22054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8 CuadroTexto">
            <a:extLst>
              <a:ext uri="{FF2B5EF4-FFF2-40B4-BE49-F238E27FC236}">
                <a16:creationId xmlns:a16="http://schemas.microsoft.com/office/drawing/2014/main" id="{91379B44-C50A-4C1E-86B8-99581EBE62B6}"/>
              </a:ext>
            </a:extLst>
          </p:cNvPr>
          <p:cNvSpPr txBox="1"/>
          <p:nvPr/>
        </p:nvSpPr>
        <p:spPr>
          <a:xfrm>
            <a:off x="6798753" y="3206244"/>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DD9D31"/>
                </a:solidFill>
                <a:effectLst/>
                <a:uLnTx/>
                <a:uFillTx/>
                <a:latin typeface="Calibri" panose="020F0502020204030204"/>
                <a:ea typeface="+mn-ea"/>
                <a:cs typeface="+mn-cs"/>
              </a:rPr>
              <a:t>Sardis</a:t>
            </a:r>
          </a:p>
        </p:txBody>
      </p:sp>
      <p:sp>
        <p:nvSpPr>
          <p:cNvPr id="22" name="3 Elipse">
            <a:extLst>
              <a:ext uri="{FF2B5EF4-FFF2-40B4-BE49-F238E27FC236}">
                <a16:creationId xmlns:a16="http://schemas.microsoft.com/office/drawing/2014/main" id="{1554C79C-390F-48CD-8B0A-008F302C497F}"/>
              </a:ext>
            </a:extLst>
          </p:cNvPr>
          <p:cNvSpPr/>
          <p:nvPr/>
        </p:nvSpPr>
        <p:spPr>
          <a:xfrm>
            <a:off x="7290717" y="3827464"/>
            <a:ext cx="219960" cy="222917"/>
          </a:xfrm>
          <a:prstGeom prst="ellipse">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5 Conector recto">
            <a:extLst>
              <a:ext uri="{FF2B5EF4-FFF2-40B4-BE49-F238E27FC236}">
                <a16:creationId xmlns:a16="http://schemas.microsoft.com/office/drawing/2014/main" id="{665767DB-DC77-421F-ABA5-F58F98B0419C}"/>
              </a:ext>
            </a:extLst>
          </p:cNvPr>
          <p:cNvCxnSpPr>
            <a:cxnSpLocks/>
            <a:stCxn id="19" idx="4"/>
            <a:endCxn id="22" idx="1"/>
          </p:cNvCxnSpPr>
          <p:nvPr/>
        </p:nvCxnSpPr>
        <p:spPr>
          <a:xfrm>
            <a:off x="6666324" y="3549004"/>
            <a:ext cx="656605" cy="311105"/>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8 CuadroTexto">
            <a:extLst>
              <a:ext uri="{FF2B5EF4-FFF2-40B4-BE49-F238E27FC236}">
                <a16:creationId xmlns:a16="http://schemas.microsoft.com/office/drawing/2014/main" id="{536B1041-2B07-44B9-8570-E9C47551D9DB}"/>
              </a:ext>
            </a:extLst>
          </p:cNvPr>
          <p:cNvSpPr txBox="1"/>
          <p:nvPr/>
        </p:nvSpPr>
        <p:spPr>
          <a:xfrm>
            <a:off x="7543344" y="3660521"/>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25247"/>
                </a:solidFill>
                <a:effectLst/>
                <a:uLnTx/>
                <a:uFillTx/>
                <a:latin typeface="Calibri" panose="020F0502020204030204"/>
                <a:ea typeface="+mn-ea"/>
                <a:cs typeface="+mn-cs"/>
              </a:rPr>
              <a:t>Filadelfia</a:t>
            </a:r>
          </a:p>
        </p:txBody>
      </p:sp>
      <p:sp>
        <p:nvSpPr>
          <p:cNvPr id="29" name="3 Elipse">
            <a:extLst>
              <a:ext uri="{FF2B5EF4-FFF2-40B4-BE49-F238E27FC236}">
                <a16:creationId xmlns:a16="http://schemas.microsoft.com/office/drawing/2014/main" id="{86A7AFD7-D16B-402D-BAA5-E15DDE834C37}"/>
              </a:ext>
            </a:extLst>
          </p:cNvPr>
          <p:cNvSpPr/>
          <p:nvPr/>
        </p:nvSpPr>
        <p:spPr>
          <a:xfrm>
            <a:off x="7761571" y="4387853"/>
            <a:ext cx="219960" cy="222917"/>
          </a:xfrm>
          <a:prstGeom prst="ellipse">
            <a:avLst/>
          </a:prstGeom>
          <a:solidFill>
            <a:schemeClr val="bg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5 Conector recto">
            <a:extLst>
              <a:ext uri="{FF2B5EF4-FFF2-40B4-BE49-F238E27FC236}">
                <a16:creationId xmlns:a16="http://schemas.microsoft.com/office/drawing/2014/main" id="{88319117-281A-417E-9D55-AE9FBACE8ACE}"/>
              </a:ext>
            </a:extLst>
          </p:cNvPr>
          <p:cNvCxnSpPr>
            <a:cxnSpLocks/>
            <a:endCxn id="29" idx="1"/>
          </p:cNvCxnSpPr>
          <p:nvPr/>
        </p:nvCxnSpPr>
        <p:spPr>
          <a:xfrm>
            <a:off x="7510677" y="4050381"/>
            <a:ext cx="283106" cy="370117"/>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8 CuadroTexto">
            <a:extLst>
              <a:ext uri="{FF2B5EF4-FFF2-40B4-BE49-F238E27FC236}">
                <a16:creationId xmlns:a16="http://schemas.microsoft.com/office/drawing/2014/main" id="{113E7342-5FCA-4241-806F-5181C41EB17D}"/>
              </a:ext>
            </a:extLst>
          </p:cNvPr>
          <p:cNvSpPr txBox="1"/>
          <p:nvPr/>
        </p:nvSpPr>
        <p:spPr>
          <a:xfrm>
            <a:off x="8013743" y="4253403"/>
            <a:ext cx="1367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8276C"/>
                </a:solidFill>
                <a:effectLst/>
                <a:uLnTx/>
                <a:uFillTx/>
                <a:latin typeface="Calibri" panose="020F0502020204030204"/>
                <a:ea typeface="+mn-ea"/>
                <a:cs typeface="+mn-cs"/>
              </a:rPr>
              <a:t>Laodicea</a:t>
            </a:r>
          </a:p>
        </p:txBody>
      </p:sp>
      <p:pic>
        <p:nvPicPr>
          <p:cNvPr id="7" name="Imagen 6">
            <a:extLst>
              <a:ext uri="{FF2B5EF4-FFF2-40B4-BE49-F238E27FC236}">
                <a16:creationId xmlns:a16="http://schemas.microsoft.com/office/drawing/2014/main" id="{FFD8E968-C8AD-4755-A5B6-19D5778E6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541" y="4822334"/>
            <a:ext cx="3189301" cy="1926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Imagen 35">
            <a:extLst>
              <a:ext uri="{FF2B5EF4-FFF2-40B4-BE49-F238E27FC236}">
                <a16:creationId xmlns:a16="http://schemas.microsoft.com/office/drawing/2014/main" id="{25D93585-BCD9-4072-803E-58105935C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6502"/>
            <a:ext cx="3081449" cy="2458706"/>
          </a:xfrm>
          <a:prstGeom prst="rect">
            <a:avLst/>
          </a:prstGeom>
        </p:spPr>
      </p:pic>
      <p:graphicFrame>
        <p:nvGraphicFramePr>
          <p:cNvPr id="2" name="Diagrama 1">
            <a:extLst>
              <a:ext uri="{FF2B5EF4-FFF2-40B4-BE49-F238E27FC236}">
                <a16:creationId xmlns:a16="http://schemas.microsoft.com/office/drawing/2014/main" id="{622F8F61-6F51-4B0E-B43D-28550BDE5CD9}"/>
              </a:ext>
            </a:extLst>
          </p:cNvPr>
          <p:cNvGraphicFramePr/>
          <p:nvPr>
            <p:extLst>
              <p:ext uri="{D42A27DB-BD31-4B8C-83A1-F6EECF244321}">
                <p14:modId xmlns:p14="http://schemas.microsoft.com/office/powerpoint/2010/main" val="2836826753"/>
              </p:ext>
            </p:extLst>
          </p:nvPr>
        </p:nvGraphicFramePr>
        <p:xfrm>
          <a:off x="-143573" y="562325"/>
          <a:ext cx="5419162" cy="36731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9683A93A-8E01-81E9-D56B-C63003D2E8BB}"/>
              </a:ext>
            </a:extLst>
          </p:cNvPr>
          <p:cNvSpPr txBox="1"/>
          <p:nvPr/>
        </p:nvSpPr>
        <p:spPr>
          <a:xfrm>
            <a:off x="3678440" y="-84212"/>
            <a:ext cx="2567577"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prstClr val="black"/>
                  </a:solidFill>
                  <a:prstDash val="solid"/>
                </a:ln>
                <a:solidFill>
                  <a:schemeClr val="accent2">
                    <a:lumMod val="75000"/>
                  </a:schemeClr>
                </a:solidFill>
                <a:effectLst>
                  <a:outerShdw dist="38100" dir="2700000" algn="tl" rotWithShape="0">
                    <a:prstClr val="black"/>
                  </a:outerShdw>
                </a:effectLst>
                <a:uLnTx/>
                <a:uFillTx/>
              </a:rPr>
              <a:t>LAODICEA</a:t>
            </a:r>
          </a:p>
        </p:txBody>
      </p:sp>
    </p:spTree>
    <p:extLst>
      <p:ext uri="{BB962C8B-B14F-4D97-AF65-F5344CB8AC3E}">
        <p14:creationId xmlns:p14="http://schemas.microsoft.com/office/powerpoint/2010/main" val="2004585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3" dur="500"/>
                                        <p:tgtEl>
                                          <p:spTgt spid="2">
                                            <p:graphicEl>
                                              <a:dgm id="{82A57AC3-D604-4680-A738-D28656CB9BEC}"/>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8" dur="500"/>
                                        <p:tgtEl>
                                          <p:spTgt spid="2">
                                            <p:graphicEl>
                                              <a:dgm id="{3171F445-6DE3-4BD6-98C1-F16D2E3998F1}"/>
                                            </p:graphic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61" dur="500"/>
                                        <p:tgtEl>
                                          <p:spTgt spid="2">
                                            <p:graphicEl>
                                              <a:dgm id="{E8B158F0-EF75-4ADD-A9E0-8C7F68571F8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6" dur="500"/>
                                        <p:tgtEl>
                                          <p:spTgt spid="2">
                                            <p:graphicEl>
                                              <a:dgm id="{99C36F94-DDAC-4C4C-80EC-311CF14D5B98}"/>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9" dur="500"/>
                                        <p:tgtEl>
                                          <p:spTgt spid="2">
                                            <p:graphicEl>
                                              <a:dgm id="{5396333C-4A35-4290-8AB6-4F5563EBC35F}"/>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graphicEl>
                                              <a:dgm id="{1552B180-F335-4DF7-827E-335B117CB4D1}"/>
                                            </p:graphicEl>
                                          </p:spTgt>
                                        </p:tgtEl>
                                        <p:attrNameLst>
                                          <p:attrName>style.visibility</p:attrName>
                                        </p:attrNameLst>
                                      </p:cBhvr>
                                      <p:to>
                                        <p:strVal val="visible"/>
                                      </p:to>
                                    </p:set>
                                    <p:animEffect transition="in" filter="wipe(left)">
                                      <p:cBhvr>
                                        <p:cTn id="74" dur="500"/>
                                        <p:tgtEl>
                                          <p:spTgt spid="2">
                                            <p:graphicEl>
                                              <a:dgm id="{1552B180-F335-4DF7-827E-335B117CB4D1}"/>
                                            </p:graphicEl>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
                                            <p:graphicEl>
                                              <a:dgm id="{FD8C57B7-2CEB-4465-B51E-92E3E96D1A17}"/>
                                            </p:graphicEl>
                                          </p:spTgt>
                                        </p:tgtEl>
                                        <p:attrNameLst>
                                          <p:attrName>style.visibility</p:attrName>
                                        </p:attrNameLst>
                                      </p:cBhvr>
                                      <p:to>
                                        <p:strVal val="visible"/>
                                      </p:to>
                                    </p:set>
                                    <p:animEffect transition="in" filter="wipe(left)">
                                      <p:cBhvr>
                                        <p:cTn id="77" dur="500"/>
                                        <p:tgtEl>
                                          <p:spTgt spid="2">
                                            <p:graphicEl>
                                              <a:dgm id="{FD8C57B7-2CEB-4465-B51E-92E3E96D1A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9" grpId="0" animBg="1"/>
      <p:bldP spid="31" grpId="0"/>
      <p:bldGraphic spid="2" grpId="0">
        <p:bldSub>
          <a:bldDgm bld="one"/>
        </p:bldSub>
      </p:bldGraphic>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3000" b="-11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05B9CB8-1436-8E15-DD01-A353BCC05AFC}"/>
              </a:ext>
            </a:extLst>
          </p:cNvPr>
          <p:cNvSpPr txBox="1"/>
          <p:nvPr/>
        </p:nvSpPr>
        <p:spPr>
          <a:xfrm>
            <a:off x="246742" y="89182"/>
            <a:ext cx="2567577" cy="707886"/>
          </a:xfrm>
          <a:prstGeom prst="rect">
            <a:avLst/>
          </a:prstGeom>
          <a:noFill/>
          <a:ln>
            <a:noFill/>
          </a:ln>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r>
              <a:rPr lang="es-ES" dirty="0">
                <a:ln w="6600">
                  <a:solidFill>
                    <a:schemeClr val="tx1"/>
                  </a:solidFill>
                  <a:prstDash val="solid"/>
                </a:ln>
                <a:effectLst>
                  <a:outerShdw dist="38100" dir="2700000" algn="tl" rotWithShape="0">
                    <a:schemeClr val="tx1"/>
                  </a:outerShdw>
                </a:effectLst>
              </a:rPr>
              <a:t>LAODICEA</a:t>
            </a:r>
          </a:p>
        </p:txBody>
      </p:sp>
      <p:sp>
        <p:nvSpPr>
          <p:cNvPr id="3" name="CuadroTexto 2">
            <a:extLst>
              <a:ext uri="{FF2B5EF4-FFF2-40B4-BE49-F238E27FC236}">
                <a16:creationId xmlns:a16="http://schemas.microsoft.com/office/drawing/2014/main" id="{C1A9F2D6-6874-CBCB-821D-668D5FF31C96}"/>
              </a:ext>
            </a:extLst>
          </p:cNvPr>
          <p:cNvSpPr txBox="1"/>
          <p:nvPr/>
        </p:nvSpPr>
        <p:spPr>
          <a:xfrm>
            <a:off x="406401" y="781331"/>
            <a:ext cx="11297920" cy="646331"/>
          </a:xfrm>
          <a:prstGeom prst="rect">
            <a:avLst/>
          </a:prstGeom>
          <a:noFill/>
        </p:spPr>
        <p:txBody>
          <a:bodyPr wrap="square">
            <a:spAutoFit/>
          </a:bodyPr>
          <a:lstStyle/>
          <a:p>
            <a:r>
              <a:rPr lang="es-ES" b="1" dirty="0"/>
              <a:t>Soy el ángel de la iglesia de Laodicea. Después de leer las cartas que Jesús dirigió a los otros ángeles, me hago una pregunta: ¿por qué Jesús no tiene ninguna alabanza para mí? Podemos leer la carta completa en Apocalipsis 3:14-22</a:t>
            </a:r>
            <a:r>
              <a:rPr lang="es-ES" dirty="0"/>
              <a:t>.</a:t>
            </a:r>
          </a:p>
        </p:txBody>
      </p:sp>
      <p:sp>
        <p:nvSpPr>
          <p:cNvPr id="7" name="CuadroTexto 6">
            <a:extLst>
              <a:ext uri="{FF2B5EF4-FFF2-40B4-BE49-F238E27FC236}">
                <a16:creationId xmlns:a16="http://schemas.microsoft.com/office/drawing/2014/main" id="{C19EC061-A26E-AC71-6A61-21FDFC83F803}"/>
              </a:ext>
            </a:extLst>
          </p:cNvPr>
          <p:cNvSpPr txBox="1"/>
          <p:nvPr/>
        </p:nvSpPr>
        <p:spPr>
          <a:xfrm>
            <a:off x="325120" y="1397182"/>
            <a:ext cx="6980248" cy="5062924"/>
          </a:xfrm>
          <a:prstGeom prst="rect">
            <a:avLst/>
          </a:prstGeom>
          <a:noFill/>
        </p:spPr>
        <p:txBody>
          <a:bodyPr wrap="square">
            <a:spAutoFit/>
          </a:bodyPr>
          <a:lstStyle/>
          <a:p>
            <a:r>
              <a:rPr lang="es-ES" sz="1700" b="1" dirty="0">
                <a:latin typeface="Comic Sans MS" panose="030F0702030302020204" pitchFamily="66" charset="0"/>
              </a:rPr>
              <a:t>“Escribe también al ángel de la iglesia de Laodicea: dice el Amén, el testigo fiel que dice la verdad, el origen de todo lo que Dios creó:</a:t>
            </a:r>
          </a:p>
          <a:p>
            <a:r>
              <a:rPr lang="es-ES" sz="1700" b="1" dirty="0">
                <a:latin typeface="Comic Sans MS" panose="030F0702030302020204" pitchFamily="66" charset="0"/>
              </a:rPr>
              <a:t>Yo sé todo lo que haces. Sé que no eres frío ni caliente. ¡Ojalá fueras frío o caliente! Pero como eres tibio y no frío ni caliente, te vomitaré de mi boca. Dices que eres rico, que te ha ido muy bien y que nada te hace falta; y no te das cuenta de que eres un desdichado, miserable, pobre, ciego y desnudo. Por eso te aconsejo que compres de mí oro refinado en el fuego, para que seas realmente rico; y que compres de mí ropas blancas para vestirte y cubrir tu vergonzosa desnudez, y colirio para aplicártelo a los ojos y que veas. Yo reprendo y corrijo a los que amo. Por lo tanto, sé fervoroso y vuélvete a Dios.</a:t>
            </a:r>
          </a:p>
          <a:p>
            <a:r>
              <a:rPr lang="es-ES" sz="1700" b="1" dirty="0">
                <a:latin typeface="Comic Sans MS" panose="030F0702030302020204" pitchFamily="66" charset="0"/>
              </a:rPr>
              <a:t>Mira, yo estoy llamando a la puerta: si alguien oye mi voz y abre la puerta, entraré en su casa y cenaremos juntos.</a:t>
            </a:r>
          </a:p>
          <a:p>
            <a:r>
              <a:rPr lang="es-ES" sz="1700" b="1" dirty="0">
                <a:latin typeface="Comic Sans MS" panose="030F0702030302020204" pitchFamily="66" charset="0"/>
              </a:rPr>
              <a:t>A los vencedores les daré un lugar conmigo en mi trono, así como yo he vencido y me he sentado con mi Padre en su trono. ¡Quien tiene oídos, oiga lo que el Espíritu dice a las iglesias!”</a:t>
            </a:r>
            <a:endParaRPr lang="es-ES" sz="1700" dirty="0"/>
          </a:p>
        </p:txBody>
      </p:sp>
      <p:pic>
        <p:nvPicPr>
          <p:cNvPr id="6" name="Imagen 5" descr="Un dibujo de una persona&#10;&#10;Descripción generada automáticamente con confianza baja">
            <a:extLst>
              <a:ext uri="{FF2B5EF4-FFF2-40B4-BE49-F238E27FC236}">
                <a16:creationId xmlns:a16="http://schemas.microsoft.com/office/drawing/2014/main" id="{AD7936EF-8A40-CA6E-4F61-1C6525DD21CC}"/>
              </a:ext>
            </a:extLst>
          </p:cNvPr>
          <p:cNvPicPr>
            <a:picLocks noChangeAspect="1"/>
          </p:cNvPicPr>
          <p:nvPr/>
        </p:nvPicPr>
        <p:blipFill rotWithShape="1">
          <a:blip r:embed="rId3">
            <a:extLst>
              <a:ext uri="{28A0092B-C50C-407E-A947-70E740481C1C}">
                <a14:useLocalDpi xmlns:a14="http://schemas.microsoft.com/office/drawing/2010/main" val="0"/>
              </a:ext>
            </a:extLst>
          </a:blip>
          <a:srcRect l="2757" r="1425"/>
          <a:stretch/>
        </p:blipFill>
        <p:spPr>
          <a:xfrm>
            <a:off x="7445363" y="1506319"/>
            <a:ext cx="4097708" cy="4737165"/>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9939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ipe(left)">
                                      <p:cBhvr>
                                        <p:cTn id="3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ECB5F1-24DF-92C7-A391-6E2D31BAB3A4}"/>
              </a:ext>
            </a:extLst>
          </p:cNvPr>
          <p:cNvSpPr txBox="1"/>
          <p:nvPr/>
        </p:nvSpPr>
        <p:spPr>
          <a:xfrm>
            <a:off x="173245" y="111268"/>
            <a:ext cx="8922117" cy="3416320"/>
          </a:xfrm>
          <a:prstGeom prst="rect">
            <a:avLst/>
          </a:prstGeom>
          <a:noFill/>
        </p:spPr>
        <p:txBody>
          <a:bodyPr wrap="square">
            <a:spAutoFit/>
          </a:bodyPr>
          <a:lstStyle/>
          <a:p>
            <a:r>
              <a:rPr lang="es-ES" b="1" dirty="0"/>
              <a:t>Con lo bien que hago siempre las cosas, ¿cómo puede decirme Jesús que soy un desventurado, miserable, pobre, ciego y desnudo?</a:t>
            </a:r>
          </a:p>
          <a:p>
            <a:r>
              <a:rPr lang="es-ES" b="1" dirty="0"/>
              <a:t>Es cierto que no soy demasiado misionero. ¿Pero vomitarme por eso? Tendría que haber más alabanzas y menos críticas. Digo yo que no es para tanto.</a:t>
            </a:r>
          </a:p>
          <a:p>
            <a:r>
              <a:rPr lang="es-ES" b="1" dirty="0"/>
              <a:t>Pero, claro, Él es el Amén, el testigo fiel, el que siempre dice la verdad. ¿Será que tiene razón? Voy a leer su consejo.</a:t>
            </a:r>
          </a:p>
          <a:p>
            <a:r>
              <a:rPr lang="es-ES" b="1" dirty="0"/>
              <a:t>Dice que compre oro refinado en fuego, y vestiduras blancas, y que unja mis ojos con colirio.</a:t>
            </a:r>
          </a:p>
          <a:p>
            <a:r>
              <a:rPr lang="es-ES" b="1" dirty="0"/>
              <a:t>¿Podré comprar esto con mi dinero? Estoy seguro de que no. Isaías 55:1 nos dice: “los que no tienen dinero, venid, comprad y comed. Venid, comprad sin dinero y sin precio”.</a:t>
            </a:r>
          </a:p>
          <a:p>
            <a:r>
              <a:rPr lang="es-ES" b="1" dirty="0"/>
              <a:t>Tendré que ir a Jesús para que me venda esa fe, como el oro, que se purifica en el fuego de las pruebas; que me de las vestiduras blancas de su justicia; y que unja mis ojos con el colirio del Espíritu Santo para que pueda ver con claridad mi verdadera condición.</a:t>
            </a:r>
          </a:p>
        </p:txBody>
      </p:sp>
      <p:pic>
        <p:nvPicPr>
          <p:cNvPr id="4" name="Imagen 3" descr="Hombre parado en un cuerpo de agua&#10;&#10;Descripción generada automáticamente con confianza media">
            <a:extLst>
              <a:ext uri="{FF2B5EF4-FFF2-40B4-BE49-F238E27FC236}">
                <a16:creationId xmlns:a16="http://schemas.microsoft.com/office/drawing/2014/main" id="{5610DC49-88AD-D2F8-048E-099D9691EB4B}"/>
              </a:ext>
            </a:extLst>
          </p:cNvPr>
          <p:cNvPicPr>
            <a:picLocks noChangeAspect="1"/>
          </p:cNvPicPr>
          <p:nvPr/>
        </p:nvPicPr>
        <p:blipFill rotWithShape="1">
          <a:blip r:embed="rId3">
            <a:extLst>
              <a:ext uri="{28A0092B-C50C-407E-A947-70E740481C1C}">
                <a14:useLocalDpi xmlns:a14="http://schemas.microsoft.com/office/drawing/2010/main" val="0"/>
              </a:ext>
            </a:extLst>
          </a:blip>
          <a:srcRect l="3587" r="4331" b="34975"/>
          <a:stretch/>
        </p:blipFill>
        <p:spPr>
          <a:xfrm>
            <a:off x="9095362" y="231861"/>
            <a:ext cx="2813795" cy="26501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CuadroTexto 5">
            <a:extLst>
              <a:ext uri="{FF2B5EF4-FFF2-40B4-BE49-F238E27FC236}">
                <a16:creationId xmlns:a16="http://schemas.microsoft.com/office/drawing/2014/main" id="{6F94564D-75D7-E240-FA0D-620CE55728DF}"/>
              </a:ext>
            </a:extLst>
          </p:cNvPr>
          <p:cNvSpPr txBox="1"/>
          <p:nvPr/>
        </p:nvSpPr>
        <p:spPr>
          <a:xfrm>
            <a:off x="5688937" y="3451005"/>
            <a:ext cx="6420487" cy="3416320"/>
          </a:xfrm>
          <a:prstGeom prst="rect">
            <a:avLst/>
          </a:prstGeom>
          <a:noFill/>
        </p:spPr>
        <p:txBody>
          <a:bodyPr wrap="square">
            <a:spAutoFit/>
          </a:bodyPr>
          <a:lstStyle/>
          <a:p>
            <a:r>
              <a:rPr lang="es-ES" b="1" dirty="0"/>
              <a:t>Ya puedo oír el toque de su mano sobre la puerta. Está esperando mi respuesta. ¿Le abriré? ¿Dejaré que entre y cene conmigo?</a:t>
            </a:r>
          </a:p>
          <a:p>
            <a:r>
              <a:rPr lang="es-ES" b="1" dirty="0"/>
              <a:t>Y si no fuera suficiente recompensa que Jesús entre en mi corazón, Él tiene aún más promesas para mí.</a:t>
            </a:r>
          </a:p>
          <a:p>
            <a:r>
              <a:rPr lang="es-ES" b="1" dirty="0"/>
              <a:t>Si yo le invito a entrar en mi casa, Él me invitará a entrar en la suya, y a sentarme en su trono.</a:t>
            </a:r>
          </a:p>
          <a:p>
            <a:r>
              <a:rPr lang="es-ES" b="1" dirty="0"/>
              <a:t>Estoy deseando que llegue ya el momento descrito en 1ª de Tesalonicenses 4:17, en el que “nosotros los que vivimos, los que hayamos quedado, seremos arrebatados juntamente con ellos en las nubes para recibir al Señor en el aire, y así estaremos siempre con el Señor”.</a:t>
            </a:r>
          </a:p>
          <a:p>
            <a:r>
              <a:rPr lang="es-ES" b="1" dirty="0"/>
              <a:t>Recuerda: tú podrías ser un miembro de la iglesia de Laodicea.</a:t>
            </a:r>
          </a:p>
        </p:txBody>
      </p:sp>
      <p:pic>
        <p:nvPicPr>
          <p:cNvPr id="8" name="Imagen 7" descr="Imagen que contiene edificio, hombre, ventana, tabla&#10;&#10;Descripción generada automáticamente">
            <a:extLst>
              <a:ext uri="{FF2B5EF4-FFF2-40B4-BE49-F238E27FC236}">
                <a16:creationId xmlns:a16="http://schemas.microsoft.com/office/drawing/2014/main" id="{453DC547-ECD7-A2F9-6B55-2F80C9FFE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46" y="3527589"/>
            <a:ext cx="2413604" cy="3219144"/>
          </a:xfrm>
          <a:prstGeom prst="rect">
            <a:avLst/>
          </a:prstGeom>
          <a:solidFill>
            <a:srgbClr val="FFFFFF">
              <a:shade val="85000"/>
            </a:srgbClr>
          </a:solidFill>
          <a:ln w="88900" cap="sq">
            <a:solidFill>
              <a:srgbClr val="FF66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 dibujo de una persona&#10;&#10;Descripción generada automáticamente con confianza media">
            <a:extLst>
              <a:ext uri="{FF2B5EF4-FFF2-40B4-BE49-F238E27FC236}">
                <a16:creationId xmlns:a16="http://schemas.microsoft.com/office/drawing/2014/main" id="{3C8DD481-C600-1C28-0792-C715E98DC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655" y="3527588"/>
            <a:ext cx="2438502" cy="3219144"/>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224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wipe(left)">
                                      <p:cBhvr>
                                        <p:cTn id="39" dur="500"/>
                                        <p:tgtEl>
                                          <p:spTgt spid="6">
                                            <p:txEl>
                                              <p:pRg st="0" end="0"/>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500"/>
                                        <p:tgtEl>
                                          <p:spTgt spid="6">
                                            <p:txEl>
                                              <p:pRg st="1" end="1"/>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wipe(left)">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5"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vertical)">
                                      <p:cBhvr>
                                        <p:cTn id="50" dur="500"/>
                                        <p:tgtEl>
                                          <p:spTgt spid="12"/>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wipe(left)">
                                      <p:cBhvr>
                                        <p:cTn id="54" dur="500"/>
                                        <p:tgtEl>
                                          <p:spTgt spid="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wipe(left)">
                                      <p:cBhvr>
                                        <p:cTn id="5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2AE4C"/>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BD48CAD-5847-3641-03A1-E87E00286345}"/>
              </a:ext>
            </a:extLst>
          </p:cNvPr>
          <p:cNvSpPr txBox="1"/>
          <p:nvPr/>
        </p:nvSpPr>
        <p:spPr>
          <a:xfrm>
            <a:off x="91718" y="117693"/>
            <a:ext cx="3410240" cy="6740307"/>
          </a:xfrm>
          <a:prstGeom prst="rect">
            <a:avLst/>
          </a:prstGeom>
          <a:noFill/>
        </p:spPr>
        <p:txBody>
          <a:bodyPr wrap="square">
            <a:spAutoFit/>
          </a:bodyPr>
          <a:lstStyle/>
          <a:p>
            <a:r>
              <a:rPr lang="es-ES" b="1" dirty="0"/>
              <a:t>Recuerda: tú podrías ser un miembro de cualquiera de estas iglesias.</a:t>
            </a:r>
          </a:p>
          <a:p>
            <a:r>
              <a:rPr lang="es-ES" b="1" dirty="0"/>
              <a:t>Pero no caigas en la tentación de pensar a qué iglesia pertenecerá la persona que tienes a tu lado.</a:t>
            </a:r>
          </a:p>
          <a:p>
            <a:r>
              <a:rPr lang="es-ES" b="1" dirty="0"/>
              <a:t>Este mensaje es para ti y solo para ti. Solamente Jesús y tú conocen tu verdadera condición espiritual.</a:t>
            </a:r>
          </a:p>
          <a:p>
            <a:r>
              <a:rPr lang="es-ES" b="1" dirty="0"/>
              <a:t>Independientemente de cual sea tu condición, puedes estar seguro de que, con la ayuda y los consejos de Jesús, puedes mejorarla cada día.</a:t>
            </a:r>
          </a:p>
          <a:p>
            <a:r>
              <a:rPr lang="es-ES" b="1" dirty="0"/>
              <a:t>1ª de Corintios 9:24 nos dice: “¿No sabéis que los que corren en el estadio, todos a la verdad corren, pero uno solo se lleva el premio? Corred de tal manera que lo obtengáis”.</a:t>
            </a:r>
          </a:p>
          <a:p>
            <a:r>
              <a:rPr lang="es-ES" b="1" dirty="0"/>
              <a:t>Pablo nos invita a vivir nuestra vida cristiana con una meta: alcanzar la victoria.</a:t>
            </a:r>
          </a:p>
        </p:txBody>
      </p:sp>
      <p:pic>
        <p:nvPicPr>
          <p:cNvPr id="4" name="Imagen 3" descr="Un hombre en al aire con una tabla de skateboard&#10;&#10;Descripción generada automáticamente con confianza media">
            <a:extLst>
              <a:ext uri="{FF2B5EF4-FFF2-40B4-BE49-F238E27FC236}">
                <a16:creationId xmlns:a16="http://schemas.microsoft.com/office/drawing/2014/main" id="{15A96AA9-0295-A2D5-D9E6-0A5B1E265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958" y="0"/>
            <a:ext cx="8690042" cy="6858000"/>
          </a:xfrm>
          <a:prstGeom prst="rect">
            <a:avLst/>
          </a:prstGeom>
          <a:ln>
            <a:noFill/>
          </a:ln>
          <a:effectLst>
            <a:softEdge rad="112500"/>
          </a:effectLst>
        </p:spPr>
      </p:pic>
    </p:spTree>
    <p:extLst>
      <p:ext uri="{BB962C8B-B14F-4D97-AF65-F5344CB8AC3E}">
        <p14:creationId xmlns:p14="http://schemas.microsoft.com/office/powerpoint/2010/main" val="209505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left)">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Un jardín con flores de colores&#10;&#10;Descripción generada automáticamente con confianza media">
            <a:extLst>
              <a:ext uri="{FF2B5EF4-FFF2-40B4-BE49-F238E27FC236}">
                <a16:creationId xmlns:a16="http://schemas.microsoft.com/office/drawing/2014/main" id="{F91D59CD-3FC7-11B8-E2AB-EB76DB3A0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154" y="102810"/>
            <a:ext cx="7976569" cy="6652380"/>
          </a:xfrm>
          <a:prstGeom prst="rect">
            <a:avLst/>
          </a:prstGeom>
        </p:spPr>
      </p:pic>
      <p:sp>
        <p:nvSpPr>
          <p:cNvPr id="5" name="CuadroTexto 4">
            <a:extLst>
              <a:ext uri="{FF2B5EF4-FFF2-40B4-BE49-F238E27FC236}">
                <a16:creationId xmlns:a16="http://schemas.microsoft.com/office/drawing/2014/main" id="{BEE4FD73-2B0B-56B6-976C-F88B00ACA3FB}"/>
              </a:ext>
            </a:extLst>
          </p:cNvPr>
          <p:cNvSpPr txBox="1"/>
          <p:nvPr/>
        </p:nvSpPr>
        <p:spPr>
          <a:xfrm>
            <a:off x="60049" y="1759357"/>
            <a:ext cx="3687594" cy="5016758"/>
          </a:xfrm>
          <a:prstGeom prst="rect">
            <a:avLst/>
          </a:prstGeom>
          <a:noFill/>
        </p:spPr>
        <p:txBody>
          <a:bodyPr wrap="square">
            <a:spAutoFit/>
          </a:bodyPr>
          <a:lstStyle/>
          <a:p>
            <a:r>
              <a:rPr lang="es-ES" sz="2000" b="1" dirty="0"/>
              <a:t>El esfuerzo vale la pena.</a:t>
            </a:r>
          </a:p>
          <a:p>
            <a:r>
              <a:rPr lang="es-ES" sz="2000" b="1" dirty="0"/>
              <a:t>Además, recuerda que no estás solo en esta carrera. Jesús es el que te da las fuerzas: “mi poder se perfecciona en la debilidad” (2ª de Corintios 12:9).</a:t>
            </a:r>
          </a:p>
          <a:p>
            <a:r>
              <a:rPr lang="es-ES" sz="2000" b="1" dirty="0"/>
              <a:t>Dios es el que te hace avanzar, crecer y vencer. Él nos da esta promesa: “Jehová cumplirá su propósito en mí” (Salmo 138:8).</a:t>
            </a:r>
          </a:p>
          <a:p>
            <a:r>
              <a:rPr lang="es-ES" sz="2000" b="1" dirty="0"/>
              <a:t>Aferrados a Jesús, nuestra victoria está asegurada. Avancemos, pues, cada día, “puestos los ojos en Jesús, el autor y consumador de la fe” (Hebreos 12:2).</a:t>
            </a:r>
          </a:p>
        </p:txBody>
      </p:sp>
      <p:graphicFrame>
        <p:nvGraphicFramePr>
          <p:cNvPr id="8" name="Diagrama 7">
            <a:extLst>
              <a:ext uri="{FF2B5EF4-FFF2-40B4-BE49-F238E27FC236}">
                <a16:creationId xmlns:a16="http://schemas.microsoft.com/office/drawing/2014/main" id="{FA9867F6-59D3-9692-4CDB-C23048AD98D4}"/>
              </a:ext>
            </a:extLst>
          </p:cNvPr>
          <p:cNvGraphicFramePr/>
          <p:nvPr>
            <p:extLst>
              <p:ext uri="{D42A27DB-BD31-4B8C-83A1-F6EECF244321}">
                <p14:modId xmlns:p14="http://schemas.microsoft.com/office/powerpoint/2010/main" val="3839566457"/>
              </p:ext>
            </p:extLst>
          </p:nvPr>
        </p:nvGraphicFramePr>
        <p:xfrm>
          <a:off x="426720" y="0"/>
          <a:ext cx="1176527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08C82712-4B9B-D666-C71F-9E66F3BA00D1}"/>
              </a:ext>
            </a:extLst>
          </p:cNvPr>
          <p:cNvSpPr txBox="1"/>
          <p:nvPr/>
        </p:nvSpPr>
        <p:spPr>
          <a:xfrm>
            <a:off x="163526" y="81885"/>
            <a:ext cx="3553096" cy="1477328"/>
          </a:xfrm>
          <a:prstGeom prst="rect">
            <a:avLst/>
          </a:prstGeom>
          <a:noFill/>
        </p:spPr>
        <p:txBody>
          <a:bodyPr wrap="square">
            <a:spAutoFit/>
          </a:bodyPr>
          <a:lstStyle/>
          <a:p>
            <a:r>
              <a:rPr lang="es-ES" b="1" dirty="0"/>
              <a:t>A diferencia de las carreras deportivas, donde solo uno se lleva el premio, en la carrera cristiana todos los que lleguen a la meta recibirán su recompensa:</a:t>
            </a:r>
          </a:p>
        </p:txBody>
      </p:sp>
    </p:spTree>
    <p:extLst>
      <p:ext uri="{BB962C8B-B14F-4D97-AF65-F5344CB8AC3E}">
        <p14:creationId xmlns:p14="http://schemas.microsoft.com/office/powerpoint/2010/main" val="310064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graphicEl>
                                              <a:dgm id="{3ABD1507-910D-431E-8281-05B079D4F742}"/>
                                            </p:graphicEl>
                                          </p:spTgt>
                                        </p:tgtEl>
                                        <p:attrNameLst>
                                          <p:attrName>style.visibility</p:attrName>
                                        </p:attrNameLst>
                                      </p:cBhvr>
                                      <p:to>
                                        <p:strVal val="visible"/>
                                      </p:to>
                                    </p:set>
                                    <p:anim calcmode="lin" valueType="num">
                                      <p:cBhvr>
                                        <p:cTn id="12" dur="500" fill="hold"/>
                                        <p:tgtEl>
                                          <p:spTgt spid="8">
                                            <p:graphicEl>
                                              <a:dgm id="{3ABD1507-910D-431E-8281-05B079D4F742}"/>
                                            </p:graphicEl>
                                          </p:spTgt>
                                        </p:tgtEl>
                                        <p:attrNameLst>
                                          <p:attrName>ppt_w</p:attrName>
                                        </p:attrNameLst>
                                      </p:cBhvr>
                                      <p:tavLst>
                                        <p:tav tm="0">
                                          <p:val>
                                            <p:fltVal val="0"/>
                                          </p:val>
                                        </p:tav>
                                        <p:tav tm="100000">
                                          <p:val>
                                            <p:strVal val="#ppt_w"/>
                                          </p:val>
                                        </p:tav>
                                      </p:tavLst>
                                    </p:anim>
                                    <p:anim calcmode="lin" valueType="num">
                                      <p:cBhvr>
                                        <p:cTn id="13" dur="500" fill="hold"/>
                                        <p:tgtEl>
                                          <p:spTgt spid="8">
                                            <p:graphicEl>
                                              <a:dgm id="{3ABD1507-910D-431E-8281-05B079D4F742}"/>
                                            </p:graphicEl>
                                          </p:spTgt>
                                        </p:tgtEl>
                                        <p:attrNameLst>
                                          <p:attrName>ppt_h</p:attrName>
                                        </p:attrNameLst>
                                      </p:cBhvr>
                                      <p:tavLst>
                                        <p:tav tm="0">
                                          <p:val>
                                            <p:fltVal val="0"/>
                                          </p:val>
                                        </p:tav>
                                        <p:tav tm="100000">
                                          <p:val>
                                            <p:strVal val="#ppt_h"/>
                                          </p:val>
                                        </p:tav>
                                      </p:tavLst>
                                    </p:anim>
                                    <p:animEffect transition="in" filter="fade">
                                      <p:cBhvr>
                                        <p:cTn id="14" dur="500"/>
                                        <p:tgtEl>
                                          <p:spTgt spid="8">
                                            <p:graphicEl>
                                              <a:dgm id="{3ABD1507-910D-431E-8281-05B079D4F742}"/>
                                            </p:graphicEl>
                                          </p:spTgt>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graphicEl>
                                              <a:dgm id="{FFDD70BA-51A7-4D10-9FE2-A10AB3AD88C3}"/>
                                            </p:graphicEl>
                                          </p:spTgt>
                                        </p:tgtEl>
                                        <p:attrNameLst>
                                          <p:attrName>style.visibility</p:attrName>
                                        </p:attrNameLst>
                                      </p:cBhvr>
                                      <p:to>
                                        <p:strVal val="visible"/>
                                      </p:to>
                                    </p:set>
                                    <p:animEffect transition="in" filter="wipe(left)">
                                      <p:cBhvr>
                                        <p:cTn id="18" dur="500"/>
                                        <p:tgtEl>
                                          <p:spTgt spid="8">
                                            <p:graphicEl>
                                              <a:dgm id="{FFDD70BA-51A7-4D10-9FE2-A10AB3AD88C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graphicEl>
                                              <a:dgm id="{ECAD995A-5FB8-4E04-BDD6-219127E30BCE}"/>
                                            </p:graphicEl>
                                          </p:spTgt>
                                        </p:tgtEl>
                                        <p:attrNameLst>
                                          <p:attrName>style.visibility</p:attrName>
                                        </p:attrNameLst>
                                      </p:cBhvr>
                                      <p:to>
                                        <p:strVal val="visible"/>
                                      </p:to>
                                    </p:set>
                                    <p:anim calcmode="lin" valueType="num">
                                      <p:cBhvr>
                                        <p:cTn id="23" dur="500" fill="hold"/>
                                        <p:tgtEl>
                                          <p:spTgt spid="8">
                                            <p:graphicEl>
                                              <a:dgm id="{ECAD995A-5FB8-4E04-BDD6-219127E30BCE}"/>
                                            </p:graphicEl>
                                          </p:spTgt>
                                        </p:tgtEl>
                                        <p:attrNameLst>
                                          <p:attrName>ppt_w</p:attrName>
                                        </p:attrNameLst>
                                      </p:cBhvr>
                                      <p:tavLst>
                                        <p:tav tm="0">
                                          <p:val>
                                            <p:fltVal val="0"/>
                                          </p:val>
                                        </p:tav>
                                        <p:tav tm="100000">
                                          <p:val>
                                            <p:strVal val="#ppt_w"/>
                                          </p:val>
                                        </p:tav>
                                      </p:tavLst>
                                    </p:anim>
                                    <p:anim calcmode="lin" valueType="num">
                                      <p:cBhvr>
                                        <p:cTn id="24" dur="500" fill="hold"/>
                                        <p:tgtEl>
                                          <p:spTgt spid="8">
                                            <p:graphicEl>
                                              <a:dgm id="{ECAD995A-5FB8-4E04-BDD6-219127E30BCE}"/>
                                            </p:graphicEl>
                                          </p:spTgt>
                                        </p:tgtEl>
                                        <p:attrNameLst>
                                          <p:attrName>ppt_h</p:attrName>
                                        </p:attrNameLst>
                                      </p:cBhvr>
                                      <p:tavLst>
                                        <p:tav tm="0">
                                          <p:val>
                                            <p:fltVal val="0"/>
                                          </p:val>
                                        </p:tav>
                                        <p:tav tm="100000">
                                          <p:val>
                                            <p:strVal val="#ppt_h"/>
                                          </p:val>
                                        </p:tav>
                                      </p:tavLst>
                                    </p:anim>
                                    <p:animEffect transition="in" filter="fade">
                                      <p:cBhvr>
                                        <p:cTn id="25" dur="500"/>
                                        <p:tgtEl>
                                          <p:spTgt spid="8">
                                            <p:graphicEl>
                                              <a:dgm id="{ECAD995A-5FB8-4E04-BDD6-219127E30BCE}"/>
                                            </p:graphic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graphicEl>
                                              <a:dgm id="{04C0C2F1-82D1-454A-B5E1-706A4009C177}"/>
                                            </p:graphicEl>
                                          </p:spTgt>
                                        </p:tgtEl>
                                        <p:attrNameLst>
                                          <p:attrName>style.visibility</p:attrName>
                                        </p:attrNameLst>
                                      </p:cBhvr>
                                      <p:to>
                                        <p:strVal val="visible"/>
                                      </p:to>
                                    </p:set>
                                    <p:animEffect transition="in" filter="wipe(left)">
                                      <p:cBhvr>
                                        <p:cTn id="29" dur="500"/>
                                        <p:tgtEl>
                                          <p:spTgt spid="8">
                                            <p:graphicEl>
                                              <a:dgm id="{04C0C2F1-82D1-454A-B5E1-706A4009C177}"/>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08A8EBAE-E02D-4588-98D7-6422ABF198F9}"/>
                                            </p:graphicEl>
                                          </p:spTgt>
                                        </p:tgtEl>
                                        <p:attrNameLst>
                                          <p:attrName>style.visibility</p:attrName>
                                        </p:attrNameLst>
                                      </p:cBhvr>
                                      <p:to>
                                        <p:strVal val="visible"/>
                                      </p:to>
                                    </p:set>
                                    <p:anim calcmode="lin" valueType="num">
                                      <p:cBhvr>
                                        <p:cTn id="34" dur="500" fill="hold"/>
                                        <p:tgtEl>
                                          <p:spTgt spid="8">
                                            <p:graphicEl>
                                              <a:dgm id="{08A8EBAE-E02D-4588-98D7-6422ABF198F9}"/>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08A8EBAE-E02D-4588-98D7-6422ABF198F9}"/>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08A8EBAE-E02D-4588-98D7-6422ABF198F9}"/>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graphicEl>
                                              <a:dgm id="{A8ADF849-9C7B-47F6-A81F-03426F43434F}"/>
                                            </p:graphicEl>
                                          </p:spTgt>
                                        </p:tgtEl>
                                        <p:attrNameLst>
                                          <p:attrName>style.visibility</p:attrName>
                                        </p:attrNameLst>
                                      </p:cBhvr>
                                      <p:to>
                                        <p:strVal val="visible"/>
                                      </p:to>
                                    </p:set>
                                    <p:animEffect transition="in" filter="wipe(left)">
                                      <p:cBhvr>
                                        <p:cTn id="40" dur="500"/>
                                        <p:tgtEl>
                                          <p:spTgt spid="8">
                                            <p:graphicEl>
                                              <a:dgm id="{A8ADF849-9C7B-47F6-A81F-03426F43434F}"/>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graphicEl>
                                              <a:dgm id="{B4804BA4-0B7F-4E1A-A1E3-026CA859C899}"/>
                                            </p:graphicEl>
                                          </p:spTgt>
                                        </p:tgtEl>
                                        <p:attrNameLst>
                                          <p:attrName>style.visibility</p:attrName>
                                        </p:attrNameLst>
                                      </p:cBhvr>
                                      <p:to>
                                        <p:strVal val="visible"/>
                                      </p:to>
                                    </p:set>
                                    <p:anim calcmode="lin" valueType="num">
                                      <p:cBhvr>
                                        <p:cTn id="45" dur="500" fill="hold"/>
                                        <p:tgtEl>
                                          <p:spTgt spid="8">
                                            <p:graphicEl>
                                              <a:dgm id="{B4804BA4-0B7F-4E1A-A1E3-026CA859C899}"/>
                                            </p:graphicEl>
                                          </p:spTgt>
                                        </p:tgtEl>
                                        <p:attrNameLst>
                                          <p:attrName>ppt_w</p:attrName>
                                        </p:attrNameLst>
                                      </p:cBhvr>
                                      <p:tavLst>
                                        <p:tav tm="0">
                                          <p:val>
                                            <p:fltVal val="0"/>
                                          </p:val>
                                        </p:tav>
                                        <p:tav tm="100000">
                                          <p:val>
                                            <p:strVal val="#ppt_w"/>
                                          </p:val>
                                        </p:tav>
                                      </p:tavLst>
                                    </p:anim>
                                    <p:anim calcmode="lin" valueType="num">
                                      <p:cBhvr>
                                        <p:cTn id="46" dur="500" fill="hold"/>
                                        <p:tgtEl>
                                          <p:spTgt spid="8">
                                            <p:graphicEl>
                                              <a:dgm id="{B4804BA4-0B7F-4E1A-A1E3-026CA859C899}"/>
                                            </p:graphicEl>
                                          </p:spTgt>
                                        </p:tgtEl>
                                        <p:attrNameLst>
                                          <p:attrName>ppt_h</p:attrName>
                                        </p:attrNameLst>
                                      </p:cBhvr>
                                      <p:tavLst>
                                        <p:tav tm="0">
                                          <p:val>
                                            <p:fltVal val="0"/>
                                          </p:val>
                                        </p:tav>
                                        <p:tav tm="100000">
                                          <p:val>
                                            <p:strVal val="#ppt_h"/>
                                          </p:val>
                                        </p:tav>
                                      </p:tavLst>
                                    </p:anim>
                                    <p:animEffect transition="in" filter="fade">
                                      <p:cBhvr>
                                        <p:cTn id="47" dur="500"/>
                                        <p:tgtEl>
                                          <p:spTgt spid="8">
                                            <p:graphicEl>
                                              <a:dgm id="{B4804BA4-0B7F-4E1A-A1E3-026CA859C899}"/>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8">
                                            <p:graphicEl>
                                              <a:dgm id="{C75A4146-89CC-4CD4-A0A0-08F6D98DF8AA}"/>
                                            </p:graphicEl>
                                          </p:spTgt>
                                        </p:tgtEl>
                                        <p:attrNameLst>
                                          <p:attrName>style.visibility</p:attrName>
                                        </p:attrNameLst>
                                      </p:cBhvr>
                                      <p:to>
                                        <p:strVal val="visible"/>
                                      </p:to>
                                    </p:set>
                                    <p:animEffect transition="in" filter="wipe(left)">
                                      <p:cBhvr>
                                        <p:cTn id="51" dur="500"/>
                                        <p:tgtEl>
                                          <p:spTgt spid="8">
                                            <p:graphicEl>
                                              <a:dgm id="{C75A4146-89CC-4CD4-A0A0-08F6D98DF8A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graphicEl>
                                              <a:dgm id="{6D49BD6F-114A-4CDD-8948-C1C3B93757AD}"/>
                                            </p:graphicEl>
                                          </p:spTgt>
                                        </p:tgtEl>
                                        <p:attrNameLst>
                                          <p:attrName>style.visibility</p:attrName>
                                        </p:attrNameLst>
                                      </p:cBhvr>
                                      <p:to>
                                        <p:strVal val="visible"/>
                                      </p:to>
                                    </p:set>
                                    <p:anim calcmode="lin" valueType="num">
                                      <p:cBhvr>
                                        <p:cTn id="56" dur="500" fill="hold"/>
                                        <p:tgtEl>
                                          <p:spTgt spid="8">
                                            <p:graphicEl>
                                              <a:dgm id="{6D49BD6F-114A-4CDD-8948-C1C3B93757AD}"/>
                                            </p:graphicEl>
                                          </p:spTgt>
                                        </p:tgtEl>
                                        <p:attrNameLst>
                                          <p:attrName>ppt_w</p:attrName>
                                        </p:attrNameLst>
                                      </p:cBhvr>
                                      <p:tavLst>
                                        <p:tav tm="0">
                                          <p:val>
                                            <p:fltVal val="0"/>
                                          </p:val>
                                        </p:tav>
                                        <p:tav tm="100000">
                                          <p:val>
                                            <p:strVal val="#ppt_w"/>
                                          </p:val>
                                        </p:tav>
                                      </p:tavLst>
                                    </p:anim>
                                    <p:anim calcmode="lin" valueType="num">
                                      <p:cBhvr>
                                        <p:cTn id="57" dur="500" fill="hold"/>
                                        <p:tgtEl>
                                          <p:spTgt spid="8">
                                            <p:graphicEl>
                                              <a:dgm id="{6D49BD6F-114A-4CDD-8948-C1C3B93757AD}"/>
                                            </p:graphicEl>
                                          </p:spTgt>
                                        </p:tgtEl>
                                        <p:attrNameLst>
                                          <p:attrName>ppt_h</p:attrName>
                                        </p:attrNameLst>
                                      </p:cBhvr>
                                      <p:tavLst>
                                        <p:tav tm="0">
                                          <p:val>
                                            <p:fltVal val="0"/>
                                          </p:val>
                                        </p:tav>
                                        <p:tav tm="100000">
                                          <p:val>
                                            <p:strVal val="#ppt_h"/>
                                          </p:val>
                                        </p:tav>
                                      </p:tavLst>
                                    </p:anim>
                                    <p:animEffect transition="in" filter="fade">
                                      <p:cBhvr>
                                        <p:cTn id="58" dur="500"/>
                                        <p:tgtEl>
                                          <p:spTgt spid="8">
                                            <p:graphicEl>
                                              <a:dgm id="{6D49BD6F-114A-4CDD-8948-C1C3B93757AD}"/>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8">
                                            <p:graphicEl>
                                              <a:dgm id="{4EB1BB2D-6804-47D6-8251-283E4EA9950F}"/>
                                            </p:graphicEl>
                                          </p:spTgt>
                                        </p:tgtEl>
                                        <p:attrNameLst>
                                          <p:attrName>style.visibility</p:attrName>
                                        </p:attrNameLst>
                                      </p:cBhvr>
                                      <p:to>
                                        <p:strVal val="visible"/>
                                      </p:to>
                                    </p:set>
                                    <p:animEffect transition="in" filter="wipe(left)">
                                      <p:cBhvr>
                                        <p:cTn id="62" dur="500"/>
                                        <p:tgtEl>
                                          <p:spTgt spid="8">
                                            <p:graphicEl>
                                              <a:dgm id="{4EB1BB2D-6804-47D6-8251-283E4EA9950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graphicEl>
                                              <a:dgm id="{582818CF-29FB-4FE7-999B-125C86D1D235}"/>
                                            </p:graphicEl>
                                          </p:spTgt>
                                        </p:tgtEl>
                                        <p:attrNameLst>
                                          <p:attrName>style.visibility</p:attrName>
                                        </p:attrNameLst>
                                      </p:cBhvr>
                                      <p:to>
                                        <p:strVal val="visible"/>
                                      </p:to>
                                    </p:set>
                                    <p:anim calcmode="lin" valueType="num">
                                      <p:cBhvr>
                                        <p:cTn id="67" dur="500" fill="hold"/>
                                        <p:tgtEl>
                                          <p:spTgt spid="8">
                                            <p:graphicEl>
                                              <a:dgm id="{582818CF-29FB-4FE7-999B-125C86D1D235}"/>
                                            </p:graphicEl>
                                          </p:spTgt>
                                        </p:tgtEl>
                                        <p:attrNameLst>
                                          <p:attrName>ppt_w</p:attrName>
                                        </p:attrNameLst>
                                      </p:cBhvr>
                                      <p:tavLst>
                                        <p:tav tm="0">
                                          <p:val>
                                            <p:fltVal val="0"/>
                                          </p:val>
                                        </p:tav>
                                        <p:tav tm="100000">
                                          <p:val>
                                            <p:strVal val="#ppt_w"/>
                                          </p:val>
                                        </p:tav>
                                      </p:tavLst>
                                    </p:anim>
                                    <p:anim calcmode="lin" valueType="num">
                                      <p:cBhvr>
                                        <p:cTn id="68" dur="500" fill="hold"/>
                                        <p:tgtEl>
                                          <p:spTgt spid="8">
                                            <p:graphicEl>
                                              <a:dgm id="{582818CF-29FB-4FE7-999B-125C86D1D235}"/>
                                            </p:graphicEl>
                                          </p:spTgt>
                                        </p:tgtEl>
                                        <p:attrNameLst>
                                          <p:attrName>ppt_h</p:attrName>
                                        </p:attrNameLst>
                                      </p:cBhvr>
                                      <p:tavLst>
                                        <p:tav tm="0">
                                          <p:val>
                                            <p:fltVal val="0"/>
                                          </p:val>
                                        </p:tav>
                                        <p:tav tm="100000">
                                          <p:val>
                                            <p:strVal val="#ppt_h"/>
                                          </p:val>
                                        </p:tav>
                                      </p:tavLst>
                                    </p:anim>
                                    <p:animEffect transition="in" filter="fade">
                                      <p:cBhvr>
                                        <p:cTn id="69" dur="500"/>
                                        <p:tgtEl>
                                          <p:spTgt spid="8">
                                            <p:graphicEl>
                                              <a:dgm id="{582818CF-29FB-4FE7-999B-125C86D1D235}"/>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8">
                                            <p:graphicEl>
                                              <a:dgm id="{24D196F3-EE78-433E-8CD5-9BB07FCDE9B6}"/>
                                            </p:graphicEl>
                                          </p:spTgt>
                                        </p:tgtEl>
                                        <p:attrNameLst>
                                          <p:attrName>style.visibility</p:attrName>
                                        </p:attrNameLst>
                                      </p:cBhvr>
                                      <p:to>
                                        <p:strVal val="visible"/>
                                      </p:to>
                                    </p:set>
                                    <p:animEffect transition="in" filter="wipe(left)">
                                      <p:cBhvr>
                                        <p:cTn id="73" dur="500"/>
                                        <p:tgtEl>
                                          <p:spTgt spid="8">
                                            <p:graphicEl>
                                              <a:dgm id="{24D196F3-EE78-433E-8CD5-9BB07FCDE9B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8">
                                            <p:graphicEl>
                                              <a:dgm id="{EA342DE2-8634-4EF0-B65F-C13C84E6BFED}"/>
                                            </p:graphicEl>
                                          </p:spTgt>
                                        </p:tgtEl>
                                        <p:attrNameLst>
                                          <p:attrName>style.visibility</p:attrName>
                                        </p:attrNameLst>
                                      </p:cBhvr>
                                      <p:to>
                                        <p:strVal val="visible"/>
                                      </p:to>
                                    </p:set>
                                    <p:anim calcmode="lin" valueType="num">
                                      <p:cBhvr>
                                        <p:cTn id="78" dur="500" fill="hold"/>
                                        <p:tgtEl>
                                          <p:spTgt spid="8">
                                            <p:graphicEl>
                                              <a:dgm id="{EA342DE2-8634-4EF0-B65F-C13C84E6BFED}"/>
                                            </p:graphicEl>
                                          </p:spTgt>
                                        </p:tgtEl>
                                        <p:attrNameLst>
                                          <p:attrName>ppt_w</p:attrName>
                                        </p:attrNameLst>
                                      </p:cBhvr>
                                      <p:tavLst>
                                        <p:tav tm="0">
                                          <p:val>
                                            <p:fltVal val="0"/>
                                          </p:val>
                                        </p:tav>
                                        <p:tav tm="100000">
                                          <p:val>
                                            <p:strVal val="#ppt_w"/>
                                          </p:val>
                                        </p:tav>
                                      </p:tavLst>
                                    </p:anim>
                                    <p:anim calcmode="lin" valueType="num">
                                      <p:cBhvr>
                                        <p:cTn id="79" dur="500" fill="hold"/>
                                        <p:tgtEl>
                                          <p:spTgt spid="8">
                                            <p:graphicEl>
                                              <a:dgm id="{EA342DE2-8634-4EF0-B65F-C13C84E6BFED}"/>
                                            </p:graphicEl>
                                          </p:spTgt>
                                        </p:tgtEl>
                                        <p:attrNameLst>
                                          <p:attrName>ppt_h</p:attrName>
                                        </p:attrNameLst>
                                      </p:cBhvr>
                                      <p:tavLst>
                                        <p:tav tm="0">
                                          <p:val>
                                            <p:fltVal val="0"/>
                                          </p:val>
                                        </p:tav>
                                        <p:tav tm="100000">
                                          <p:val>
                                            <p:strVal val="#ppt_h"/>
                                          </p:val>
                                        </p:tav>
                                      </p:tavLst>
                                    </p:anim>
                                    <p:animEffect transition="in" filter="fade">
                                      <p:cBhvr>
                                        <p:cTn id="80" dur="500"/>
                                        <p:tgtEl>
                                          <p:spTgt spid="8">
                                            <p:graphicEl>
                                              <a:dgm id="{EA342DE2-8634-4EF0-B65F-C13C84E6BFED}"/>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8">
                                            <p:graphicEl>
                                              <a:dgm id="{DCD958A8-A184-4EAB-B317-D448CF3FAE73}"/>
                                            </p:graphicEl>
                                          </p:spTgt>
                                        </p:tgtEl>
                                        <p:attrNameLst>
                                          <p:attrName>style.visibility</p:attrName>
                                        </p:attrNameLst>
                                      </p:cBhvr>
                                      <p:to>
                                        <p:strVal val="visible"/>
                                      </p:to>
                                    </p:set>
                                    <p:animEffect transition="in" filter="wipe(left)">
                                      <p:cBhvr>
                                        <p:cTn id="84" dur="500"/>
                                        <p:tgtEl>
                                          <p:spTgt spid="8">
                                            <p:graphicEl>
                                              <a:dgm id="{DCD958A8-A184-4EAB-B317-D448CF3FAE73}"/>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
                                            <p:graphicEl>
                                              <a:dgm id="{DD10758F-6592-4E43-B183-B8C696806FF4}"/>
                                            </p:graphicEl>
                                          </p:spTgt>
                                        </p:tgtEl>
                                        <p:attrNameLst>
                                          <p:attrName>style.visibility</p:attrName>
                                        </p:attrNameLst>
                                      </p:cBhvr>
                                      <p:to>
                                        <p:strVal val="visible"/>
                                      </p:to>
                                    </p:set>
                                    <p:anim calcmode="lin" valueType="num">
                                      <p:cBhvr>
                                        <p:cTn id="89" dur="500" fill="hold"/>
                                        <p:tgtEl>
                                          <p:spTgt spid="8">
                                            <p:graphicEl>
                                              <a:dgm id="{DD10758F-6592-4E43-B183-B8C696806FF4}"/>
                                            </p:graphicEl>
                                          </p:spTgt>
                                        </p:tgtEl>
                                        <p:attrNameLst>
                                          <p:attrName>ppt_w</p:attrName>
                                        </p:attrNameLst>
                                      </p:cBhvr>
                                      <p:tavLst>
                                        <p:tav tm="0">
                                          <p:val>
                                            <p:fltVal val="0"/>
                                          </p:val>
                                        </p:tav>
                                        <p:tav tm="100000">
                                          <p:val>
                                            <p:strVal val="#ppt_w"/>
                                          </p:val>
                                        </p:tav>
                                      </p:tavLst>
                                    </p:anim>
                                    <p:anim calcmode="lin" valueType="num">
                                      <p:cBhvr>
                                        <p:cTn id="90" dur="500" fill="hold"/>
                                        <p:tgtEl>
                                          <p:spTgt spid="8">
                                            <p:graphicEl>
                                              <a:dgm id="{DD10758F-6592-4E43-B183-B8C696806FF4}"/>
                                            </p:graphicEl>
                                          </p:spTgt>
                                        </p:tgtEl>
                                        <p:attrNameLst>
                                          <p:attrName>ppt_h</p:attrName>
                                        </p:attrNameLst>
                                      </p:cBhvr>
                                      <p:tavLst>
                                        <p:tav tm="0">
                                          <p:val>
                                            <p:fltVal val="0"/>
                                          </p:val>
                                        </p:tav>
                                        <p:tav tm="100000">
                                          <p:val>
                                            <p:strVal val="#ppt_h"/>
                                          </p:val>
                                        </p:tav>
                                      </p:tavLst>
                                    </p:anim>
                                    <p:animEffect transition="in" filter="fade">
                                      <p:cBhvr>
                                        <p:cTn id="91" dur="500"/>
                                        <p:tgtEl>
                                          <p:spTgt spid="8">
                                            <p:graphicEl>
                                              <a:dgm id="{DD10758F-6592-4E43-B183-B8C696806FF4}"/>
                                            </p:graphicEl>
                                          </p:spTgt>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8">
                                            <p:graphicEl>
                                              <a:dgm id="{77B2855D-E506-48F1-BF1B-30E3D5D959C8}"/>
                                            </p:graphicEl>
                                          </p:spTgt>
                                        </p:tgtEl>
                                        <p:attrNameLst>
                                          <p:attrName>style.visibility</p:attrName>
                                        </p:attrNameLst>
                                      </p:cBhvr>
                                      <p:to>
                                        <p:strVal val="visible"/>
                                      </p:to>
                                    </p:set>
                                    <p:animEffect transition="in" filter="wipe(left)">
                                      <p:cBhvr>
                                        <p:cTn id="95" dur="500"/>
                                        <p:tgtEl>
                                          <p:spTgt spid="8">
                                            <p:graphicEl>
                                              <a:dgm id="{77B2855D-E506-48F1-BF1B-30E3D5D959C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8">
                                            <p:graphicEl>
                                              <a:dgm id="{7AACCD16-779B-4475-9357-D9AD55981AA0}"/>
                                            </p:graphicEl>
                                          </p:spTgt>
                                        </p:tgtEl>
                                        <p:attrNameLst>
                                          <p:attrName>style.visibility</p:attrName>
                                        </p:attrNameLst>
                                      </p:cBhvr>
                                      <p:to>
                                        <p:strVal val="visible"/>
                                      </p:to>
                                    </p:set>
                                    <p:anim calcmode="lin" valueType="num">
                                      <p:cBhvr>
                                        <p:cTn id="100" dur="500" fill="hold"/>
                                        <p:tgtEl>
                                          <p:spTgt spid="8">
                                            <p:graphicEl>
                                              <a:dgm id="{7AACCD16-779B-4475-9357-D9AD55981AA0}"/>
                                            </p:graphicEl>
                                          </p:spTgt>
                                        </p:tgtEl>
                                        <p:attrNameLst>
                                          <p:attrName>ppt_w</p:attrName>
                                        </p:attrNameLst>
                                      </p:cBhvr>
                                      <p:tavLst>
                                        <p:tav tm="0">
                                          <p:val>
                                            <p:fltVal val="0"/>
                                          </p:val>
                                        </p:tav>
                                        <p:tav tm="100000">
                                          <p:val>
                                            <p:strVal val="#ppt_w"/>
                                          </p:val>
                                        </p:tav>
                                      </p:tavLst>
                                    </p:anim>
                                    <p:anim calcmode="lin" valueType="num">
                                      <p:cBhvr>
                                        <p:cTn id="101" dur="500" fill="hold"/>
                                        <p:tgtEl>
                                          <p:spTgt spid="8">
                                            <p:graphicEl>
                                              <a:dgm id="{7AACCD16-779B-4475-9357-D9AD55981AA0}"/>
                                            </p:graphicEl>
                                          </p:spTgt>
                                        </p:tgtEl>
                                        <p:attrNameLst>
                                          <p:attrName>ppt_h</p:attrName>
                                        </p:attrNameLst>
                                      </p:cBhvr>
                                      <p:tavLst>
                                        <p:tav tm="0">
                                          <p:val>
                                            <p:fltVal val="0"/>
                                          </p:val>
                                        </p:tav>
                                        <p:tav tm="100000">
                                          <p:val>
                                            <p:strVal val="#ppt_h"/>
                                          </p:val>
                                        </p:tav>
                                      </p:tavLst>
                                    </p:anim>
                                    <p:animEffect transition="in" filter="fade">
                                      <p:cBhvr>
                                        <p:cTn id="102" dur="500"/>
                                        <p:tgtEl>
                                          <p:spTgt spid="8">
                                            <p:graphicEl>
                                              <a:dgm id="{7AACCD16-779B-4475-9357-D9AD55981AA0}"/>
                                            </p:graphicEl>
                                          </p:spTgt>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8">
                                            <p:graphicEl>
                                              <a:dgm id="{B6BFAE21-4D32-41DE-93E1-5B991245B792}"/>
                                            </p:graphicEl>
                                          </p:spTgt>
                                        </p:tgtEl>
                                        <p:attrNameLst>
                                          <p:attrName>style.visibility</p:attrName>
                                        </p:attrNameLst>
                                      </p:cBhvr>
                                      <p:to>
                                        <p:strVal val="visible"/>
                                      </p:to>
                                    </p:set>
                                    <p:animEffect transition="in" filter="wipe(left)">
                                      <p:cBhvr>
                                        <p:cTn id="106" dur="500"/>
                                        <p:tgtEl>
                                          <p:spTgt spid="8">
                                            <p:graphicEl>
                                              <a:dgm id="{B6BFAE21-4D32-41DE-93E1-5B991245B792}"/>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8">
                                            <p:graphicEl>
                                              <a:dgm id="{39249653-40FD-4108-95E0-FB23D24ADDF2}"/>
                                            </p:graphicEl>
                                          </p:spTgt>
                                        </p:tgtEl>
                                        <p:attrNameLst>
                                          <p:attrName>style.visibility</p:attrName>
                                        </p:attrNameLst>
                                      </p:cBhvr>
                                      <p:to>
                                        <p:strVal val="visible"/>
                                      </p:to>
                                    </p:set>
                                    <p:anim calcmode="lin" valueType="num">
                                      <p:cBhvr>
                                        <p:cTn id="111" dur="500" fill="hold"/>
                                        <p:tgtEl>
                                          <p:spTgt spid="8">
                                            <p:graphicEl>
                                              <a:dgm id="{39249653-40FD-4108-95E0-FB23D24ADDF2}"/>
                                            </p:graphicEl>
                                          </p:spTgt>
                                        </p:tgtEl>
                                        <p:attrNameLst>
                                          <p:attrName>ppt_w</p:attrName>
                                        </p:attrNameLst>
                                      </p:cBhvr>
                                      <p:tavLst>
                                        <p:tav tm="0">
                                          <p:val>
                                            <p:fltVal val="0"/>
                                          </p:val>
                                        </p:tav>
                                        <p:tav tm="100000">
                                          <p:val>
                                            <p:strVal val="#ppt_w"/>
                                          </p:val>
                                        </p:tav>
                                      </p:tavLst>
                                    </p:anim>
                                    <p:anim calcmode="lin" valueType="num">
                                      <p:cBhvr>
                                        <p:cTn id="112" dur="500" fill="hold"/>
                                        <p:tgtEl>
                                          <p:spTgt spid="8">
                                            <p:graphicEl>
                                              <a:dgm id="{39249653-40FD-4108-95E0-FB23D24ADDF2}"/>
                                            </p:graphicEl>
                                          </p:spTgt>
                                        </p:tgtEl>
                                        <p:attrNameLst>
                                          <p:attrName>ppt_h</p:attrName>
                                        </p:attrNameLst>
                                      </p:cBhvr>
                                      <p:tavLst>
                                        <p:tav tm="0">
                                          <p:val>
                                            <p:fltVal val="0"/>
                                          </p:val>
                                        </p:tav>
                                        <p:tav tm="100000">
                                          <p:val>
                                            <p:strVal val="#ppt_h"/>
                                          </p:val>
                                        </p:tav>
                                      </p:tavLst>
                                    </p:anim>
                                    <p:animEffect transition="in" filter="fade">
                                      <p:cBhvr>
                                        <p:cTn id="113" dur="500"/>
                                        <p:tgtEl>
                                          <p:spTgt spid="8">
                                            <p:graphicEl>
                                              <a:dgm id="{39249653-40FD-4108-95E0-FB23D24ADDF2}"/>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8">
                                            <p:graphicEl>
                                              <a:dgm id="{E7B8AC51-74F9-41A2-A17B-D4581EB9AAB8}"/>
                                            </p:graphicEl>
                                          </p:spTgt>
                                        </p:tgtEl>
                                        <p:attrNameLst>
                                          <p:attrName>style.visibility</p:attrName>
                                        </p:attrNameLst>
                                      </p:cBhvr>
                                      <p:to>
                                        <p:strVal val="visible"/>
                                      </p:to>
                                    </p:set>
                                    <p:animEffect transition="in" filter="wipe(left)">
                                      <p:cBhvr>
                                        <p:cTn id="117" dur="500"/>
                                        <p:tgtEl>
                                          <p:spTgt spid="8">
                                            <p:graphicEl>
                                              <a:dgm id="{E7B8AC51-74F9-41A2-A17B-D4581EB9AAB8}"/>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8">
                                            <p:graphicEl>
                                              <a:dgm id="{FABB8AFA-AF2B-4CA4-9D9E-84BB3289E0EC}"/>
                                            </p:graphicEl>
                                          </p:spTgt>
                                        </p:tgtEl>
                                        <p:attrNameLst>
                                          <p:attrName>style.visibility</p:attrName>
                                        </p:attrNameLst>
                                      </p:cBhvr>
                                      <p:to>
                                        <p:strVal val="visible"/>
                                      </p:to>
                                    </p:set>
                                    <p:anim calcmode="lin" valueType="num">
                                      <p:cBhvr>
                                        <p:cTn id="122" dur="500" fill="hold"/>
                                        <p:tgtEl>
                                          <p:spTgt spid="8">
                                            <p:graphicEl>
                                              <a:dgm id="{FABB8AFA-AF2B-4CA4-9D9E-84BB3289E0EC}"/>
                                            </p:graphicEl>
                                          </p:spTgt>
                                        </p:tgtEl>
                                        <p:attrNameLst>
                                          <p:attrName>ppt_w</p:attrName>
                                        </p:attrNameLst>
                                      </p:cBhvr>
                                      <p:tavLst>
                                        <p:tav tm="0">
                                          <p:val>
                                            <p:fltVal val="0"/>
                                          </p:val>
                                        </p:tav>
                                        <p:tav tm="100000">
                                          <p:val>
                                            <p:strVal val="#ppt_w"/>
                                          </p:val>
                                        </p:tav>
                                      </p:tavLst>
                                    </p:anim>
                                    <p:anim calcmode="lin" valueType="num">
                                      <p:cBhvr>
                                        <p:cTn id="123" dur="500" fill="hold"/>
                                        <p:tgtEl>
                                          <p:spTgt spid="8">
                                            <p:graphicEl>
                                              <a:dgm id="{FABB8AFA-AF2B-4CA4-9D9E-84BB3289E0EC}"/>
                                            </p:graphicEl>
                                          </p:spTgt>
                                        </p:tgtEl>
                                        <p:attrNameLst>
                                          <p:attrName>ppt_h</p:attrName>
                                        </p:attrNameLst>
                                      </p:cBhvr>
                                      <p:tavLst>
                                        <p:tav tm="0">
                                          <p:val>
                                            <p:fltVal val="0"/>
                                          </p:val>
                                        </p:tav>
                                        <p:tav tm="100000">
                                          <p:val>
                                            <p:strVal val="#ppt_h"/>
                                          </p:val>
                                        </p:tav>
                                      </p:tavLst>
                                    </p:anim>
                                    <p:animEffect transition="in" filter="fade">
                                      <p:cBhvr>
                                        <p:cTn id="124" dur="500"/>
                                        <p:tgtEl>
                                          <p:spTgt spid="8">
                                            <p:graphicEl>
                                              <a:dgm id="{FABB8AFA-AF2B-4CA4-9D9E-84BB3289E0EC}"/>
                                            </p:graphicEl>
                                          </p:spTgt>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8">
                                            <p:graphicEl>
                                              <a:dgm id="{BE053CC1-0098-4CFC-8FAA-2AED1C2649E6}"/>
                                            </p:graphicEl>
                                          </p:spTgt>
                                        </p:tgtEl>
                                        <p:attrNameLst>
                                          <p:attrName>style.visibility</p:attrName>
                                        </p:attrNameLst>
                                      </p:cBhvr>
                                      <p:to>
                                        <p:strVal val="visible"/>
                                      </p:to>
                                    </p:set>
                                    <p:animEffect transition="in" filter="wipe(left)">
                                      <p:cBhvr>
                                        <p:cTn id="128" dur="500"/>
                                        <p:tgtEl>
                                          <p:spTgt spid="8">
                                            <p:graphicEl>
                                              <a:dgm id="{BE053CC1-0098-4CFC-8FAA-2AED1C2649E6}"/>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8">
                                            <p:graphicEl>
                                              <a:dgm id="{90406C89-C164-4640-A119-A5548C5E2BF7}"/>
                                            </p:graphicEl>
                                          </p:spTgt>
                                        </p:tgtEl>
                                        <p:attrNameLst>
                                          <p:attrName>style.visibility</p:attrName>
                                        </p:attrNameLst>
                                      </p:cBhvr>
                                      <p:to>
                                        <p:strVal val="visible"/>
                                      </p:to>
                                    </p:set>
                                    <p:anim calcmode="lin" valueType="num">
                                      <p:cBhvr>
                                        <p:cTn id="133" dur="500" fill="hold"/>
                                        <p:tgtEl>
                                          <p:spTgt spid="8">
                                            <p:graphicEl>
                                              <a:dgm id="{90406C89-C164-4640-A119-A5548C5E2BF7}"/>
                                            </p:graphicEl>
                                          </p:spTgt>
                                        </p:tgtEl>
                                        <p:attrNameLst>
                                          <p:attrName>ppt_w</p:attrName>
                                        </p:attrNameLst>
                                      </p:cBhvr>
                                      <p:tavLst>
                                        <p:tav tm="0">
                                          <p:val>
                                            <p:fltVal val="0"/>
                                          </p:val>
                                        </p:tav>
                                        <p:tav tm="100000">
                                          <p:val>
                                            <p:strVal val="#ppt_w"/>
                                          </p:val>
                                        </p:tav>
                                      </p:tavLst>
                                    </p:anim>
                                    <p:anim calcmode="lin" valueType="num">
                                      <p:cBhvr>
                                        <p:cTn id="134" dur="500" fill="hold"/>
                                        <p:tgtEl>
                                          <p:spTgt spid="8">
                                            <p:graphicEl>
                                              <a:dgm id="{90406C89-C164-4640-A119-A5548C5E2BF7}"/>
                                            </p:graphicEl>
                                          </p:spTgt>
                                        </p:tgtEl>
                                        <p:attrNameLst>
                                          <p:attrName>ppt_h</p:attrName>
                                        </p:attrNameLst>
                                      </p:cBhvr>
                                      <p:tavLst>
                                        <p:tav tm="0">
                                          <p:val>
                                            <p:fltVal val="0"/>
                                          </p:val>
                                        </p:tav>
                                        <p:tav tm="100000">
                                          <p:val>
                                            <p:strVal val="#ppt_h"/>
                                          </p:val>
                                        </p:tav>
                                      </p:tavLst>
                                    </p:anim>
                                    <p:animEffect transition="in" filter="fade">
                                      <p:cBhvr>
                                        <p:cTn id="135" dur="500"/>
                                        <p:tgtEl>
                                          <p:spTgt spid="8">
                                            <p:graphicEl>
                                              <a:dgm id="{90406C89-C164-4640-A119-A5548C5E2BF7}"/>
                                            </p:graphicEl>
                                          </p:spTgt>
                                        </p:tgtEl>
                                      </p:cBhvr>
                                    </p:animEffect>
                                  </p:childTnLst>
                                </p:cTn>
                              </p:par>
                            </p:childTnLst>
                          </p:cTn>
                        </p:par>
                        <p:par>
                          <p:cTn id="136" fill="hold">
                            <p:stCondLst>
                              <p:cond delay="500"/>
                            </p:stCondLst>
                            <p:childTnLst>
                              <p:par>
                                <p:cTn id="137" presetID="22" presetClass="entr" presetSubtype="8" fill="hold" grpId="0" nodeType="afterEffect">
                                  <p:stCondLst>
                                    <p:cond delay="0"/>
                                  </p:stCondLst>
                                  <p:childTnLst>
                                    <p:set>
                                      <p:cBhvr>
                                        <p:cTn id="138" dur="1" fill="hold">
                                          <p:stCondLst>
                                            <p:cond delay="0"/>
                                          </p:stCondLst>
                                        </p:cTn>
                                        <p:tgtEl>
                                          <p:spTgt spid="8">
                                            <p:graphicEl>
                                              <a:dgm id="{3BD6E664-40F0-4277-8711-A8185EC566E1}"/>
                                            </p:graphicEl>
                                          </p:spTgt>
                                        </p:tgtEl>
                                        <p:attrNameLst>
                                          <p:attrName>style.visibility</p:attrName>
                                        </p:attrNameLst>
                                      </p:cBhvr>
                                      <p:to>
                                        <p:strVal val="visible"/>
                                      </p:to>
                                    </p:set>
                                    <p:animEffect transition="in" filter="wipe(left)">
                                      <p:cBhvr>
                                        <p:cTn id="139" dur="500"/>
                                        <p:tgtEl>
                                          <p:spTgt spid="8">
                                            <p:graphicEl>
                                              <a:dgm id="{3BD6E664-40F0-4277-8711-A8185EC566E1}"/>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8">
                                            <p:graphicEl>
                                              <a:dgm id="{4B297BB6-A63F-4E64-94F8-24F048FD90C0}"/>
                                            </p:graphicEl>
                                          </p:spTgt>
                                        </p:tgtEl>
                                        <p:attrNameLst>
                                          <p:attrName>style.visibility</p:attrName>
                                        </p:attrNameLst>
                                      </p:cBhvr>
                                      <p:to>
                                        <p:strVal val="visible"/>
                                      </p:to>
                                    </p:set>
                                    <p:anim calcmode="lin" valueType="num">
                                      <p:cBhvr>
                                        <p:cTn id="144" dur="500" fill="hold"/>
                                        <p:tgtEl>
                                          <p:spTgt spid="8">
                                            <p:graphicEl>
                                              <a:dgm id="{4B297BB6-A63F-4E64-94F8-24F048FD90C0}"/>
                                            </p:graphicEl>
                                          </p:spTgt>
                                        </p:tgtEl>
                                        <p:attrNameLst>
                                          <p:attrName>ppt_w</p:attrName>
                                        </p:attrNameLst>
                                      </p:cBhvr>
                                      <p:tavLst>
                                        <p:tav tm="0">
                                          <p:val>
                                            <p:fltVal val="0"/>
                                          </p:val>
                                        </p:tav>
                                        <p:tav tm="100000">
                                          <p:val>
                                            <p:strVal val="#ppt_w"/>
                                          </p:val>
                                        </p:tav>
                                      </p:tavLst>
                                    </p:anim>
                                    <p:anim calcmode="lin" valueType="num">
                                      <p:cBhvr>
                                        <p:cTn id="145" dur="500" fill="hold"/>
                                        <p:tgtEl>
                                          <p:spTgt spid="8">
                                            <p:graphicEl>
                                              <a:dgm id="{4B297BB6-A63F-4E64-94F8-24F048FD90C0}"/>
                                            </p:graphicEl>
                                          </p:spTgt>
                                        </p:tgtEl>
                                        <p:attrNameLst>
                                          <p:attrName>ppt_h</p:attrName>
                                        </p:attrNameLst>
                                      </p:cBhvr>
                                      <p:tavLst>
                                        <p:tav tm="0">
                                          <p:val>
                                            <p:fltVal val="0"/>
                                          </p:val>
                                        </p:tav>
                                        <p:tav tm="100000">
                                          <p:val>
                                            <p:strVal val="#ppt_h"/>
                                          </p:val>
                                        </p:tav>
                                      </p:tavLst>
                                    </p:anim>
                                    <p:animEffect transition="in" filter="fade">
                                      <p:cBhvr>
                                        <p:cTn id="146" dur="500"/>
                                        <p:tgtEl>
                                          <p:spTgt spid="8">
                                            <p:graphicEl>
                                              <a:dgm id="{4B297BB6-A63F-4E64-94F8-24F048FD90C0}"/>
                                            </p:graphicEl>
                                          </p:spTgt>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8">
                                            <p:graphicEl>
                                              <a:dgm id="{6599222A-C341-4EA8-BCCB-7CE52EA379D9}"/>
                                            </p:graphicEl>
                                          </p:spTgt>
                                        </p:tgtEl>
                                        <p:attrNameLst>
                                          <p:attrName>style.visibility</p:attrName>
                                        </p:attrNameLst>
                                      </p:cBhvr>
                                      <p:to>
                                        <p:strVal val="visible"/>
                                      </p:to>
                                    </p:set>
                                    <p:animEffect transition="in" filter="wipe(left)">
                                      <p:cBhvr>
                                        <p:cTn id="150" dur="500"/>
                                        <p:tgtEl>
                                          <p:spTgt spid="8">
                                            <p:graphicEl>
                                              <a:dgm id="{6599222A-C341-4EA8-BCCB-7CE52EA379D9}"/>
                                            </p:graphic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wipe(left)">
                                      <p:cBhvr>
                                        <p:cTn id="1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8" grpId="0" uiExpand="1">
        <p:bldSub>
          <a:bldDgm bld="one"/>
        </p:bldSub>
      </p:bldGraphic>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ED7F0C-E63B-69B2-211B-85CD25C04B1D}"/>
              </a:ext>
            </a:extLst>
          </p:cNvPr>
          <p:cNvSpPr txBox="1"/>
          <p:nvPr/>
        </p:nvSpPr>
        <p:spPr>
          <a:xfrm>
            <a:off x="208383" y="347539"/>
            <a:ext cx="11756572" cy="1200329"/>
          </a:xfrm>
          <a:prstGeom prst="rect">
            <a:avLst/>
          </a:prstGeom>
          <a:noFill/>
        </p:spPr>
        <p:txBody>
          <a:bodyPr wrap="square">
            <a:spAutoFit/>
          </a:bodyPr>
          <a:lstStyle/>
          <a:p>
            <a:r>
              <a:rPr lang="es-ES" b="1" dirty="0"/>
              <a:t>				Cada mensaje estaba relacionado con una iglesia real, que existía en tiempo del        	apóstol Juan, y que tenía unas características específicas. El mensaje escrito a cada una de las iglesias tenía un significado especial para esa iglesia concreta. Incluso el orden en el que aparecen coincide con el orden en el que un cartero iría a entregar las cartas a estas iglesias.</a:t>
            </a:r>
          </a:p>
        </p:txBody>
      </p:sp>
      <p:graphicFrame>
        <p:nvGraphicFramePr>
          <p:cNvPr id="4" name="1 Diagrama">
            <a:extLst>
              <a:ext uri="{FF2B5EF4-FFF2-40B4-BE49-F238E27FC236}">
                <a16:creationId xmlns:a16="http://schemas.microsoft.com/office/drawing/2014/main" id="{AB3EC797-E0E2-6E60-CC10-2E8A9BA6B1A3}"/>
              </a:ext>
            </a:extLst>
          </p:cNvPr>
          <p:cNvGraphicFramePr/>
          <p:nvPr>
            <p:extLst>
              <p:ext uri="{D42A27DB-BD31-4B8C-83A1-F6EECF244321}">
                <p14:modId xmlns:p14="http://schemas.microsoft.com/office/powerpoint/2010/main" val="2837074279"/>
              </p:ext>
            </p:extLst>
          </p:nvPr>
        </p:nvGraphicFramePr>
        <p:xfrm>
          <a:off x="444336" y="1978090"/>
          <a:ext cx="8643998" cy="2493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2 Diagrama">
            <a:extLst>
              <a:ext uri="{FF2B5EF4-FFF2-40B4-BE49-F238E27FC236}">
                <a16:creationId xmlns:a16="http://schemas.microsoft.com/office/drawing/2014/main" id="{C7805090-BF5D-B0FF-E25B-7E05A931E16A}"/>
              </a:ext>
            </a:extLst>
          </p:cNvPr>
          <p:cNvGraphicFramePr/>
          <p:nvPr>
            <p:extLst>
              <p:ext uri="{D42A27DB-BD31-4B8C-83A1-F6EECF244321}">
                <p14:modId xmlns:p14="http://schemas.microsoft.com/office/powerpoint/2010/main" val="3586252373"/>
              </p:ext>
            </p:extLst>
          </p:nvPr>
        </p:nvGraphicFramePr>
        <p:xfrm>
          <a:off x="520376" y="3749002"/>
          <a:ext cx="8643999" cy="20173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6CCB0846-F12B-F7FC-3AE9-DEBC5B178294}"/>
              </a:ext>
            </a:extLst>
          </p:cNvPr>
          <p:cNvSpPr txBox="1"/>
          <p:nvPr/>
        </p:nvSpPr>
        <p:spPr>
          <a:xfrm>
            <a:off x="213849" y="5951074"/>
            <a:ext cx="11978151" cy="923330"/>
          </a:xfrm>
          <a:prstGeom prst="rect">
            <a:avLst/>
          </a:prstGeom>
          <a:noFill/>
        </p:spPr>
        <p:txBody>
          <a:bodyPr wrap="square">
            <a:spAutoFit/>
          </a:bodyPr>
          <a:lstStyle/>
          <a:p>
            <a:r>
              <a:rPr lang="es-ES" b="1" dirty="0"/>
              <a:t>				El mensaje escrito a cada una de las iglesias puede corresponder al estado espiritual 	del creyente en algún momento determinado de su vida. Dado que no todos pasamos por las mismas experiencias, cada uno podemos identificarnos mejor con una iglesia que con otra</a:t>
            </a:r>
          </a:p>
        </p:txBody>
      </p:sp>
      <p:pic>
        <p:nvPicPr>
          <p:cNvPr id="14" name="Imagen 13">
            <a:extLst>
              <a:ext uri="{FF2B5EF4-FFF2-40B4-BE49-F238E27FC236}">
                <a16:creationId xmlns:a16="http://schemas.microsoft.com/office/drawing/2014/main" id="{271B4F43-AFE5-6BB9-341A-75908135633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06448" y="243862"/>
            <a:ext cx="3591111" cy="558572"/>
          </a:xfrm>
          <a:prstGeom prst="rect">
            <a:avLst/>
          </a:prstGeom>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29552978-8F84-E358-3235-B7A4A36B85ED}"/>
              </a:ext>
            </a:extLst>
          </p:cNvPr>
          <p:cNvSpPr txBox="1"/>
          <p:nvPr/>
        </p:nvSpPr>
        <p:spPr>
          <a:xfrm>
            <a:off x="1182656" y="327248"/>
            <a:ext cx="2614903" cy="369332"/>
          </a:xfrm>
          <a:prstGeom prst="rect">
            <a:avLst/>
          </a:prstGeom>
          <a:noFill/>
        </p:spPr>
        <p:txBody>
          <a:bodyPr wrap="square">
            <a:spAutoFit/>
          </a:bodyPr>
          <a:lstStyle/>
          <a:p>
            <a:r>
              <a:rPr lang="es-ES" b="1" dirty="0"/>
              <a:t>Cumplimiento inmediato: </a:t>
            </a:r>
          </a:p>
        </p:txBody>
      </p:sp>
      <p:sp>
        <p:nvSpPr>
          <p:cNvPr id="18" name="CuadroTexto 17">
            <a:extLst>
              <a:ext uri="{FF2B5EF4-FFF2-40B4-BE49-F238E27FC236}">
                <a16:creationId xmlns:a16="http://schemas.microsoft.com/office/drawing/2014/main" id="{021E1767-9667-49DF-47AE-F490270B4298}"/>
              </a:ext>
            </a:extLst>
          </p:cNvPr>
          <p:cNvSpPr txBox="1"/>
          <p:nvPr/>
        </p:nvSpPr>
        <p:spPr>
          <a:xfrm>
            <a:off x="105746" y="-37324"/>
            <a:ext cx="11405283" cy="369332"/>
          </a:xfrm>
          <a:prstGeom prst="rect">
            <a:avLst/>
          </a:prstGeom>
          <a:noFill/>
        </p:spPr>
        <p:txBody>
          <a:bodyPr wrap="square">
            <a:spAutoFit/>
          </a:bodyPr>
          <a:lstStyle/>
          <a:p>
            <a:r>
              <a:rPr lang="es-ES" b="1" dirty="0"/>
              <a:t>Vamos a aplicar este concepto a la profecía de las siete iglesias que encontramos en los capítulos 2 y 3 de Apocalipsis:</a:t>
            </a:r>
          </a:p>
        </p:txBody>
      </p:sp>
      <p:sp>
        <p:nvSpPr>
          <p:cNvPr id="20" name="CuadroTexto 19">
            <a:extLst>
              <a:ext uri="{FF2B5EF4-FFF2-40B4-BE49-F238E27FC236}">
                <a16:creationId xmlns:a16="http://schemas.microsoft.com/office/drawing/2014/main" id="{EB45EE4B-BCF9-A4D0-1E91-8E69132B04AA}"/>
              </a:ext>
            </a:extLst>
          </p:cNvPr>
          <p:cNvSpPr txBox="1"/>
          <p:nvPr/>
        </p:nvSpPr>
        <p:spPr>
          <a:xfrm>
            <a:off x="3516067" y="1511359"/>
            <a:ext cx="6097554" cy="369332"/>
          </a:xfrm>
          <a:prstGeom prst="rect">
            <a:avLst/>
          </a:prstGeom>
          <a:noFill/>
        </p:spPr>
        <p:txBody>
          <a:bodyPr wrap="square">
            <a:spAutoFit/>
          </a:bodyPr>
          <a:lstStyle/>
          <a:p>
            <a:r>
              <a:rPr lang="es-ES" b="1" dirty="0"/>
              <a:t>Cada mensaje coincide con una época de la iglesia cristiana.</a:t>
            </a:r>
          </a:p>
        </p:txBody>
      </p:sp>
      <p:pic>
        <p:nvPicPr>
          <p:cNvPr id="21" name="Imagen 20">
            <a:extLst>
              <a:ext uri="{FF2B5EF4-FFF2-40B4-BE49-F238E27FC236}">
                <a16:creationId xmlns:a16="http://schemas.microsoft.com/office/drawing/2014/main" id="{F189EE3F-FB23-6B1C-4196-BB1028A30CA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12248" y="1455829"/>
            <a:ext cx="3303819" cy="503003"/>
          </a:xfrm>
          <a:prstGeom prst="rect">
            <a:avLst/>
          </a:prstGeom>
          <a:effectLst>
            <a:outerShdw blurRad="63500" sx="102000" sy="102000" algn="ctr" rotWithShape="0">
              <a:prstClr val="black">
                <a:alpha val="40000"/>
              </a:prstClr>
            </a:outerShdw>
          </a:effectLst>
        </p:spPr>
      </p:pic>
      <p:sp>
        <p:nvSpPr>
          <p:cNvPr id="23" name="CuadroTexto 22">
            <a:extLst>
              <a:ext uri="{FF2B5EF4-FFF2-40B4-BE49-F238E27FC236}">
                <a16:creationId xmlns:a16="http://schemas.microsoft.com/office/drawing/2014/main" id="{A1F11B51-F197-EC05-BD56-8215D7E92845}"/>
              </a:ext>
            </a:extLst>
          </p:cNvPr>
          <p:cNvSpPr txBox="1"/>
          <p:nvPr/>
        </p:nvSpPr>
        <p:spPr>
          <a:xfrm>
            <a:off x="1203435" y="1512174"/>
            <a:ext cx="2446952" cy="369332"/>
          </a:xfrm>
          <a:prstGeom prst="rect">
            <a:avLst/>
          </a:prstGeom>
          <a:noFill/>
        </p:spPr>
        <p:txBody>
          <a:bodyPr wrap="square">
            <a:spAutoFit/>
          </a:bodyPr>
          <a:lstStyle/>
          <a:p>
            <a:r>
              <a:rPr lang="es-ES" b="1" dirty="0">
                <a:solidFill>
                  <a:schemeClr val="bg1"/>
                </a:solidFill>
              </a:rPr>
              <a:t>Cumplimiento futuro: </a:t>
            </a:r>
          </a:p>
        </p:txBody>
      </p:sp>
      <p:pic>
        <p:nvPicPr>
          <p:cNvPr id="24" name="Imagen 23">
            <a:extLst>
              <a:ext uri="{FF2B5EF4-FFF2-40B4-BE49-F238E27FC236}">
                <a16:creationId xmlns:a16="http://schemas.microsoft.com/office/drawing/2014/main" id="{7C9A685E-2E94-B0E1-6DBD-769E21B115A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21579" y="5802502"/>
            <a:ext cx="3585311" cy="558572"/>
          </a:xfrm>
          <a:prstGeom prst="rect">
            <a:avLst/>
          </a:prstGeom>
          <a:effectLst>
            <a:outerShdw blurRad="63500" sx="102000" sy="102000" algn="ctr" rotWithShape="0">
              <a:prstClr val="black">
                <a:alpha val="40000"/>
              </a:prstClr>
            </a:outerShdw>
          </a:effectLst>
        </p:spPr>
      </p:pic>
      <p:sp>
        <p:nvSpPr>
          <p:cNvPr id="26" name="CuadroTexto 25">
            <a:extLst>
              <a:ext uri="{FF2B5EF4-FFF2-40B4-BE49-F238E27FC236}">
                <a16:creationId xmlns:a16="http://schemas.microsoft.com/office/drawing/2014/main" id="{4AD9497E-23AC-E093-E941-9A96B47048AB}"/>
              </a:ext>
            </a:extLst>
          </p:cNvPr>
          <p:cNvSpPr txBox="1"/>
          <p:nvPr/>
        </p:nvSpPr>
        <p:spPr>
          <a:xfrm>
            <a:off x="1227083" y="5888413"/>
            <a:ext cx="2544710" cy="369332"/>
          </a:xfrm>
          <a:prstGeom prst="rect">
            <a:avLst/>
          </a:prstGeom>
          <a:noFill/>
        </p:spPr>
        <p:txBody>
          <a:bodyPr wrap="square">
            <a:spAutoFit/>
          </a:bodyPr>
          <a:lstStyle/>
          <a:p>
            <a:r>
              <a:rPr lang="es-ES" b="1" dirty="0"/>
              <a:t>Cumplimiento universal:</a:t>
            </a:r>
          </a:p>
        </p:txBody>
      </p:sp>
      <p:pic>
        <p:nvPicPr>
          <p:cNvPr id="28" name="Imagen 27" descr="Imagen que contiene niño, joven, pequeño, pastel&#10;&#10;Descripción generada automáticamente">
            <a:extLst>
              <a:ext uri="{FF2B5EF4-FFF2-40B4-BE49-F238E27FC236}">
                <a16:creationId xmlns:a16="http://schemas.microsoft.com/office/drawing/2014/main" id="{595E0117-5ED2-273A-7479-E618AAE0804B}"/>
              </a:ext>
            </a:extLst>
          </p:cNvPr>
          <p:cNvPicPr>
            <a:picLocks noChangeAspect="1"/>
          </p:cNvPicPr>
          <p:nvPr/>
        </p:nvPicPr>
        <p:blipFill rotWithShape="1">
          <a:blip r:embed="rId16">
            <a:extLst>
              <a:ext uri="{28A0092B-C50C-407E-A947-70E740481C1C}">
                <a14:useLocalDpi xmlns:a14="http://schemas.microsoft.com/office/drawing/2010/main" val="0"/>
              </a:ext>
            </a:extLst>
          </a:blip>
          <a:srcRect l="4582"/>
          <a:stretch/>
        </p:blipFill>
        <p:spPr>
          <a:xfrm>
            <a:off x="9361714" y="1427117"/>
            <a:ext cx="2741335" cy="433920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602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7"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100000">
                                          <p:val>
                                            <p:strVal val="#ppt_x"/>
                                          </p:val>
                                        </p:tav>
                                      </p:tavLst>
                                    </p:anim>
                                    <p:anim calcmode="lin" valueType="num">
                                      <p:cBhvr>
                                        <p:cTn id="12" dur="500" fill="hold"/>
                                        <p:tgtEl>
                                          <p:spTgt spid="28"/>
                                        </p:tgtEl>
                                        <p:attrNameLst>
                                          <p:attrName>ppt_y</p:attrName>
                                        </p:attrNameLst>
                                      </p:cBhvr>
                                      <p:tavLst>
                                        <p:tav tm="0">
                                          <p:val>
                                            <p:strVal val="#ppt_y-#ppt_h/2"/>
                                          </p:val>
                                        </p:tav>
                                        <p:tav tm="100000">
                                          <p:val>
                                            <p:strVal val="#ppt_y"/>
                                          </p:val>
                                        </p:tav>
                                      </p:tavLst>
                                    </p:anim>
                                    <p:anim calcmode="lin" valueType="num">
                                      <p:cBhvr>
                                        <p:cTn id="13" dur="500" fill="hold"/>
                                        <p:tgtEl>
                                          <p:spTgt spid="28"/>
                                        </p:tgtEl>
                                        <p:attrNameLst>
                                          <p:attrName>ppt_w</p:attrName>
                                        </p:attrNameLst>
                                      </p:cBhvr>
                                      <p:tavLst>
                                        <p:tav tm="0">
                                          <p:val>
                                            <p:strVal val="#ppt_w"/>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ppt_w/2"/>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ppt_w/2"/>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4">
                                            <p:graphicEl>
                                              <a:dgm id="{12F25C3C-E157-4185-9585-D2C585699205}"/>
                                            </p:graphicEl>
                                          </p:spTgt>
                                        </p:tgtEl>
                                        <p:attrNameLst>
                                          <p:attrName>style.visibility</p:attrName>
                                        </p:attrNameLst>
                                      </p:cBhvr>
                                      <p:to>
                                        <p:strVal val="visible"/>
                                      </p:to>
                                    </p:set>
                                    <p:anim calcmode="lin" valueType="num">
                                      <p:cBhvr>
                                        <p:cTn id="51" dur="500" fill="hold"/>
                                        <p:tgtEl>
                                          <p:spTgt spid="4">
                                            <p:graphicEl>
                                              <a:dgm id="{12F25C3C-E157-4185-9585-D2C585699205}"/>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4">
                                            <p:graphicEl>
                                              <a:dgm id="{12F25C3C-E157-4185-9585-D2C585699205}"/>
                                            </p:graphicEl>
                                          </p:spTgt>
                                        </p:tgtEl>
                                        <p:attrNameLst>
                                          <p:attrName>ppt_y</p:attrName>
                                        </p:attrNameLst>
                                      </p:cBhvr>
                                      <p:tavLst>
                                        <p:tav tm="0">
                                          <p:val>
                                            <p:strVal val="#ppt_y"/>
                                          </p:val>
                                        </p:tav>
                                        <p:tav tm="100000">
                                          <p:val>
                                            <p:strVal val="#ppt_y"/>
                                          </p:val>
                                        </p:tav>
                                      </p:tavLst>
                                    </p:anim>
                                    <p:anim calcmode="lin" valueType="num">
                                      <p:cBhvr>
                                        <p:cTn id="53" dur="500" fill="hold"/>
                                        <p:tgtEl>
                                          <p:spTgt spid="4">
                                            <p:graphicEl>
                                              <a:dgm id="{12F25C3C-E157-4185-9585-D2C585699205}"/>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12F25C3C-E157-4185-9585-D2C585699205}"/>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37" presetClass="entr" presetSubtype="0" fill="hold" grpId="0" nodeType="afterEffect">
                                  <p:stCondLst>
                                    <p:cond delay="0"/>
                                  </p:stCondLst>
                                  <p:childTnLst>
                                    <p:set>
                                      <p:cBhvr>
                                        <p:cTn id="57" dur="1" fill="hold">
                                          <p:stCondLst>
                                            <p:cond delay="0"/>
                                          </p:stCondLst>
                                        </p:cTn>
                                        <p:tgtEl>
                                          <p:spTgt spid="4">
                                            <p:graphicEl>
                                              <a:dgm id="{EE12BD4F-7F8A-45F5-AAAB-AA294A50E97C}"/>
                                            </p:graphicEl>
                                          </p:spTgt>
                                        </p:tgtEl>
                                        <p:attrNameLst>
                                          <p:attrName>style.visibility</p:attrName>
                                        </p:attrNameLst>
                                      </p:cBhvr>
                                      <p:to>
                                        <p:strVal val="visible"/>
                                      </p:to>
                                    </p:set>
                                    <p:animEffect transition="in" filter="fade">
                                      <p:cBhvr>
                                        <p:cTn id="58" dur="1000"/>
                                        <p:tgtEl>
                                          <p:spTgt spid="4">
                                            <p:graphicEl>
                                              <a:dgm id="{EE12BD4F-7F8A-45F5-AAAB-AA294A50E97C}"/>
                                            </p:graphicEl>
                                          </p:spTgt>
                                        </p:tgtEl>
                                      </p:cBhvr>
                                    </p:animEffect>
                                    <p:anim calcmode="lin" valueType="num">
                                      <p:cBhvr>
                                        <p:cTn id="59" dur="1000" fill="hold"/>
                                        <p:tgtEl>
                                          <p:spTgt spid="4">
                                            <p:graphicEl>
                                              <a:dgm id="{EE12BD4F-7F8A-45F5-AAAB-AA294A50E97C}"/>
                                            </p:graphicEl>
                                          </p:spTgt>
                                        </p:tgtEl>
                                        <p:attrNameLst>
                                          <p:attrName>ppt_x</p:attrName>
                                        </p:attrNameLst>
                                      </p:cBhvr>
                                      <p:tavLst>
                                        <p:tav tm="0">
                                          <p:val>
                                            <p:strVal val="#ppt_x"/>
                                          </p:val>
                                        </p:tav>
                                        <p:tav tm="100000">
                                          <p:val>
                                            <p:strVal val="#ppt_x"/>
                                          </p:val>
                                        </p:tav>
                                      </p:tavLst>
                                    </p:anim>
                                    <p:anim calcmode="lin" valueType="num">
                                      <p:cBhvr>
                                        <p:cTn id="60" dur="900" decel="100000" fill="hold"/>
                                        <p:tgtEl>
                                          <p:spTgt spid="4">
                                            <p:graphicEl>
                                              <a:dgm id="{EE12BD4F-7F8A-45F5-AAAB-AA294A50E97C}"/>
                                            </p:graphicEl>
                                          </p:spTgt>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4">
                                            <p:graphicEl>
                                              <a:dgm id="{EE12BD4F-7F8A-45F5-AAAB-AA294A50E97C}"/>
                                            </p:graphicEl>
                                          </p:spTgt>
                                        </p:tgtEl>
                                        <p:attrNameLst>
                                          <p:attrName>ppt_y</p:attrName>
                                        </p:attrNameLst>
                                      </p:cBhvr>
                                      <p:tavLst>
                                        <p:tav tm="0">
                                          <p:val>
                                            <p:strVal val="#ppt_y-.03"/>
                                          </p:val>
                                        </p:tav>
                                        <p:tav tm="100000">
                                          <p:val>
                                            <p:strVal val="#ppt_y"/>
                                          </p:val>
                                        </p:tav>
                                      </p:tavLst>
                                    </p:anim>
                                  </p:childTnLst>
                                </p:cTn>
                              </p:par>
                              <p:par>
                                <p:cTn id="62" presetID="37" presetClass="entr" presetSubtype="0" fill="hold" grpId="0" nodeType="withEffect">
                                  <p:stCondLst>
                                    <p:cond delay="0"/>
                                  </p:stCondLst>
                                  <p:childTnLst>
                                    <p:set>
                                      <p:cBhvr>
                                        <p:cTn id="63" dur="1" fill="hold">
                                          <p:stCondLst>
                                            <p:cond delay="0"/>
                                          </p:stCondLst>
                                        </p:cTn>
                                        <p:tgtEl>
                                          <p:spTgt spid="4">
                                            <p:graphicEl>
                                              <a:dgm id="{B2C4A126-0DC1-4320-B78D-7CCDF944996E}"/>
                                            </p:graphicEl>
                                          </p:spTgt>
                                        </p:tgtEl>
                                        <p:attrNameLst>
                                          <p:attrName>style.visibility</p:attrName>
                                        </p:attrNameLst>
                                      </p:cBhvr>
                                      <p:to>
                                        <p:strVal val="visible"/>
                                      </p:to>
                                    </p:set>
                                    <p:animEffect transition="in" filter="fade">
                                      <p:cBhvr>
                                        <p:cTn id="64" dur="1000"/>
                                        <p:tgtEl>
                                          <p:spTgt spid="4">
                                            <p:graphicEl>
                                              <a:dgm id="{B2C4A126-0DC1-4320-B78D-7CCDF944996E}"/>
                                            </p:graphicEl>
                                          </p:spTgt>
                                        </p:tgtEl>
                                      </p:cBhvr>
                                    </p:animEffect>
                                    <p:anim calcmode="lin" valueType="num">
                                      <p:cBhvr>
                                        <p:cTn id="65" dur="1000" fill="hold"/>
                                        <p:tgtEl>
                                          <p:spTgt spid="4">
                                            <p:graphicEl>
                                              <a:dgm id="{B2C4A126-0DC1-4320-B78D-7CCDF944996E}"/>
                                            </p:graphicEl>
                                          </p:spTgt>
                                        </p:tgtEl>
                                        <p:attrNameLst>
                                          <p:attrName>ppt_x</p:attrName>
                                        </p:attrNameLst>
                                      </p:cBhvr>
                                      <p:tavLst>
                                        <p:tav tm="0">
                                          <p:val>
                                            <p:strVal val="#ppt_x"/>
                                          </p:val>
                                        </p:tav>
                                        <p:tav tm="100000">
                                          <p:val>
                                            <p:strVal val="#ppt_x"/>
                                          </p:val>
                                        </p:tav>
                                      </p:tavLst>
                                    </p:anim>
                                    <p:anim calcmode="lin" valueType="num">
                                      <p:cBhvr>
                                        <p:cTn id="66" dur="900" decel="100000" fill="hold"/>
                                        <p:tgtEl>
                                          <p:spTgt spid="4">
                                            <p:graphicEl>
                                              <a:dgm id="{B2C4A126-0DC1-4320-B78D-7CCDF944996E}"/>
                                            </p:graphic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4">
                                            <p:graphicEl>
                                              <a:dgm id="{B2C4A126-0DC1-4320-B78D-7CCDF944996E}"/>
                                            </p:graphicEl>
                                          </p:spTgt>
                                        </p:tgtEl>
                                        <p:attrNameLst>
                                          <p:attrName>ppt_y</p:attrName>
                                        </p:attrNameLst>
                                      </p:cBhvr>
                                      <p:tavLst>
                                        <p:tav tm="0">
                                          <p:val>
                                            <p:strVal val="#ppt_y-.03"/>
                                          </p:val>
                                        </p:tav>
                                        <p:tav tm="100000">
                                          <p:val>
                                            <p:strVal val="#ppt_y"/>
                                          </p:val>
                                        </p:tav>
                                      </p:tavLst>
                                    </p:anim>
                                  </p:childTnLst>
                                </p:cTn>
                              </p:par>
                            </p:childTnLst>
                          </p:cTn>
                        </p:par>
                        <p:par>
                          <p:cTn id="68" fill="hold">
                            <p:stCondLst>
                              <p:cond delay="1500"/>
                            </p:stCondLst>
                            <p:childTnLst>
                              <p:par>
                                <p:cTn id="69" presetID="17" presetClass="entr" presetSubtype="8" fill="hold" grpId="0" nodeType="afterEffect">
                                  <p:stCondLst>
                                    <p:cond delay="0"/>
                                  </p:stCondLst>
                                  <p:childTnLst>
                                    <p:set>
                                      <p:cBhvr>
                                        <p:cTn id="70" dur="1" fill="hold">
                                          <p:stCondLst>
                                            <p:cond delay="0"/>
                                          </p:stCondLst>
                                        </p:cTn>
                                        <p:tgtEl>
                                          <p:spTgt spid="5">
                                            <p:graphicEl>
                                              <a:dgm id="{083DB1B2-2737-49E9-8F4A-847F0D7D2AA5}"/>
                                            </p:graphicEl>
                                          </p:spTgt>
                                        </p:tgtEl>
                                        <p:attrNameLst>
                                          <p:attrName>style.visibility</p:attrName>
                                        </p:attrNameLst>
                                      </p:cBhvr>
                                      <p:to>
                                        <p:strVal val="visible"/>
                                      </p:to>
                                    </p:set>
                                    <p:anim calcmode="lin" valueType="num">
                                      <p:cBhvr>
                                        <p:cTn id="71" dur="500" fill="hold"/>
                                        <p:tgtEl>
                                          <p:spTgt spid="5">
                                            <p:graphicEl>
                                              <a:dgm id="{083DB1B2-2737-49E9-8F4A-847F0D7D2AA5}"/>
                                            </p:graphicEl>
                                          </p:spTgt>
                                        </p:tgtEl>
                                        <p:attrNameLst>
                                          <p:attrName>ppt_x</p:attrName>
                                        </p:attrNameLst>
                                      </p:cBhvr>
                                      <p:tavLst>
                                        <p:tav tm="0">
                                          <p:val>
                                            <p:strVal val="#ppt_x-#ppt_w/2"/>
                                          </p:val>
                                        </p:tav>
                                        <p:tav tm="100000">
                                          <p:val>
                                            <p:strVal val="#ppt_x"/>
                                          </p:val>
                                        </p:tav>
                                      </p:tavLst>
                                    </p:anim>
                                    <p:anim calcmode="lin" valueType="num">
                                      <p:cBhvr>
                                        <p:cTn id="72" dur="500" fill="hold"/>
                                        <p:tgtEl>
                                          <p:spTgt spid="5">
                                            <p:graphicEl>
                                              <a:dgm id="{083DB1B2-2737-49E9-8F4A-847F0D7D2AA5}"/>
                                            </p:graphicEl>
                                          </p:spTgt>
                                        </p:tgtEl>
                                        <p:attrNameLst>
                                          <p:attrName>ppt_y</p:attrName>
                                        </p:attrNameLst>
                                      </p:cBhvr>
                                      <p:tavLst>
                                        <p:tav tm="0">
                                          <p:val>
                                            <p:strVal val="#ppt_y"/>
                                          </p:val>
                                        </p:tav>
                                        <p:tav tm="100000">
                                          <p:val>
                                            <p:strVal val="#ppt_y"/>
                                          </p:val>
                                        </p:tav>
                                      </p:tavLst>
                                    </p:anim>
                                    <p:anim calcmode="lin" valueType="num">
                                      <p:cBhvr>
                                        <p:cTn id="73" dur="500" fill="hold"/>
                                        <p:tgtEl>
                                          <p:spTgt spid="5">
                                            <p:graphicEl>
                                              <a:dgm id="{083DB1B2-2737-49E9-8F4A-847F0D7D2AA5}"/>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083DB1B2-2737-49E9-8F4A-847F0D7D2AA5}"/>
                                            </p:graphicEl>
                                          </p:spTgt>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4">
                                            <p:graphicEl>
                                              <a:dgm id="{B5C50BC5-0989-479C-A475-7AB86F421546}"/>
                                            </p:graphicEl>
                                          </p:spTgt>
                                        </p:tgtEl>
                                        <p:attrNameLst>
                                          <p:attrName>style.visibility</p:attrName>
                                        </p:attrNameLst>
                                      </p:cBhvr>
                                      <p:to>
                                        <p:strVal val="visible"/>
                                      </p:to>
                                    </p:set>
                                    <p:animEffect transition="in" filter="fade">
                                      <p:cBhvr>
                                        <p:cTn id="79" dur="1000"/>
                                        <p:tgtEl>
                                          <p:spTgt spid="4">
                                            <p:graphicEl>
                                              <a:dgm id="{B5C50BC5-0989-479C-A475-7AB86F421546}"/>
                                            </p:graphicEl>
                                          </p:spTgt>
                                        </p:tgtEl>
                                      </p:cBhvr>
                                    </p:animEffect>
                                    <p:anim calcmode="lin" valueType="num">
                                      <p:cBhvr>
                                        <p:cTn id="80" dur="1000" fill="hold"/>
                                        <p:tgtEl>
                                          <p:spTgt spid="4">
                                            <p:graphicEl>
                                              <a:dgm id="{B5C50BC5-0989-479C-A475-7AB86F421546}"/>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4">
                                            <p:graphicEl>
                                              <a:dgm id="{B5C50BC5-0989-479C-A475-7AB86F421546}"/>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
                                            <p:graphicEl>
                                              <a:dgm id="{B5C50BC5-0989-479C-A475-7AB86F421546}"/>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4">
                                            <p:graphicEl>
                                              <a:dgm id="{41A3BB9A-B4D6-4163-8C41-12C161BA5665}"/>
                                            </p:graphicEl>
                                          </p:spTgt>
                                        </p:tgtEl>
                                        <p:attrNameLst>
                                          <p:attrName>style.visibility</p:attrName>
                                        </p:attrNameLst>
                                      </p:cBhvr>
                                      <p:to>
                                        <p:strVal val="visible"/>
                                      </p:to>
                                    </p:set>
                                    <p:animEffect transition="in" filter="fade">
                                      <p:cBhvr>
                                        <p:cTn id="85" dur="1000"/>
                                        <p:tgtEl>
                                          <p:spTgt spid="4">
                                            <p:graphicEl>
                                              <a:dgm id="{41A3BB9A-B4D6-4163-8C41-12C161BA5665}"/>
                                            </p:graphicEl>
                                          </p:spTgt>
                                        </p:tgtEl>
                                      </p:cBhvr>
                                    </p:animEffect>
                                    <p:anim calcmode="lin" valueType="num">
                                      <p:cBhvr>
                                        <p:cTn id="86" dur="1000" fill="hold"/>
                                        <p:tgtEl>
                                          <p:spTgt spid="4">
                                            <p:graphicEl>
                                              <a:dgm id="{41A3BB9A-B4D6-4163-8C41-12C161BA5665}"/>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4">
                                            <p:graphicEl>
                                              <a:dgm id="{41A3BB9A-B4D6-4163-8C41-12C161BA5665}"/>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4">
                                            <p:graphicEl>
                                              <a:dgm id="{41A3BB9A-B4D6-4163-8C41-12C161BA5665}"/>
                                            </p:graphicEl>
                                          </p:spTgt>
                                        </p:tgtEl>
                                        <p:attrNameLst>
                                          <p:attrName>ppt_y</p:attrName>
                                        </p:attrNameLst>
                                      </p:cBhvr>
                                      <p:tavLst>
                                        <p:tav tm="0">
                                          <p:val>
                                            <p:strVal val="#ppt_y-.03"/>
                                          </p:val>
                                        </p:tav>
                                        <p:tav tm="100000">
                                          <p:val>
                                            <p:strVal val="#ppt_y"/>
                                          </p:val>
                                        </p:tav>
                                      </p:tavLst>
                                    </p:anim>
                                  </p:childTnLst>
                                </p:cTn>
                              </p:par>
                            </p:childTnLst>
                          </p:cTn>
                        </p:par>
                        <p:par>
                          <p:cTn id="89" fill="hold">
                            <p:stCondLst>
                              <p:cond delay="1000"/>
                            </p:stCondLst>
                            <p:childTnLst>
                              <p:par>
                                <p:cTn id="90" presetID="17" presetClass="entr" presetSubtype="8" fill="hold" grpId="0" nodeType="afterEffect">
                                  <p:stCondLst>
                                    <p:cond delay="0"/>
                                  </p:stCondLst>
                                  <p:childTnLst>
                                    <p:set>
                                      <p:cBhvr>
                                        <p:cTn id="91" dur="1" fill="hold">
                                          <p:stCondLst>
                                            <p:cond delay="0"/>
                                          </p:stCondLst>
                                        </p:cTn>
                                        <p:tgtEl>
                                          <p:spTgt spid="5">
                                            <p:graphicEl>
                                              <a:dgm id="{85A30923-F58D-4843-8FC7-FB5F60A12203}"/>
                                            </p:graphicEl>
                                          </p:spTgt>
                                        </p:tgtEl>
                                        <p:attrNameLst>
                                          <p:attrName>style.visibility</p:attrName>
                                        </p:attrNameLst>
                                      </p:cBhvr>
                                      <p:to>
                                        <p:strVal val="visible"/>
                                      </p:to>
                                    </p:set>
                                    <p:anim calcmode="lin" valueType="num">
                                      <p:cBhvr>
                                        <p:cTn id="92" dur="500" fill="hold"/>
                                        <p:tgtEl>
                                          <p:spTgt spid="5">
                                            <p:graphicEl>
                                              <a:dgm id="{85A30923-F58D-4843-8FC7-FB5F60A12203}"/>
                                            </p:graphicEl>
                                          </p:spTgt>
                                        </p:tgtEl>
                                        <p:attrNameLst>
                                          <p:attrName>ppt_x</p:attrName>
                                        </p:attrNameLst>
                                      </p:cBhvr>
                                      <p:tavLst>
                                        <p:tav tm="0">
                                          <p:val>
                                            <p:strVal val="#ppt_x-#ppt_w/2"/>
                                          </p:val>
                                        </p:tav>
                                        <p:tav tm="100000">
                                          <p:val>
                                            <p:strVal val="#ppt_x"/>
                                          </p:val>
                                        </p:tav>
                                      </p:tavLst>
                                    </p:anim>
                                    <p:anim calcmode="lin" valueType="num">
                                      <p:cBhvr>
                                        <p:cTn id="93" dur="500" fill="hold"/>
                                        <p:tgtEl>
                                          <p:spTgt spid="5">
                                            <p:graphicEl>
                                              <a:dgm id="{85A30923-F58D-4843-8FC7-FB5F60A12203}"/>
                                            </p:graphicEl>
                                          </p:spTgt>
                                        </p:tgtEl>
                                        <p:attrNameLst>
                                          <p:attrName>ppt_y</p:attrName>
                                        </p:attrNameLst>
                                      </p:cBhvr>
                                      <p:tavLst>
                                        <p:tav tm="0">
                                          <p:val>
                                            <p:strVal val="#ppt_y"/>
                                          </p:val>
                                        </p:tav>
                                        <p:tav tm="100000">
                                          <p:val>
                                            <p:strVal val="#ppt_y"/>
                                          </p:val>
                                        </p:tav>
                                      </p:tavLst>
                                    </p:anim>
                                    <p:anim calcmode="lin" valueType="num">
                                      <p:cBhvr>
                                        <p:cTn id="94" dur="500" fill="hold"/>
                                        <p:tgtEl>
                                          <p:spTgt spid="5">
                                            <p:graphicEl>
                                              <a:dgm id="{85A30923-F58D-4843-8FC7-FB5F60A12203}"/>
                                            </p:graphicEl>
                                          </p:spTgt>
                                        </p:tgtEl>
                                        <p:attrNameLst>
                                          <p:attrName>ppt_w</p:attrName>
                                        </p:attrNameLst>
                                      </p:cBhvr>
                                      <p:tavLst>
                                        <p:tav tm="0">
                                          <p:val>
                                            <p:fltVal val="0"/>
                                          </p:val>
                                        </p:tav>
                                        <p:tav tm="100000">
                                          <p:val>
                                            <p:strVal val="#ppt_w"/>
                                          </p:val>
                                        </p:tav>
                                      </p:tavLst>
                                    </p:anim>
                                    <p:anim calcmode="lin" valueType="num">
                                      <p:cBhvr>
                                        <p:cTn id="95" dur="500" fill="hold"/>
                                        <p:tgtEl>
                                          <p:spTgt spid="5">
                                            <p:graphicEl>
                                              <a:dgm id="{85A30923-F58D-4843-8FC7-FB5F60A12203}"/>
                                            </p:graphicEl>
                                          </p:spTgt>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grpId="0" nodeType="clickEffect">
                                  <p:stCondLst>
                                    <p:cond delay="0"/>
                                  </p:stCondLst>
                                  <p:childTnLst>
                                    <p:set>
                                      <p:cBhvr>
                                        <p:cTn id="99" dur="1" fill="hold">
                                          <p:stCondLst>
                                            <p:cond delay="0"/>
                                          </p:stCondLst>
                                        </p:cTn>
                                        <p:tgtEl>
                                          <p:spTgt spid="4">
                                            <p:graphicEl>
                                              <a:dgm id="{4AA5C7DD-6B14-4F57-82A0-A20646AD826E}"/>
                                            </p:graphicEl>
                                          </p:spTgt>
                                        </p:tgtEl>
                                        <p:attrNameLst>
                                          <p:attrName>style.visibility</p:attrName>
                                        </p:attrNameLst>
                                      </p:cBhvr>
                                      <p:to>
                                        <p:strVal val="visible"/>
                                      </p:to>
                                    </p:set>
                                    <p:animEffect transition="in" filter="fade">
                                      <p:cBhvr>
                                        <p:cTn id="100" dur="1000"/>
                                        <p:tgtEl>
                                          <p:spTgt spid="4">
                                            <p:graphicEl>
                                              <a:dgm id="{4AA5C7DD-6B14-4F57-82A0-A20646AD826E}"/>
                                            </p:graphicEl>
                                          </p:spTgt>
                                        </p:tgtEl>
                                      </p:cBhvr>
                                    </p:animEffect>
                                    <p:anim calcmode="lin" valueType="num">
                                      <p:cBhvr>
                                        <p:cTn id="101" dur="1000" fill="hold"/>
                                        <p:tgtEl>
                                          <p:spTgt spid="4">
                                            <p:graphicEl>
                                              <a:dgm id="{4AA5C7DD-6B14-4F57-82A0-A20646AD826E}"/>
                                            </p:graphicEl>
                                          </p:spTgt>
                                        </p:tgtEl>
                                        <p:attrNameLst>
                                          <p:attrName>ppt_x</p:attrName>
                                        </p:attrNameLst>
                                      </p:cBhvr>
                                      <p:tavLst>
                                        <p:tav tm="0">
                                          <p:val>
                                            <p:strVal val="#ppt_x"/>
                                          </p:val>
                                        </p:tav>
                                        <p:tav tm="100000">
                                          <p:val>
                                            <p:strVal val="#ppt_x"/>
                                          </p:val>
                                        </p:tav>
                                      </p:tavLst>
                                    </p:anim>
                                    <p:anim calcmode="lin" valueType="num">
                                      <p:cBhvr>
                                        <p:cTn id="102" dur="900" decel="100000" fill="hold"/>
                                        <p:tgtEl>
                                          <p:spTgt spid="4">
                                            <p:graphicEl>
                                              <a:dgm id="{4AA5C7DD-6B14-4F57-82A0-A20646AD826E}"/>
                                            </p:graphicEl>
                                          </p:spTgt>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4">
                                            <p:graphicEl>
                                              <a:dgm id="{4AA5C7DD-6B14-4F57-82A0-A20646AD826E}"/>
                                            </p:graphicEl>
                                          </p:spTgt>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0"/>
                                  </p:stCondLst>
                                  <p:childTnLst>
                                    <p:set>
                                      <p:cBhvr>
                                        <p:cTn id="105" dur="1" fill="hold">
                                          <p:stCondLst>
                                            <p:cond delay="0"/>
                                          </p:stCondLst>
                                        </p:cTn>
                                        <p:tgtEl>
                                          <p:spTgt spid="4">
                                            <p:graphicEl>
                                              <a:dgm id="{1E816260-03CA-42BA-B5AA-3D8015C3612A}"/>
                                            </p:graphicEl>
                                          </p:spTgt>
                                        </p:tgtEl>
                                        <p:attrNameLst>
                                          <p:attrName>style.visibility</p:attrName>
                                        </p:attrNameLst>
                                      </p:cBhvr>
                                      <p:to>
                                        <p:strVal val="visible"/>
                                      </p:to>
                                    </p:set>
                                    <p:animEffect transition="in" filter="fade">
                                      <p:cBhvr>
                                        <p:cTn id="106" dur="1000"/>
                                        <p:tgtEl>
                                          <p:spTgt spid="4">
                                            <p:graphicEl>
                                              <a:dgm id="{1E816260-03CA-42BA-B5AA-3D8015C3612A}"/>
                                            </p:graphicEl>
                                          </p:spTgt>
                                        </p:tgtEl>
                                      </p:cBhvr>
                                    </p:animEffect>
                                    <p:anim calcmode="lin" valueType="num">
                                      <p:cBhvr>
                                        <p:cTn id="107" dur="1000" fill="hold"/>
                                        <p:tgtEl>
                                          <p:spTgt spid="4">
                                            <p:graphicEl>
                                              <a:dgm id="{1E816260-03CA-42BA-B5AA-3D8015C3612A}"/>
                                            </p:graphicEl>
                                          </p:spTgt>
                                        </p:tgtEl>
                                        <p:attrNameLst>
                                          <p:attrName>ppt_x</p:attrName>
                                        </p:attrNameLst>
                                      </p:cBhvr>
                                      <p:tavLst>
                                        <p:tav tm="0">
                                          <p:val>
                                            <p:strVal val="#ppt_x"/>
                                          </p:val>
                                        </p:tav>
                                        <p:tav tm="100000">
                                          <p:val>
                                            <p:strVal val="#ppt_x"/>
                                          </p:val>
                                        </p:tav>
                                      </p:tavLst>
                                    </p:anim>
                                    <p:anim calcmode="lin" valueType="num">
                                      <p:cBhvr>
                                        <p:cTn id="108" dur="900" decel="100000" fill="hold"/>
                                        <p:tgtEl>
                                          <p:spTgt spid="4">
                                            <p:graphicEl>
                                              <a:dgm id="{1E816260-03CA-42BA-B5AA-3D8015C3612A}"/>
                                            </p:graphicEl>
                                          </p:spTgt>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4">
                                            <p:graphicEl>
                                              <a:dgm id="{1E816260-03CA-42BA-B5AA-3D8015C3612A}"/>
                                            </p:graphicEl>
                                          </p:spTgt>
                                        </p:tgtEl>
                                        <p:attrNameLst>
                                          <p:attrName>ppt_y</p:attrName>
                                        </p:attrNameLst>
                                      </p:cBhvr>
                                      <p:tavLst>
                                        <p:tav tm="0">
                                          <p:val>
                                            <p:strVal val="#ppt_y-.03"/>
                                          </p:val>
                                        </p:tav>
                                        <p:tav tm="100000">
                                          <p:val>
                                            <p:strVal val="#ppt_y"/>
                                          </p:val>
                                        </p:tav>
                                      </p:tavLst>
                                    </p:anim>
                                  </p:childTnLst>
                                </p:cTn>
                              </p:par>
                            </p:childTnLst>
                          </p:cTn>
                        </p:par>
                        <p:par>
                          <p:cTn id="110" fill="hold">
                            <p:stCondLst>
                              <p:cond delay="1000"/>
                            </p:stCondLst>
                            <p:childTnLst>
                              <p:par>
                                <p:cTn id="111" presetID="17" presetClass="entr" presetSubtype="8" fill="hold" grpId="0" nodeType="afterEffect">
                                  <p:stCondLst>
                                    <p:cond delay="0"/>
                                  </p:stCondLst>
                                  <p:childTnLst>
                                    <p:set>
                                      <p:cBhvr>
                                        <p:cTn id="112" dur="1" fill="hold">
                                          <p:stCondLst>
                                            <p:cond delay="0"/>
                                          </p:stCondLst>
                                        </p:cTn>
                                        <p:tgtEl>
                                          <p:spTgt spid="5">
                                            <p:graphicEl>
                                              <a:dgm id="{AEAD07D2-D5F6-46CA-A718-D787994FD70C}"/>
                                            </p:graphicEl>
                                          </p:spTgt>
                                        </p:tgtEl>
                                        <p:attrNameLst>
                                          <p:attrName>style.visibility</p:attrName>
                                        </p:attrNameLst>
                                      </p:cBhvr>
                                      <p:to>
                                        <p:strVal val="visible"/>
                                      </p:to>
                                    </p:set>
                                    <p:anim calcmode="lin" valueType="num">
                                      <p:cBhvr>
                                        <p:cTn id="113" dur="500" fill="hold"/>
                                        <p:tgtEl>
                                          <p:spTgt spid="5">
                                            <p:graphicEl>
                                              <a:dgm id="{AEAD07D2-D5F6-46CA-A718-D787994FD70C}"/>
                                            </p:graphicEl>
                                          </p:spTgt>
                                        </p:tgtEl>
                                        <p:attrNameLst>
                                          <p:attrName>ppt_x</p:attrName>
                                        </p:attrNameLst>
                                      </p:cBhvr>
                                      <p:tavLst>
                                        <p:tav tm="0">
                                          <p:val>
                                            <p:strVal val="#ppt_x-#ppt_w/2"/>
                                          </p:val>
                                        </p:tav>
                                        <p:tav tm="100000">
                                          <p:val>
                                            <p:strVal val="#ppt_x"/>
                                          </p:val>
                                        </p:tav>
                                      </p:tavLst>
                                    </p:anim>
                                    <p:anim calcmode="lin" valueType="num">
                                      <p:cBhvr>
                                        <p:cTn id="114" dur="500" fill="hold"/>
                                        <p:tgtEl>
                                          <p:spTgt spid="5">
                                            <p:graphicEl>
                                              <a:dgm id="{AEAD07D2-D5F6-46CA-A718-D787994FD70C}"/>
                                            </p:graphicEl>
                                          </p:spTgt>
                                        </p:tgtEl>
                                        <p:attrNameLst>
                                          <p:attrName>ppt_y</p:attrName>
                                        </p:attrNameLst>
                                      </p:cBhvr>
                                      <p:tavLst>
                                        <p:tav tm="0">
                                          <p:val>
                                            <p:strVal val="#ppt_y"/>
                                          </p:val>
                                        </p:tav>
                                        <p:tav tm="100000">
                                          <p:val>
                                            <p:strVal val="#ppt_y"/>
                                          </p:val>
                                        </p:tav>
                                      </p:tavLst>
                                    </p:anim>
                                    <p:anim calcmode="lin" valueType="num">
                                      <p:cBhvr>
                                        <p:cTn id="115" dur="500" fill="hold"/>
                                        <p:tgtEl>
                                          <p:spTgt spid="5">
                                            <p:graphicEl>
                                              <a:dgm id="{AEAD07D2-D5F6-46CA-A718-D787994FD70C}"/>
                                            </p:graphicEl>
                                          </p:spTgt>
                                        </p:tgtEl>
                                        <p:attrNameLst>
                                          <p:attrName>ppt_w</p:attrName>
                                        </p:attrNameLst>
                                      </p:cBhvr>
                                      <p:tavLst>
                                        <p:tav tm="0">
                                          <p:val>
                                            <p:fltVal val="0"/>
                                          </p:val>
                                        </p:tav>
                                        <p:tav tm="100000">
                                          <p:val>
                                            <p:strVal val="#ppt_w"/>
                                          </p:val>
                                        </p:tav>
                                      </p:tavLst>
                                    </p:anim>
                                    <p:anim calcmode="lin" valueType="num">
                                      <p:cBhvr>
                                        <p:cTn id="116" dur="500" fill="hold"/>
                                        <p:tgtEl>
                                          <p:spTgt spid="5">
                                            <p:graphicEl>
                                              <a:dgm id="{AEAD07D2-D5F6-46CA-A718-D787994FD70C}"/>
                                            </p:graphicEl>
                                          </p:spTgt>
                                        </p:tgtEl>
                                        <p:attrNameLst>
                                          <p:attrName>ppt_h</p:attrName>
                                        </p:attrNameLst>
                                      </p:cBhvr>
                                      <p:tavLst>
                                        <p:tav tm="0">
                                          <p:val>
                                            <p:strVal val="#ppt_h"/>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grpId="0" nodeType="clickEffect">
                                  <p:stCondLst>
                                    <p:cond delay="0"/>
                                  </p:stCondLst>
                                  <p:childTnLst>
                                    <p:set>
                                      <p:cBhvr>
                                        <p:cTn id="120" dur="1" fill="hold">
                                          <p:stCondLst>
                                            <p:cond delay="0"/>
                                          </p:stCondLst>
                                        </p:cTn>
                                        <p:tgtEl>
                                          <p:spTgt spid="4">
                                            <p:graphicEl>
                                              <a:dgm id="{1E495FA4-166E-4650-A2F5-C1AF444BC287}"/>
                                            </p:graphicEl>
                                          </p:spTgt>
                                        </p:tgtEl>
                                        <p:attrNameLst>
                                          <p:attrName>style.visibility</p:attrName>
                                        </p:attrNameLst>
                                      </p:cBhvr>
                                      <p:to>
                                        <p:strVal val="visible"/>
                                      </p:to>
                                    </p:set>
                                    <p:animEffect transition="in" filter="fade">
                                      <p:cBhvr>
                                        <p:cTn id="121" dur="1000"/>
                                        <p:tgtEl>
                                          <p:spTgt spid="4">
                                            <p:graphicEl>
                                              <a:dgm id="{1E495FA4-166E-4650-A2F5-C1AF444BC287}"/>
                                            </p:graphicEl>
                                          </p:spTgt>
                                        </p:tgtEl>
                                      </p:cBhvr>
                                    </p:animEffect>
                                    <p:anim calcmode="lin" valueType="num">
                                      <p:cBhvr>
                                        <p:cTn id="122" dur="1000" fill="hold"/>
                                        <p:tgtEl>
                                          <p:spTgt spid="4">
                                            <p:graphicEl>
                                              <a:dgm id="{1E495FA4-166E-4650-A2F5-C1AF444BC287}"/>
                                            </p:graphicEl>
                                          </p:spTgt>
                                        </p:tgtEl>
                                        <p:attrNameLst>
                                          <p:attrName>ppt_x</p:attrName>
                                        </p:attrNameLst>
                                      </p:cBhvr>
                                      <p:tavLst>
                                        <p:tav tm="0">
                                          <p:val>
                                            <p:strVal val="#ppt_x"/>
                                          </p:val>
                                        </p:tav>
                                        <p:tav tm="100000">
                                          <p:val>
                                            <p:strVal val="#ppt_x"/>
                                          </p:val>
                                        </p:tav>
                                      </p:tavLst>
                                    </p:anim>
                                    <p:anim calcmode="lin" valueType="num">
                                      <p:cBhvr>
                                        <p:cTn id="123" dur="900" decel="100000" fill="hold"/>
                                        <p:tgtEl>
                                          <p:spTgt spid="4">
                                            <p:graphicEl>
                                              <a:dgm id="{1E495FA4-166E-4650-A2F5-C1AF444BC287}"/>
                                            </p:graphic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4">
                                            <p:graphicEl>
                                              <a:dgm id="{1E495FA4-166E-4650-A2F5-C1AF444BC287}"/>
                                            </p:graphicEl>
                                          </p:spTgt>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4">
                                            <p:graphicEl>
                                              <a:dgm id="{B2DD12A2-1393-4925-97D2-D7D87B3A59E8}"/>
                                            </p:graphicEl>
                                          </p:spTgt>
                                        </p:tgtEl>
                                        <p:attrNameLst>
                                          <p:attrName>style.visibility</p:attrName>
                                        </p:attrNameLst>
                                      </p:cBhvr>
                                      <p:to>
                                        <p:strVal val="visible"/>
                                      </p:to>
                                    </p:set>
                                    <p:animEffect transition="in" filter="fade">
                                      <p:cBhvr>
                                        <p:cTn id="127" dur="1000"/>
                                        <p:tgtEl>
                                          <p:spTgt spid="4">
                                            <p:graphicEl>
                                              <a:dgm id="{B2DD12A2-1393-4925-97D2-D7D87B3A59E8}"/>
                                            </p:graphicEl>
                                          </p:spTgt>
                                        </p:tgtEl>
                                      </p:cBhvr>
                                    </p:animEffect>
                                    <p:anim calcmode="lin" valueType="num">
                                      <p:cBhvr>
                                        <p:cTn id="128" dur="1000" fill="hold"/>
                                        <p:tgtEl>
                                          <p:spTgt spid="4">
                                            <p:graphicEl>
                                              <a:dgm id="{B2DD12A2-1393-4925-97D2-D7D87B3A59E8}"/>
                                            </p:graphicEl>
                                          </p:spTgt>
                                        </p:tgtEl>
                                        <p:attrNameLst>
                                          <p:attrName>ppt_x</p:attrName>
                                        </p:attrNameLst>
                                      </p:cBhvr>
                                      <p:tavLst>
                                        <p:tav tm="0">
                                          <p:val>
                                            <p:strVal val="#ppt_x"/>
                                          </p:val>
                                        </p:tav>
                                        <p:tav tm="100000">
                                          <p:val>
                                            <p:strVal val="#ppt_x"/>
                                          </p:val>
                                        </p:tav>
                                      </p:tavLst>
                                    </p:anim>
                                    <p:anim calcmode="lin" valueType="num">
                                      <p:cBhvr>
                                        <p:cTn id="129" dur="900" decel="100000" fill="hold"/>
                                        <p:tgtEl>
                                          <p:spTgt spid="4">
                                            <p:graphicEl>
                                              <a:dgm id="{B2DD12A2-1393-4925-97D2-D7D87B3A59E8}"/>
                                            </p:graphic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4">
                                            <p:graphicEl>
                                              <a:dgm id="{B2DD12A2-1393-4925-97D2-D7D87B3A59E8}"/>
                                            </p:graphicEl>
                                          </p:spTgt>
                                        </p:tgtEl>
                                        <p:attrNameLst>
                                          <p:attrName>ppt_y</p:attrName>
                                        </p:attrNameLst>
                                      </p:cBhvr>
                                      <p:tavLst>
                                        <p:tav tm="0">
                                          <p:val>
                                            <p:strVal val="#ppt_y-.03"/>
                                          </p:val>
                                        </p:tav>
                                        <p:tav tm="100000">
                                          <p:val>
                                            <p:strVal val="#ppt_y"/>
                                          </p:val>
                                        </p:tav>
                                      </p:tavLst>
                                    </p:anim>
                                  </p:childTnLst>
                                </p:cTn>
                              </p:par>
                            </p:childTnLst>
                          </p:cTn>
                        </p:par>
                        <p:par>
                          <p:cTn id="131" fill="hold">
                            <p:stCondLst>
                              <p:cond delay="1000"/>
                            </p:stCondLst>
                            <p:childTnLst>
                              <p:par>
                                <p:cTn id="132" presetID="17" presetClass="entr" presetSubtype="8" fill="hold" grpId="0" nodeType="afterEffect">
                                  <p:stCondLst>
                                    <p:cond delay="0"/>
                                  </p:stCondLst>
                                  <p:childTnLst>
                                    <p:set>
                                      <p:cBhvr>
                                        <p:cTn id="133" dur="1" fill="hold">
                                          <p:stCondLst>
                                            <p:cond delay="0"/>
                                          </p:stCondLst>
                                        </p:cTn>
                                        <p:tgtEl>
                                          <p:spTgt spid="5">
                                            <p:graphicEl>
                                              <a:dgm id="{C2B629B0-E581-4B1C-9F64-00029BB8A534}"/>
                                            </p:graphicEl>
                                          </p:spTgt>
                                        </p:tgtEl>
                                        <p:attrNameLst>
                                          <p:attrName>style.visibility</p:attrName>
                                        </p:attrNameLst>
                                      </p:cBhvr>
                                      <p:to>
                                        <p:strVal val="visible"/>
                                      </p:to>
                                    </p:set>
                                    <p:anim calcmode="lin" valueType="num">
                                      <p:cBhvr>
                                        <p:cTn id="134" dur="500" fill="hold"/>
                                        <p:tgtEl>
                                          <p:spTgt spid="5">
                                            <p:graphicEl>
                                              <a:dgm id="{C2B629B0-E581-4B1C-9F64-00029BB8A534}"/>
                                            </p:graphicEl>
                                          </p:spTgt>
                                        </p:tgtEl>
                                        <p:attrNameLst>
                                          <p:attrName>ppt_x</p:attrName>
                                        </p:attrNameLst>
                                      </p:cBhvr>
                                      <p:tavLst>
                                        <p:tav tm="0">
                                          <p:val>
                                            <p:strVal val="#ppt_x-#ppt_w/2"/>
                                          </p:val>
                                        </p:tav>
                                        <p:tav tm="100000">
                                          <p:val>
                                            <p:strVal val="#ppt_x"/>
                                          </p:val>
                                        </p:tav>
                                      </p:tavLst>
                                    </p:anim>
                                    <p:anim calcmode="lin" valueType="num">
                                      <p:cBhvr>
                                        <p:cTn id="135" dur="500" fill="hold"/>
                                        <p:tgtEl>
                                          <p:spTgt spid="5">
                                            <p:graphicEl>
                                              <a:dgm id="{C2B629B0-E581-4B1C-9F64-00029BB8A534}"/>
                                            </p:graphicEl>
                                          </p:spTgt>
                                        </p:tgtEl>
                                        <p:attrNameLst>
                                          <p:attrName>ppt_y</p:attrName>
                                        </p:attrNameLst>
                                      </p:cBhvr>
                                      <p:tavLst>
                                        <p:tav tm="0">
                                          <p:val>
                                            <p:strVal val="#ppt_y"/>
                                          </p:val>
                                        </p:tav>
                                        <p:tav tm="100000">
                                          <p:val>
                                            <p:strVal val="#ppt_y"/>
                                          </p:val>
                                        </p:tav>
                                      </p:tavLst>
                                    </p:anim>
                                    <p:anim calcmode="lin" valueType="num">
                                      <p:cBhvr>
                                        <p:cTn id="136" dur="500" fill="hold"/>
                                        <p:tgtEl>
                                          <p:spTgt spid="5">
                                            <p:graphicEl>
                                              <a:dgm id="{C2B629B0-E581-4B1C-9F64-00029BB8A534}"/>
                                            </p:graphicEl>
                                          </p:spTgt>
                                        </p:tgtEl>
                                        <p:attrNameLst>
                                          <p:attrName>ppt_w</p:attrName>
                                        </p:attrNameLst>
                                      </p:cBhvr>
                                      <p:tavLst>
                                        <p:tav tm="0">
                                          <p:val>
                                            <p:fltVal val="0"/>
                                          </p:val>
                                        </p:tav>
                                        <p:tav tm="100000">
                                          <p:val>
                                            <p:strVal val="#ppt_w"/>
                                          </p:val>
                                        </p:tav>
                                      </p:tavLst>
                                    </p:anim>
                                    <p:anim calcmode="lin" valueType="num">
                                      <p:cBhvr>
                                        <p:cTn id="137" dur="500" fill="hold"/>
                                        <p:tgtEl>
                                          <p:spTgt spid="5">
                                            <p:graphicEl>
                                              <a:dgm id="{C2B629B0-E581-4B1C-9F64-00029BB8A534}"/>
                                            </p:graphicEl>
                                          </p:spTgt>
                                        </p:tgtEl>
                                        <p:attrNameLst>
                                          <p:attrName>ppt_h</p:attrName>
                                        </p:attrNameLst>
                                      </p:cBhvr>
                                      <p:tavLst>
                                        <p:tav tm="0">
                                          <p:val>
                                            <p:strVal val="#ppt_h"/>
                                          </p:val>
                                        </p:tav>
                                        <p:tav tm="100000">
                                          <p:val>
                                            <p:strVal val="#ppt_h"/>
                                          </p:val>
                                        </p:tav>
                                      </p:tavLst>
                                    </p:anim>
                                  </p:childTnLst>
                                </p:cTn>
                              </p:par>
                            </p:childTnLst>
                          </p:cTn>
                        </p:par>
                      </p:childTnLst>
                    </p:cTn>
                  </p:par>
                  <p:par>
                    <p:cTn id="138" fill="hold">
                      <p:stCondLst>
                        <p:cond delay="indefinite"/>
                      </p:stCondLst>
                      <p:childTnLst>
                        <p:par>
                          <p:cTn id="139" fill="hold">
                            <p:stCondLst>
                              <p:cond delay="0"/>
                            </p:stCondLst>
                            <p:childTnLst>
                              <p:par>
                                <p:cTn id="140" presetID="37" presetClass="entr" presetSubtype="0" fill="hold" grpId="0" nodeType="clickEffect">
                                  <p:stCondLst>
                                    <p:cond delay="0"/>
                                  </p:stCondLst>
                                  <p:childTnLst>
                                    <p:set>
                                      <p:cBhvr>
                                        <p:cTn id="141" dur="1" fill="hold">
                                          <p:stCondLst>
                                            <p:cond delay="0"/>
                                          </p:stCondLst>
                                        </p:cTn>
                                        <p:tgtEl>
                                          <p:spTgt spid="4">
                                            <p:graphicEl>
                                              <a:dgm id="{2154071E-8965-4D23-A07D-7E7D3AC26E0D}"/>
                                            </p:graphicEl>
                                          </p:spTgt>
                                        </p:tgtEl>
                                        <p:attrNameLst>
                                          <p:attrName>style.visibility</p:attrName>
                                        </p:attrNameLst>
                                      </p:cBhvr>
                                      <p:to>
                                        <p:strVal val="visible"/>
                                      </p:to>
                                    </p:set>
                                    <p:animEffect transition="in" filter="fade">
                                      <p:cBhvr>
                                        <p:cTn id="142" dur="1000"/>
                                        <p:tgtEl>
                                          <p:spTgt spid="4">
                                            <p:graphicEl>
                                              <a:dgm id="{2154071E-8965-4D23-A07D-7E7D3AC26E0D}"/>
                                            </p:graphicEl>
                                          </p:spTgt>
                                        </p:tgtEl>
                                      </p:cBhvr>
                                    </p:animEffect>
                                    <p:anim calcmode="lin" valueType="num">
                                      <p:cBhvr>
                                        <p:cTn id="143" dur="1000" fill="hold"/>
                                        <p:tgtEl>
                                          <p:spTgt spid="4">
                                            <p:graphicEl>
                                              <a:dgm id="{2154071E-8965-4D23-A07D-7E7D3AC26E0D}"/>
                                            </p:graphicEl>
                                          </p:spTgt>
                                        </p:tgtEl>
                                        <p:attrNameLst>
                                          <p:attrName>ppt_x</p:attrName>
                                        </p:attrNameLst>
                                      </p:cBhvr>
                                      <p:tavLst>
                                        <p:tav tm="0">
                                          <p:val>
                                            <p:strVal val="#ppt_x"/>
                                          </p:val>
                                        </p:tav>
                                        <p:tav tm="100000">
                                          <p:val>
                                            <p:strVal val="#ppt_x"/>
                                          </p:val>
                                        </p:tav>
                                      </p:tavLst>
                                    </p:anim>
                                    <p:anim calcmode="lin" valueType="num">
                                      <p:cBhvr>
                                        <p:cTn id="144" dur="900" decel="100000" fill="hold"/>
                                        <p:tgtEl>
                                          <p:spTgt spid="4">
                                            <p:graphicEl>
                                              <a:dgm id="{2154071E-8965-4D23-A07D-7E7D3AC26E0D}"/>
                                            </p:graphicEl>
                                          </p:spTgt>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4">
                                            <p:graphicEl>
                                              <a:dgm id="{2154071E-8965-4D23-A07D-7E7D3AC26E0D}"/>
                                            </p:graphicEl>
                                          </p:spTgt>
                                        </p:tgtEl>
                                        <p:attrNameLst>
                                          <p:attrName>ppt_y</p:attrName>
                                        </p:attrNameLst>
                                      </p:cBhvr>
                                      <p:tavLst>
                                        <p:tav tm="0">
                                          <p:val>
                                            <p:strVal val="#ppt_y-.03"/>
                                          </p:val>
                                        </p:tav>
                                        <p:tav tm="100000">
                                          <p:val>
                                            <p:strVal val="#ppt_y"/>
                                          </p:val>
                                        </p:tav>
                                      </p:tavLst>
                                    </p:anim>
                                  </p:childTnLst>
                                </p:cTn>
                              </p:par>
                              <p:par>
                                <p:cTn id="146" presetID="37" presetClass="entr" presetSubtype="0" fill="hold" grpId="0" nodeType="withEffect">
                                  <p:stCondLst>
                                    <p:cond delay="0"/>
                                  </p:stCondLst>
                                  <p:childTnLst>
                                    <p:set>
                                      <p:cBhvr>
                                        <p:cTn id="147" dur="1" fill="hold">
                                          <p:stCondLst>
                                            <p:cond delay="0"/>
                                          </p:stCondLst>
                                        </p:cTn>
                                        <p:tgtEl>
                                          <p:spTgt spid="4">
                                            <p:graphicEl>
                                              <a:dgm id="{7BD2A292-6990-497F-A473-F16B5902156E}"/>
                                            </p:graphicEl>
                                          </p:spTgt>
                                        </p:tgtEl>
                                        <p:attrNameLst>
                                          <p:attrName>style.visibility</p:attrName>
                                        </p:attrNameLst>
                                      </p:cBhvr>
                                      <p:to>
                                        <p:strVal val="visible"/>
                                      </p:to>
                                    </p:set>
                                    <p:animEffect transition="in" filter="fade">
                                      <p:cBhvr>
                                        <p:cTn id="148" dur="1000"/>
                                        <p:tgtEl>
                                          <p:spTgt spid="4">
                                            <p:graphicEl>
                                              <a:dgm id="{7BD2A292-6990-497F-A473-F16B5902156E}"/>
                                            </p:graphicEl>
                                          </p:spTgt>
                                        </p:tgtEl>
                                      </p:cBhvr>
                                    </p:animEffect>
                                    <p:anim calcmode="lin" valueType="num">
                                      <p:cBhvr>
                                        <p:cTn id="149" dur="1000" fill="hold"/>
                                        <p:tgtEl>
                                          <p:spTgt spid="4">
                                            <p:graphicEl>
                                              <a:dgm id="{7BD2A292-6990-497F-A473-F16B5902156E}"/>
                                            </p:graphicEl>
                                          </p:spTgt>
                                        </p:tgtEl>
                                        <p:attrNameLst>
                                          <p:attrName>ppt_x</p:attrName>
                                        </p:attrNameLst>
                                      </p:cBhvr>
                                      <p:tavLst>
                                        <p:tav tm="0">
                                          <p:val>
                                            <p:strVal val="#ppt_x"/>
                                          </p:val>
                                        </p:tav>
                                        <p:tav tm="100000">
                                          <p:val>
                                            <p:strVal val="#ppt_x"/>
                                          </p:val>
                                        </p:tav>
                                      </p:tavLst>
                                    </p:anim>
                                    <p:anim calcmode="lin" valueType="num">
                                      <p:cBhvr>
                                        <p:cTn id="150" dur="900" decel="100000" fill="hold"/>
                                        <p:tgtEl>
                                          <p:spTgt spid="4">
                                            <p:graphicEl>
                                              <a:dgm id="{7BD2A292-6990-497F-A473-F16B5902156E}"/>
                                            </p:graphicEl>
                                          </p:spTgt>
                                        </p:tgtEl>
                                        <p:attrNameLst>
                                          <p:attrName>ppt_y</p:attrName>
                                        </p:attrNameLst>
                                      </p:cBhvr>
                                      <p:tavLst>
                                        <p:tav tm="0">
                                          <p:val>
                                            <p:strVal val="#ppt_y+1"/>
                                          </p:val>
                                        </p:tav>
                                        <p:tav tm="100000">
                                          <p:val>
                                            <p:strVal val="#ppt_y-.03"/>
                                          </p:val>
                                        </p:tav>
                                      </p:tavLst>
                                    </p:anim>
                                    <p:anim calcmode="lin" valueType="num">
                                      <p:cBhvr>
                                        <p:cTn id="151" dur="100" accel="100000" fill="hold">
                                          <p:stCondLst>
                                            <p:cond delay="900"/>
                                          </p:stCondLst>
                                        </p:cTn>
                                        <p:tgtEl>
                                          <p:spTgt spid="4">
                                            <p:graphicEl>
                                              <a:dgm id="{7BD2A292-6990-497F-A473-F16B5902156E}"/>
                                            </p:graphicEl>
                                          </p:spTgt>
                                        </p:tgtEl>
                                        <p:attrNameLst>
                                          <p:attrName>ppt_y</p:attrName>
                                        </p:attrNameLst>
                                      </p:cBhvr>
                                      <p:tavLst>
                                        <p:tav tm="0">
                                          <p:val>
                                            <p:strVal val="#ppt_y-.03"/>
                                          </p:val>
                                        </p:tav>
                                        <p:tav tm="100000">
                                          <p:val>
                                            <p:strVal val="#ppt_y"/>
                                          </p:val>
                                        </p:tav>
                                      </p:tavLst>
                                    </p:anim>
                                  </p:childTnLst>
                                </p:cTn>
                              </p:par>
                            </p:childTnLst>
                          </p:cTn>
                        </p:par>
                        <p:par>
                          <p:cTn id="152" fill="hold">
                            <p:stCondLst>
                              <p:cond delay="1000"/>
                            </p:stCondLst>
                            <p:childTnLst>
                              <p:par>
                                <p:cTn id="153" presetID="17" presetClass="entr" presetSubtype="8" fill="hold" grpId="0" nodeType="afterEffect">
                                  <p:stCondLst>
                                    <p:cond delay="0"/>
                                  </p:stCondLst>
                                  <p:childTnLst>
                                    <p:set>
                                      <p:cBhvr>
                                        <p:cTn id="154" dur="1" fill="hold">
                                          <p:stCondLst>
                                            <p:cond delay="0"/>
                                          </p:stCondLst>
                                        </p:cTn>
                                        <p:tgtEl>
                                          <p:spTgt spid="5">
                                            <p:graphicEl>
                                              <a:dgm id="{FBBACE0A-61DD-420A-BA13-2E2D07CF1CD7}"/>
                                            </p:graphicEl>
                                          </p:spTgt>
                                        </p:tgtEl>
                                        <p:attrNameLst>
                                          <p:attrName>style.visibility</p:attrName>
                                        </p:attrNameLst>
                                      </p:cBhvr>
                                      <p:to>
                                        <p:strVal val="visible"/>
                                      </p:to>
                                    </p:set>
                                    <p:anim calcmode="lin" valueType="num">
                                      <p:cBhvr>
                                        <p:cTn id="155" dur="500" fill="hold"/>
                                        <p:tgtEl>
                                          <p:spTgt spid="5">
                                            <p:graphicEl>
                                              <a:dgm id="{FBBACE0A-61DD-420A-BA13-2E2D07CF1CD7}"/>
                                            </p:graphicEl>
                                          </p:spTgt>
                                        </p:tgtEl>
                                        <p:attrNameLst>
                                          <p:attrName>ppt_x</p:attrName>
                                        </p:attrNameLst>
                                      </p:cBhvr>
                                      <p:tavLst>
                                        <p:tav tm="0">
                                          <p:val>
                                            <p:strVal val="#ppt_x-#ppt_w/2"/>
                                          </p:val>
                                        </p:tav>
                                        <p:tav tm="100000">
                                          <p:val>
                                            <p:strVal val="#ppt_x"/>
                                          </p:val>
                                        </p:tav>
                                      </p:tavLst>
                                    </p:anim>
                                    <p:anim calcmode="lin" valueType="num">
                                      <p:cBhvr>
                                        <p:cTn id="156" dur="500" fill="hold"/>
                                        <p:tgtEl>
                                          <p:spTgt spid="5">
                                            <p:graphicEl>
                                              <a:dgm id="{FBBACE0A-61DD-420A-BA13-2E2D07CF1CD7}"/>
                                            </p:graphicEl>
                                          </p:spTgt>
                                        </p:tgtEl>
                                        <p:attrNameLst>
                                          <p:attrName>ppt_y</p:attrName>
                                        </p:attrNameLst>
                                      </p:cBhvr>
                                      <p:tavLst>
                                        <p:tav tm="0">
                                          <p:val>
                                            <p:strVal val="#ppt_y"/>
                                          </p:val>
                                        </p:tav>
                                        <p:tav tm="100000">
                                          <p:val>
                                            <p:strVal val="#ppt_y"/>
                                          </p:val>
                                        </p:tav>
                                      </p:tavLst>
                                    </p:anim>
                                    <p:anim calcmode="lin" valueType="num">
                                      <p:cBhvr>
                                        <p:cTn id="157" dur="500" fill="hold"/>
                                        <p:tgtEl>
                                          <p:spTgt spid="5">
                                            <p:graphicEl>
                                              <a:dgm id="{FBBACE0A-61DD-420A-BA13-2E2D07CF1CD7}"/>
                                            </p:graphicEl>
                                          </p:spTgt>
                                        </p:tgtEl>
                                        <p:attrNameLst>
                                          <p:attrName>ppt_w</p:attrName>
                                        </p:attrNameLst>
                                      </p:cBhvr>
                                      <p:tavLst>
                                        <p:tav tm="0">
                                          <p:val>
                                            <p:fltVal val="0"/>
                                          </p:val>
                                        </p:tav>
                                        <p:tav tm="100000">
                                          <p:val>
                                            <p:strVal val="#ppt_w"/>
                                          </p:val>
                                        </p:tav>
                                      </p:tavLst>
                                    </p:anim>
                                    <p:anim calcmode="lin" valueType="num">
                                      <p:cBhvr>
                                        <p:cTn id="158" dur="500" fill="hold"/>
                                        <p:tgtEl>
                                          <p:spTgt spid="5">
                                            <p:graphicEl>
                                              <a:dgm id="{FBBACE0A-61DD-420A-BA13-2E2D07CF1CD7}"/>
                                            </p:graphicEl>
                                          </p:spTgt>
                                        </p:tgtEl>
                                        <p:attrNameLst>
                                          <p:attrName>ppt_h</p:attrName>
                                        </p:attrNameLst>
                                      </p:cBhvr>
                                      <p:tavLst>
                                        <p:tav tm="0">
                                          <p:val>
                                            <p:strVal val="#ppt_h"/>
                                          </p:val>
                                        </p:tav>
                                        <p:tav tm="100000">
                                          <p:val>
                                            <p:strVal val="#ppt_h"/>
                                          </p:val>
                                        </p:tav>
                                      </p:tavLst>
                                    </p:anim>
                                  </p:childTnLst>
                                </p:cTn>
                              </p:par>
                            </p:childTnLst>
                          </p:cTn>
                        </p:par>
                      </p:childTnLst>
                    </p:cTn>
                  </p:par>
                  <p:par>
                    <p:cTn id="159" fill="hold">
                      <p:stCondLst>
                        <p:cond delay="indefinite"/>
                      </p:stCondLst>
                      <p:childTnLst>
                        <p:par>
                          <p:cTn id="160" fill="hold">
                            <p:stCondLst>
                              <p:cond delay="0"/>
                            </p:stCondLst>
                            <p:childTnLst>
                              <p:par>
                                <p:cTn id="161" presetID="37" presetClass="entr" presetSubtype="0" fill="hold" grpId="0" nodeType="clickEffect">
                                  <p:stCondLst>
                                    <p:cond delay="0"/>
                                  </p:stCondLst>
                                  <p:childTnLst>
                                    <p:set>
                                      <p:cBhvr>
                                        <p:cTn id="162" dur="1" fill="hold">
                                          <p:stCondLst>
                                            <p:cond delay="0"/>
                                          </p:stCondLst>
                                        </p:cTn>
                                        <p:tgtEl>
                                          <p:spTgt spid="4">
                                            <p:graphicEl>
                                              <a:dgm id="{575021FA-84D2-4E57-A836-AB4C9406FD09}"/>
                                            </p:graphicEl>
                                          </p:spTgt>
                                        </p:tgtEl>
                                        <p:attrNameLst>
                                          <p:attrName>style.visibility</p:attrName>
                                        </p:attrNameLst>
                                      </p:cBhvr>
                                      <p:to>
                                        <p:strVal val="visible"/>
                                      </p:to>
                                    </p:set>
                                    <p:animEffect transition="in" filter="fade">
                                      <p:cBhvr>
                                        <p:cTn id="163" dur="1000"/>
                                        <p:tgtEl>
                                          <p:spTgt spid="4">
                                            <p:graphicEl>
                                              <a:dgm id="{575021FA-84D2-4E57-A836-AB4C9406FD09}"/>
                                            </p:graphicEl>
                                          </p:spTgt>
                                        </p:tgtEl>
                                      </p:cBhvr>
                                    </p:animEffect>
                                    <p:anim calcmode="lin" valueType="num">
                                      <p:cBhvr>
                                        <p:cTn id="164" dur="1000" fill="hold"/>
                                        <p:tgtEl>
                                          <p:spTgt spid="4">
                                            <p:graphicEl>
                                              <a:dgm id="{575021FA-84D2-4E57-A836-AB4C9406FD09}"/>
                                            </p:graphicEl>
                                          </p:spTgt>
                                        </p:tgtEl>
                                        <p:attrNameLst>
                                          <p:attrName>ppt_x</p:attrName>
                                        </p:attrNameLst>
                                      </p:cBhvr>
                                      <p:tavLst>
                                        <p:tav tm="0">
                                          <p:val>
                                            <p:strVal val="#ppt_x"/>
                                          </p:val>
                                        </p:tav>
                                        <p:tav tm="100000">
                                          <p:val>
                                            <p:strVal val="#ppt_x"/>
                                          </p:val>
                                        </p:tav>
                                      </p:tavLst>
                                    </p:anim>
                                    <p:anim calcmode="lin" valueType="num">
                                      <p:cBhvr>
                                        <p:cTn id="165" dur="900" decel="100000" fill="hold"/>
                                        <p:tgtEl>
                                          <p:spTgt spid="4">
                                            <p:graphicEl>
                                              <a:dgm id="{575021FA-84D2-4E57-A836-AB4C9406FD09}"/>
                                            </p:graphicEl>
                                          </p:spTgt>
                                        </p:tgtEl>
                                        <p:attrNameLst>
                                          <p:attrName>ppt_y</p:attrName>
                                        </p:attrNameLst>
                                      </p:cBhvr>
                                      <p:tavLst>
                                        <p:tav tm="0">
                                          <p:val>
                                            <p:strVal val="#ppt_y+1"/>
                                          </p:val>
                                        </p:tav>
                                        <p:tav tm="100000">
                                          <p:val>
                                            <p:strVal val="#ppt_y-.03"/>
                                          </p:val>
                                        </p:tav>
                                      </p:tavLst>
                                    </p:anim>
                                    <p:anim calcmode="lin" valueType="num">
                                      <p:cBhvr>
                                        <p:cTn id="166" dur="100" accel="100000" fill="hold">
                                          <p:stCondLst>
                                            <p:cond delay="900"/>
                                          </p:stCondLst>
                                        </p:cTn>
                                        <p:tgtEl>
                                          <p:spTgt spid="4">
                                            <p:graphicEl>
                                              <a:dgm id="{575021FA-84D2-4E57-A836-AB4C9406FD09}"/>
                                            </p:graphicEl>
                                          </p:spTgt>
                                        </p:tgtEl>
                                        <p:attrNameLst>
                                          <p:attrName>ppt_y</p:attrName>
                                        </p:attrNameLst>
                                      </p:cBhvr>
                                      <p:tavLst>
                                        <p:tav tm="0">
                                          <p:val>
                                            <p:strVal val="#ppt_y-.03"/>
                                          </p:val>
                                        </p:tav>
                                        <p:tav tm="100000">
                                          <p:val>
                                            <p:strVal val="#ppt_y"/>
                                          </p:val>
                                        </p:tav>
                                      </p:tavLst>
                                    </p:anim>
                                  </p:childTnLst>
                                </p:cTn>
                              </p:par>
                              <p:par>
                                <p:cTn id="167" presetID="37" presetClass="entr" presetSubtype="0" fill="hold" grpId="0" nodeType="withEffect">
                                  <p:stCondLst>
                                    <p:cond delay="0"/>
                                  </p:stCondLst>
                                  <p:childTnLst>
                                    <p:set>
                                      <p:cBhvr>
                                        <p:cTn id="168" dur="1" fill="hold">
                                          <p:stCondLst>
                                            <p:cond delay="0"/>
                                          </p:stCondLst>
                                        </p:cTn>
                                        <p:tgtEl>
                                          <p:spTgt spid="4">
                                            <p:graphicEl>
                                              <a:dgm id="{6D5C9E33-35B2-4042-9400-A6D568B7044B}"/>
                                            </p:graphicEl>
                                          </p:spTgt>
                                        </p:tgtEl>
                                        <p:attrNameLst>
                                          <p:attrName>style.visibility</p:attrName>
                                        </p:attrNameLst>
                                      </p:cBhvr>
                                      <p:to>
                                        <p:strVal val="visible"/>
                                      </p:to>
                                    </p:set>
                                    <p:animEffect transition="in" filter="fade">
                                      <p:cBhvr>
                                        <p:cTn id="169" dur="1000"/>
                                        <p:tgtEl>
                                          <p:spTgt spid="4">
                                            <p:graphicEl>
                                              <a:dgm id="{6D5C9E33-35B2-4042-9400-A6D568B7044B}"/>
                                            </p:graphicEl>
                                          </p:spTgt>
                                        </p:tgtEl>
                                      </p:cBhvr>
                                    </p:animEffect>
                                    <p:anim calcmode="lin" valueType="num">
                                      <p:cBhvr>
                                        <p:cTn id="170" dur="1000" fill="hold"/>
                                        <p:tgtEl>
                                          <p:spTgt spid="4">
                                            <p:graphicEl>
                                              <a:dgm id="{6D5C9E33-35B2-4042-9400-A6D568B7044B}"/>
                                            </p:graphicEl>
                                          </p:spTgt>
                                        </p:tgtEl>
                                        <p:attrNameLst>
                                          <p:attrName>ppt_x</p:attrName>
                                        </p:attrNameLst>
                                      </p:cBhvr>
                                      <p:tavLst>
                                        <p:tav tm="0">
                                          <p:val>
                                            <p:strVal val="#ppt_x"/>
                                          </p:val>
                                        </p:tav>
                                        <p:tav tm="100000">
                                          <p:val>
                                            <p:strVal val="#ppt_x"/>
                                          </p:val>
                                        </p:tav>
                                      </p:tavLst>
                                    </p:anim>
                                    <p:anim calcmode="lin" valueType="num">
                                      <p:cBhvr>
                                        <p:cTn id="171" dur="900" decel="100000" fill="hold"/>
                                        <p:tgtEl>
                                          <p:spTgt spid="4">
                                            <p:graphicEl>
                                              <a:dgm id="{6D5C9E33-35B2-4042-9400-A6D568B7044B}"/>
                                            </p:graphicEl>
                                          </p:spTgt>
                                        </p:tgtEl>
                                        <p:attrNameLst>
                                          <p:attrName>ppt_y</p:attrName>
                                        </p:attrNameLst>
                                      </p:cBhvr>
                                      <p:tavLst>
                                        <p:tav tm="0">
                                          <p:val>
                                            <p:strVal val="#ppt_y+1"/>
                                          </p:val>
                                        </p:tav>
                                        <p:tav tm="100000">
                                          <p:val>
                                            <p:strVal val="#ppt_y-.03"/>
                                          </p:val>
                                        </p:tav>
                                      </p:tavLst>
                                    </p:anim>
                                    <p:anim calcmode="lin" valueType="num">
                                      <p:cBhvr>
                                        <p:cTn id="172" dur="100" accel="100000" fill="hold">
                                          <p:stCondLst>
                                            <p:cond delay="900"/>
                                          </p:stCondLst>
                                        </p:cTn>
                                        <p:tgtEl>
                                          <p:spTgt spid="4">
                                            <p:graphicEl>
                                              <a:dgm id="{6D5C9E33-35B2-4042-9400-A6D568B7044B}"/>
                                            </p:graphicEl>
                                          </p:spTgt>
                                        </p:tgtEl>
                                        <p:attrNameLst>
                                          <p:attrName>ppt_y</p:attrName>
                                        </p:attrNameLst>
                                      </p:cBhvr>
                                      <p:tavLst>
                                        <p:tav tm="0">
                                          <p:val>
                                            <p:strVal val="#ppt_y-.03"/>
                                          </p:val>
                                        </p:tav>
                                        <p:tav tm="100000">
                                          <p:val>
                                            <p:strVal val="#ppt_y"/>
                                          </p:val>
                                        </p:tav>
                                      </p:tavLst>
                                    </p:anim>
                                  </p:childTnLst>
                                </p:cTn>
                              </p:par>
                            </p:childTnLst>
                          </p:cTn>
                        </p:par>
                        <p:par>
                          <p:cTn id="173" fill="hold">
                            <p:stCondLst>
                              <p:cond delay="1000"/>
                            </p:stCondLst>
                            <p:childTnLst>
                              <p:par>
                                <p:cTn id="174" presetID="17" presetClass="entr" presetSubtype="8" fill="hold" grpId="0" nodeType="afterEffect">
                                  <p:stCondLst>
                                    <p:cond delay="0"/>
                                  </p:stCondLst>
                                  <p:childTnLst>
                                    <p:set>
                                      <p:cBhvr>
                                        <p:cTn id="175" dur="1" fill="hold">
                                          <p:stCondLst>
                                            <p:cond delay="0"/>
                                          </p:stCondLst>
                                        </p:cTn>
                                        <p:tgtEl>
                                          <p:spTgt spid="5">
                                            <p:graphicEl>
                                              <a:dgm id="{84F69B57-3F09-43B5-BE07-B9A64CF19E00}"/>
                                            </p:graphicEl>
                                          </p:spTgt>
                                        </p:tgtEl>
                                        <p:attrNameLst>
                                          <p:attrName>style.visibility</p:attrName>
                                        </p:attrNameLst>
                                      </p:cBhvr>
                                      <p:to>
                                        <p:strVal val="visible"/>
                                      </p:to>
                                    </p:set>
                                    <p:anim calcmode="lin" valueType="num">
                                      <p:cBhvr>
                                        <p:cTn id="176" dur="500" fill="hold"/>
                                        <p:tgtEl>
                                          <p:spTgt spid="5">
                                            <p:graphicEl>
                                              <a:dgm id="{84F69B57-3F09-43B5-BE07-B9A64CF19E00}"/>
                                            </p:graphicEl>
                                          </p:spTgt>
                                        </p:tgtEl>
                                        <p:attrNameLst>
                                          <p:attrName>ppt_x</p:attrName>
                                        </p:attrNameLst>
                                      </p:cBhvr>
                                      <p:tavLst>
                                        <p:tav tm="0">
                                          <p:val>
                                            <p:strVal val="#ppt_x-#ppt_w/2"/>
                                          </p:val>
                                        </p:tav>
                                        <p:tav tm="100000">
                                          <p:val>
                                            <p:strVal val="#ppt_x"/>
                                          </p:val>
                                        </p:tav>
                                      </p:tavLst>
                                    </p:anim>
                                    <p:anim calcmode="lin" valueType="num">
                                      <p:cBhvr>
                                        <p:cTn id="177" dur="500" fill="hold"/>
                                        <p:tgtEl>
                                          <p:spTgt spid="5">
                                            <p:graphicEl>
                                              <a:dgm id="{84F69B57-3F09-43B5-BE07-B9A64CF19E00}"/>
                                            </p:graphicEl>
                                          </p:spTgt>
                                        </p:tgtEl>
                                        <p:attrNameLst>
                                          <p:attrName>ppt_y</p:attrName>
                                        </p:attrNameLst>
                                      </p:cBhvr>
                                      <p:tavLst>
                                        <p:tav tm="0">
                                          <p:val>
                                            <p:strVal val="#ppt_y"/>
                                          </p:val>
                                        </p:tav>
                                        <p:tav tm="100000">
                                          <p:val>
                                            <p:strVal val="#ppt_y"/>
                                          </p:val>
                                        </p:tav>
                                      </p:tavLst>
                                    </p:anim>
                                    <p:anim calcmode="lin" valueType="num">
                                      <p:cBhvr>
                                        <p:cTn id="178" dur="500" fill="hold"/>
                                        <p:tgtEl>
                                          <p:spTgt spid="5">
                                            <p:graphicEl>
                                              <a:dgm id="{84F69B57-3F09-43B5-BE07-B9A64CF19E00}"/>
                                            </p:graphicEl>
                                          </p:spTgt>
                                        </p:tgtEl>
                                        <p:attrNameLst>
                                          <p:attrName>ppt_w</p:attrName>
                                        </p:attrNameLst>
                                      </p:cBhvr>
                                      <p:tavLst>
                                        <p:tav tm="0">
                                          <p:val>
                                            <p:fltVal val="0"/>
                                          </p:val>
                                        </p:tav>
                                        <p:tav tm="100000">
                                          <p:val>
                                            <p:strVal val="#ppt_w"/>
                                          </p:val>
                                        </p:tav>
                                      </p:tavLst>
                                    </p:anim>
                                    <p:anim calcmode="lin" valueType="num">
                                      <p:cBhvr>
                                        <p:cTn id="179" dur="500" fill="hold"/>
                                        <p:tgtEl>
                                          <p:spTgt spid="5">
                                            <p:graphicEl>
                                              <a:dgm id="{84F69B57-3F09-43B5-BE07-B9A64CF19E00}"/>
                                            </p:graphicEl>
                                          </p:spTgt>
                                        </p:tgtEl>
                                        <p:attrNameLst>
                                          <p:attrName>ppt_h</p:attrName>
                                        </p:attrNameLst>
                                      </p:cBhvr>
                                      <p:tavLst>
                                        <p:tav tm="0">
                                          <p:val>
                                            <p:strVal val="#ppt_h"/>
                                          </p:val>
                                        </p:tav>
                                        <p:tav tm="100000">
                                          <p:val>
                                            <p:strVal val="#ppt_h"/>
                                          </p:val>
                                        </p:tav>
                                      </p:tavLst>
                                    </p:anim>
                                  </p:childTnLst>
                                </p:cTn>
                              </p:par>
                            </p:childTnLst>
                          </p:cTn>
                        </p:par>
                      </p:childTnLst>
                    </p:cTn>
                  </p:par>
                  <p:par>
                    <p:cTn id="180" fill="hold">
                      <p:stCondLst>
                        <p:cond delay="indefinite"/>
                      </p:stCondLst>
                      <p:childTnLst>
                        <p:par>
                          <p:cTn id="181" fill="hold">
                            <p:stCondLst>
                              <p:cond delay="0"/>
                            </p:stCondLst>
                            <p:childTnLst>
                              <p:par>
                                <p:cTn id="182" presetID="37" presetClass="entr" presetSubtype="0" fill="hold" grpId="0" nodeType="clickEffect">
                                  <p:stCondLst>
                                    <p:cond delay="0"/>
                                  </p:stCondLst>
                                  <p:childTnLst>
                                    <p:set>
                                      <p:cBhvr>
                                        <p:cTn id="183" dur="1" fill="hold">
                                          <p:stCondLst>
                                            <p:cond delay="0"/>
                                          </p:stCondLst>
                                        </p:cTn>
                                        <p:tgtEl>
                                          <p:spTgt spid="4">
                                            <p:graphicEl>
                                              <a:dgm id="{3CDF4C2A-48EF-450F-8300-D24FF0AF61BD}"/>
                                            </p:graphicEl>
                                          </p:spTgt>
                                        </p:tgtEl>
                                        <p:attrNameLst>
                                          <p:attrName>style.visibility</p:attrName>
                                        </p:attrNameLst>
                                      </p:cBhvr>
                                      <p:to>
                                        <p:strVal val="visible"/>
                                      </p:to>
                                    </p:set>
                                    <p:animEffect transition="in" filter="fade">
                                      <p:cBhvr>
                                        <p:cTn id="184" dur="1000"/>
                                        <p:tgtEl>
                                          <p:spTgt spid="4">
                                            <p:graphicEl>
                                              <a:dgm id="{3CDF4C2A-48EF-450F-8300-D24FF0AF61BD}"/>
                                            </p:graphicEl>
                                          </p:spTgt>
                                        </p:tgtEl>
                                      </p:cBhvr>
                                    </p:animEffect>
                                    <p:anim calcmode="lin" valueType="num">
                                      <p:cBhvr>
                                        <p:cTn id="185" dur="1000" fill="hold"/>
                                        <p:tgtEl>
                                          <p:spTgt spid="4">
                                            <p:graphicEl>
                                              <a:dgm id="{3CDF4C2A-48EF-450F-8300-D24FF0AF61BD}"/>
                                            </p:graphicEl>
                                          </p:spTgt>
                                        </p:tgtEl>
                                        <p:attrNameLst>
                                          <p:attrName>ppt_x</p:attrName>
                                        </p:attrNameLst>
                                      </p:cBhvr>
                                      <p:tavLst>
                                        <p:tav tm="0">
                                          <p:val>
                                            <p:strVal val="#ppt_x"/>
                                          </p:val>
                                        </p:tav>
                                        <p:tav tm="100000">
                                          <p:val>
                                            <p:strVal val="#ppt_x"/>
                                          </p:val>
                                        </p:tav>
                                      </p:tavLst>
                                    </p:anim>
                                    <p:anim calcmode="lin" valueType="num">
                                      <p:cBhvr>
                                        <p:cTn id="186" dur="900" decel="100000" fill="hold"/>
                                        <p:tgtEl>
                                          <p:spTgt spid="4">
                                            <p:graphicEl>
                                              <a:dgm id="{3CDF4C2A-48EF-450F-8300-D24FF0AF61BD}"/>
                                            </p:graphicEl>
                                          </p:spTgt>
                                        </p:tgtEl>
                                        <p:attrNameLst>
                                          <p:attrName>ppt_y</p:attrName>
                                        </p:attrNameLst>
                                      </p:cBhvr>
                                      <p:tavLst>
                                        <p:tav tm="0">
                                          <p:val>
                                            <p:strVal val="#ppt_y+1"/>
                                          </p:val>
                                        </p:tav>
                                        <p:tav tm="100000">
                                          <p:val>
                                            <p:strVal val="#ppt_y-.03"/>
                                          </p:val>
                                        </p:tav>
                                      </p:tavLst>
                                    </p:anim>
                                    <p:anim calcmode="lin" valueType="num">
                                      <p:cBhvr>
                                        <p:cTn id="187" dur="100" accel="100000" fill="hold">
                                          <p:stCondLst>
                                            <p:cond delay="900"/>
                                          </p:stCondLst>
                                        </p:cTn>
                                        <p:tgtEl>
                                          <p:spTgt spid="4">
                                            <p:graphicEl>
                                              <a:dgm id="{3CDF4C2A-48EF-450F-8300-D24FF0AF61BD}"/>
                                            </p:graphicEl>
                                          </p:spTgt>
                                        </p:tgtEl>
                                        <p:attrNameLst>
                                          <p:attrName>ppt_y</p:attrName>
                                        </p:attrNameLst>
                                      </p:cBhvr>
                                      <p:tavLst>
                                        <p:tav tm="0">
                                          <p:val>
                                            <p:strVal val="#ppt_y-.03"/>
                                          </p:val>
                                        </p:tav>
                                        <p:tav tm="100000">
                                          <p:val>
                                            <p:strVal val="#ppt_y"/>
                                          </p:val>
                                        </p:tav>
                                      </p:tavLst>
                                    </p:anim>
                                  </p:childTnLst>
                                </p:cTn>
                              </p:par>
                              <p:par>
                                <p:cTn id="188" presetID="37" presetClass="entr" presetSubtype="0" fill="hold" grpId="0" nodeType="withEffect">
                                  <p:stCondLst>
                                    <p:cond delay="0"/>
                                  </p:stCondLst>
                                  <p:childTnLst>
                                    <p:set>
                                      <p:cBhvr>
                                        <p:cTn id="189" dur="1" fill="hold">
                                          <p:stCondLst>
                                            <p:cond delay="0"/>
                                          </p:stCondLst>
                                        </p:cTn>
                                        <p:tgtEl>
                                          <p:spTgt spid="4">
                                            <p:graphicEl>
                                              <a:dgm id="{2DA36111-4412-4248-B9D5-EEFA96A06A41}"/>
                                            </p:graphicEl>
                                          </p:spTgt>
                                        </p:tgtEl>
                                        <p:attrNameLst>
                                          <p:attrName>style.visibility</p:attrName>
                                        </p:attrNameLst>
                                      </p:cBhvr>
                                      <p:to>
                                        <p:strVal val="visible"/>
                                      </p:to>
                                    </p:set>
                                    <p:animEffect transition="in" filter="fade">
                                      <p:cBhvr>
                                        <p:cTn id="190" dur="1000"/>
                                        <p:tgtEl>
                                          <p:spTgt spid="4">
                                            <p:graphicEl>
                                              <a:dgm id="{2DA36111-4412-4248-B9D5-EEFA96A06A41}"/>
                                            </p:graphicEl>
                                          </p:spTgt>
                                        </p:tgtEl>
                                      </p:cBhvr>
                                    </p:animEffect>
                                    <p:anim calcmode="lin" valueType="num">
                                      <p:cBhvr>
                                        <p:cTn id="191" dur="1000" fill="hold"/>
                                        <p:tgtEl>
                                          <p:spTgt spid="4">
                                            <p:graphicEl>
                                              <a:dgm id="{2DA36111-4412-4248-B9D5-EEFA96A06A41}"/>
                                            </p:graphicEl>
                                          </p:spTgt>
                                        </p:tgtEl>
                                        <p:attrNameLst>
                                          <p:attrName>ppt_x</p:attrName>
                                        </p:attrNameLst>
                                      </p:cBhvr>
                                      <p:tavLst>
                                        <p:tav tm="0">
                                          <p:val>
                                            <p:strVal val="#ppt_x"/>
                                          </p:val>
                                        </p:tav>
                                        <p:tav tm="100000">
                                          <p:val>
                                            <p:strVal val="#ppt_x"/>
                                          </p:val>
                                        </p:tav>
                                      </p:tavLst>
                                    </p:anim>
                                    <p:anim calcmode="lin" valueType="num">
                                      <p:cBhvr>
                                        <p:cTn id="192" dur="900" decel="100000" fill="hold"/>
                                        <p:tgtEl>
                                          <p:spTgt spid="4">
                                            <p:graphicEl>
                                              <a:dgm id="{2DA36111-4412-4248-B9D5-EEFA96A06A41}"/>
                                            </p:graphicEl>
                                          </p:spTgt>
                                        </p:tgtEl>
                                        <p:attrNameLst>
                                          <p:attrName>ppt_y</p:attrName>
                                        </p:attrNameLst>
                                      </p:cBhvr>
                                      <p:tavLst>
                                        <p:tav tm="0">
                                          <p:val>
                                            <p:strVal val="#ppt_y+1"/>
                                          </p:val>
                                        </p:tav>
                                        <p:tav tm="100000">
                                          <p:val>
                                            <p:strVal val="#ppt_y-.03"/>
                                          </p:val>
                                        </p:tav>
                                      </p:tavLst>
                                    </p:anim>
                                    <p:anim calcmode="lin" valueType="num">
                                      <p:cBhvr>
                                        <p:cTn id="193" dur="100" accel="100000" fill="hold">
                                          <p:stCondLst>
                                            <p:cond delay="900"/>
                                          </p:stCondLst>
                                        </p:cTn>
                                        <p:tgtEl>
                                          <p:spTgt spid="4">
                                            <p:graphicEl>
                                              <a:dgm id="{2DA36111-4412-4248-B9D5-EEFA96A06A41}"/>
                                            </p:graphicEl>
                                          </p:spTgt>
                                        </p:tgtEl>
                                        <p:attrNameLst>
                                          <p:attrName>ppt_y</p:attrName>
                                        </p:attrNameLst>
                                      </p:cBhvr>
                                      <p:tavLst>
                                        <p:tav tm="0">
                                          <p:val>
                                            <p:strVal val="#ppt_y-.03"/>
                                          </p:val>
                                        </p:tav>
                                        <p:tav tm="100000">
                                          <p:val>
                                            <p:strVal val="#ppt_y"/>
                                          </p:val>
                                        </p:tav>
                                      </p:tavLst>
                                    </p:anim>
                                  </p:childTnLst>
                                </p:cTn>
                              </p:par>
                            </p:childTnLst>
                          </p:cTn>
                        </p:par>
                        <p:par>
                          <p:cTn id="194" fill="hold">
                            <p:stCondLst>
                              <p:cond delay="1000"/>
                            </p:stCondLst>
                            <p:childTnLst>
                              <p:par>
                                <p:cTn id="195" presetID="17" presetClass="entr" presetSubtype="8" fill="hold" grpId="0" nodeType="afterEffect">
                                  <p:stCondLst>
                                    <p:cond delay="0"/>
                                  </p:stCondLst>
                                  <p:childTnLst>
                                    <p:set>
                                      <p:cBhvr>
                                        <p:cTn id="196" dur="1" fill="hold">
                                          <p:stCondLst>
                                            <p:cond delay="0"/>
                                          </p:stCondLst>
                                        </p:cTn>
                                        <p:tgtEl>
                                          <p:spTgt spid="5">
                                            <p:graphicEl>
                                              <a:dgm id="{860F8955-603E-4178-8939-F1A0E1869045}"/>
                                            </p:graphicEl>
                                          </p:spTgt>
                                        </p:tgtEl>
                                        <p:attrNameLst>
                                          <p:attrName>style.visibility</p:attrName>
                                        </p:attrNameLst>
                                      </p:cBhvr>
                                      <p:to>
                                        <p:strVal val="visible"/>
                                      </p:to>
                                    </p:set>
                                    <p:anim calcmode="lin" valueType="num">
                                      <p:cBhvr>
                                        <p:cTn id="197" dur="500" fill="hold"/>
                                        <p:tgtEl>
                                          <p:spTgt spid="5">
                                            <p:graphicEl>
                                              <a:dgm id="{860F8955-603E-4178-8939-F1A0E1869045}"/>
                                            </p:graphicEl>
                                          </p:spTgt>
                                        </p:tgtEl>
                                        <p:attrNameLst>
                                          <p:attrName>ppt_x</p:attrName>
                                        </p:attrNameLst>
                                      </p:cBhvr>
                                      <p:tavLst>
                                        <p:tav tm="0">
                                          <p:val>
                                            <p:strVal val="#ppt_x-#ppt_w/2"/>
                                          </p:val>
                                        </p:tav>
                                        <p:tav tm="100000">
                                          <p:val>
                                            <p:strVal val="#ppt_x"/>
                                          </p:val>
                                        </p:tav>
                                      </p:tavLst>
                                    </p:anim>
                                    <p:anim calcmode="lin" valueType="num">
                                      <p:cBhvr>
                                        <p:cTn id="198" dur="500" fill="hold"/>
                                        <p:tgtEl>
                                          <p:spTgt spid="5">
                                            <p:graphicEl>
                                              <a:dgm id="{860F8955-603E-4178-8939-F1A0E1869045}"/>
                                            </p:graphicEl>
                                          </p:spTgt>
                                        </p:tgtEl>
                                        <p:attrNameLst>
                                          <p:attrName>ppt_y</p:attrName>
                                        </p:attrNameLst>
                                      </p:cBhvr>
                                      <p:tavLst>
                                        <p:tav tm="0">
                                          <p:val>
                                            <p:strVal val="#ppt_y"/>
                                          </p:val>
                                        </p:tav>
                                        <p:tav tm="100000">
                                          <p:val>
                                            <p:strVal val="#ppt_y"/>
                                          </p:val>
                                        </p:tav>
                                      </p:tavLst>
                                    </p:anim>
                                    <p:anim calcmode="lin" valueType="num">
                                      <p:cBhvr>
                                        <p:cTn id="199" dur="500" fill="hold"/>
                                        <p:tgtEl>
                                          <p:spTgt spid="5">
                                            <p:graphicEl>
                                              <a:dgm id="{860F8955-603E-4178-8939-F1A0E1869045}"/>
                                            </p:graphicEl>
                                          </p:spTgt>
                                        </p:tgtEl>
                                        <p:attrNameLst>
                                          <p:attrName>ppt_w</p:attrName>
                                        </p:attrNameLst>
                                      </p:cBhvr>
                                      <p:tavLst>
                                        <p:tav tm="0">
                                          <p:val>
                                            <p:fltVal val="0"/>
                                          </p:val>
                                        </p:tav>
                                        <p:tav tm="100000">
                                          <p:val>
                                            <p:strVal val="#ppt_w"/>
                                          </p:val>
                                        </p:tav>
                                      </p:tavLst>
                                    </p:anim>
                                    <p:anim calcmode="lin" valueType="num">
                                      <p:cBhvr>
                                        <p:cTn id="200" dur="500" fill="hold"/>
                                        <p:tgtEl>
                                          <p:spTgt spid="5">
                                            <p:graphicEl>
                                              <a:dgm id="{860F8955-603E-4178-8939-F1A0E1869045}"/>
                                            </p:graphicEl>
                                          </p:spTgt>
                                        </p:tgtEl>
                                        <p:attrNameLst>
                                          <p:attrName>ppt_h</p:attrName>
                                        </p:attrNameLst>
                                      </p:cBhvr>
                                      <p:tavLst>
                                        <p:tav tm="0">
                                          <p:val>
                                            <p:strVal val="#ppt_h"/>
                                          </p:val>
                                        </p:tav>
                                        <p:tav tm="100000">
                                          <p:val>
                                            <p:strVal val="#ppt_h"/>
                                          </p:val>
                                        </p:tav>
                                      </p:tavLst>
                                    </p:anim>
                                  </p:childTnLst>
                                </p:cTn>
                              </p:par>
                            </p:childTnLst>
                          </p:cTn>
                        </p:par>
                      </p:childTnLst>
                    </p:cTn>
                  </p:par>
                  <p:par>
                    <p:cTn id="201" fill="hold">
                      <p:stCondLst>
                        <p:cond delay="indefinite"/>
                      </p:stCondLst>
                      <p:childTnLst>
                        <p:par>
                          <p:cTn id="202" fill="hold">
                            <p:stCondLst>
                              <p:cond delay="0"/>
                            </p:stCondLst>
                            <p:childTnLst>
                              <p:par>
                                <p:cTn id="203" presetID="17" presetClass="entr" presetSubtype="8" fill="hold" nodeType="clickEffect">
                                  <p:stCondLst>
                                    <p:cond delay="0"/>
                                  </p:stCondLst>
                                  <p:childTnLst>
                                    <p:set>
                                      <p:cBhvr>
                                        <p:cTn id="204" dur="1" fill="hold">
                                          <p:stCondLst>
                                            <p:cond delay="0"/>
                                          </p:stCondLst>
                                        </p:cTn>
                                        <p:tgtEl>
                                          <p:spTgt spid="24"/>
                                        </p:tgtEl>
                                        <p:attrNameLst>
                                          <p:attrName>style.visibility</p:attrName>
                                        </p:attrNameLst>
                                      </p:cBhvr>
                                      <p:to>
                                        <p:strVal val="visible"/>
                                      </p:to>
                                    </p:set>
                                    <p:anim calcmode="lin" valueType="num">
                                      <p:cBhvr>
                                        <p:cTn id="205" dur="500" fill="hold"/>
                                        <p:tgtEl>
                                          <p:spTgt spid="24"/>
                                        </p:tgtEl>
                                        <p:attrNameLst>
                                          <p:attrName>ppt_x</p:attrName>
                                        </p:attrNameLst>
                                      </p:cBhvr>
                                      <p:tavLst>
                                        <p:tav tm="0">
                                          <p:val>
                                            <p:strVal val="#ppt_x-#ppt_w/2"/>
                                          </p:val>
                                        </p:tav>
                                        <p:tav tm="100000">
                                          <p:val>
                                            <p:strVal val="#ppt_x"/>
                                          </p:val>
                                        </p:tav>
                                      </p:tavLst>
                                    </p:anim>
                                    <p:anim calcmode="lin" valueType="num">
                                      <p:cBhvr>
                                        <p:cTn id="206" dur="500" fill="hold"/>
                                        <p:tgtEl>
                                          <p:spTgt spid="24"/>
                                        </p:tgtEl>
                                        <p:attrNameLst>
                                          <p:attrName>ppt_y</p:attrName>
                                        </p:attrNameLst>
                                      </p:cBhvr>
                                      <p:tavLst>
                                        <p:tav tm="0">
                                          <p:val>
                                            <p:strVal val="#ppt_y"/>
                                          </p:val>
                                        </p:tav>
                                        <p:tav tm="100000">
                                          <p:val>
                                            <p:strVal val="#ppt_y"/>
                                          </p:val>
                                        </p:tav>
                                      </p:tavLst>
                                    </p:anim>
                                    <p:anim calcmode="lin" valueType="num">
                                      <p:cBhvr>
                                        <p:cTn id="207" dur="500" fill="hold"/>
                                        <p:tgtEl>
                                          <p:spTgt spid="24"/>
                                        </p:tgtEl>
                                        <p:attrNameLst>
                                          <p:attrName>ppt_w</p:attrName>
                                        </p:attrNameLst>
                                      </p:cBhvr>
                                      <p:tavLst>
                                        <p:tav tm="0">
                                          <p:val>
                                            <p:fltVal val="0"/>
                                          </p:val>
                                        </p:tav>
                                        <p:tav tm="100000">
                                          <p:val>
                                            <p:strVal val="#ppt_w"/>
                                          </p:val>
                                        </p:tav>
                                      </p:tavLst>
                                    </p:anim>
                                    <p:anim calcmode="lin" valueType="num">
                                      <p:cBhvr>
                                        <p:cTn id="208" dur="500" fill="hold"/>
                                        <p:tgtEl>
                                          <p:spTgt spid="24"/>
                                        </p:tgtEl>
                                        <p:attrNameLst>
                                          <p:attrName>ppt_h</p:attrName>
                                        </p:attrNameLst>
                                      </p:cBhvr>
                                      <p:tavLst>
                                        <p:tav tm="0">
                                          <p:val>
                                            <p:strVal val="#ppt_h"/>
                                          </p:val>
                                        </p:tav>
                                        <p:tav tm="100000">
                                          <p:val>
                                            <p:strVal val="#ppt_h"/>
                                          </p:val>
                                        </p:tav>
                                      </p:tavLst>
                                    </p:anim>
                                  </p:childTnLst>
                                </p:cTn>
                              </p:par>
                            </p:childTnLst>
                          </p:cTn>
                        </p:par>
                        <p:par>
                          <p:cTn id="209" fill="hold">
                            <p:stCondLst>
                              <p:cond delay="500"/>
                            </p:stCondLst>
                            <p:childTnLst>
                              <p:par>
                                <p:cTn id="210" presetID="22" presetClass="entr" presetSubtype="8" fill="hold" grpId="0" nodeType="afterEffect">
                                  <p:stCondLst>
                                    <p:cond delay="0"/>
                                  </p:stCondLst>
                                  <p:childTnLst>
                                    <p:set>
                                      <p:cBhvr>
                                        <p:cTn id="211" dur="1" fill="hold">
                                          <p:stCondLst>
                                            <p:cond delay="0"/>
                                          </p:stCondLst>
                                        </p:cTn>
                                        <p:tgtEl>
                                          <p:spTgt spid="26"/>
                                        </p:tgtEl>
                                        <p:attrNameLst>
                                          <p:attrName>style.visibility</p:attrName>
                                        </p:attrNameLst>
                                      </p:cBhvr>
                                      <p:to>
                                        <p:strVal val="visible"/>
                                      </p:to>
                                    </p:set>
                                    <p:animEffect transition="in" filter="wipe(left)">
                                      <p:cBhvr>
                                        <p:cTn id="212" dur="500"/>
                                        <p:tgtEl>
                                          <p:spTgt spid="26"/>
                                        </p:tgtEl>
                                      </p:cBhvr>
                                    </p:animEffect>
                                  </p:childTnLst>
                                </p:cTn>
                              </p:par>
                            </p:childTnLst>
                          </p:cTn>
                        </p:par>
                        <p:par>
                          <p:cTn id="213" fill="hold">
                            <p:stCondLst>
                              <p:cond delay="1000"/>
                            </p:stCondLst>
                            <p:childTnLst>
                              <p:par>
                                <p:cTn id="214" presetID="22" presetClass="entr" presetSubtype="8" fill="hold" grpId="0" nodeType="afterEffect">
                                  <p:stCondLst>
                                    <p:cond delay="0"/>
                                  </p:stCondLst>
                                  <p:childTnLst>
                                    <p:set>
                                      <p:cBhvr>
                                        <p:cTn id="215" dur="1" fill="hold">
                                          <p:stCondLst>
                                            <p:cond delay="0"/>
                                          </p:stCondLst>
                                        </p:cTn>
                                        <p:tgtEl>
                                          <p:spTgt spid="8"/>
                                        </p:tgtEl>
                                        <p:attrNameLst>
                                          <p:attrName>style.visibility</p:attrName>
                                        </p:attrNameLst>
                                      </p:cBhvr>
                                      <p:to>
                                        <p:strVal val="visible"/>
                                      </p:to>
                                    </p:set>
                                    <p:animEffect transition="in" filter="wipe(left)">
                                      <p:cBhvr>
                                        <p:cTn id="2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one"/>
        </p:bldSub>
      </p:bldGraphic>
      <p:bldGraphic spid="5" grpId="0" uiExpand="1">
        <p:bldSub>
          <a:bldDgm bld="one"/>
        </p:bldSub>
      </p:bldGraphic>
      <p:bldP spid="8" grpId="0"/>
      <p:bldP spid="16" grpId="0"/>
      <p:bldP spid="18" grpId="0"/>
      <p:bldP spid="20" grpId="0"/>
      <p:bldP spid="23"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33D10C-0D68-A4B7-A3E6-124558FB085A}"/>
              </a:ext>
            </a:extLst>
          </p:cNvPr>
          <p:cNvSpPr txBox="1"/>
          <p:nvPr/>
        </p:nvSpPr>
        <p:spPr>
          <a:xfrm>
            <a:off x="69484" y="58846"/>
            <a:ext cx="4346873" cy="6740307"/>
          </a:xfrm>
          <a:prstGeom prst="rect">
            <a:avLst/>
          </a:prstGeom>
          <a:noFill/>
        </p:spPr>
        <p:txBody>
          <a:bodyPr wrap="square">
            <a:spAutoFit/>
          </a:bodyPr>
          <a:lstStyle/>
          <a:p>
            <a:r>
              <a:rPr lang="es-ES" b="1" dirty="0"/>
              <a:t>Hoy vienen a acompañarnos los siete ángeles a los que Jesús escribió sus cartas para las iglesias.</a:t>
            </a:r>
          </a:p>
          <a:p>
            <a:r>
              <a:rPr lang="es-ES" b="1" dirty="0"/>
              <a:t>Nos recordarán la esencia del mensaje que Jesús quiso transmitir. </a:t>
            </a:r>
          </a:p>
          <a:p>
            <a:r>
              <a:rPr lang="es-ES" b="1" dirty="0"/>
              <a:t>Estos ángeles nos representan a cada uno de nosotros. No representan solamente a aquellos que tienen la responsabilidad de cuidar de la iglesia, sino que también nos representan a cada uno de nosotros individualmente.</a:t>
            </a:r>
          </a:p>
          <a:p>
            <a:r>
              <a:rPr lang="es-ES" b="1" dirty="0"/>
              <a:t>Conforme escuchemos estos mensajes, examinémonos a nosotros mismos. No podemos ni debemos aplicarnos todos los mensajes. </a:t>
            </a:r>
          </a:p>
          <a:p>
            <a:r>
              <a:rPr lang="es-ES" b="1" dirty="0"/>
              <a:t>Si nuestra condición espiritual necesita arreglos, escuchemos el consejo de nuestro Salvador. Si nos vemos reflejados en las alabanzas de Jesús, sigamos adelante.</a:t>
            </a:r>
          </a:p>
          <a:p>
            <a:r>
              <a:rPr lang="es-ES" b="1" dirty="0"/>
              <a:t>Todos los mensajes para las iglesias coinciden en una cosa: hay una promesa para el vencedor.</a:t>
            </a:r>
          </a:p>
          <a:p>
            <a:r>
              <a:rPr lang="es-ES" b="1" dirty="0"/>
              <a:t>¡Cada uno de nosotros está invitado a ser un vencedor!</a:t>
            </a:r>
          </a:p>
        </p:txBody>
      </p:sp>
      <p:pic>
        <p:nvPicPr>
          <p:cNvPr id="4" name="Imagen 3" descr="Un hombre en al aire con una tabla de skateboard&#10;&#10;Descripción generada automáticamente con confianza media">
            <a:extLst>
              <a:ext uri="{FF2B5EF4-FFF2-40B4-BE49-F238E27FC236}">
                <a16:creationId xmlns:a16="http://schemas.microsoft.com/office/drawing/2014/main" id="{1B69F750-BCDC-EC4E-2978-5A871C8FD83F}"/>
              </a:ext>
            </a:extLst>
          </p:cNvPr>
          <p:cNvPicPr>
            <a:picLocks noChangeAspect="1"/>
          </p:cNvPicPr>
          <p:nvPr/>
        </p:nvPicPr>
        <p:blipFill rotWithShape="1">
          <a:blip r:embed="rId3">
            <a:extLst>
              <a:ext uri="{28A0092B-C50C-407E-A947-70E740481C1C}">
                <a14:useLocalDpi xmlns:a14="http://schemas.microsoft.com/office/drawing/2010/main" val="0"/>
              </a:ext>
            </a:extLst>
          </a:blip>
          <a:srcRect l="10907" r="3901"/>
          <a:stretch/>
        </p:blipFill>
        <p:spPr>
          <a:xfrm>
            <a:off x="4523363" y="117693"/>
            <a:ext cx="7511604" cy="6612860"/>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4948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Patmos</a:t>
            </a:r>
            <a:endPar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8 CuadroTexto"/>
          <p:cNvSpPr txBox="1"/>
          <p:nvPr/>
        </p:nvSpPr>
        <p:spPr>
          <a:xfrm>
            <a:off x="5650257" y="4225915"/>
            <a:ext cx="89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3EC1"/>
                </a:solidFill>
                <a:effectLst/>
                <a:uLnTx/>
                <a:uFillTx/>
                <a:latin typeface="Calibri" panose="020F0502020204030204"/>
                <a:ea typeface="+mn-ea"/>
                <a:cs typeface="+mn-cs"/>
              </a:rPr>
              <a:t>Éfeso</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Apocalipsis 2:1-7</a:t>
            </a:r>
          </a:p>
        </p:txBody>
      </p:sp>
      <p:pic>
        <p:nvPicPr>
          <p:cNvPr id="13" name="Imagen 12">
            <a:extLst>
              <a:ext uri="{FF2B5EF4-FFF2-40B4-BE49-F238E27FC236}">
                <a16:creationId xmlns:a16="http://schemas.microsoft.com/office/drawing/2014/main" id="{2F6C429F-7AB2-46B9-B014-31ABB4A93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0" y="3945468"/>
            <a:ext cx="3692525" cy="2769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a 1">
            <a:extLst>
              <a:ext uri="{FF2B5EF4-FFF2-40B4-BE49-F238E27FC236}">
                <a16:creationId xmlns:a16="http://schemas.microsoft.com/office/drawing/2014/main" id="{7F4C3D9A-64C7-4FD9-9185-47EB983A0D42}"/>
              </a:ext>
            </a:extLst>
          </p:cNvPr>
          <p:cNvGraphicFramePr/>
          <p:nvPr/>
        </p:nvGraphicFramePr>
        <p:xfrm>
          <a:off x="193468" y="619067"/>
          <a:ext cx="8436726" cy="3370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62B90372-3199-5699-01F2-BF47772FCF5D}"/>
              </a:ext>
            </a:extLst>
          </p:cNvPr>
          <p:cNvSpPr txBox="1"/>
          <p:nvPr/>
        </p:nvSpPr>
        <p:spPr>
          <a:xfrm>
            <a:off x="2970612" y="132558"/>
            <a:ext cx="1535612" cy="70788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srgbClr val="5B9BD5">
                      <a:lumMod val="50000"/>
                    </a:srgbClr>
                  </a:solidFill>
                  <a:prstDash val="solid"/>
                </a:ln>
                <a:solidFill>
                  <a:srgbClr val="B745CD"/>
                </a:solidFill>
                <a:effectLst>
                  <a:outerShdw dist="38100" dir="2700000" algn="tl" rotWithShape="0">
                    <a:srgbClr val="5B9BD5">
                      <a:lumMod val="75000"/>
                    </a:srgbClr>
                  </a:outerShdw>
                </a:effectLst>
                <a:uLnTx/>
                <a:uFillTx/>
              </a:rPr>
              <a:t>ÉFESO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par>
                                <p:cTn id="12" presetID="16" presetClass="entr" presetSubtype="37"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2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50" dur="500"/>
                                        <p:tgtEl>
                                          <p:spTgt spid="2">
                                            <p:graphicEl>
                                              <a:dgm id="{82A57AC3-D604-4680-A738-D28656CB9BE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5" dur="500"/>
                                        <p:tgtEl>
                                          <p:spTgt spid="2">
                                            <p:graphicEl>
                                              <a:dgm id="{3171F445-6DE3-4BD6-98C1-F16D2E3998F1}"/>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8" dur="500"/>
                                        <p:tgtEl>
                                          <p:spTgt spid="2">
                                            <p:graphicEl>
                                              <a:dgm id="{E8B158F0-EF75-4ADD-A9E0-8C7F68571F8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99C36F94-DDAC-4C4C-80EC-311CF14D5B98}"/>
                                            </p:graphicEl>
                                          </p:spTgt>
                                        </p:tgtEl>
                                        <p:attrNameLst>
                                          <p:attrName>style.visibility</p:attrName>
                                        </p:attrNameLst>
                                      </p:cBhvr>
                                      <p:to>
                                        <p:strVal val="visible"/>
                                      </p:to>
                                    </p:set>
                                    <p:animEffect transition="in" filter="wipe(left)">
                                      <p:cBhvr>
                                        <p:cTn id="63" dur="500"/>
                                        <p:tgtEl>
                                          <p:spTgt spid="2">
                                            <p:graphicEl>
                                              <a:dgm id="{99C36F94-DDAC-4C4C-80EC-311CF14D5B98}"/>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graphicEl>
                                              <a:dgm id="{5396333C-4A35-4290-8AB6-4F5563EBC35F}"/>
                                            </p:graphicEl>
                                          </p:spTgt>
                                        </p:tgtEl>
                                        <p:attrNameLst>
                                          <p:attrName>style.visibility</p:attrName>
                                        </p:attrNameLst>
                                      </p:cBhvr>
                                      <p:to>
                                        <p:strVal val="visible"/>
                                      </p:to>
                                    </p:set>
                                    <p:animEffect transition="in" filter="wipe(left)">
                                      <p:cBhvr>
                                        <p:cTn id="66" dur="500"/>
                                        <p:tgtEl>
                                          <p:spTgt spid="2">
                                            <p:graphicEl>
                                              <a:dgm id="{5396333C-4A35-4290-8AB6-4F5563EBC3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Graphic spid="2" grpId="0">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9000" r="-4000" b="-1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07F4E0E-1520-BEDE-F89F-79B47DAFF378}"/>
              </a:ext>
            </a:extLst>
          </p:cNvPr>
          <p:cNvSpPr txBox="1"/>
          <p:nvPr/>
        </p:nvSpPr>
        <p:spPr>
          <a:xfrm>
            <a:off x="436393" y="841587"/>
            <a:ext cx="11319213" cy="369332"/>
          </a:xfrm>
          <a:prstGeom prst="rect">
            <a:avLst/>
          </a:prstGeom>
          <a:noFill/>
        </p:spPr>
        <p:txBody>
          <a:bodyPr wrap="square">
            <a:spAutoFit/>
          </a:bodyPr>
          <a:lstStyle/>
          <a:p>
            <a:r>
              <a:rPr lang="es-ES" b="1" dirty="0"/>
              <a:t>Soy el ángel de la iglesia de Éfeso. Jesús me ha escrito una carta especial para mí. Vamos a leerla en Apocalipsis 2:1-7. </a:t>
            </a:r>
          </a:p>
        </p:txBody>
      </p:sp>
      <p:sp>
        <p:nvSpPr>
          <p:cNvPr id="7" name="CuadroTexto 6">
            <a:extLst>
              <a:ext uri="{FF2B5EF4-FFF2-40B4-BE49-F238E27FC236}">
                <a16:creationId xmlns:a16="http://schemas.microsoft.com/office/drawing/2014/main" id="{E9BC57C4-C6C1-F617-B710-5EA77FF405F9}"/>
              </a:ext>
            </a:extLst>
          </p:cNvPr>
          <p:cNvSpPr txBox="1"/>
          <p:nvPr/>
        </p:nvSpPr>
        <p:spPr>
          <a:xfrm>
            <a:off x="374468" y="1366514"/>
            <a:ext cx="7499532" cy="5216813"/>
          </a:xfrm>
          <a:prstGeom prst="rect">
            <a:avLst/>
          </a:prstGeom>
          <a:noFill/>
        </p:spPr>
        <p:txBody>
          <a:bodyPr wrap="square">
            <a:spAutoFit/>
          </a:bodyPr>
          <a:lstStyle/>
          <a:p>
            <a:pPr>
              <a:spcBef>
                <a:spcPts val="600"/>
              </a:spcBef>
            </a:pPr>
            <a:r>
              <a:rPr lang="es-ES" sz="1900" b="1" dirty="0">
                <a:latin typeface="Comic Sans MS" panose="030F0702030302020204" pitchFamily="66" charset="0"/>
              </a:rPr>
              <a:t>“Escribe al ángel de la iglesia de Éfeso: dice el que tiene las siete estrellas en su mano derecha y anda en medio de los siete candelabros de oro:</a:t>
            </a:r>
          </a:p>
          <a:p>
            <a:pPr>
              <a:spcBef>
                <a:spcPts val="600"/>
              </a:spcBef>
            </a:pPr>
            <a:r>
              <a:rPr lang="es-ES" sz="1900" b="1" dirty="0">
                <a:latin typeface="Comic Sans MS" panose="030F0702030302020204" pitchFamily="66" charset="0"/>
              </a:rPr>
              <a:t>Yo sé todo lo que haces; conozco tu duro trabajo y tu constancia, y sé que no puedes soportar a los malos. También sé que has puesto a prueba a quienes dicen ser apóstoles y no lo son, y has descubierto que son mentirosos. Has sido constante y has sufrido mucho por mi causa, sin cansarte. Pero tengo una cosa contra ti: que ya no tienes el mismo amor que al principio. Por eso, recuerda de dónde has caído, vuélvete a Dios y haz otra vez lo que hacías al principio. Si no, iré a ti y quitaré tu candelabro de su lugar, a menos que te vuelvas a Dios. Sin embargo, tienes a tu favor que odias los hechos de los nicolaítas, los cuales yo también odio.</a:t>
            </a:r>
          </a:p>
          <a:p>
            <a:pPr>
              <a:spcBef>
                <a:spcPts val="600"/>
              </a:spcBef>
            </a:pPr>
            <a:r>
              <a:rPr lang="es-ES" sz="1900" b="1" dirty="0">
                <a:latin typeface="Comic Sans MS" panose="030F0702030302020204" pitchFamily="66" charset="0"/>
              </a:rPr>
              <a:t>¡Quien tiene oídos, oiga lo que el Espíritu dice a las iglesias! A los vencedores les daré a comer del árbol de la vida, que está en el paraíso de Dios”.</a:t>
            </a:r>
          </a:p>
        </p:txBody>
      </p:sp>
      <p:sp>
        <p:nvSpPr>
          <p:cNvPr id="3" name="CuadroTexto 2">
            <a:extLst>
              <a:ext uri="{FF2B5EF4-FFF2-40B4-BE49-F238E27FC236}">
                <a16:creationId xmlns:a16="http://schemas.microsoft.com/office/drawing/2014/main" id="{7AA7B2B0-374D-3DBA-0EFA-6E99F135E704}"/>
              </a:ext>
            </a:extLst>
          </p:cNvPr>
          <p:cNvSpPr txBox="1"/>
          <p:nvPr/>
        </p:nvSpPr>
        <p:spPr>
          <a:xfrm>
            <a:off x="465908" y="36423"/>
            <a:ext cx="1535612" cy="707886"/>
          </a:xfrm>
          <a:prstGeom prst="rect">
            <a:avLst/>
          </a:prstGeom>
          <a:noFill/>
        </p:spPr>
        <p:txBody>
          <a:bodyPr wrap="square">
            <a:spAutoFit/>
          </a:bodyPr>
          <a:lstStyle/>
          <a:p>
            <a:r>
              <a:rPr lang="es-ES" sz="4000" b="1" dirty="0">
                <a:ln w="6600">
                  <a:solidFill>
                    <a:srgbClr val="9954CC"/>
                  </a:solidFill>
                  <a:prstDash val="solid"/>
                </a:ln>
                <a:solidFill>
                  <a:srgbClr val="FFFFFF"/>
                </a:solidFill>
                <a:effectLst>
                  <a:outerShdw dist="38100" dir="2700000" algn="tl" rotWithShape="0">
                    <a:schemeClr val="tx1"/>
                  </a:outerShdw>
                </a:effectLst>
              </a:rPr>
              <a:t>ÉFESO</a:t>
            </a:r>
          </a:p>
        </p:txBody>
      </p:sp>
      <p:pic>
        <p:nvPicPr>
          <p:cNvPr id="8" name="Imagen 7">
            <a:extLst>
              <a:ext uri="{FF2B5EF4-FFF2-40B4-BE49-F238E27FC236}">
                <a16:creationId xmlns:a16="http://schemas.microsoft.com/office/drawing/2014/main" id="{41F245B9-0094-0277-BA4B-BC2FA655BCC3}"/>
              </a:ext>
            </a:extLst>
          </p:cNvPr>
          <p:cNvPicPr>
            <a:picLocks noChangeAspect="1"/>
          </p:cNvPicPr>
          <p:nvPr/>
        </p:nvPicPr>
        <p:blipFill rotWithShape="1">
          <a:blip r:embed="rId3">
            <a:extLst>
              <a:ext uri="{28A0092B-C50C-407E-A947-70E740481C1C}">
                <a14:useLocalDpi xmlns:a14="http://schemas.microsoft.com/office/drawing/2010/main" val="0"/>
              </a:ext>
            </a:extLst>
          </a:blip>
          <a:srcRect l="2059" r="2153"/>
          <a:stretch/>
        </p:blipFill>
        <p:spPr>
          <a:xfrm>
            <a:off x="7975600" y="1366514"/>
            <a:ext cx="3780006" cy="4697879"/>
          </a:xfrm>
          <a:prstGeom prst="rect">
            <a:avLst/>
          </a:prstGeom>
          <a:ln w="889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409414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8EA491-7C89-4091-9BC5-A6A2937CF815}"/>
              </a:ext>
            </a:extLst>
          </p:cNvPr>
          <p:cNvSpPr txBox="1"/>
          <p:nvPr/>
        </p:nvSpPr>
        <p:spPr>
          <a:xfrm>
            <a:off x="167677" y="104916"/>
            <a:ext cx="7049589" cy="2308324"/>
          </a:xfrm>
          <a:prstGeom prst="rect">
            <a:avLst/>
          </a:prstGeom>
          <a:noFill/>
        </p:spPr>
        <p:txBody>
          <a:bodyPr wrap="square">
            <a:spAutoFit/>
          </a:bodyPr>
          <a:lstStyle/>
          <a:p>
            <a:r>
              <a:rPr lang="es-ES" b="1" dirty="0"/>
              <a:t>Jesús se presenta como el que tiene las siete estrellas y se pasea entre los siete candeleros. Las siete estrellas somos nosotros, es decir, los ángeles de las iglesias, sus dirigentes. Estamos en las manos de Jesús.</a:t>
            </a:r>
          </a:p>
          <a:p>
            <a:r>
              <a:rPr lang="es-ES" b="1" dirty="0"/>
              <a:t>Los ancianos y ancianas, los diáconos y diaconisas, los dirigentes de la escuela sabática, del ministerio personal, o de otros departamentos de la iglesia; todos estamos en las manos de Jesús.</a:t>
            </a:r>
          </a:p>
          <a:p>
            <a:r>
              <a:rPr lang="es-ES" b="1" dirty="0"/>
              <a:t>Los candeleros representan a las iglesias. Jesús se pasea por las iglesias. También se pasea por tu iglesia. ¿Puedes sentir su presencia?</a:t>
            </a:r>
          </a:p>
        </p:txBody>
      </p:sp>
      <p:sp>
        <p:nvSpPr>
          <p:cNvPr id="4" name="CuadroTexto 3">
            <a:extLst>
              <a:ext uri="{FF2B5EF4-FFF2-40B4-BE49-F238E27FC236}">
                <a16:creationId xmlns:a16="http://schemas.microsoft.com/office/drawing/2014/main" id="{5502572F-37DF-885F-A654-3D17C97910CF}"/>
              </a:ext>
            </a:extLst>
          </p:cNvPr>
          <p:cNvSpPr txBox="1"/>
          <p:nvPr/>
        </p:nvSpPr>
        <p:spPr>
          <a:xfrm>
            <a:off x="4110446" y="2402741"/>
            <a:ext cx="7963914" cy="1754326"/>
          </a:xfrm>
          <a:prstGeom prst="rect">
            <a:avLst/>
          </a:prstGeom>
          <a:noFill/>
        </p:spPr>
        <p:txBody>
          <a:bodyPr wrap="square">
            <a:spAutoFit/>
          </a:bodyPr>
          <a:lstStyle/>
          <a:p>
            <a:r>
              <a:rPr lang="es-ES" b="1" dirty="0"/>
              <a:t>La carta que Jesús me ha escrito la podría haber escrito para ti, que eres un dirigente de la iglesia. O para ti, que, aunque en estos momentos no tienes ninguna responsabilidad, también eres parte de la iglesia amada de Jesús.</a:t>
            </a:r>
          </a:p>
          <a:p>
            <a:r>
              <a:rPr lang="es-ES" b="1" dirty="0"/>
              <a:t>En esta carta me dice que Jesús conoce mis obras, que demuestran cómo soy y lo que creo. También conoce mi esfuerzo por hacer lo que a Él le agrada, y la perseverancia con la que sigo sus pasos.</a:t>
            </a:r>
          </a:p>
        </p:txBody>
      </p:sp>
      <p:sp>
        <p:nvSpPr>
          <p:cNvPr id="6" name="CuadroTexto 5">
            <a:extLst>
              <a:ext uri="{FF2B5EF4-FFF2-40B4-BE49-F238E27FC236}">
                <a16:creationId xmlns:a16="http://schemas.microsoft.com/office/drawing/2014/main" id="{4C4BB95A-B84D-5932-485F-AB00018C7AD7}"/>
              </a:ext>
            </a:extLst>
          </p:cNvPr>
          <p:cNvSpPr txBox="1"/>
          <p:nvPr/>
        </p:nvSpPr>
        <p:spPr>
          <a:xfrm>
            <a:off x="4110446" y="4213862"/>
            <a:ext cx="3831771" cy="2308324"/>
          </a:xfrm>
          <a:prstGeom prst="rect">
            <a:avLst/>
          </a:prstGeom>
          <a:noFill/>
        </p:spPr>
        <p:txBody>
          <a:bodyPr wrap="square">
            <a:spAutoFit/>
          </a:bodyPr>
          <a:lstStyle/>
          <a:p>
            <a:r>
              <a:rPr lang="es-ES" b="1" dirty="0"/>
              <a:t>Jesús sabe que me gusta investigar la Biblia para saber si lo que me están enseñando es verdad o no, y me alaba por ello. No creo cualquier cosa que me enseñan los nuevos maestros, a no ser que esté completamente de acuerdo con la Palabra de Dios. Si no lo está, rechazo su enseñanza.</a:t>
            </a:r>
          </a:p>
        </p:txBody>
      </p:sp>
      <p:pic>
        <p:nvPicPr>
          <p:cNvPr id="8" name="Imagen 7" descr="Un grupo de personas de pie con traje de color negro&#10;&#10;Descripción generada automáticamente con confianza media">
            <a:extLst>
              <a:ext uri="{FF2B5EF4-FFF2-40B4-BE49-F238E27FC236}">
                <a16:creationId xmlns:a16="http://schemas.microsoft.com/office/drawing/2014/main" id="{30D6E0F2-362B-5731-CB3D-11C407CD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8" y="2573437"/>
            <a:ext cx="3941421" cy="4110991"/>
          </a:xfrm>
          <a:prstGeom prst="rect">
            <a:avLst/>
          </a:prstGeom>
          <a:ln w="38100" cap="sq">
            <a:solidFill>
              <a:srgbClr val="CEAF98"/>
            </a:solidFill>
            <a:prstDash val="solid"/>
            <a:miter lim="800000"/>
          </a:ln>
          <a:effectLst>
            <a:outerShdw blurRad="50800" dist="38100" dir="2700000" algn="tl" rotWithShape="0">
              <a:srgbClr val="000000">
                <a:alpha val="43000"/>
              </a:srgbClr>
            </a:outerShdw>
          </a:effectLst>
        </p:spPr>
      </p:pic>
      <p:pic>
        <p:nvPicPr>
          <p:cNvPr id="10" name="Imagen 9" descr="Un periódico en la mano&#10;&#10;Descripción generada automáticamente con confianza media">
            <a:extLst>
              <a:ext uri="{FF2B5EF4-FFF2-40B4-BE49-F238E27FC236}">
                <a16:creationId xmlns:a16="http://schemas.microsoft.com/office/drawing/2014/main" id="{80E0B88B-4539-BAF7-5340-4E710E2740C1}"/>
              </a:ext>
            </a:extLst>
          </p:cNvPr>
          <p:cNvPicPr>
            <a:picLocks noChangeAspect="1"/>
          </p:cNvPicPr>
          <p:nvPr/>
        </p:nvPicPr>
        <p:blipFill rotWithShape="1">
          <a:blip r:embed="rId4">
            <a:extLst>
              <a:ext uri="{28A0092B-C50C-407E-A947-70E740481C1C}">
                <a14:useLocalDpi xmlns:a14="http://schemas.microsoft.com/office/drawing/2010/main" val="0"/>
              </a:ext>
            </a:extLst>
          </a:blip>
          <a:srcRect b="11902"/>
          <a:stretch/>
        </p:blipFill>
        <p:spPr>
          <a:xfrm>
            <a:off x="8107531" y="4063411"/>
            <a:ext cx="3966829" cy="2621017"/>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14" name="Imagen 13" descr="Dibujo de una persona&#10;&#10;Descripción generada automáticamente con confianza media">
            <a:extLst>
              <a:ext uri="{FF2B5EF4-FFF2-40B4-BE49-F238E27FC236}">
                <a16:creationId xmlns:a16="http://schemas.microsoft.com/office/drawing/2014/main" id="{1D5BBE2E-6141-9CC9-5533-E0B83C6C2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595" y="188072"/>
            <a:ext cx="4833257" cy="214201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988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2" presetClass="entr" presetSubtype="12"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 presetClass="entr" presetSubtype="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A4C9-D8F6-BB5F-5A7E-FB9403BAD436}"/>
              </a:ext>
            </a:extLst>
          </p:cNvPr>
          <p:cNvSpPr txBox="1"/>
          <p:nvPr/>
        </p:nvSpPr>
        <p:spPr>
          <a:xfrm>
            <a:off x="148045" y="47332"/>
            <a:ext cx="7419703" cy="4401205"/>
          </a:xfrm>
          <a:prstGeom prst="rect">
            <a:avLst/>
          </a:prstGeom>
          <a:noFill/>
        </p:spPr>
        <p:txBody>
          <a:bodyPr wrap="square">
            <a:spAutoFit/>
          </a:bodyPr>
          <a:lstStyle/>
          <a:p>
            <a:r>
              <a:rPr lang="es-ES" sz="2000" b="1" dirty="0"/>
              <a:t>Pero no todo es bonito en esta carta. Jesús sabe que tengo un problema. Ya no lo amo como lo hacía antes. Ya no hablo de Él con el mismo entusiasmo con que lo hacía antes.</a:t>
            </a:r>
          </a:p>
          <a:p>
            <a:r>
              <a:rPr lang="es-ES" sz="2000" b="1" dirty="0"/>
              <a:t>Por eso, Jesús me da tres consejos: arrepiéntete, recuerda y vuelve.</a:t>
            </a:r>
          </a:p>
          <a:p>
            <a:r>
              <a:rPr lang="es-ES" sz="2000" b="1" dirty="0"/>
              <a:t>Debo arrepentirme porque ya no le amo como le amaba. Debo recordar cómo y por qué me enamoré de Jesús. Y debo de volver a vivir mi fe como lo hacía cuando conocí la verdad.</a:t>
            </a:r>
          </a:p>
          <a:p>
            <a:r>
              <a:rPr lang="es-ES" sz="2000" b="1" dirty="0"/>
              <a:t>Si no sigo su consejo, me advierte de algo terrible: quitará mi candelero de su lugar.</a:t>
            </a:r>
          </a:p>
          <a:p>
            <a:r>
              <a:rPr lang="es-ES" sz="2000" b="1" dirty="0"/>
              <a:t>Lo que yo hago no me afecta solo a mí, ¡afecta a toda la iglesia! Toda la iglesia se puede contagiar por la falta de fe de alguno de sus miembros.</a:t>
            </a:r>
          </a:p>
          <a:p>
            <a:r>
              <a:rPr lang="es-ES" sz="2000" b="1" dirty="0"/>
              <a:t>Por eso, el apóstol Pablo nos dice en 1ª de Tesalonicenses 5:11: “animaos unos a otros, y edificaos unos a otros, así como lo hacéis”.</a:t>
            </a:r>
          </a:p>
        </p:txBody>
      </p:sp>
      <p:sp>
        <p:nvSpPr>
          <p:cNvPr id="2" name="CuadroTexto 1">
            <a:extLst>
              <a:ext uri="{FF2B5EF4-FFF2-40B4-BE49-F238E27FC236}">
                <a16:creationId xmlns:a16="http://schemas.microsoft.com/office/drawing/2014/main" id="{D08F2070-9FC2-03C2-B976-97B2EF32A313}"/>
              </a:ext>
            </a:extLst>
          </p:cNvPr>
          <p:cNvSpPr txBox="1"/>
          <p:nvPr/>
        </p:nvSpPr>
        <p:spPr>
          <a:xfrm>
            <a:off x="3509555" y="4544849"/>
            <a:ext cx="4153988" cy="2246769"/>
          </a:xfrm>
          <a:prstGeom prst="rect">
            <a:avLst/>
          </a:prstGeom>
          <a:noFill/>
        </p:spPr>
        <p:txBody>
          <a:bodyPr wrap="square">
            <a:spAutoFit/>
          </a:bodyPr>
          <a:lstStyle/>
          <a:p>
            <a:r>
              <a:rPr lang="es-ES" sz="2000" b="1" dirty="0"/>
              <a:t>Jesús termina su carta con una promesa de victoria. El que venza podrá comer del árbol de la vida, en el paraíso que Dios volverá a colocar en medio de la Nueva Jerusalén.</a:t>
            </a:r>
          </a:p>
          <a:p>
            <a:r>
              <a:rPr lang="es-ES" sz="2000" b="1" dirty="0"/>
              <a:t>Recuerda: tú podrías ser un miembro de la iglesia de Éfeso.</a:t>
            </a:r>
          </a:p>
        </p:txBody>
      </p:sp>
      <p:pic>
        <p:nvPicPr>
          <p:cNvPr id="5" name="Imagen 4" descr="Dibujo de una persona&#10;&#10;Descripción generada automáticamente con confianza media">
            <a:extLst>
              <a:ext uri="{FF2B5EF4-FFF2-40B4-BE49-F238E27FC236}">
                <a16:creationId xmlns:a16="http://schemas.microsoft.com/office/drawing/2014/main" id="{A957BC52-5C2C-BBC1-BF9A-A227256AD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3543" y="88174"/>
            <a:ext cx="4454434" cy="6681651"/>
          </a:xfrm>
          <a:prstGeom prst="rect">
            <a:avLst/>
          </a:prstGeom>
          <a:solidFill>
            <a:srgbClr val="FFFFFF">
              <a:shade val="85000"/>
            </a:srgbClr>
          </a:solidFill>
          <a:ln w="381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 dibujo de un árbol&#10;&#10;Descripción generada automáticamente con confianza media">
            <a:extLst>
              <a:ext uri="{FF2B5EF4-FFF2-40B4-BE49-F238E27FC236}">
                <a16:creationId xmlns:a16="http://schemas.microsoft.com/office/drawing/2014/main" id="{FAD499B7-B1DF-145F-680F-1A2C59ED5B77}"/>
              </a:ext>
            </a:extLst>
          </p:cNvPr>
          <p:cNvPicPr>
            <a:picLocks noChangeAspect="1"/>
          </p:cNvPicPr>
          <p:nvPr/>
        </p:nvPicPr>
        <p:blipFill rotWithShape="1">
          <a:blip r:embed="rId4">
            <a:extLst>
              <a:ext uri="{28A0092B-C50C-407E-A947-70E740481C1C}">
                <a14:useLocalDpi xmlns:a14="http://schemas.microsoft.com/office/drawing/2010/main" val="0"/>
              </a:ext>
            </a:extLst>
          </a:blip>
          <a:srcRect t="17380" b="4261"/>
          <a:stretch/>
        </p:blipFill>
        <p:spPr>
          <a:xfrm>
            <a:off x="148045" y="4418511"/>
            <a:ext cx="3239590" cy="2351314"/>
          </a:xfrm>
          <a:prstGeom prst="rect">
            <a:avLst/>
          </a:prstGeom>
          <a:solidFill>
            <a:srgbClr val="FFFFFF">
              <a:shade val="85000"/>
            </a:srgbClr>
          </a:solidFill>
          <a:ln w="381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013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5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Scale>
                                      <p:cBhvr>
                                        <p:cTn id="1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5"/>
                                        </p:tgtEl>
                                        <p:attrNameLst>
                                          <p:attrName>ppt_x</p:attrName>
                                          <p:attrName>ppt_y</p:attrName>
                                        </p:attrNameLst>
                                      </p:cBhvr>
                                    </p:animMotion>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par>
                                <p:cTn id="43" presetID="5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Scale>
                                      <p:cBhvr>
                                        <p:cTn id="4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7"/>
                                        </p:tgtEl>
                                        <p:attrNameLst>
                                          <p:attrName>ppt_x</p:attrName>
                                          <p:attrName>ppt_y</p:attrName>
                                        </p:attrNameLst>
                                      </p:cBhvr>
                                    </p:animMotion>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4981453" y="4253403"/>
            <a:ext cx="329940" cy="33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3 Elipse"/>
          <p:cNvSpPr/>
          <p:nvPr/>
        </p:nvSpPr>
        <p:spPr>
          <a:xfrm>
            <a:off x="5670483" y="4050381"/>
            <a:ext cx="219960" cy="22291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5 Conector recto"/>
          <p:cNvCxnSpPr>
            <a:cxnSpLocks/>
            <a:stCxn id="3" idx="7"/>
            <a:endCxn id="4" idx="3"/>
          </p:cNvCxnSpPr>
          <p:nvPr/>
        </p:nvCxnSpPr>
        <p:spPr>
          <a:xfrm flipV="1">
            <a:off x="5263074" y="4240653"/>
            <a:ext cx="439621" cy="61718"/>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678440" y="4688038"/>
            <a:ext cx="1655568" cy="523220"/>
          </a:xfrm>
          <a:prstGeom prst="rect">
            <a:avLst/>
          </a:prstGeom>
          <a:solidFill>
            <a:schemeClr val="bg1">
              <a:alpha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Patmos</a:t>
            </a:r>
            <a:endPar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8 CuadroTexto"/>
          <p:cNvSpPr txBox="1"/>
          <p:nvPr/>
        </p:nvSpPr>
        <p:spPr>
          <a:xfrm>
            <a:off x="5650257" y="4225915"/>
            <a:ext cx="89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3EC1"/>
                </a:solidFill>
                <a:effectLst/>
                <a:uLnTx/>
                <a:uFillTx/>
                <a:latin typeface="Calibri" panose="020F0502020204030204"/>
                <a:ea typeface="+mn-ea"/>
                <a:cs typeface="+mn-cs"/>
              </a:rPr>
              <a:t>Éfeso</a:t>
            </a:r>
          </a:p>
        </p:txBody>
      </p:sp>
      <p:sp>
        <p:nvSpPr>
          <p:cNvPr id="11" name="10 CuadroTexto"/>
          <p:cNvSpPr txBox="1"/>
          <p:nvPr/>
        </p:nvSpPr>
        <p:spPr>
          <a:xfrm>
            <a:off x="1666844" y="6281758"/>
            <a:ext cx="885831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uLnTx/>
                <a:uFillTx/>
                <a:latin typeface="Calibri" panose="020F0502020204030204"/>
                <a:ea typeface="+mn-ea"/>
                <a:cs typeface="+mn-cs"/>
              </a:rPr>
              <a:t>Apocalipsis 2:8-11</a:t>
            </a:r>
          </a:p>
        </p:txBody>
      </p:sp>
      <p:sp>
        <p:nvSpPr>
          <p:cNvPr id="12" name="3 Elipse">
            <a:extLst>
              <a:ext uri="{FF2B5EF4-FFF2-40B4-BE49-F238E27FC236}">
                <a16:creationId xmlns:a16="http://schemas.microsoft.com/office/drawing/2014/main" id="{039EACC7-AE9E-47C5-B521-8697846048D2}"/>
              </a:ext>
            </a:extLst>
          </p:cNvPr>
          <p:cNvSpPr/>
          <p:nvPr/>
        </p:nvSpPr>
        <p:spPr>
          <a:xfrm>
            <a:off x="5560503" y="3542056"/>
            <a:ext cx="219960" cy="222917"/>
          </a:xfrm>
          <a:prstGeom prst="ellipse">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5 Conector recto">
            <a:extLst>
              <a:ext uri="{FF2B5EF4-FFF2-40B4-BE49-F238E27FC236}">
                <a16:creationId xmlns:a16="http://schemas.microsoft.com/office/drawing/2014/main" id="{A59BA902-6A1D-4749-A9E4-A583E8FEA34D}"/>
              </a:ext>
            </a:extLst>
          </p:cNvPr>
          <p:cNvCxnSpPr>
            <a:cxnSpLocks/>
            <a:stCxn id="4" idx="0"/>
            <a:endCxn id="12" idx="3"/>
          </p:cNvCxnSpPr>
          <p:nvPr/>
        </p:nvCxnSpPr>
        <p:spPr>
          <a:xfrm flipH="1" flipV="1">
            <a:off x="5592715" y="3732328"/>
            <a:ext cx="187748" cy="318053"/>
          </a:xfrm>
          <a:prstGeom prst="line">
            <a:avLst/>
          </a:prstGeom>
          <a:ln w="762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AD786FD8-10C4-47F4-A5EE-2EB336926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550" y="3935596"/>
            <a:ext cx="3768131" cy="2759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8 CuadroTexto">
            <a:extLst>
              <a:ext uri="{FF2B5EF4-FFF2-40B4-BE49-F238E27FC236}">
                <a16:creationId xmlns:a16="http://schemas.microsoft.com/office/drawing/2014/main" id="{0734D783-689F-4989-BA06-95676556180E}"/>
              </a:ext>
            </a:extLst>
          </p:cNvPr>
          <p:cNvSpPr txBox="1"/>
          <p:nvPr/>
        </p:nvSpPr>
        <p:spPr>
          <a:xfrm>
            <a:off x="4397408" y="3076306"/>
            <a:ext cx="1238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26529A"/>
                </a:solidFill>
                <a:effectLst/>
                <a:uLnTx/>
                <a:uFillTx/>
                <a:latin typeface="Calibri" panose="020F0502020204030204"/>
                <a:ea typeface="+mn-ea"/>
                <a:cs typeface="+mn-cs"/>
              </a:rPr>
              <a:t>Esmirna</a:t>
            </a:r>
          </a:p>
        </p:txBody>
      </p:sp>
      <p:graphicFrame>
        <p:nvGraphicFramePr>
          <p:cNvPr id="2" name="Diagrama 1">
            <a:extLst>
              <a:ext uri="{FF2B5EF4-FFF2-40B4-BE49-F238E27FC236}">
                <a16:creationId xmlns:a16="http://schemas.microsoft.com/office/drawing/2014/main" id="{2D0B43ED-4DED-498E-ABDB-A8275945AEC3}"/>
              </a:ext>
            </a:extLst>
          </p:cNvPr>
          <p:cNvGraphicFramePr/>
          <p:nvPr>
            <p:extLst>
              <p:ext uri="{D42A27DB-BD31-4B8C-83A1-F6EECF244321}">
                <p14:modId xmlns:p14="http://schemas.microsoft.com/office/powerpoint/2010/main" val="1314735576"/>
              </p:ext>
            </p:extLst>
          </p:nvPr>
        </p:nvGraphicFramePr>
        <p:xfrm>
          <a:off x="6144548" y="49591"/>
          <a:ext cx="5834133" cy="3808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52C7FB0E-F859-A9AA-6C83-6E1B7A901897}"/>
              </a:ext>
            </a:extLst>
          </p:cNvPr>
          <p:cNvSpPr txBox="1"/>
          <p:nvPr/>
        </p:nvSpPr>
        <p:spPr>
          <a:xfrm>
            <a:off x="2948046" y="120711"/>
            <a:ext cx="2351315" cy="707886"/>
          </a:xfrm>
          <a:prstGeom prst="rect">
            <a:avLst/>
          </a:prstGeom>
          <a:noFill/>
        </p:spPr>
        <p:txBody>
          <a:bodyPr wrap="square">
            <a:spAutoFit/>
          </a:bodyPr>
          <a:lstStyle>
            <a:defPPr>
              <a:defRPr lang="es-ES"/>
            </a:defPPr>
            <a:lvl1pPr>
              <a:defRPr sz="4000" b="1">
                <a:ln w="6600">
                  <a:solidFill>
                    <a:schemeClr val="accent5">
                      <a:lumMod val="50000"/>
                    </a:schemeClr>
                  </a:solidFill>
                  <a:prstDash val="solid"/>
                </a:ln>
                <a:solidFill>
                  <a:srgbClr val="FFFFFF"/>
                </a:solidFill>
                <a:effectLst>
                  <a:outerShdw dist="38100" dir="2700000" algn="tl" rotWithShape="0">
                    <a:schemeClr val="accent5">
                      <a:lumMod val="75000"/>
                    </a:schemeClr>
                  </a:outerShdw>
                </a:effectLst>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4000" b="1" i="0" u="none" strike="noStrike" kern="0" cap="none" spc="0" normalizeH="0" baseline="0" noProof="0" dirty="0">
                <a:ln w="6600">
                  <a:solidFill>
                    <a:srgbClr val="800080"/>
                  </a:solidFill>
                  <a:prstDash val="solid"/>
                </a:ln>
                <a:solidFill>
                  <a:srgbClr val="4F85DE"/>
                </a:solidFill>
                <a:effectLst>
                  <a:outerShdw dist="38100" dir="2700000" algn="tl" rotWithShape="0">
                    <a:schemeClr val="bg1"/>
                  </a:outerShdw>
                </a:effectLst>
                <a:uLnTx/>
                <a:uFillTx/>
              </a:rPr>
              <a:t>ESMIRNA</a:t>
            </a:r>
          </a:p>
        </p:txBody>
      </p:sp>
    </p:spTree>
    <p:extLst>
      <p:ext uri="{BB962C8B-B14F-4D97-AF65-F5344CB8AC3E}">
        <p14:creationId xmlns:p14="http://schemas.microsoft.com/office/powerpoint/2010/main" val="26124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82A57AC3-D604-4680-A738-D28656CB9BEC}"/>
                                            </p:graphicEl>
                                          </p:spTgt>
                                        </p:tgtEl>
                                        <p:attrNameLst>
                                          <p:attrName>style.visibility</p:attrName>
                                        </p:attrNameLst>
                                      </p:cBhvr>
                                      <p:to>
                                        <p:strVal val="visible"/>
                                      </p:to>
                                    </p:set>
                                    <p:animEffect transition="in" filter="wipe(left)">
                                      <p:cBhvr>
                                        <p:cTn id="48" dur="500"/>
                                        <p:tgtEl>
                                          <p:spTgt spid="2">
                                            <p:graphicEl>
                                              <a:dgm id="{82A57AC3-D604-4680-A738-D28656CB9BE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graphicEl>
                                              <a:dgm id="{3171F445-6DE3-4BD6-98C1-F16D2E3998F1}"/>
                                            </p:graphicEl>
                                          </p:spTgt>
                                        </p:tgtEl>
                                        <p:attrNameLst>
                                          <p:attrName>style.visibility</p:attrName>
                                        </p:attrNameLst>
                                      </p:cBhvr>
                                      <p:to>
                                        <p:strVal val="visible"/>
                                      </p:to>
                                    </p:set>
                                    <p:animEffect transition="in" filter="wipe(left)">
                                      <p:cBhvr>
                                        <p:cTn id="53" dur="500"/>
                                        <p:tgtEl>
                                          <p:spTgt spid="2">
                                            <p:graphicEl>
                                              <a:dgm id="{3171F445-6DE3-4BD6-98C1-F16D2E3998F1}"/>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E8B158F0-EF75-4ADD-A9E0-8C7F68571F88}"/>
                                            </p:graphicEl>
                                          </p:spTgt>
                                        </p:tgtEl>
                                        <p:attrNameLst>
                                          <p:attrName>style.visibility</p:attrName>
                                        </p:attrNameLst>
                                      </p:cBhvr>
                                      <p:to>
                                        <p:strVal val="visible"/>
                                      </p:to>
                                    </p:set>
                                    <p:animEffect transition="in" filter="wipe(left)">
                                      <p:cBhvr>
                                        <p:cTn id="56" dur="500"/>
                                        <p:tgtEl>
                                          <p:spTgt spid="2">
                                            <p:graphicEl>
                                              <a:dgm id="{E8B158F0-EF75-4ADD-A9E0-8C7F68571F8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C4806546-4D74-4E00-9763-BBEBAEB09168}"/>
                                            </p:graphicEl>
                                          </p:spTgt>
                                        </p:tgtEl>
                                        <p:attrNameLst>
                                          <p:attrName>style.visibility</p:attrName>
                                        </p:attrNameLst>
                                      </p:cBhvr>
                                      <p:to>
                                        <p:strVal val="visible"/>
                                      </p:to>
                                    </p:set>
                                    <p:animEffect transition="in" filter="wipe(left)">
                                      <p:cBhvr>
                                        <p:cTn id="61" dur="500"/>
                                        <p:tgtEl>
                                          <p:spTgt spid="2">
                                            <p:graphicEl>
                                              <a:dgm id="{C4806546-4D74-4E00-9763-BBEBAEB09168}"/>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
                                            <p:graphicEl>
                                              <a:dgm id="{DA5F5EB1-69FB-47E7-8BB3-583FE544BBCB}"/>
                                            </p:graphicEl>
                                          </p:spTgt>
                                        </p:tgtEl>
                                        <p:attrNameLst>
                                          <p:attrName>style.visibility</p:attrName>
                                        </p:attrNameLst>
                                      </p:cBhvr>
                                      <p:to>
                                        <p:strVal val="visible"/>
                                      </p:to>
                                    </p:set>
                                    <p:animEffect transition="in" filter="wipe(left)">
                                      <p:cBhvr>
                                        <p:cTn id="64" dur="500"/>
                                        <p:tgtEl>
                                          <p:spTgt spid="2">
                                            <p:graphicEl>
                                              <a:dgm id="{DA5F5EB1-69FB-47E7-8BB3-583FE544BBC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8" grpId="0"/>
      <p:bldGraphic spid="2" grpId="0" uiExpand="1">
        <p:bldSub>
          <a:bldDgm bld="one"/>
        </p:bldSub>
      </p:bldGraphic>
      <p:bldP spid="5"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2019</TotalTime>
  <Words>5513</Words>
  <Application>Microsoft Office PowerPoint</Application>
  <PresentationFormat>Panorámica</PresentationFormat>
  <Paragraphs>260</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28</vt:i4>
      </vt:variant>
    </vt:vector>
  </HeadingPairs>
  <TitlesOfParts>
    <vt:vector size="35" baseType="lpstr">
      <vt:lpstr>Franklin Gothic Book</vt:lpstr>
      <vt:lpstr>Arial</vt:lpstr>
      <vt:lpstr>Calibri</vt:lpstr>
      <vt:lpstr>Calibri Light</vt:lpstr>
      <vt:lpstr>Comic Sans MS</vt:lpstr>
      <vt:lpstr>Tema de Office</vt:lpstr>
      <vt:lpstr>Celestial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202</cp:revision>
  <dcterms:created xsi:type="dcterms:W3CDTF">2022-12-17T15:46:35Z</dcterms:created>
  <dcterms:modified xsi:type="dcterms:W3CDTF">2022-12-30T18:40:24Z</dcterms:modified>
</cp:coreProperties>
</file>