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76" r:id="rId2"/>
    <p:sldId id="258" r:id="rId3"/>
    <p:sldId id="259" r:id="rId4"/>
    <p:sldId id="286" r:id="rId5"/>
    <p:sldId id="266" r:id="rId6"/>
    <p:sldId id="295" r:id="rId7"/>
    <p:sldId id="260" r:id="rId8"/>
    <p:sldId id="296" r:id="rId9"/>
    <p:sldId id="267" r:id="rId10"/>
    <p:sldId id="297" r:id="rId11"/>
    <p:sldId id="268" r:id="rId12"/>
    <p:sldId id="298" r:id="rId13"/>
    <p:sldId id="261" r:id="rId14"/>
    <p:sldId id="303" r:id="rId15"/>
    <p:sldId id="304" r:id="rId16"/>
    <p:sldId id="269" r:id="rId17"/>
    <p:sldId id="301" r:id="rId18"/>
    <p:sldId id="270" r:id="rId19"/>
    <p:sldId id="302" r:id="rId20"/>
    <p:sldId id="291" r:id="rId21"/>
    <p:sldId id="272" r:id="rId22"/>
    <p:sldId id="307" r:id="rId23"/>
    <p:sldId id="271" r:id="rId24"/>
    <p:sldId id="310" r:id="rId25"/>
    <p:sldId id="275" r:id="rId26"/>
    <p:sldId id="306" r:id="rId27"/>
    <p:sldId id="273" r:id="rId28"/>
    <p:sldId id="308" r:id="rId29"/>
    <p:sldId id="274" r:id="rId30"/>
    <p:sldId id="309" r:id="rId31"/>
    <p:sldId id="262" r:id="rId32"/>
    <p:sldId id="311" r:id="rId33"/>
    <p:sldId id="263" r:id="rId34"/>
    <p:sldId id="312" r:id="rId35"/>
    <p:sldId id="313" r:id="rId36"/>
  </p:sldIdLst>
  <p:sldSz cx="12192000" cy="6858000"/>
  <p:notesSz cx="6858000" cy="9144000"/>
  <p:embeddedFontLst>
    <p:embeddedFont>
      <p:font typeface="Aldo Pro Black" panose="00000A00000000000000" charset="0"/>
      <p:bold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5D475B"/>
    <a:srgbClr val="9F819C"/>
    <a:srgbClr val="5C4536"/>
    <a:srgbClr val="250076"/>
    <a:srgbClr val="B493FF"/>
    <a:srgbClr val="DCCDFF"/>
    <a:srgbClr val="68950F"/>
    <a:srgbClr val="D5F494"/>
    <a:srgbClr val="8373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60" autoAdjust="0"/>
    <p:restoredTop sz="94660"/>
  </p:normalViewPr>
  <p:slideViewPr>
    <p:cSldViewPr snapToGrid="0">
      <p:cViewPr>
        <p:scale>
          <a:sx n="200" d="100"/>
          <a:sy n="200" d="100"/>
        </p:scale>
        <p:origin x="144"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2EA3C6-ED04-4D2E-8574-6E880EFDB87A}" type="doc">
      <dgm:prSet loTypeId="urn:microsoft.com/office/officeart/2005/8/layout/lProcess3" loCatId="process" qsTypeId="urn:microsoft.com/office/officeart/2005/8/quickstyle/simple5" qsCatId="simple" csTypeId="urn:microsoft.com/office/officeart/2005/8/colors/colorful4" csCatId="colorful" phldr="1"/>
      <dgm:spPr/>
      <dgm:t>
        <a:bodyPr/>
        <a:lstStyle/>
        <a:p>
          <a:endParaRPr lang="es-ES"/>
        </a:p>
      </dgm:t>
    </dgm:pt>
    <dgm:pt modelId="{0907C9B8-F165-4639-9AAD-BAF6986F5F05}">
      <dgm:prSet custT="1"/>
      <dgm:spPr>
        <a:solidFill>
          <a:schemeClr val="accent4">
            <a:tint val="40000"/>
            <a:hueOff val="0"/>
            <a:satOff val="0"/>
            <a:lumOff val="0"/>
          </a:schemeClr>
        </a:solidFill>
        <a:ln>
          <a:solidFill>
            <a:schemeClr val="tx1"/>
          </a:solidFill>
        </a:ln>
      </dgm:spPr>
      <dgm:t>
        <a:bodyPr/>
        <a:lstStyle/>
        <a:p>
          <a:r>
            <a:rPr lang="es-ES" sz="1800" b="1" dirty="0"/>
            <a:t>Noé</a:t>
          </a:r>
        </a:p>
      </dgm:t>
    </dgm:pt>
    <dgm:pt modelId="{7466C2AC-70AF-4B31-B793-B04939819EB3}" type="parTrans" cxnId="{011C94AA-A469-45DB-B1B3-DA5321F24A88}">
      <dgm:prSet/>
      <dgm:spPr/>
      <dgm:t>
        <a:bodyPr/>
        <a:lstStyle/>
        <a:p>
          <a:endParaRPr lang="es-ES" sz="1800" b="1"/>
        </a:p>
      </dgm:t>
    </dgm:pt>
    <dgm:pt modelId="{69C8C0C3-55E7-4D67-8306-7B180E8DF1AC}" type="sibTrans" cxnId="{011C94AA-A469-45DB-B1B3-DA5321F24A88}">
      <dgm:prSet/>
      <dgm:spPr/>
      <dgm:t>
        <a:bodyPr/>
        <a:lstStyle/>
        <a:p>
          <a:endParaRPr lang="es-ES" sz="1800" b="1"/>
        </a:p>
      </dgm:t>
    </dgm:pt>
    <dgm:pt modelId="{F73E5733-A322-4C3E-B361-32F52DAD7B4F}">
      <dgm:prSet custT="1"/>
      <dgm:spPr>
        <a:solidFill>
          <a:schemeClr val="accent4">
            <a:tint val="40000"/>
            <a:hueOff val="740586"/>
            <a:satOff val="-3494"/>
            <a:lumOff val="-126"/>
          </a:schemeClr>
        </a:solidFill>
        <a:ln>
          <a:solidFill>
            <a:schemeClr val="tx1"/>
          </a:solidFill>
        </a:ln>
      </dgm:spPr>
      <dgm:t>
        <a:bodyPr/>
        <a:lstStyle/>
        <a:p>
          <a:r>
            <a:rPr lang="es-ES" sz="1800" b="1" dirty="0"/>
            <a:t>Moisés</a:t>
          </a:r>
        </a:p>
      </dgm:t>
    </dgm:pt>
    <dgm:pt modelId="{F26A4D75-2D16-4DC3-9C6E-53270D8239AE}" type="parTrans" cxnId="{51FD8917-905B-4D03-8188-EA5897BB2321}">
      <dgm:prSet/>
      <dgm:spPr/>
      <dgm:t>
        <a:bodyPr/>
        <a:lstStyle/>
        <a:p>
          <a:endParaRPr lang="es-ES" sz="1800" b="1"/>
        </a:p>
      </dgm:t>
    </dgm:pt>
    <dgm:pt modelId="{13D21F77-2A96-4912-8468-98493ADF801D}" type="sibTrans" cxnId="{51FD8917-905B-4D03-8188-EA5897BB2321}">
      <dgm:prSet/>
      <dgm:spPr/>
      <dgm:t>
        <a:bodyPr/>
        <a:lstStyle/>
        <a:p>
          <a:endParaRPr lang="es-ES" sz="1800" b="1"/>
        </a:p>
      </dgm:t>
    </dgm:pt>
    <dgm:pt modelId="{B7CAC67A-C86F-4766-B589-9510611C5195}">
      <dgm:prSet custT="1"/>
      <dgm:spPr>
        <a:ln>
          <a:solidFill>
            <a:schemeClr val="tx1"/>
          </a:solidFill>
        </a:ln>
      </dgm:spPr>
      <dgm:t>
        <a:bodyPr/>
        <a:lstStyle/>
        <a:p>
          <a:r>
            <a:rPr lang="es-ES" sz="1800" b="1" dirty="0" err="1"/>
            <a:t>Rahab</a:t>
          </a:r>
          <a:endParaRPr lang="es-ES" sz="1800" b="1" dirty="0"/>
        </a:p>
      </dgm:t>
    </dgm:pt>
    <dgm:pt modelId="{A9FA7DE0-81EA-48D3-9E86-1D48A16FAB68}" type="parTrans" cxnId="{4456AEE2-2B7F-40A3-BFF3-B24A5BAF6688}">
      <dgm:prSet/>
      <dgm:spPr/>
      <dgm:t>
        <a:bodyPr/>
        <a:lstStyle/>
        <a:p>
          <a:endParaRPr lang="es-ES" sz="1800" b="1"/>
        </a:p>
      </dgm:t>
    </dgm:pt>
    <dgm:pt modelId="{C4E77780-FE80-4FF1-9784-E3531210CFF4}" type="sibTrans" cxnId="{4456AEE2-2B7F-40A3-BFF3-B24A5BAF6688}">
      <dgm:prSet/>
      <dgm:spPr/>
      <dgm:t>
        <a:bodyPr/>
        <a:lstStyle/>
        <a:p>
          <a:endParaRPr lang="es-ES" sz="1800" b="1"/>
        </a:p>
      </dgm:t>
    </dgm:pt>
    <dgm:pt modelId="{1715BBCB-0F13-4751-9381-BA522C5D487C}">
      <dgm:prSet custT="1"/>
      <dgm:spPr>
        <a:ln>
          <a:solidFill>
            <a:schemeClr val="tx1"/>
          </a:solidFill>
        </a:ln>
      </dgm:spPr>
      <dgm:t>
        <a:bodyPr/>
        <a:lstStyle/>
        <a:p>
          <a:r>
            <a:rPr lang="es-ES" sz="1800" b="1" dirty="0"/>
            <a:t>Gedeón</a:t>
          </a:r>
        </a:p>
      </dgm:t>
    </dgm:pt>
    <dgm:pt modelId="{24982CF9-ED67-4E38-8A83-1D73F552440F}" type="parTrans" cxnId="{E3E92ACA-537F-45B0-9F68-E3FD5E3C9F82}">
      <dgm:prSet/>
      <dgm:spPr/>
      <dgm:t>
        <a:bodyPr/>
        <a:lstStyle/>
        <a:p>
          <a:endParaRPr lang="es-ES" sz="1800" b="1"/>
        </a:p>
      </dgm:t>
    </dgm:pt>
    <dgm:pt modelId="{E535F40F-2C2A-45AC-B507-C36062B0E864}" type="sibTrans" cxnId="{E3E92ACA-537F-45B0-9F68-E3FD5E3C9F82}">
      <dgm:prSet/>
      <dgm:spPr/>
      <dgm:t>
        <a:bodyPr/>
        <a:lstStyle/>
        <a:p>
          <a:endParaRPr lang="es-ES" sz="1800" b="1"/>
        </a:p>
      </dgm:t>
    </dgm:pt>
    <dgm:pt modelId="{AA00CDC0-57DF-4938-B3A9-971E07B868DD}">
      <dgm:prSet custT="1"/>
      <dgm:spPr>
        <a:ln>
          <a:solidFill>
            <a:schemeClr val="tx1"/>
          </a:solidFill>
        </a:ln>
      </dgm:spPr>
      <dgm:t>
        <a:bodyPr/>
        <a:lstStyle/>
        <a:p>
          <a:r>
            <a:rPr lang="es-ES" sz="1800" b="1" dirty="0"/>
            <a:t>Sansón</a:t>
          </a:r>
        </a:p>
      </dgm:t>
    </dgm:pt>
    <dgm:pt modelId="{E6A64861-0998-47A7-930E-C2C694375B95}" type="parTrans" cxnId="{D16B2549-93FA-45B3-9C7E-674C6C4CD715}">
      <dgm:prSet/>
      <dgm:spPr/>
      <dgm:t>
        <a:bodyPr/>
        <a:lstStyle/>
        <a:p>
          <a:endParaRPr lang="es-ES" sz="1800" b="1"/>
        </a:p>
      </dgm:t>
    </dgm:pt>
    <dgm:pt modelId="{6F657113-7094-4D98-9759-63BDDD598130}" type="sibTrans" cxnId="{D16B2549-93FA-45B3-9C7E-674C6C4CD715}">
      <dgm:prSet/>
      <dgm:spPr/>
      <dgm:t>
        <a:bodyPr/>
        <a:lstStyle/>
        <a:p>
          <a:endParaRPr lang="es-ES" sz="1800" b="1"/>
        </a:p>
      </dgm:t>
    </dgm:pt>
    <dgm:pt modelId="{3F41D9F9-3489-48EA-9413-E416CF6D5823}">
      <dgm:prSet custT="1"/>
      <dgm:spPr>
        <a:ln>
          <a:solidFill>
            <a:schemeClr val="tx1"/>
          </a:solidFill>
        </a:ln>
      </dgm:spPr>
      <dgm:t>
        <a:bodyPr/>
        <a:lstStyle/>
        <a:p>
          <a:r>
            <a:rPr lang="es-ES" sz="1800" b="1" dirty="0"/>
            <a:t>David</a:t>
          </a:r>
        </a:p>
      </dgm:t>
    </dgm:pt>
    <dgm:pt modelId="{0DFDB89C-1A09-44F5-BE47-4E393C63F2BD}" type="parTrans" cxnId="{DB8FAB3F-AE6C-43FE-B30D-950C1ECF0311}">
      <dgm:prSet/>
      <dgm:spPr/>
      <dgm:t>
        <a:bodyPr/>
        <a:lstStyle/>
        <a:p>
          <a:endParaRPr lang="es-ES" sz="1800" b="1"/>
        </a:p>
      </dgm:t>
    </dgm:pt>
    <dgm:pt modelId="{771A68CE-8F56-4167-8282-C6010154A939}" type="sibTrans" cxnId="{DB8FAB3F-AE6C-43FE-B30D-950C1ECF0311}">
      <dgm:prSet/>
      <dgm:spPr/>
      <dgm:t>
        <a:bodyPr/>
        <a:lstStyle/>
        <a:p>
          <a:endParaRPr lang="es-ES" sz="1800" b="1"/>
        </a:p>
      </dgm:t>
    </dgm:pt>
    <dgm:pt modelId="{5F6D2B5F-170C-4C8F-AEB5-3E8EA9BAB302}">
      <dgm:prSet custT="1"/>
      <dgm:spPr>
        <a:ln>
          <a:solidFill>
            <a:schemeClr val="tx1"/>
          </a:solidFill>
        </a:ln>
      </dgm:spPr>
      <dgm:t>
        <a:bodyPr/>
        <a:lstStyle/>
        <a:p>
          <a:r>
            <a:rPr lang="es-ES" sz="1800" b="1" dirty="0"/>
            <a:t>Jonatán</a:t>
          </a:r>
        </a:p>
      </dgm:t>
    </dgm:pt>
    <dgm:pt modelId="{9C7BA2F4-E1B7-4555-A53D-7A28CE04E711}" type="parTrans" cxnId="{CE1F192A-B56A-4D36-9116-DA7B83A84ACB}">
      <dgm:prSet/>
      <dgm:spPr/>
      <dgm:t>
        <a:bodyPr/>
        <a:lstStyle/>
        <a:p>
          <a:endParaRPr lang="es-ES" sz="1800" b="1"/>
        </a:p>
      </dgm:t>
    </dgm:pt>
    <dgm:pt modelId="{6AE75F51-9573-4B83-A3BE-F36137DDCC4F}" type="sibTrans" cxnId="{CE1F192A-B56A-4D36-9116-DA7B83A84ACB}">
      <dgm:prSet/>
      <dgm:spPr/>
      <dgm:t>
        <a:bodyPr/>
        <a:lstStyle/>
        <a:p>
          <a:endParaRPr lang="es-ES" sz="1800" b="1"/>
        </a:p>
      </dgm:t>
    </dgm:pt>
    <dgm:pt modelId="{5AA45AFC-211E-4ED8-AF96-327CE5E83DC3}">
      <dgm:prSet custT="1"/>
      <dgm:spPr>
        <a:ln>
          <a:solidFill>
            <a:schemeClr val="tx1"/>
          </a:solidFill>
        </a:ln>
      </dgm:spPr>
      <dgm:t>
        <a:bodyPr/>
        <a:lstStyle/>
        <a:p>
          <a:r>
            <a:rPr lang="es-ES" sz="1800" b="1" dirty="0"/>
            <a:t>Ezequías</a:t>
          </a:r>
        </a:p>
      </dgm:t>
    </dgm:pt>
    <dgm:pt modelId="{0ACC15BD-7684-45A2-939C-9D144BD9A15F}" type="parTrans" cxnId="{FD9856C8-FD27-4394-A2EB-9185504FF183}">
      <dgm:prSet/>
      <dgm:spPr/>
      <dgm:t>
        <a:bodyPr/>
        <a:lstStyle/>
        <a:p>
          <a:endParaRPr lang="es-ES" sz="1800" b="1"/>
        </a:p>
      </dgm:t>
    </dgm:pt>
    <dgm:pt modelId="{3060B3D1-5BF4-46B9-8D60-1D14B68A1ACD}" type="sibTrans" cxnId="{FD9856C8-FD27-4394-A2EB-9185504FF183}">
      <dgm:prSet/>
      <dgm:spPr/>
      <dgm:t>
        <a:bodyPr/>
        <a:lstStyle/>
        <a:p>
          <a:endParaRPr lang="es-ES" sz="1800" b="1"/>
        </a:p>
      </dgm:t>
    </dgm:pt>
    <dgm:pt modelId="{D05934EC-1883-4E66-ACBA-32C23A4248E0}">
      <dgm:prSet custT="1"/>
      <dgm:spPr>
        <a:ln>
          <a:solidFill>
            <a:schemeClr val="tx1"/>
          </a:solidFill>
        </a:ln>
      </dgm:spPr>
      <dgm:t>
        <a:bodyPr/>
        <a:lstStyle/>
        <a:p>
          <a:r>
            <a:rPr lang="es-ES" sz="1800" b="1" dirty="0"/>
            <a:t>Zorobabel</a:t>
          </a:r>
        </a:p>
      </dgm:t>
    </dgm:pt>
    <dgm:pt modelId="{8587CB0E-FABD-4ABB-A98C-69C56AF42819}" type="parTrans" cxnId="{9CB4143F-7FE5-4289-B178-C1BC0FB89A44}">
      <dgm:prSet/>
      <dgm:spPr/>
      <dgm:t>
        <a:bodyPr/>
        <a:lstStyle/>
        <a:p>
          <a:endParaRPr lang="es-ES" sz="1800" b="1"/>
        </a:p>
      </dgm:t>
    </dgm:pt>
    <dgm:pt modelId="{7FECF0A1-333B-4467-81D1-ED057E8A5F01}" type="sibTrans" cxnId="{9CB4143F-7FE5-4289-B178-C1BC0FB89A44}">
      <dgm:prSet/>
      <dgm:spPr/>
      <dgm:t>
        <a:bodyPr/>
        <a:lstStyle/>
        <a:p>
          <a:endParaRPr lang="es-ES" sz="1800" b="1"/>
        </a:p>
      </dgm:t>
    </dgm:pt>
    <dgm:pt modelId="{DA9A6E27-1C76-4DD9-AB32-8A3E11A27AE3}">
      <dgm:prSet custT="1"/>
      <dgm:spPr>
        <a:ln>
          <a:solidFill>
            <a:schemeClr val="tx1"/>
          </a:solidFill>
        </a:ln>
      </dgm:spPr>
      <dgm:t>
        <a:bodyPr/>
        <a:lstStyle/>
        <a:p>
          <a:r>
            <a:rPr lang="es-ES" sz="1800" b="1" dirty="0"/>
            <a:t>Esdras</a:t>
          </a:r>
        </a:p>
      </dgm:t>
    </dgm:pt>
    <dgm:pt modelId="{74E6AFEA-E873-42DF-AA05-CA3CAB2F6CA2}" type="parTrans" cxnId="{1C828026-24EA-40FC-A40E-04D1FA656EA9}">
      <dgm:prSet/>
      <dgm:spPr/>
      <dgm:t>
        <a:bodyPr/>
        <a:lstStyle/>
        <a:p>
          <a:endParaRPr lang="es-ES" sz="1800" b="1"/>
        </a:p>
      </dgm:t>
    </dgm:pt>
    <dgm:pt modelId="{1A17D7F9-C98B-484F-A2E7-398C790BB075}" type="sibTrans" cxnId="{1C828026-24EA-40FC-A40E-04D1FA656EA9}">
      <dgm:prSet/>
      <dgm:spPr/>
      <dgm:t>
        <a:bodyPr/>
        <a:lstStyle/>
        <a:p>
          <a:endParaRPr lang="es-ES" sz="1800" b="1"/>
        </a:p>
      </dgm:t>
    </dgm:pt>
    <dgm:pt modelId="{B6242047-D682-4B39-85DD-4EA548BE562E}">
      <dgm:prSet custT="1"/>
      <dgm:spPr>
        <a:ln>
          <a:solidFill>
            <a:schemeClr val="tx1"/>
          </a:solidFill>
        </a:ln>
      </dgm:spPr>
      <dgm:t>
        <a:bodyPr/>
        <a:lstStyle/>
        <a:p>
          <a:r>
            <a:rPr lang="es-ES" sz="1800" b="1" dirty="0"/>
            <a:t>Niño</a:t>
          </a:r>
        </a:p>
      </dgm:t>
    </dgm:pt>
    <dgm:pt modelId="{FCE4ECCD-1A57-4E18-84A3-C553878276BA}" type="parTrans" cxnId="{207DFFE2-AE0F-4F25-9333-BFA986286C04}">
      <dgm:prSet/>
      <dgm:spPr/>
      <dgm:t>
        <a:bodyPr/>
        <a:lstStyle/>
        <a:p>
          <a:endParaRPr lang="es-ES" sz="1800" b="1"/>
        </a:p>
      </dgm:t>
    </dgm:pt>
    <dgm:pt modelId="{DE6149DE-3C51-447B-9AB7-29F7743318FD}" type="sibTrans" cxnId="{207DFFE2-AE0F-4F25-9333-BFA986286C04}">
      <dgm:prSet/>
      <dgm:spPr/>
      <dgm:t>
        <a:bodyPr/>
        <a:lstStyle/>
        <a:p>
          <a:endParaRPr lang="es-ES" sz="1800" b="1"/>
        </a:p>
      </dgm:t>
    </dgm:pt>
    <dgm:pt modelId="{DCC526A1-6C51-4C3C-AD39-004AF7610614}">
      <dgm:prSet custT="1"/>
      <dgm:spPr>
        <a:ln>
          <a:solidFill>
            <a:schemeClr val="tx1"/>
          </a:solidFill>
        </a:ln>
      </dgm:spPr>
      <dgm:t>
        <a:bodyPr/>
        <a:lstStyle/>
        <a:p>
          <a:r>
            <a:rPr lang="es-ES" sz="1800" b="1" dirty="0"/>
            <a:t>Pedro</a:t>
          </a:r>
        </a:p>
      </dgm:t>
    </dgm:pt>
    <dgm:pt modelId="{8FD103D0-8CB3-4801-8106-B12FEBAF972A}" type="parTrans" cxnId="{A573511A-594B-4DA2-92F4-5BA09F15A928}">
      <dgm:prSet/>
      <dgm:spPr/>
      <dgm:t>
        <a:bodyPr/>
        <a:lstStyle/>
        <a:p>
          <a:endParaRPr lang="es-ES" sz="1800" b="1"/>
        </a:p>
      </dgm:t>
    </dgm:pt>
    <dgm:pt modelId="{9BFD928F-AE57-433B-A4BA-A9AA870381D7}" type="sibTrans" cxnId="{A573511A-594B-4DA2-92F4-5BA09F15A928}">
      <dgm:prSet/>
      <dgm:spPr/>
      <dgm:t>
        <a:bodyPr/>
        <a:lstStyle/>
        <a:p>
          <a:endParaRPr lang="es-ES" sz="1800" b="1"/>
        </a:p>
      </dgm:t>
    </dgm:pt>
    <dgm:pt modelId="{5E021192-CFD9-49FB-8998-5413A436ADA0}">
      <dgm:prSet custT="1"/>
      <dgm:spPr>
        <a:ln>
          <a:solidFill>
            <a:schemeClr val="tx1"/>
          </a:solidFill>
        </a:ln>
      </dgm:spPr>
      <dgm:t>
        <a:bodyPr/>
        <a:lstStyle/>
        <a:p>
          <a:r>
            <a:rPr lang="es-ES" sz="1800" b="1" dirty="0"/>
            <a:t>María</a:t>
          </a:r>
        </a:p>
      </dgm:t>
    </dgm:pt>
    <dgm:pt modelId="{777C3E99-0AB4-430F-8089-ABD4AEA633F1}" type="parTrans" cxnId="{2264B0B1-6F48-4F99-B506-E7150BF37CD8}">
      <dgm:prSet/>
      <dgm:spPr/>
      <dgm:t>
        <a:bodyPr/>
        <a:lstStyle/>
        <a:p>
          <a:endParaRPr lang="es-ES" sz="1800" b="1"/>
        </a:p>
      </dgm:t>
    </dgm:pt>
    <dgm:pt modelId="{7E0878E5-FC29-464B-AA36-A5242794BE7A}" type="sibTrans" cxnId="{2264B0B1-6F48-4F99-B506-E7150BF37CD8}">
      <dgm:prSet/>
      <dgm:spPr/>
      <dgm:t>
        <a:bodyPr/>
        <a:lstStyle/>
        <a:p>
          <a:endParaRPr lang="es-ES" sz="1800" b="1"/>
        </a:p>
      </dgm:t>
    </dgm:pt>
    <dgm:pt modelId="{8A599717-DBD9-4550-BE77-5F9552463986}">
      <dgm:prSet custT="1"/>
      <dgm:spPr>
        <a:ln>
          <a:solidFill>
            <a:schemeClr val="tx1"/>
          </a:solidFill>
        </a:ln>
      </dgm:spPr>
      <dgm:t>
        <a:bodyPr/>
        <a:lstStyle/>
        <a:p>
          <a:r>
            <a:rPr lang="es-ES" sz="1800" b="1" dirty="0"/>
            <a:t>Dorcas</a:t>
          </a:r>
        </a:p>
      </dgm:t>
    </dgm:pt>
    <dgm:pt modelId="{E47420F9-FE10-4619-8BB5-F6398F4956B9}" type="parTrans" cxnId="{2F1AB0AF-6B18-44FF-B99B-F1464F8BFEF7}">
      <dgm:prSet/>
      <dgm:spPr/>
      <dgm:t>
        <a:bodyPr/>
        <a:lstStyle/>
        <a:p>
          <a:endParaRPr lang="es-ES" sz="1800" b="1"/>
        </a:p>
      </dgm:t>
    </dgm:pt>
    <dgm:pt modelId="{ADF5ABA6-3D6B-46C4-8EF1-07F6FDEB7598}" type="sibTrans" cxnId="{2F1AB0AF-6B18-44FF-B99B-F1464F8BFEF7}">
      <dgm:prSet/>
      <dgm:spPr/>
      <dgm:t>
        <a:bodyPr/>
        <a:lstStyle/>
        <a:p>
          <a:endParaRPr lang="es-ES" sz="1800" b="1"/>
        </a:p>
      </dgm:t>
    </dgm:pt>
    <dgm:pt modelId="{F3719834-8C2D-453C-8AEB-6D33099F1428}">
      <dgm:prSet custT="1"/>
      <dgm:spPr>
        <a:solidFill>
          <a:schemeClr val="accent4">
            <a:tint val="40000"/>
            <a:hueOff val="493724"/>
            <a:satOff val="-2329"/>
            <a:lumOff val="-84"/>
          </a:schemeClr>
        </a:solidFill>
        <a:ln>
          <a:solidFill>
            <a:schemeClr val="tx1"/>
          </a:solidFill>
        </a:ln>
      </dgm:spPr>
      <dgm:t>
        <a:bodyPr/>
        <a:lstStyle/>
        <a:p>
          <a:r>
            <a:rPr lang="es-ES" sz="1800" b="1" dirty="0"/>
            <a:t>predicar de la salvación</a:t>
          </a:r>
        </a:p>
      </dgm:t>
    </dgm:pt>
    <dgm:pt modelId="{DA4A6838-29AA-41AF-A8CD-6D29A1C860A1}" type="parTrans" cxnId="{0F39C8DD-EC61-434E-9742-68CFD17E1B75}">
      <dgm:prSet/>
      <dgm:spPr/>
      <dgm:t>
        <a:bodyPr/>
        <a:lstStyle/>
        <a:p>
          <a:endParaRPr lang="es-ES" sz="1800" b="1"/>
        </a:p>
      </dgm:t>
    </dgm:pt>
    <dgm:pt modelId="{351A6F91-0181-4D00-BC4D-B44BF88D595A}" type="sibTrans" cxnId="{0F39C8DD-EC61-434E-9742-68CFD17E1B75}">
      <dgm:prSet/>
      <dgm:spPr/>
      <dgm:t>
        <a:bodyPr/>
        <a:lstStyle/>
        <a:p>
          <a:endParaRPr lang="es-ES" sz="1800" b="1"/>
        </a:p>
      </dgm:t>
    </dgm:pt>
    <dgm:pt modelId="{C5B95F6D-47A0-4A97-88DB-126FBC070873}">
      <dgm:prSet custT="1"/>
      <dgm:spPr>
        <a:solidFill>
          <a:schemeClr val="accent4">
            <a:tint val="40000"/>
            <a:hueOff val="246862"/>
            <a:satOff val="-1165"/>
            <a:lumOff val="-42"/>
          </a:schemeClr>
        </a:solidFill>
        <a:ln>
          <a:solidFill>
            <a:schemeClr val="tx1"/>
          </a:solidFill>
        </a:ln>
      </dgm:spPr>
      <dgm:t>
        <a:bodyPr/>
        <a:lstStyle/>
        <a:p>
          <a:r>
            <a:rPr lang="es-ES" sz="1800" b="1" dirty="0"/>
            <a:t>Sus herramientas de carpintero</a:t>
          </a:r>
        </a:p>
      </dgm:t>
    </dgm:pt>
    <dgm:pt modelId="{9DE29155-0E15-4137-A3EB-EB82F6FF3F30}" type="parTrans" cxnId="{7FD1ABF7-75DC-46D8-A91D-EA0323A880E5}">
      <dgm:prSet/>
      <dgm:spPr/>
      <dgm:t>
        <a:bodyPr/>
        <a:lstStyle/>
        <a:p>
          <a:endParaRPr lang="es-ES" sz="1800" b="1"/>
        </a:p>
      </dgm:t>
    </dgm:pt>
    <dgm:pt modelId="{371042C1-53C2-47BD-9087-DDC880950908}" type="sibTrans" cxnId="{7FD1ABF7-75DC-46D8-A91D-EA0323A880E5}">
      <dgm:prSet/>
      <dgm:spPr/>
      <dgm:t>
        <a:bodyPr/>
        <a:lstStyle/>
        <a:p>
          <a:endParaRPr lang="es-ES" sz="1800" b="1"/>
        </a:p>
      </dgm:t>
    </dgm:pt>
    <dgm:pt modelId="{7A58BB05-39A8-48C9-9701-75A5870CE38A}">
      <dgm:prSet custT="1"/>
      <dgm:spPr/>
      <dgm:t>
        <a:bodyPr/>
        <a:lstStyle/>
        <a:p>
          <a:endParaRPr lang="es-ES" sz="1800" b="1" dirty="0"/>
        </a:p>
      </dgm:t>
    </dgm:pt>
    <dgm:pt modelId="{B962A011-A26E-4036-8187-D3A2983DF34C}" type="parTrans" cxnId="{A96D682A-0E8B-4381-A613-D2364E5C3BDC}">
      <dgm:prSet/>
      <dgm:spPr/>
      <dgm:t>
        <a:bodyPr/>
        <a:lstStyle/>
        <a:p>
          <a:endParaRPr lang="es-ES" sz="1800" b="1"/>
        </a:p>
      </dgm:t>
    </dgm:pt>
    <dgm:pt modelId="{E3C73522-ED59-4BD3-BA25-922A4C80B64C}" type="sibTrans" cxnId="{A96D682A-0E8B-4381-A613-D2364E5C3BDC}">
      <dgm:prSet/>
      <dgm:spPr/>
      <dgm:t>
        <a:bodyPr/>
        <a:lstStyle/>
        <a:p>
          <a:endParaRPr lang="es-ES" sz="1800" b="1"/>
        </a:p>
      </dgm:t>
    </dgm:pt>
    <dgm:pt modelId="{CF84AB0F-40DB-4BC3-A009-9B6977F9F091}">
      <dgm:prSet custT="1"/>
      <dgm:spPr/>
      <dgm:t>
        <a:bodyPr/>
        <a:lstStyle/>
        <a:p>
          <a:endParaRPr lang="es-ES" sz="1800" b="1" dirty="0"/>
        </a:p>
      </dgm:t>
    </dgm:pt>
    <dgm:pt modelId="{503142B9-A524-4E42-A1FD-3A3F627AF3AB}" type="parTrans" cxnId="{5789A3A6-7CC3-4E3A-80C5-0733854B39D4}">
      <dgm:prSet/>
      <dgm:spPr/>
      <dgm:t>
        <a:bodyPr/>
        <a:lstStyle/>
        <a:p>
          <a:endParaRPr lang="es-ES" sz="1800" b="1"/>
        </a:p>
      </dgm:t>
    </dgm:pt>
    <dgm:pt modelId="{1E5443D6-8C63-4D37-BBC2-EBFCB1044613}" type="sibTrans" cxnId="{5789A3A6-7CC3-4E3A-80C5-0733854B39D4}">
      <dgm:prSet/>
      <dgm:spPr/>
      <dgm:t>
        <a:bodyPr/>
        <a:lstStyle/>
        <a:p>
          <a:endParaRPr lang="es-ES" sz="1800" b="1"/>
        </a:p>
      </dgm:t>
    </dgm:pt>
    <dgm:pt modelId="{2ECA9207-0E4E-42AA-9FDF-6A5003800DE0}">
      <dgm:prSet custT="1"/>
      <dgm:spPr>
        <a:solidFill>
          <a:schemeClr val="accent4">
            <a:tint val="40000"/>
            <a:hueOff val="1234310"/>
            <a:satOff val="-5823"/>
            <a:lumOff val="-210"/>
          </a:schemeClr>
        </a:solidFill>
        <a:ln>
          <a:solidFill>
            <a:schemeClr val="tx1"/>
          </a:solidFill>
        </a:ln>
      </dgm:spPr>
      <dgm:t>
        <a:bodyPr/>
        <a:lstStyle/>
        <a:p>
          <a:r>
            <a:rPr lang="es-ES" sz="1800" b="1"/>
            <a:t>realizar </a:t>
          </a:r>
          <a:r>
            <a:rPr lang="es-ES" sz="1800" b="1" dirty="0"/>
            <a:t>señales y prodigios</a:t>
          </a:r>
        </a:p>
      </dgm:t>
    </dgm:pt>
    <dgm:pt modelId="{68AD6058-30F3-4217-BE5E-31FF8BEEED65}" type="parTrans" cxnId="{857EBB60-A270-4580-A1C8-066B816151EF}">
      <dgm:prSet/>
      <dgm:spPr/>
      <dgm:t>
        <a:bodyPr/>
        <a:lstStyle/>
        <a:p>
          <a:endParaRPr lang="es-ES" sz="1800" b="1"/>
        </a:p>
      </dgm:t>
    </dgm:pt>
    <dgm:pt modelId="{A903E172-9603-4D18-8E79-63C59DB82371}" type="sibTrans" cxnId="{857EBB60-A270-4580-A1C8-066B816151EF}">
      <dgm:prSet/>
      <dgm:spPr/>
      <dgm:t>
        <a:bodyPr/>
        <a:lstStyle/>
        <a:p>
          <a:endParaRPr lang="es-ES" sz="1800" b="1"/>
        </a:p>
      </dgm:t>
    </dgm:pt>
    <dgm:pt modelId="{C3C1ABC4-10FF-43D8-807C-75CEEB95D127}">
      <dgm:prSet custT="1"/>
      <dgm:spPr>
        <a:solidFill>
          <a:schemeClr val="accent4">
            <a:tint val="40000"/>
            <a:hueOff val="987448"/>
            <a:satOff val="-4659"/>
            <a:lumOff val="-168"/>
          </a:schemeClr>
        </a:solidFill>
        <a:ln>
          <a:solidFill>
            <a:schemeClr val="tx1"/>
          </a:solidFill>
        </a:ln>
      </dgm:spPr>
      <dgm:t>
        <a:bodyPr/>
        <a:lstStyle/>
        <a:p>
          <a:r>
            <a:rPr lang="es-ES" sz="1800" b="1" dirty="0"/>
            <a:t>Su vara</a:t>
          </a:r>
        </a:p>
      </dgm:t>
    </dgm:pt>
    <dgm:pt modelId="{0F4D3FE3-6A74-45F0-97F8-3518EBBFCC7E}" type="parTrans" cxnId="{DBDC42D9-AF73-47F0-AC91-2E11D7D342B5}">
      <dgm:prSet/>
      <dgm:spPr/>
      <dgm:t>
        <a:bodyPr/>
        <a:lstStyle/>
        <a:p>
          <a:endParaRPr lang="es-ES" sz="1800" b="1"/>
        </a:p>
      </dgm:t>
    </dgm:pt>
    <dgm:pt modelId="{C34AE21B-B56B-4456-B6AF-671F68D213DE}" type="sibTrans" cxnId="{DBDC42D9-AF73-47F0-AC91-2E11D7D342B5}">
      <dgm:prSet/>
      <dgm:spPr/>
      <dgm:t>
        <a:bodyPr/>
        <a:lstStyle/>
        <a:p>
          <a:endParaRPr lang="es-ES" sz="1800" b="1"/>
        </a:p>
      </dgm:t>
    </dgm:pt>
    <dgm:pt modelId="{BCE2B436-10D2-46A9-B9AC-CDC9946173EF}">
      <dgm:prSet custT="1"/>
      <dgm:spPr/>
      <dgm:t>
        <a:bodyPr/>
        <a:lstStyle/>
        <a:p>
          <a:endParaRPr lang="es-ES" sz="1800" b="1" dirty="0"/>
        </a:p>
      </dgm:t>
    </dgm:pt>
    <dgm:pt modelId="{958552C4-3B6A-4BD3-86A7-DAD7C79575AE}" type="parTrans" cxnId="{D24F3D49-E832-4D2E-872B-98A6B91941E9}">
      <dgm:prSet/>
      <dgm:spPr/>
      <dgm:t>
        <a:bodyPr/>
        <a:lstStyle/>
        <a:p>
          <a:endParaRPr lang="es-ES" sz="1800" b="1"/>
        </a:p>
      </dgm:t>
    </dgm:pt>
    <dgm:pt modelId="{78FC0AAA-738C-4D9D-9B58-033DB9EA3184}" type="sibTrans" cxnId="{D24F3D49-E832-4D2E-872B-98A6B91941E9}">
      <dgm:prSet/>
      <dgm:spPr/>
      <dgm:t>
        <a:bodyPr/>
        <a:lstStyle/>
        <a:p>
          <a:endParaRPr lang="es-ES" sz="1800" b="1"/>
        </a:p>
      </dgm:t>
    </dgm:pt>
    <dgm:pt modelId="{D85E6F3C-04BA-4DD8-8E80-308DFFFFE290}">
      <dgm:prSet custT="1"/>
      <dgm:spPr>
        <a:ln>
          <a:solidFill>
            <a:schemeClr val="tx1"/>
          </a:solidFill>
        </a:ln>
      </dgm:spPr>
      <dgm:t>
        <a:bodyPr/>
        <a:lstStyle/>
        <a:p>
          <a:r>
            <a:rPr lang="es-ES" sz="1800" b="1" dirty="0"/>
            <a:t>salvarse ella y su familia</a:t>
          </a:r>
        </a:p>
      </dgm:t>
    </dgm:pt>
    <dgm:pt modelId="{FC13864D-1E1A-4804-9FCC-2BFCC53E94B2}" type="parTrans" cxnId="{E0E428A9-08DD-4F9D-BFF4-0DCFEEA49C97}">
      <dgm:prSet/>
      <dgm:spPr/>
      <dgm:t>
        <a:bodyPr/>
        <a:lstStyle/>
        <a:p>
          <a:endParaRPr lang="es-ES" sz="1800" b="1"/>
        </a:p>
      </dgm:t>
    </dgm:pt>
    <dgm:pt modelId="{9DE2D705-0CEE-4CA5-9801-A4C242C017D0}" type="sibTrans" cxnId="{E0E428A9-08DD-4F9D-BFF4-0DCFEEA49C97}">
      <dgm:prSet/>
      <dgm:spPr/>
      <dgm:t>
        <a:bodyPr/>
        <a:lstStyle/>
        <a:p>
          <a:endParaRPr lang="es-ES" sz="1800" b="1"/>
        </a:p>
      </dgm:t>
    </dgm:pt>
    <dgm:pt modelId="{05C681EA-563E-4198-8D79-864602D25382}">
      <dgm:prSet custT="1"/>
      <dgm:spPr>
        <a:ln>
          <a:solidFill>
            <a:schemeClr val="tx1"/>
          </a:solidFill>
        </a:ln>
      </dgm:spPr>
      <dgm:t>
        <a:bodyPr/>
        <a:lstStyle/>
        <a:p>
          <a:r>
            <a:rPr lang="es-ES" sz="1800" b="1" dirty="0"/>
            <a:t>Su cordón grana</a:t>
          </a:r>
        </a:p>
      </dgm:t>
    </dgm:pt>
    <dgm:pt modelId="{858F193B-52D1-4399-B4F2-83FF85B52991}" type="parTrans" cxnId="{C07E4246-3514-401C-8397-9C8D8E4AFBFD}">
      <dgm:prSet/>
      <dgm:spPr/>
      <dgm:t>
        <a:bodyPr/>
        <a:lstStyle/>
        <a:p>
          <a:endParaRPr lang="es-ES" sz="1800" b="1"/>
        </a:p>
      </dgm:t>
    </dgm:pt>
    <dgm:pt modelId="{391B8236-BF70-48CE-92DA-0C5A1F21E1C9}" type="sibTrans" cxnId="{C07E4246-3514-401C-8397-9C8D8E4AFBFD}">
      <dgm:prSet/>
      <dgm:spPr/>
      <dgm:t>
        <a:bodyPr/>
        <a:lstStyle/>
        <a:p>
          <a:endParaRPr lang="es-ES" sz="1800" b="1"/>
        </a:p>
      </dgm:t>
    </dgm:pt>
    <dgm:pt modelId="{D3C82A0F-2173-4EE6-B210-5C76DB855E23}">
      <dgm:prSet custT="1"/>
      <dgm:spPr/>
      <dgm:t>
        <a:bodyPr/>
        <a:lstStyle/>
        <a:p>
          <a:endParaRPr lang="es-ES" sz="1800" b="1" dirty="0"/>
        </a:p>
      </dgm:t>
    </dgm:pt>
    <dgm:pt modelId="{A27066EE-7D57-4685-BEBD-5445E81F8B7C}" type="parTrans" cxnId="{01458439-6631-430B-B872-359A69CBB2A5}">
      <dgm:prSet/>
      <dgm:spPr/>
      <dgm:t>
        <a:bodyPr/>
        <a:lstStyle/>
        <a:p>
          <a:endParaRPr lang="es-ES" sz="1800" b="1"/>
        </a:p>
      </dgm:t>
    </dgm:pt>
    <dgm:pt modelId="{B41A2501-5C5D-48D6-A522-B5505670DE79}" type="sibTrans" cxnId="{01458439-6631-430B-B872-359A69CBB2A5}">
      <dgm:prSet/>
      <dgm:spPr/>
      <dgm:t>
        <a:bodyPr/>
        <a:lstStyle/>
        <a:p>
          <a:endParaRPr lang="es-ES" sz="1800" b="1"/>
        </a:p>
      </dgm:t>
    </dgm:pt>
    <dgm:pt modelId="{2C899436-E701-45EA-B5E2-5C1CEAD6AA91}">
      <dgm:prSet custT="1"/>
      <dgm:spPr>
        <a:ln>
          <a:solidFill>
            <a:schemeClr val="tx1"/>
          </a:solidFill>
        </a:ln>
      </dgm:spPr>
      <dgm:t>
        <a:bodyPr/>
        <a:lstStyle/>
        <a:p>
          <a:r>
            <a:rPr lang="es-ES" sz="1800" b="1" dirty="0"/>
            <a:t>defender al pueblo de Dios</a:t>
          </a:r>
        </a:p>
      </dgm:t>
    </dgm:pt>
    <dgm:pt modelId="{8925525B-E716-4B86-B588-FC2C428329BE}" type="parTrans" cxnId="{FFC0E861-A075-469B-BB33-BEFF5AF01D6F}">
      <dgm:prSet/>
      <dgm:spPr/>
      <dgm:t>
        <a:bodyPr/>
        <a:lstStyle/>
        <a:p>
          <a:endParaRPr lang="es-ES" sz="1800" b="1"/>
        </a:p>
      </dgm:t>
    </dgm:pt>
    <dgm:pt modelId="{596250F5-A018-429E-9407-5A2C168E004F}" type="sibTrans" cxnId="{FFC0E861-A075-469B-BB33-BEFF5AF01D6F}">
      <dgm:prSet/>
      <dgm:spPr/>
      <dgm:t>
        <a:bodyPr/>
        <a:lstStyle/>
        <a:p>
          <a:endParaRPr lang="es-ES" sz="1800" b="1"/>
        </a:p>
      </dgm:t>
    </dgm:pt>
    <dgm:pt modelId="{C571941D-D911-4A06-9057-1FF9D1DFF775}">
      <dgm:prSet custT="1"/>
      <dgm:spPr>
        <a:ln>
          <a:solidFill>
            <a:schemeClr val="tx1"/>
          </a:solidFill>
        </a:ln>
      </dgm:spPr>
      <dgm:t>
        <a:bodyPr/>
        <a:lstStyle/>
        <a:p>
          <a:r>
            <a:rPr lang="es-ES" sz="1800" b="1" dirty="0"/>
            <a:t>Su antorcha, su cántaro y su trompeta</a:t>
          </a:r>
        </a:p>
      </dgm:t>
    </dgm:pt>
    <dgm:pt modelId="{874A7DC3-8905-426A-9217-AB413BB61FA9}" type="parTrans" cxnId="{82B97490-DAB7-4BAA-9BE0-C58EF74748FF}">
      <dgm:prSet/>
      <dgm:spPr/>
      <dgm:t>
        <a:bodyPr/>
        <a:lstStyle/>
        <a:p>
          <a:endParaRPr lang="es-ES" sz="1800" b="1"/>
        </a:p>
      </dgm:t>
    </dgm:pt>
    <dgm:pt modelId="{237007CD-E973-4E78-BA44-F36C7150E519}" type="sibTrans" cxnId="{82B97490-DAB7-4BAA-9BE0-C58EF74748FF}">
      <dgm:prSet/>
      <dgm:spPr/>
      <dgm:t>
        <a:bodyPr/>
        <a:lstStyle/>
        <a:p>
          <a:endParaRPr lang="es-ES" sz="1800" b="1"/>
        </a:p>
      </dgm:t>
    </dgm:pt>
    <dgm:pt modelId="{48011117-7BA9-4113-AA37-CD186F305006}">
      <dgm:prSet custT="1"/>
      <dgm:spPr/>
      <dgm:t>
        <a:bodyPr/>
        <a:lstStyle/>
        <a:p>
          <a:endParaRPr lang="es-ES" sz="1800" b="1" dirty="0"/>
        </a:p>
      </dgm:t>
    </dgm:pt>
    <dgm:pt modelId="{516014AA-66F6-46B7-ADF8-AEEACAB60C7D}" type="parTrans" cxnId="{67DF9381-7800-498F-AA65-D127EC0DE8D9}">
      <dgm:prSet/>
      <dgm:spPr/>
      <dgm:t>
        <a:bodyPr/>
        <a:lstStyle/>
        <a:p>
          <a:endParaRPr lang="es-ES" sz="1800" b="1"/>
        </a:p>
      </dgm:t>
    </dgm:pt>
    <dgm:pt modelId="{C54F2C23-46F9-47ED-9859-7F887EC686AD}" type="sibTrans" cxnId="{67DF9381-7800-498F-AA65-D127EC0DE8D9}">
      <dgm:prSet/>
      <dgm:spPr/>
      <dgm:t>
        <a:bodyPr/>
        <a:lstStyle/>
        <a:p>
          <a:endParaRPr lang="es-ES" sz="1800" b="1"/>
        </a:p>
      </dgm:t>
    </dgm:pt>
    <dgm:pt modelId="{D0704151-C692-4BE0-8935-418CF3496B28}">
      <dgm:prSet custT="1"/>
      <dgm:spPr>
        <a:ln>
          <a:solidFill>
            <a:schemeClr val="tx1"/>
          </a:solidFill>
        </a:ln>
      </dgm:spPr>
      <dgm:t>
        <a:bodyPr/>
        <a:lstStyle/>
        <a:p>
          <a:r>
            <a:rPr lang="es-ES" sz="1800" b="1" dirty="0"/>
            <a:t>hacer lo imposible</a:t>
          </a:r>
        </a:p>
      </dgm:t>
    </dgm:pt>
    <dgm:pt modelId="{7EF1BEA9-307C-4FB1-8A28-12AE6977D40F}" type="parTrans" cxnId="{A64B8137-75BD-4903-BE36-56259866E4C9}">
      <dgm:prSet/>
      <dgm:spPr/>
      <dgm:t>
        <a:bodyPr/>
        <a:lstStyle/>
        <a:p>
          <a:endParaRPr lang="es-ES" sz="1800" b="1"/>
        </a:p>
      </dgm:t>
    </dgm:pt>
    <dgm:pt modelId="{13C2EF84-3604-4D0D-BD56-7E7C43B79E39}" type="sibTrans" cxnId="{A64B8137-75BD-4903-BE36-56259866E4C9}">
      <dgm:prSet/>
      <dgm:spPr/>
      <dgm:t>
        <a:bodyPr/>
        <a:lstStyle/>
        <a:p>
          <a:endParaRPr lang="es-ES" sz="1800" b="1"/>
        </a:p>
      </dgm:t>
    </dgm:pt>
    <dgm:pt modelId="{4C156A89-9C4D-4EBC-A4D3-D82B2C42CE97}">
      <dgm:prSet custT="1"/>
      <dgm:spPr>
        <a:ln>
          <a:solidFill>
            <a:schemeClr val="tx1"/>
          </a:solidFill>
        </a:ln>
      </dgm:spPr>
      <dgm:t>
        <a:bodyPr/>
        <a:lstStyle/>
        <a:p>
          <a:r>
            <a:rPr lang="es-ES" sz="1800" b="1" dirty="0"/>
            <a:t>Una quijada de asno</a:t>
          </a:r>
        </a:p>
      </dgm:t>
    </dgm:pt>
    <dgm:pt modelId="{9A9E7BF6-051C-44E9-8046-C77430F0EA8F}" type="parTrans" cxnId="{518AD70A-8251-4302-AFC2-A111F2391AA8}">
      <dgm:prSet/>
      <dgm:spPr/>
      <dgm:t>
        <a:bodyPr/>
        <a:lstStyle/>
        <a:p>
          <a:endParaRPr lang="es-ES" sz="1800" b="1"/>
        </a:p>
      </dgm:t>
    </dgm:pt>
    <dgm:pt modelId="{DD901DE3-19D3-4E97-9DA1-97F67518CE9E}" type="sibTrans" cxnId="{518AD70A-8251-4302-AFC2-A111F2391AA8}">
      <dgm:prSet/>
      <dgm:spPr/>
      <dgm:t>
        <a:bodyPr/>
        <a:lstStyle/>
        <a:p>
          <a:endParaRPr lang="es-ES" sz="1800" b="1"/>
        </a:p>
      </dgm:t>
    </dgm:pt>
    <dgm:pt modelId="{F06907DD-733D-43BA-B0E2-4AEC7926B71A}">
      <dgm:prSet custT="1"/>
      <dgm:spPr/>
      <dgm:t>
        <a:bodyPr/>
        <a:lstStyle/>
        <a:p>
          <a:endParaRPr lang="es-ES" sz="1800" b="1"/>
        </a:p>
      </dgm:t>
    </dgm:pt>
    <dgm:pt modelId="{CD196F32-41A7-42F4-8013-41842975957B}" type="parTrans" cxnId="{3F3081AC-84F6-4D52-A6D7-B4DB6AE2D73C}">
      <dgm:prSet/>
      <dgm:spPr/>
      <dgm:t>
        <a:bodyPr/>
        <a:lstStyle/>
        <a:p>
          <a:endParaRPr lang="es-ES" sz="1800" b="1"/>
        </a:p>
      </dgm:t>
    </dgm:pt>
    <dgm:pt modelId="{5C00CDED-6A34-4E04-9946-AA8281B89152}" type="sibTrans" cxnId="{3F3081AC-84F6-4D52-A6D7-B4DB6AE2D73C}">
      <dgm:prSet/>
      <dgm:spPr/>
      <dgm:t>
        <a:bodyPr/>
        <a:lstStyle/>
        <a:p>
          <a:endParaRPr lang="es-ES" sz="1800" b="1"/>
        </a:p>
      </dgm:t>
    </dgm:pt>
    <dgm:pt modelId="{A4C4DAAD-BE1E-4757-AC8D-AF237D0660D9}">
      <dgm:prSet custT="1"/>
      <dgm:spPr>
        <a:ln>
          <a:solidFill>
            <a:schemeClr val="tx1"/>
          </a:solidFill>
        </a:ln>
      </dgm:spPr>
      <dgm:t>
        <a:bodyPr/>
        <a:lstStyle/>
        <a:p>
          <a:r>
            <a:rPr lang="es-ES" sz="1800" b="1" dirty="0"/>
            <a:t>vencer al enemigo</a:t>
          </a:r>
        </a:p>
      </dgm:t>
    </dgm:pt>
    <dgm:pt modelId="{7CA05181-7E6F-4839-88D2-CD936AAC24FB}" type="parTrans" cxnId="{36C3F73B-A26D-4F04-A8D8-ECA296FB6E70}">
      <dgm:prSet/>
      <dgm:spPr/>
      <dgm:t>
        <a:bodyPr/>
        <a:lstStyle/>
        <a:p>
          <a:endParaRPr lang="es-ES" sz="1800" b="1"/>
        </a:p>
      </dgm:t>
    </dgm:pt>
    <dgm:pt modelId="{902C7563-AA92-47C9-99F9-4B6A6012DB48}" type="sibTrans" cxnId="{36C3F73B-A26D-4F04-A8D8-ECA296FB6E70}">
      <dgm:prSet/>
      <dgm:spPr/>
      <dgm:t>
        <a:bodyPr/>
        <a:lstStyle/>
        <a:p>
          <a:endParaRPr lang="es-ES" sz="1800" b="1"/>
        </a:p>
      </dgm:t>
    </dgm:pt>
    <dgm:pt modelId="{B1B15847-CAFC-4BFC-B85B-A37D7AFCB839}">
      <dgm:prSet custT="1"/>
      <dgm:spPr>
        <a:ln>
          <a:solidFill>
            <a:schemeClr val="tx1"/>
          </a:solidFill>
        </a:ln>
      </dgm:spPr>
      <dgm:t>
        <a:bodyPr/>
        <a:lstStyle/>
        <a:p>
          <a:r>
            <a:rPr lang="es-ES" sz="1800" b="1" dirty="0"/>
            <a:t>Su honda</a:t>
          </a:r>
        </a:p>
      </dgm:t>
    </dgm:pt>
    <dgm:pt modelId="{26D02726-1ADE-4EF8-B2D1-D5AA84305CA8}" type="parTrans" cxnId="{9C3CFFEF-1F97-4373-932E-0214041B061C}">
      <dgm:prSet/>
      <dgm:spPr/>
      <dgm:t>
        <a:bodyPr/>
        <a:lstStyle/>
        <a:p>
          <a:endParaRPr lang="es-ES" sz="1800" b="1"/>
        </a:p>
      </dgm:t>
    </dgm:pt>
    <dgm:pt modelId="{75C6E24C-92BB-4016-84E1-61A8B46E70D9}" type="sibTrans" cxnId="{9C3CFFEF-1F97-4373-932E-0214041B061C}">
      <dgm:prSet/>
      <dgm:spPr/>
      <dgm:t>
        <a:bodyPr/>
        <a:lstStyle/>
        <a:p>
          <a:endParaRPr lang="es-ES" sz="1800" b="1"/>
        </a:p>
      </dgm:t>
    </dgm:pt>
    <dgm:pt modelId="{56719ECD-B373-46DA-980D-79CC541B14EF}">
      <dgm:prSet custT="1"/>
      <dgm:spPr/>
      <dgm:t>
        <a:bodyPr/>
        <a:lstStyle/>
        <a:p>
          <a:endParaRPr lang="es-ES" sz="1800" b="1" dirty="0"/>
        </a:p>
      </dgm:t>
    </dgm:pt>
    <dgm:pt modelId="{1094787E-9949-486C-8A3B-BC9F1A2C9644}" type="parTrans" cxnId="{D7552F0C-0F80-44D9-A443-94FFBD57A3EB}">
      <dgm:prSet/>
      <dgm:spPr/>
      <dgm:t>
        <a:bodyPr/>
        <a:lstStyle/>
        <a:p>
          <a:endParaRPr lang="es-ES" sz="1800" b="1"/>
        </a:p>
      </dgm:t>
    </dgm:pt>
    <dgm:pt modelId="{489E348B-8767-489F-B05D-52281DEA3F98}" type="sibTrans" cxnId="{D7552F0C-0F80-44D9-A443-94FFBD57A3EB}">
      <dgm:prSet/>
      <dgm:spPr/>
      <dgm:t>
        <a:bodyPr/>
        <a:lstStyle/>
        <a:p>
          <a:endParaRPr lang="es-ES" sz="1800" b="1"/>
        </a:p>
      </dgm:t>
    </dgm:pt>
    <dgm:pt modelId="{B8E009EF-118E-4CD3-9747-5C6CA7BCC96F}">
      <dgm:prSet custT="1"/>
      <dgm:spPr>
        <a:ln>
          <a:solidFill>
            <a:schemeClr val="tx1"/>
          </a:solidFill>
        </a:ln>
      </dgm:spPr>
      <dgm:t>
        <a:bodyPr/>
        <a:lstStyle/>
        <a:p>
          <a:r>
            <a:rPr lang="es-ES" sz="1800" b="1" dirty="0"/>
            <a:t>ayudar a un amigo</a:t>
          </a:r>
        </a:p>
      </dgm:t>
    </dgm:pt>
    <dgm:pt modelId="{CD61B5A6-6184-47A0-A3ED-4E8864A22052}" type="parTrans" cxnId="{3013196E-887C-4FB9-8DC3-E3F6E53FD496}">
      <dgm:prSet/>
      <dgm:spPr/>
      <dgm:t>
        <a:bodyPr/>
        <a:lstStyle/>
        <a:p>
          <a:endParaRPr lang="es-ES" sz="1800" b="1"/>
        </a:p>
      </dgm:t>
    </dgm:pt>
    <dgm:pt modelId="{478D8AAD-3B60-49CE-A961-836869BA9103}" type="sibTrans" cxnId="{3013196E-887C-4FB9-8DC3-E3F6E53FD496}">
      <dgm:prSet/>
      <dgm:spPr/>
      <dgm:t>
        <a:bodyPr/>
        <a:lstStyle/>
        <a:p>
          <a:endParaRPr lang="es-ES" sz="1800" b="1"/>
        </a:p>
      </dgm:t>
    </dgm:pt>
    <dgm:pt modelId="{AC5AF680-10CB-4646-B39A-7866123FB770}">
      <dgm:prSet custT="1"/>
      <dgm:spPr>
        <a:ln>
          <a:solidFill>
            <a:schemeClr val="tx1"/>
          </a:solidFill>
        </a:ln>
      </dgm:spPr>
      <dgm:t>
        <a:bodyPr/>
        <a:lstStyle/>
        <a:p>
          <a:r>
            <a:rPr lang="es-ES" sz="1800" b="1" dirty="0"/>
            <a:t>Su arco y sus flechas</a:t>
          </a:r>
        </a:p>
      </dgm:t>
    </dgm:pt>
    <dgm:pt modelId="{E28FCAEC-3147-4C2E-918B-F42C4DCF58CC}" type="parTrans" cxnId="{76A7728F-85C5-442C-A0DD-198AB4E75844}">
      <dgm:prSet/>
      <dgm:spPr/>
      <dgm:t>
        <a:bodyPr/>
        <a:lstStyle/>
        <a:p>
          <a:endParaRPr lang="es-ES" sz="1800" b="1"/>
        </a:p>
      </dgm:t>
    </dgm:pt>
    <dgm:pt modelId="{F620CD80-F95B-45CA-9EDD-D29136957FDD}" type="sibTrans" cxnId="{76A7728F-85C5-442C-A0DD-198AB4E75844}">
      <dgm:prSet/>
      <dgm:spPr/>
      <dgm:t>
        <a:bodyPr/>
        <a:lstStyle/>
        <a:p>
          <a:endParaRPr lang="es-ES" sz="1800" b="1"/>
        </a:p>
      </dgm:t>
    </dgm:pt>
    <dgm:pt modelId="{B5D3FC59-DC40-4CAC-A72B-1045882C8DCC}">
      <dgm:prSet custT="1"/>
      <dgm:spPr/>
      <dgm:t>
        <a:bodyPr/>
        <a:lstStyle/>
        <a:p>
          <a:endParaRPr lang="es-ES" sz="1800" b="1" dirty="0"/>
        </a:p>
      </dgm:t>
    </dgm:pt>
    <dgm:pt modelId="{8F284B31-707E-4592-B5F3-8C658EC20CD1}" type="parTrans" cxnId="{16A3682E-C34A-4384-A1BF-76C28F83D5EA}">
      <dgm:prSet/>
      <dgm:spPr/>
      <dgm:t>
        <a:bodyPr/>
        <a:lstStyle/>
        <a:p>
          <a:endParaRPr lang="es-ES" sz="1800" b="1"/>
        </a:p>
      </dgm:t>
    </dgm:pt>
    <dgm:pt modelId="{A10C8B07-E0D8-4CD1-B5CD-08D1D736FEA6}" type="sibTrans" cxnId="{16A3682E-C34A-4384-A1BF-76C28F83D5EA}">
      <dgm:prSet/>
      <dgm:spPr/>
      <dgm:t>
        <a:bodyPr/>
        <a:lstStyle/>
        <a:p>
          <a:endParaRPr lang="es-ES" sz="1800" b="1"/>
        </a:p>
      </dgm:t>
    </dgm:pt>
    <dgm:pt modelId="{54211A96-0544-4114-9488-CD59E2CF51CC}">
      <dgm:prSet custT="1"/>
      <dgm:spPr>
        <a:ln>
          <a:solidFill>
            <a:schemeClr val="tx1"/>
          </a:solidFill>
        </a:ln>
      </dgm:spPr>
      <dgm:t>
        <a:bodyPr/>
        <a:lstStyle/>
        <a:p>
          <a:r>
            <a:rPr lang="es-ES" sz="1800" b="1" dirty="0"/>
            <a:t>que Dios lo defienda a él y a su pueblo</a:t>
          </a:r>
        </a:p>
      </dgm:t>
    </dgm:pt>
    <dgm:pt modelId="{A87C8F7A-1E64-42F2-B461-0F2C92FBF114}" type="parTrans" cxnId="{0BAC8C8C-6A40-4C76-9A4E-BC14D3F146C8}">
      <dgm:prSet/>
      <dgm:spPr/>
      <dgm:t>
        <a:bodyPr/>
        <a:lstStyle/>
        <a:p>
          <a:endParaRPr lang="es-ES" sz="1800" b="1"/>
        </a:p>
      </dgm:t>
    </dgm:pt>
    <dgm:pt modelId="{A691723F-8ACD-4AF7-B7A3-F403C5E70E92}" type="sibTrans" cxnId="{0BAC8C8C-6A40-4C76-9A4E-BC14D3F146C8}">
      <dgm:prSet/>
      <dgm:spPr/>
      <dgm:t>
        <a:bodyPr/>
        <a:lstStyle/>
        <a:p>
          <a:endParaRPr lang="es-ES" sz="1800" b="1"/>
        </a:p>
      </dgm:t>
    </dgm:pt>
    <dgm:pt modelId="{856E1498-8DD5-458F-A3AF-A83D9B1EFA9D}">
      <dgm:prSet custT="1"/>
      <dgm:spPr>
        <a:ln>
          <a:solidFill>
            <a:schemeClr val="tx1"/>
          </a:solidFill>
        </a:ln>
      </dgm:spPr>
      <dgm:t>
        <a:bodyPr/>
        <a:lstStyle/>
        <a:p>
          <a:r>
            <a:rPr lang="es-ES" sz="1800" b="1" dirty="0"/>
            <a:t>Las cartas de su enemigo</a:t>
          </a:r>
        </a:p>
      </dgm:t>
    </dgm:pt>
    <dgm:pt modelId="{26D2CB8D-DA1F-45C5-9F13-34D93914FAA6}" type="parTrans" cxnId="{D1EE2201-B954-4C62-B51F-6C2CCE0A079C}">
      <dgm:prSet/>
      <dgm:spPr/>
      <dgm:t>
        <a:bodyPr/>
        <a:lstStyle/>
        <a:p>
          <a:endParaRPr lang="es-ES" sz="1800" b="1"/>
        </a:p>
      </dgm:t>
    </dgm:pt>
    <dgm:pt modelId="{DF1C3184-DE6A-4531-BC46-945A252EE37E}" type="sibTrans" cxnId="{D1EE2201-B954-4C62-B51F-6C2CCE0A079C}">
      <dgm:prSet/>
      <dgm:spPr/>
      <dgm:t>
        <a:bodyPr/>
        <a:lstStyle/>
        <a:p>
          <a:endParaRPr lang="es-ES" sz="1800" b="1"/>
        </a:p>
      </dgm:t>
    </dgm:pt>
    <dgm:pt modelId="{84398A98-A89F-4250-835A-3BAA3E583E98}">
      <dgm:prSet custT="1"/>
      <dgm:spPr/>
      <dgm:t>
        <a:bodyPr/>
        <a:lstStyle/>
        <a:p>
          <a:endParaRPr lang="es-ES" sz="1800" b="1" dirty="0"/>
        </a:p>
      </dgm:t>
    </dgm:pt>
    <dgm:pt modelId="{BEA394BD-63D1-4352-AC9A-7E14974896D5}" type="parTrans" cxnId="{4717E073-EDE6-4FFC-93A1-013252BD8F40}">
      <dgm:prSet/>
      <dgm:spPr/>
      <dgm:t>
        <a:bodyPr/>
        <a:lstStyle/>
        <a:p>
          <a:endParaRPr lang="es-ES" sz="1800" b="1"/>
        </a:p>
      </dgm:t>
    </dgm:pt>
    <dgm:pt modelId="{4E5895AF-C3BD-4056-A1F3-0687EE5D1D28}" type="sibTrans" cxnId="{4717E073-EDE6-4FFC-93A1-013252BD8F40}">
      <dgm:prSet/>
      <dgm:spPr/>
      <dgm:t>
        <a:bodyPr/>
        <a:lstStyle/>
        <a:p>
          <a:endParaRPr lang="es-ES" sz="1800" b="1"/>
        </a:p>
      </dgm:t>
    </dgm:pt>
    <dgm:pt modelId="{C3D224D7-6092-4C7A-93BD-5CAB41D450D0}">
      <dgm:prSet custT="1"/>
      <dgm:spPr>
        <a:ln>
          <a:solidFill>
            <a:schemeClr val="tx1"/>
          </a:solidFill>
        </a:ln>
      </dgm:spPr>
      <dgm:t>
        <a:bodyPr/>
        <a:lstStyle/>
        <a:p>
          <a:r>
            <a:rPr lang="es-ES" sz="1800" b="1" dirty="0"/>
            <a:t>edificar la iglesia</a:t>
          </a:r>
        </a:p>
      </dgm:t>
    </dgm:pt>
    <dgm:pt modelId="{65B20C35-7D78-4ADB-8E82-DB91A9CAEAF4}" type="parTrans" cxnId="{128F91A6-8859-4B0D-A11B-03C455B28197}">
      <dgm:prSet/>
      <dgm:spPr/>
      <dgm:t>
        <a:bodyPr/>
        <a:lstStyle/>
        <a:p>
          <a:endParaRPr lang="es-ES" sz="1800" b="1"/>
        </a:p>
      </dgm:t>
    </dgm:pt>
    <dgm:pt modelId="{7AE6E29D-F07B-466F-9681-28789C668B1A}" type="sibTrans" cxnId="{128F91A6-8859-4B0D-A11B-03C455B28197}">
      <dgm:prSet/>
      <dgm:spPr/>
      <dgm:t>
        <a:bodyPr/>
        <a:lstStyle/>
        <a:p>
          <a:endParaRPr lang="es-ES" sz="1800" b="1"/>
        </a:p>
      </dgm:t>
    </dgm:pt>
    <dgm:pt modelId="{5B5BAC2D-1B15-415A-8F70-44C04B817113}">
      <dgm:prSet custT="1"/>
      <dgm:spPr>
        <a:ln>
          <a:solidFill>
            <a:schemeClr val="tx1"/>
          </a:solidFill>
        </a:ln>
      </dgm:spPr>
      <dgm:t>
        <a:bodyPr/>
        <a:lstStyle/>
        <a:p>
          <a:r>
            <a:rPr lang="es-ES" sz="1800" b="1" dirty="0"/>
            <a:t>La plomada</a:t>
          </a:r>
        </a:p>
      </dgm:t>
    </dgm:pt>
    <dgm:pt modelId="{A6949C11-3DE1-4507-8E4F-74F0B88A495D}" type="parTrans" cxnId="{B36A4407-04EE-4964-BE36-1402F26683D8}">
      <dgm:prSet/>
      <dgm:spPr/>
      <dgm:t>
        <a:bodyPr/>
        <a:lstStyle/>
        <a:p>
          <a:endParaRPr lang="es-ES" sz="1800" b="1"/>
        </a:p>
      </dgm:t>
    </dgm:pt>
    <dgm:pt modelId="{0FF5330C-1D16-4A21-A444-C4B41FB05905}" type="sibTrans" cxnId="{B36A4407-04EE-4964-BE36-1402F26683D8}">
      <dgm:prSet/>
      <dgm:spPr/>
      <dgm:t>
        <a:bodyPr/>
        <a:lstStyle/>
        <a:p>
          <a:endParaRPr lang="es-ES" sz="1800" b="1"/>
        </a:p>
      </dgm:t>
    </dgm:pt>
    <dgm:pt modelId="{87B9AD78-270F-4DAF-8558-164C79B347E4}">
      <dgm:prSet custT="1"/>
      <dgm:spPr/>
      <dgm:t>
        <a:bodyPr/>
        <a:lstStyle/>
        <a:p>
          <a:endParaRPr lang="es-ES" sz="1800" b="1" dirty="0"/>
        </a:p>
      </dgm:t>
    </dgm:pt>
    <dgm:pt modelId="{A24F437B-FE71-44E3-8356-202FBD2D5798}" type="parTrans" cxnId="{E4F20BA2-881F-4591-9F02-429171864C9C}">
      <dgm:prSet/>
      <dgm:spPr/>
      <dgm:t>
        <a:bodyPr/>
        <a:lstStyle/>
        <a:p>
          <a:endParaRPr lang="es-ES" sz="1800" b="1"/>
        </a:p>
      </dgm:t>
    </dgm:pt>
    <dgm:pt modelId="{F3FB7D02-0ABC-4863-82BA-9B1E8048CDE4}" type="sibTrans" cxnId="{E4F20BA2-881F-4591-9F02-429171864C9C}">
      <dgm:prSet/>
      <dgm:spPr/>
      <dgm:t>
        <a:bodyPr/>
        <a:lstStyle/>
        <a:p>
          <a:endParaRPr lang="es-ES" sz="1800" b="1"/>
        </a:p>
      </dgm:t>
    </dgm:pt>
    <dgm:pt modelId="{3785BA43-21B1-482D-902B-ACD5F92776CB}">
      <dgm:prSet custT="1"/>
      <dgm:spPr>
        <a:ln>
          <a:solidFill>
            <a:schemeClr val="tx1"/>
          </a:solidFill>
        </a:ln>
      </dgm:spPr>
      <dgm:t>
        <a:bodyPr/>
        <a:lstStyle/>
        <a:p>
          <a:r>
            <a:rPr lang="es-ES" sz="1800" b="1" dirty="0"/>
            <a:t>enseñar y explicar la Biblia</a:t>
          </a:r>
        </a:p>
      </dgm:t>
    </dgm:pt>
    <dgm:pt modelId="{952925B1-9FF7-47BC-9205-E73FBA969171}" type="parTrans" cxnId="{088529AC-EB6A-4DFE-B8FE-9BC184EE811A}">
      <dgm:prSet/>
      <dgm:spPr/>
      <dgm:t>
        <a:bodyPr/>
        <a:lstStyle/>
        <a:p>
          <a:endParaRPr lang="es-ES" sz="1800" b="1"/>
        </a:p>
      </dgm:t>
    </dgm:pt>
    <dgm:pt modelId="{221D40AB-0DE7-4B69-9CC5-3628E64E09EA}" type="sibTrans" cxnId="{088529AC-EB6A-4DFE-B8FE-9BC184EE811A}">
      <dgm:prSet/>
      <dgm:spPr/>
      <dgm:t>
        <a:bodyPr/>
        <a:lstStyle/>
        <a:p>
          <a:endParaRPr lang="es-ES" sz="1800" b="1"/>
        </a:p>
      </dgm:t>
    </dgm:pt>
    <dgm:pt modelId="{A9B25A01-2CE3-4788-A271-E8A4A8B7D554}">
      <dgm:prSet custT="1"/>
      <dgm:spPr>
        <a:ln>
          <a:solidFill>
            <a:schemeClr val="tx1"/>
          </a:solidFill>
        </a:ln>
      </dgm:spPr>
      <dgm:t>
        <a:bodyPr/>
        <a:lstStyle/>
        <a:p>
          <a:r>
            <a:rPr lang="es-ES" sz="1800" b="1" dirty="0"/>
            <a:t>El libro de la Ley</a:t>
          </a:r>
        </a:p>
      </dgm:t>
    </dgm:pt>
    <dgm:pt modelId="{13429B8D-6196-45D4-BC7E-D3DB38EB1825}" type="parTrans" cxnId="{92B1D5E7-B9FB-4D00-B354-7E0AAE9AE477}">
      <dgm:prSet/>
      <dgm:spPr/>
      <dgm:t>
        <a:bodyPr/>
        <a:lstStyle/>
        <a:p>
          <a:endParaRPr lang="es-ES" sz="1800" b="1"/>
        </a:p>
      </dgm:t>
    </dgm:pt>
    <dgm:pt modelId="{08DCC40F-EE3D-4442-8BF9-2574E332A6BA}" type="sibTrans" cxnId="{92B1D5E7-B9FB-4D00-B354-7E0AAE9AE477}">
      <dgm:prSet/>
      <dgm:spPr/>
      <dgm:t>
        <a:bodyPr/>
        <a:lstStyle/>
        <a:p>
          <a:endParaRPr lang="es-ES" sz="1800" b="1"/>
        </a:p>
      </dgm:t>
    </dgm:pt>
    <dgm:pt modelId="{47E67371-F0EC-4CAF-853C-DED80A5D2534}">
      <dgm:prSet custT="1"/>
      <dgm:spPr>
        <a:ln>
          <a:solidFill>
            <a:schemeClr val="tx1"/>
          </a:solidFill>
        </a:ln>
      </dgm:spPr>
      <dgm:t>
        <a:bodyPr/>
        <a:lstStyle/>
        <a:p>
          <a:r>
            <a:rPr lang="es-ES" sz="1800" b="1" dirty="0"/>
            <a:t>compartirlos con muchos</a:t>
          </a:r>
        </a:p>
      </dgm:t>
    </dgm:pt>
    <dgm:pt modelId="{2305ECDB-CE94-45D2-9768-1812C5F71F8E}" type="parTrans" cxnId="{C799344B-B701-4E2C-A977-E0123431B0C6}">
      <dgm:prSet/>
      <dgm:spPr/>
      <dgm:t>
        <a:bodyPr/>
        <a:lstStyle/>
        <a:p>
          <a:endParaRPr lang="es-ES" sz="1800" b="1"/>
        </a:p>
      </dgm:t>
    </dgm:pt>
    <dgm:pt modelId="{A8D87C63-B322-40EF-88D3-17C1469121DF}" type="sibTrans" cxnId="{C799344B-B701-4E2C-A977-E0123431B0C6}">
      <dgm:prSet/>
      <dgm:spPr/>
      <dgm:t>
        <a:bodyPr/>
        <a:lstStyle/>
        <a:p>
          <a:endParaRPr lang="es-ES" sz="1800" b="1"/>
        </a:p>
      </dgm:t>
    </dgm:pt>
    <dgm:pt modelId="{FDBD5E0F-EACB-42F8-BB3C-F81B7E0F0553}">
      <dgm:prSet custT="1"/>
      <dgm:spPr/>
      <dgm:t>
        <a:bodyPr/>
        <a:lstStyle/>
        <a:p>
          <a:endParaRPr lang="es-ES" sz="1800" b="1" dirty="0"/>
        </a:p>
      </dgm:t>
    </dgm:pt>
    <dgm:pt modelId="{24BDD6D4-2116-44F1-97D6-CA6B78FD050F}" type="parTrans" cxnId="{F9DD98C8-DA57-4D15-9C1C-240BB7B12B9C}">
      <dgm:prSet/>
      <dgm:spPr/>
      <dgm:t>
        <a:bodyPr/>
        <a:lstStyle/>
        <a:p>
          <a:endParaRPr lang="es-ES" sz="1800" b="1"/>
        </a:p>
      </dgm:t>
    </dgm:pt>
    <dgm:pt modelId="{4C6813C4-164C-4534-9DEF-6B76FDA22B74}" type="sibTrans" cxnId="{F9DD98C8-DA57-4D15-9C1C-240BB7B12B9C}">
      <dgm:prSet/>
      <dgm:spPr/>
      <dgm:t>
        <a:bodyPr/>
        <a:lstStyle/>
        <a:p>
          <a:endParaRPr lang="es-ES" sz="1800" b="1"/>
        </a:p>
      </dgm:t>
    </dgm:pt>
    <dgm:pt modelId="{A364F7F5-5833-40F3-A456-6F25F0626F13}">
      <dgm:prSet custT="1"/>
      <dgm:spPr>
        <a:ln>
          <a:solidFill>
            <a:schemeClr val="tx1"/>
          </a:solidFill>
        </a:ln>
      </dgm:spPr>
      <dgm:t>
        <a:bodyPr/>
        <a:lstStyle/>
        <a:p>
          <a:r>
            <a:rPr lang="es-ES" sz="1800" b="1" dirty="0"/>
            <a:t>Sus panes y sus peces</a:t>
          </a:r>
        </a:p>
      </dgm:t>
    </dgm:pt>
    <dgm:pt modelId="{45196D7D-FD9A-45E1-9341-6E552CA9FC65}" type="parTrans" cxnId="{46428FA1-80E2-4389-92A7-1AFD95CE42DB}">
      <dgm:prSet/>
      <dgm:spPr/>
      <dgm:t>
        <a:bodyPr/>
        <a:lstStyle/>
        <a:p>
          <a:endParaRPr lang="es-ES" sz="1800" b="1"/>
        </a:p>
      </dgm:t>
    </dgm:pt>
    <dgm:pt modelId="{D747C879-8FD3-4BE4-9FC9-5AD19BF6F8E7}" type="sibTrans" cxnId="{46428FA1-80E2-4389-92A7-1AFD95CE42DB}">
      <dgm:prSet/>
      <dgm:spPr/>
      <dgm:t>
        <a:bodyPr/>
        <a:lstStyle/>
        <a:p>
          <a:endParaRPr lang="es-ES" sz="1800" b="1"/>
        </a:p>
      </dgm:t>
    </dgm:pt>
    <dgm:pt modelId="{34D3F3FD-3933-4E68-B546-E20263FF2016}">
      <dgm:prSet custT="1"/>
      <dgm:spPr/>
      <dgm:t>
        <a:bodyPr/>
        <a:lstStyle/>
        <a:p>
          <a:endParaRPr lang="es-ES" sz="1800" b="1" dirty="0"/>
        </a:p>
      </dgm:t>
    </dgm:pt>
    <dgm:pt modelId="{AB80BB46-0E98-4354-B1E6-F01511DA0BB5}" type="parTrans" cxnId="{8A1E438D-6EEC-4DA1-AE87-4424A5CF3523}">
      <dgm:prSet/>
      <dgm:spPr/>
      <dgm:t>
        <a:bodyPr/>
        <a:lstStyle/>
        <a:p>
          <a:endParaRPr lang="es-ES" sz="1800" b="1"/>
        </a:p>
      </dgm:t>
    </dgm:pt>
    <dgm:pt modelId="{F517C748-8BF9-4608-86CC-D628BB92CCEE}" type="sibTrans" cxnId="{8A1E438D-6EEC-4DA1-AE87-4424A5CF3523}">
      <dgm:prSet/>
      <dgm:spPr/>
      <dgm:t>
        <a:bodyPr/>
        <a:lstStyle/>
        <a:p>
          <a:endParaRPr lang="es-ES" sz="1800" b="1"/>
        </a:p>
      </dgm:t>
    </dgm:pt>
    <dgm:pt modelId="{8EF14CE9-06F2-437E-8E3A-E676D3054A63}">
      <dgm:prSet custT="1"/>
      <dgm:spPr>
        <a:ln>
          <a:solidFill>
            <a:schemeClr val="tx1"/>
          </a:solidFill>
        </a:ln>
      </dgm:spPr>
      <dgm:t>
        <a:bodyPr/>
        <a:lstStyle/>
        <a:p>
          <a:r>
            <a:rPr lang="es-ES" sz="1800" b="1" dirty="0"/>
            <a:t>proveer lo necesario</a:t>
          </a:r>
        </a:p>
      </dgm:t>
    </dgm:pt>
    <dgm:pt modelId="{E30319B9-06AF-4914-971B-6E68730117A3}" type="parTrans" cxnId="{B49BDBE9-066C-495F-AD67-5B42602271AB}">
      <dgm:prSet/>
      <dgm:spPr/>
      <dgm:t>
        <a:bodyPr/>
        <a:lstStyle/>
        <a:p>
          <a:endParaRPr lang="es-ES" sz="1800" b="1"/>
        </a:p>
      </dgm:t>
    </dgm:pt>
    <dgm:pt modelId="{41B78C9B-AA34-4D21-A6EC-F2F470C6D5F6}" type="sibTrans" cxnId="{B49BDBE9-066C-495F-AD67-5B42602271AB}">
      <dgm:prSet/>
      <dgm:spPr/>
      <dgm:t>
        <a:bodyPr/>
        <a:lstStyle/>
        <a:p>
          <a:endParaRPr lang="es-ES" sz="1800" b="1"/>
        </a:p>
      </dgm:t>
    </dgm:pt>
    <dgm:pt modelId="{5C539F39-950F-4C40-8D77-EB289842F045}">
      <dgm:prSet custT="1"/>
      <dgm:spPr>
        <a:ln>
          <a:solidFill>
            <a:schemeClr val="tx1"/>
          </a:solidFill>
        </a:ln>
      </dgm:spPr>
      <dgm:t>
        <a:bodyPr/>
        <a:lstStyle/>
        <a:p>
          <a:r>
            <a:rPr lang="es-ES" sz="1800" b="1" dirty="0"/>
            <a:t>Su anzuelo</a:t>
          </a:r>
        </a:p>
      </dgm:t>
    </dgm:pt>
    <dgm:pt modelId="{24331E59-2164-43C7-AA2B-582E977024C1}" type="parTrans" cxnId="{B54684B3-8F64-40AF-AD64-5A53EC354CAB}">
      <dgm:prSet/>
      <dgm:spPr/>
      <dgm:t>
        <a:bodyPr/>
        <a:lstStyle/>
        <a:p>
          <a:endParaRPr lang="es-ES" sz="1800" b="1"/>
        </a:p>
      </dgm:t>
    </dgm:pt>
    <dgm:pt modelId="{9032F040-81CE-489B-A4B3-67E3C54FEA34}" type="sibTrans" cxnId="{B54684B3-8F64-40AF-AD64-5A53EC354CAB}">
      <dgm:prSet/>
      <dgm:spPr/>
      <dgm:t>
        <a:bodyPr/>
        <a:lstStyle/>
        <a:p>
          <a:endParaRPr lang="es-ES" sz="1800" b="1"/>
        </a:p>
      </dgm:t>
    </dgm:pt>
    <dgm:pt modelId="{1AB2E2B9-56F1-4C76-BCCC-1F126B0867CE}">
      <dgm:prSet custT="1"/>
      <dgm:spPr/>
      <dgm:t>
        <a:bodyPr/>
        <a:lstStyle/>
        <a:p>
          <a:endParaRPr lang="es-ES" sz="1800" b="1" dirty="0"/>
        </a:p>
      </dgm:t>
    </dgm:pt>
    <dgm:pt modelId="{5A1D9E20-06F0-4109-9FDD-BD41EF67B405}" type="parTrans" cxnId="{925A3031-B58B-48C0-B925-8634DF72A847}">
      <dgm:prSet/>
      <dgm:spPr/>
      <dgm:t>
        <a:bodyPr/>
        <a:lstStyle/>
        <a:p>
          <a:endParaRPr lang="es-ES" sz="1800" b="1"/>
        </a:p>
      </dgm:t>
    </dgm:pt>
    <dgm:pt modelId="{42E7AA71-7DBF-4784-86FE-1F54A37CB533}" type="sibTrans" cxnId="{925A3031-B58B-48C0-B925-8634DF72A847}">
      <dgm:prSet/>
      <dgm:spPr/>
      <dgm:t>
        <a:bodyPr/>
        <a:lstStyle/>
        <a:p>
          <a:endParaRPr lang="es-ES" sz="1800" b="1"/>
        </a:p>
      </dgm:t>
    </dgm:pt>
    <dgm:pt modelId="{B2E86B67-3992-44F6-8915-D4FDDBD2DA85}">
      <dgm:prSet custT="1"/>
      <dgm:spPr>
        <a:ln>
          <a:solidFill>
            <a:schemeClr val="tx1"/>
          </a:solidFill>
        </a:ln>
      </dgm:spPr>
      <dgm:t>
        <a:bodyPr/>
        <a:lstStyle/>
        <a:p>
          <a:r>
            <a:rPr lang="es-ES" sz="1800" b="1" dirty="0"/>
            <a:t>Jesús</a:t>
          </a:r>
        </a:p>
      </dgm:t>
    </dgm:pt>
    <dgm:pt modelId="{EA273CFB-8A55-4845-8783-9BB4439D8EE8}" type="parTrans" cxnId="{FEEB4808-E4FE-48A6-8340-AF94B5656B94}">
      <dgm:prSet/>
      <dgm:spPr/>
      <dgm:t>
        <a:bodyPr/>
        <a:lstStyle/>
        <a:p>
          <a:endParaRPr lang="es-ES" sz="1800" b="1"/>
        </a:p>
      </dgm:t>
    </dgm:pt>
    <dgm:pt modelId="{05F7B417-5D3C-47D3-B9C3-C52D8DBE9297}" type="sibTrans" cxnId="{FEEB4808-E4FE-48A6-8340-AF94B5656B94}">
      <dgm:prSet/>
      <dgm:spPr/>
      <dgm:t>
        <a:bodyPr/>
        <a:lstStyle/>
        <a:p>
          <a:endParaRPr lang="es-ES" sz="1800" b="1"/>
        </a:p>
      </dgm:t>
    </dgm:pt>
    <dgm:pt modelId="{715B59E9-F26E-4DFD-85B3-1CCEC3B76AD9}">
      <dgm:prSet custT="1"/>
      <dgm:spPr>
        <a:ln>
          <a:solidFill>
            <a:schemeClr val="tx1"/>
          </a:solidFill>
        </a:ln>
      </dgm:spPr>
      <dgm:t>
        <a:bodyPr/>
        <a:lstStyle/>
        <a:p>
          <a:r>
            <a:rPr lang="es-ES" sz="1800" b="1" dirty="0"/>
            <a:t>sanar</a:t>
          </a:r>
        </a:p>
      </dgm:t>
    </dgm:pt>
    <dgm:pt modelId="{0F0636EC-2E48-477B-836E-4D815DB45F06}" type="parTrans" cxnId="{E3D05EF6-486E-4B39-B506-12C882B4E257}">
      <dgm:prSet/>
      <dgm:spPr/>
      <dgm:t>
        <a:bodyPr/>
        <a:lstStyle/>
        <a:p>
          <a:endParaRPr lang="es-ES" sz="1800" b="1"/>
        </a:p>
      </dgm:t>
    </dgm:pt>
    <dgm:pt modelId="{FEEB6EAF-3234-44A8-9C1C-0E565737E8D8}" type="sibTrans" cxnId="{E3D05EF6-486E-4B39-B506-12C882B4E257}">
      <dgm:prSet/>
      <dgm:spPr/>
      <dgm:t>
        <a:bodyPr/>
        <a:lstStyle/>
        <a:p>
          <a:endParaRPr lang="es-ES" sz="1800" b="1"/>
        </a:p>
      </dgm:t>
    </dgm:pt>
    <dgm:pt modelId="{C1AB1F66-9534-4292-97DB-224C40D609E2}">
      <dgm:prSet custT="1"/>
      <dgm:spPr>
        <a:ln>
          <a:solidFill>
            <a:schemeClr val="tx1"/>
          </a:solidFill>
        </a:ln>
      </dgm:spPr>
      <dgm:t>
        <a:bodyPr/>
        <a:lstStyle/>
        <a:p>
          <a:r>
            <a:rPr lang="es-ES" sz="1800" b="1" dirty="0"/>
            <a:t>Barro</a:t>
          </a:r>
        </a:p>
      </dgm:t>
    </dgm:pt>
    <dgm:pt modelId="{1A6C4BC8-D785-48FE-8880-B58F280EFAF7}" type="parTrans" cxnId="{51E6F38D-2086-4591-AD73-35850F9C27D6}">
      <dgm:prSet/>
      <dgm:spPr/>
      <dgm:t>
        <a:bodyPr/>
        <a:lstStyle/>
        <a:p>
          <a:endParaRPr lang="es-ES" sz="1800" b="1"/>
        </a:p>
      </dgm:t>
    </dgm:pt>
    <dgm:pt modelId="{6AB3734A-A068-4723-878F-5496EBC1CB7D}" type="sibTrans" cxnId="{51E6F38D-2086-4591-AD73-35850F9C27D6}">
      <dgm:prSet/>
      <dgm:spPr/>
      <dgm:t>
        <a:bodyPr/>
        <a:lstStyle/>
        <a:p>
          <a:endParaRPr lang="es-ES" sz="1800" b="1"/>
        </a:p>
      </dgm:t>
    </dgm:pt>
    <dgm:pt modelId="{81773F5C-FCFD-48AE-B175-A27906749752}">
      <dgm:prSet custT="1"/>
      <dgm:spPr/>
      <dgm:t>
        <a:bodyPr/>
        <a:lstStyle/>
        <a:p>
          <a:endParaRPr lang="es-ES" sz="1800" b="1" dirty="0"/>
        </a:p>
      </dgm:t>
    </dgm:pt>
    <dgm:pt modelId="{306BB4CF-4D0D-4BB6-BC87-14BAA71F90E1}" type="parTrans" cxnId="{2D628800-E4C4-4463-9875-780197C5125D}">
      <dgm:prSet/>
      <dgm:spPr/>
      <dgm:t>
        <a:bodyPr/>
        <a:lstStyle/>
        <a:p>
          <a:endParaRPr lang="es-ES" sz="1800" b="1"/>
        </a:p>
      </dgm:t>
    </dgm:pt>
    <dgm:pt modelId="{EDFEFF7E-AA7D-40EA-8E4A-5F00B5896773}" type="sibTrans" cxnId="{2D628800-E4C4-4463-9875-780197C5125D}">
      <dgm:prSet/>
      <dgm:spPr/>
      <dgm:t>
        <a:bodyPr/>
        <a:lstStyle/>
        <a:p>
          <a:endParaRPr lang="es-ES" sz="1800" b="1"/>
        </a:p>
      </dgm:t>
    </dgm:pt>
    <dgm:pt modelId="{6D5403E3-97B3-400E-9361-D4C40AC1FBEE}">
      <dgm:prSet custT="1"/>
      <dgm:spPr>
        <a:ln>
          <a:solidFill>
            <a:schemeClr val="tx1"/>
          </a:solidFill>
        </a:ln>
      </dgm:spPr>
      <dgm:t>
        <a:bodyPr/>
        <a:lstStyle/>
        <a:p>
          <a:r>
            <a:rPr lang="es-ES" sz="1800" b="1" dirty="0"/>
            <a:t>honrar a Jesús y agradecerle su perdón</a:t>
          </a:r>
        </a:p>
      </dgm:t>
    </dgm:pt>
    <dgm:pt modelId="{C1C8A9C2-A902-47F4-92BE-5DE0A32769F2}" type="parTrans" cxnId="{83BCE1C0-9885-4278-A632-2B31F8F72F5E}">
      <dgm:prSet/>
      <dgm:spPr/>
      <dgm:t>
        <a:bodyPr/>
        <a:lstStyle/>
        <a:p>
          <a:endParaRPr lang="es-ES" sz="1800" b="1"/>
        </a:p>
      </dgm:t>
    </dgm:pt>
    <dgm:pt modelId="{26C1C873-7A5F-411E-891D-47C822657983}" type="sibTrans" cxnId="{83BCE1C0-9885-4278-A632-2B31F8F72F5E}">
      <dgm:prSet/>
      <dgm:spPr/>
      <dgm:t>
        <a:bodyPr/>
        <a:lstStyle/>
        <a:p>
          <a:endParaRPr lang="es-ES" sz="1800" b="1"/>
        </a:p>
      </dgm:t>
    </dgm:pt>
    <dgm:pt modelId="{7BB0BCF1-5EEC-4C85-B989-3B96A8FB6445}">
      <dgm:prSet custT="1"/>
      <dgm:spPr>
        <a:ln>
          <a:solidFill>
            <a:schemeClr val="tx1"/>
          </a:solidFill>
        </a:ln>
      </dgm:spPr>
      <dgm:t>
        <a:bodyPr/>
        <a:lstStyle/>
        <a:p>
          <a:r>
            <a:rPr lang="es-ES" sz="1800" b="1" dirty="0"/>
            <a:t>Su perfume</a:t>
          </a:r>
        </a:p>
      </dgm:t>
    </dgm:pt>
    <dgm:pt modelId="{08DBA7EE-CEA3-43D7-8CE4-4FC9A11469D5}" type="parTrans" cxnId="{68E37921-0F9E-40E9-86E9-93FBAE79448B}">
      <dgm:prSet/>
      <dgm:spPr/>
      <dgm:t>
        <a:bodyPr/>
        <a:lstStyle/>
        <a:p>
          <a:endParaRPr lang="es-ES" sz="1800" b="1"/>
        </a:p>
      </dgm:t>
    </dgm:pt>
    <dgm:pt modelId="{1484234E-C586-4308-88E2-B7CB9A9440EE}" type="sibTrans" cxnId="{68E37921-0F9E-40E9-86E9-93FBAE79448B}">
      <dgm:prSet/>
      <dgm:spPr/>
      <dgm:t>
        <a:bodyPr/>
        <a:lstStyle/>
        <a:p>
          <a:endParaRPr lang="es-ES" sz="1800" b="1"/>
        </a:p>
      </dgm:t>
    </dgm:pt>
    <dgm:pt modelId="{FBEDB2FB-1E3A-433F-8BAB-390BF89303AD}">
      <dgm:prSet custT="1"/>
      <dgm:spPr>
        <a:ln>
          <a:solidFill>
            <a:schemeClr val="tx1"/>
          </a:solidFill>
        </a:ln>
      </dgm:spPr>
      <dgm:t>
        <a:bodyPr/>
        <a:lstStyle/>
        <a:p>
          <a:r>
            <a:rPr lang="es-ES" sz="1800" b="1" dirty="0"/>
            <a:t>reflejar el amor a través de buenas acciones</a:t>
          </a:r>
        </a:p>
      </dgm:t>
    </dgm:pt>
    <dgm:pt modelId="{4E14DD1B-FB23-47CB-BB02-5DC74FC9BBEC}" type="parTrans" cxnId="{1DB87FE6-58AB-4B29-9927-E73CBAB9848A}">
      <dgm:prSet/>
      <dgm:spPr/>
      <dgm:t>
        <a:bodyPr/>
        <a:lstStyle/>
        <a:p>
          <a:endParaRPr lang="es-ES" sz="1800" b="1"/>
        </a:p>
      </dgm:t>
    </dgm:pt>
    <dgm:pt modelId="{D846F322-B0FB-4623-9103-9126682A5DF9}" type="sibTrans" cxnId="{1DB87FE6-58AB-4B29-9927-E73CBAB9848A}">
      <dgm:prSet/>
      <dgm:spPr/>
      <dgm:t>
        <a:bodyPr/>
        <a:lstStyle/>
        <a:p>
          <a:endParaRPr lang="es-ES" sz="1800" b="1"/>
        </a:p>
      </dgm:t>
    </dgm:pt>
    <dgm:pt modelId="{05FB8FEC-8923-4F72-9082-8358096054CB}">
      <dgm:prSet custT="1"/>
      <dgm:spPr/>
      <dgm:t>
        <a:bodyPr/>
        <a:lstStyle/>
        <a:p>
          <a:endParaRPr lang="es-ES" sz="1800" b="1" dirty="0"/>
        </a:p>
      </dgm:t>
    </dgm:pt>
    <dgm:pt modelId="{CD558B88-A231-48DC-9E1A-D3BD1C4A6CB1}" type="parTrans" cxnId="{C7D54229-53EC-4F2B-BC36-92A947A9554B}">
      <dgm:prSet/>
      <dgm:spPr/>
      <dgm:t>
        <a:bodyPr/>
        <a:lstStyle/>
        <a:p>
          <a:endParaRPr lang="es-ES" sz="1800" b="1"/>
        </a:p>
      </dgm:t>
    </dgm:pt>
    <dgm:pt modelId="{3D625CC6-3FD5-4C80-8BA4-06E348A46B68}" type="sibTrans" cxnId="{C7D54229-53EC-4F2B-BC36-92A947A9554B}">
      <dgm:prSet/>
      <dgm:spPr/>
      <dgm:t>
        <a:bodyPr/>
        <a:lstStyle/>
        <a:p>
          <a:endParaRPr lang="es-ES" sz="1800" b="1"/>
        </a:p>
      </dgm:t>
    </dgm:pt>
    <dgm:pt modelId="{3F03E76C-565E-4930-8151-7ADA2D900B48}">
      <dgm:prSet custT="1"/>
      <dgm:spPr>
        <a:ln>
          <a:solidFill>
            <a:schemeClr val="tx1"/>
          </a:solidFill>
        </a:ln>
      </dgm:spPr>
      <dgm:t>
        <a:bodyPr/>
        <a:lstStyle/>
        <a:p>
          <a:r>
            <a:rPr lang="es-ES" sz="1800" b="1" dirty="0"/>
            <a:t>Su aguja e hilo</a:t>
          </a:r>
        </a:p>
      </dgm:t>
    </dgm:pt>
    <dgm:pt modelId="{6A79DAB0-5896-4E40-9A44-20453E51C4AA}" type="parTrans" cxnId="{1141F7AD-522F-48CF-92F7-105B4822EEDB}">
      <dgm:prSet/>
      <dgm:spPr/>
      <dgm:t>
        <a:bodyPr/>
        <a:lstStyle/>
        <a:p>
          <a:endParaRPr lang="es-ES" sz="1800" b="1"/>
        </a:p>
      </dgm:t>
    </dgm:pt>
    <dgm:pt modelId="{68A9FD54-9EEA-49A8-B0F8-2DDBFACDA93E}" type="sibTrans" cxnId="{1141F7AD-522F-48CF-92F7-105B4822EEDB}">
      <dgm:prSet/>
      <dgm:spPr/>
      <dgm:t>
        <a:bodyPr/>
        <a:lstStyle/>
        <a:p>
          <a:endParaRPr lang="es-ES" sz="1800" b="1"/>
        </a:p>
      </dgm:t>
    </dgm:pt>
    <dgm:pt modelId="{6B15820E-63BA-4B2C-9550-40AD02F86480}" type="pres">
      <dgm:prSet presAssocID="{452EA3C6-ED04-4D2E-8574-6E880EFDB87A}" presName="Name0" presStyleCnt="0">
        <dgm:presLayoutVars>
          <dgm:chPref val="3"/>
          <dgm:dir/>
          <dgm:animLvl val="lvl"/>
          <dgm:resizeHandles/>
        </dgm:presLayoutVars>
      </dgm:prSet>
      <dgm:spPr/>
    </dgm:pt>
    <dgm:pt modelId="{BDE3AC1B-E466-4DD0-BE56-B15CA00CB3C9}" type="pres">
      <dgm:prSet presAssocID="{7A58BB05-39A8-48C9-9701-75A5870CE38A}" presName="horFlow" presStyleCnt="0"/>
      <dgm:spPr/>
    </dgm:pt>
    <dgm:pt modelId="{D8F332BE-95F4-46F0-BE05-3C5553FEF1C3}" type="pres">
      <dgm:prSet presAssocID="{7A58BB05-39A8-48C9-9701-75A5870CE38A}" presName="bigChev" presStyleLbl="node1" presStyleIdx="0" presStyleCnt="15"/>
      <dgm:spPr>
        <a:prstGeom prst="homePlate">
          <a:avLst/>
        </a:prstGeom>
      </dgm:spPr>
    </dgm:pt>
    <dgm:pt modelId="{38F782FC-714B-49D2-AE31-06F1EA9BC88C}" type="pres">
      <dgm:prSet presAssocID="{7466C2AC-70AF-4B31-B793-B04939819EB3}" presName="parTrans" presStyleCnt="0"/>
      <dgm:spPr/>
    </dgm:pt>
    <dgm:pt modelId="{C8C3AF3C-B361-4785-9E5A-0071BD9241A6}" type="pres">
      <dgm:prSet presAssocID="{0907C9B8-F165-4639-9AAD-BAF6986F5F05}" presName="node" presStyleLbl="alignAccFollowNode1" presStyleIdx="0" presStyleCnt="45" custScaleX="201734" custLinFactNeighborY="-645">
        <dgm:presLayoutVars>
          <dgm:bulletEnabled val="1"/>
        </dgm:presLayoutVars>
      </dgm:prSet>
      <dgm:spPr/>
    </dgm:pt>
    <dgm:pt modelId="{F8D18E3C-1AFB-41E1-B310-71AA25D6D6CF}" type="pres">
      <dgm:prSet presAssocID="{69C8C0C3-55E7-4D67-8306-7B180E8DF1AC}" presName="sibTrans" presStyleCnt="0"/>
      <dgm:spPr/>
    </dgm:pt>
    <dgm:pt modelId="{CE67937E-3AE2-4D1E-9F6A-D7FF8BE5CF0B}" type="pres">
      <dgm:prSet presAssocID="{C5B95F6D-47A0-4A97-88DB-126FBC070873}" presName="node" presStyleLbl="alignAccFollowNode1" presStyleIdx="1" presStyleCnt="45" custScaleX="635221" custLinFactNeighborY="-645">
        <dgm:presLayoutVars>
          <dgm:bulletEnabled val="1"/>
        </dgm:presLayoutVars>
      </dgm:prSet>
      <dgm:spPr/>
    </dgm:pt>
    <dgm:pt modelId="{9D8709FC-8711-4611-A660-FF4A6DC3EBBC}" type="pres">
      <dgm:prSet presAssocID="{371042C1-53C2-47BD-9087-DDC880950908}" presName="sibTrans" presStyleCnt="0"/>
      <dgm:spPr/>
    </dgm:pt>
    <dgm:pt modelId="{AB7633B6-702B-49B3-8CF8-9599E4E1811B}" type="pres">
      <dgm:prSet presAssocID="{F3719834-8C2D-453C-8AEB-6D33099F1428}" presName="node" presStyleLbl="alignAccFollowNode1" presStyleIdx="2" presStyleCnt="45" custScaleX="928011" custLinFactNeighborY="-645">
        <dgm:presLayoutVars>
          <dgm:bulletEnabled val="1"/>
        </dgm:presLayoutVars>
      </dgm:prSet>
      <dgm:spPr/>
    </dgm:pt>
    <dgm:pt modelId="{F360F9F3-4744-429C-963B-8B36537CA68E}" type="pres">
      <dgm:prSet presAssocID="{7A58BB05-39A8-48C9-9701-75A5870CE38A}" presName="vSp" presStyleCnt="0"/>
      <dgm:spPr/>
    </dgm:pt>
    <dgm:pt modelId="{592F578F-C8D4-4B67-899A-CC7804AB27D1}" type="pres">
      <dgm:prSet presAssocID="{CF84AB0F-40DB-4BC3-A009-9B6977F9F091}" presName="horFlow" presStyleCnt="0"/>
      <dgm:spPr/>
    </dgm:pt>
    <dgm:pt modelId="{C1C2D1E3-EAD0-45D5-BD01-35AE9EDE40AC}" type="pres">
      <dgm:prSet presAssocID="{CF84AB0F-40DB-4BC3-A009-9B6977F9F091}" presName="bigChev" presStyleLbl="node1" presStyleIdx="1" presStyleCnt="15"/>
      <dgm:spPr>
        <a:prstGeom prst="homePlate">
          <a:avLst/>
        </a:prstGeom>
      </dgm:spPr>
    </dgm:pt>
    <dgm:pt modelId="{F6429198-9127-45B7-8523-0BC765002ABC}" type="pres">
      <dgm:prSet presAssocID="{F26A4D75-2D16-4DC3-9C6E-53270D8239AE}" presName="parTrans" presStyleCnt="0"/>
      <dgm:spPr/>
    </dgm:pt>
    <dgm:pt modelId="{A78A3D05-7905-424E-BD63-1FB0A69EBEA8}" type="pres">
      <dgm:prSet presAssocID="{F73E5733-A322-4C3E-B361-32F52DAD7B4F}" presName="node" presStyleLbl="alignAccFollowNode1" presStyleIdx="3" presStyleCnt="45" custScaleX="201734" custLinFactNeighborY="-645">
        <dgm:presLayoutVars>
          <dgm:bulletEnabled val="1"/>
        </dgm:presLayoutVars>
      </dgm:prSet>
      <dgm:spPr/>
    </dgm:pt>
    <dgm:pt modelId="{5385724F-5D31-482F-A09B-71039063C9DB}" type="pres">
      <dgm:prSet presAssocID="{13D21F77-2A96-4912-8468-98493ADF801D}" presName="sibTrans" presStyleCnt="0"/>
      <dgm:spPr/>
    </dgm:pt>
    <dgm:pt modelId="{03FD61F9-F0CC-442F-8254-675C30468E06}" type="pres">
      <dgm:prSet presAssocID="{C3C1ABC4-10FF-43D8-807C-75CEEB95D127}" presName="node" presStyleLbl="alignAccFollowNode1" presStyleIdx="4" presStyleCnt="45" custScaleX="635221" custLinFactNeighborY="-645">
        <dgm:presLayoutVars>
          <dgm:bulletEnabled val="1"/>
        </dgm:presLayoutVars>
      </dgm:prSet>
      <dgm:spPr/>
    </dgm:pt>
    <dgm:pt modelId="{CF77EA13-E076-4656-870A-AD58C5FBE886}" type="pres">
      <dgm:prSet presAssocID="{C34AE21B-B56B-4456-B6AF-671F68D213DE}" presName="sibTrans" presStyleCnt="0"/>
      <dgm:spPr/>
    </dgm:pt>
    <dgm:pt modelId="{49908080-6620-49C2-AC29-195A7D145531}" type="pres">
      <dgm:prSet presAssocID="{2ECA9207-0E4E-42AA-9FDF-6A5003800DE0}" presName="node" presStyleLbl="alignAccFollowNode1" presStyleIdx="5" presStyleCnt="45" custScaleX="928011" custLinFactNeighborY="-645">
        <dgm:presLayoutVars>
          <dgm:bulletEnabled val="1"/>
        </dgm:presLayoutVars>
      </dgm:prSet>
      <dgm:spPr/>
    </dgm:pt>
    <dgm:pt modelId="{472BB301-545D-479A-BD75-8908636E9402}" type="pres">
      <dgm:prSet presAssocID="{CF84AB0F-40DB-4BC3-A009-9B6977F9F091}" presName="vSp" presStyleCnt="0"/>
      <dgm:spPr/>
    </dgm:pt>
    <dgm:pt modelId="{5C03E30E-B8D1-4FC7-BBD4-F1DF18718BDC}" type="pres">
      <dgm:prSet presAssocID="{BCE2B436-10D2-46A9-B9AC-CDC9946173EF}" presName="horFlow" presStyleCnt="0"/>
      <dgm:spPr/>
    </dgm:pt>
    <dgm:pt modelId="{3B28DE18-970F-4860-9679-1A6D92A17838}" type="pres">
      <dgm:prSet presAssocID="{BCE2B436-10D2-46A9-B9AC-CDC9946173EF}" presName="bigChev" presStyleLbl="node1" presStyleIdx="2" presStyleCnt="15"/>
      <dgm:spPr>
        <a:prstGeom prst="homePlate">
          <a:avLst/>
        </a:prstGeom>
      </dgm:spPr>
    </dgm:pt>
    <dgm:pt modelId="{F40FA039-05B6-44F6-8240-7F5DB86406CD}" type="pres">
      <dgm:prSet presAssocID="{A9FA7DE0-81EA-48D3-9E86-1D48A16FAB68}" presName="parTrans" presStyleCnt="0"/>
      <dgm:spPr/>
    </dgm:pt>
    <dgm:pt modelId="{616CE76B-14D4-4AFB-A857-57DA362992CE}" type="pres">
      <dgm:prSet presAssocID="{B7CAC67A-C86F-4766-B589-9510611C5195}" presName="node" presStyleLbl="alignAccFollowNode1" presStyleIdx="6" presStyleCnt="45" custScaleX="201734" custLinFactNeighborY="-645">
        <dgm:presLayoutVars>
          <dgm:bulletEnabled val="1"/>
        </dgm:presLayoutVars>
      </dgm:prSet>
      <dgm:spPr/>
    </dgm:pt>
    <dgm:pt modelId="{70555B20-AE7A-4DAD-97D2-9CE127D2CE06}" type="pres">
      <dgm:prSet presAssocID="{C4E77780-FE80-4FF1-9784-E3531210CFF4}" presName="sibTrans" presStyleCnt="0"/>
      <dgm:spPr/>
    </dgm:pt>
    <dgm:pt modelId="{F1237168-74E9-40B4-B29A-CADBF1607099}" type="pres">
      <dgm:prSet presAssocID="{05C681EA-563E-4198-8D79-864602D25382}" presName="node" presStyleLbl="alignAccFollowNode1" presStyleIdx="7" presStyleCnt="45" custScaleX="635221" custLinFactNeighborY="-645">
        <dgm:presLayoutVars>
          <dgm:bulletEnabled val="1"/>
        </dgm:presLayoutVars>
      </dgm:prSet>
      <dgm:spPr/>
    </dgm:pt>
    <dgm:pt modelId="{D2D9DC09-CF49-4A84-AEA9-64E2D697D124}" type="pres">
      <dgm:prSet presAssocID="{391B8236-BF70-48CE-92DA-0C5A1F21E1C9}" presName="sibTrans" presStyleCnt="0"/>
      <dgm:spPr/>
    </dgm:pt>
    <dgm:pt modelId="{A10451A2-86D5-4385-8C50-F93FE91B432A}" type="pres">
      <dgm:prSet presAssocID="{D85E6F3C-04BA-4DD8-8E80-308DFFFFE290}" presName="node" presStyleLbl="alignAccFollowNode1" presStyleIdx="8" presStyleCnt="45" custScaleX="928011" custLinFactNeighborY="-645">
        <dgm:presLayoutVars>
          <dgm:bulletEnabled val="1"/>
        </dgm:presLayoutVars>
      </dgm:prSet>
      <dgm:spPr/>
    </dgm:pt>
    <dgm:pt modelId="{F2263EAD-C14C-4072-A799-52300C3DC769}" type="pres">
      <dgm:prSet presAssocID="{BCE2B436-10D2-46A9-B9AC-CDC9946173EF}" presName="vSp" presStyleCnt="0"/>
      <dgm:spPr/>
    </dgm:pt>
    <dgm:pt modelId="{BBA54874-38CD-4BAF-9B8A-ABFE3B78E945}" type="pres">
      <dgm:prSet presAssocID="{D3C82A0F-2173-4EE6-B210-5C76DB855E23}" presName="horFlow" presStyleCnt="0"/>
      <dgm:spPr/>
    </dgm:pt>
    <dgm:pt modelId="{77CF9926-96B5-49E2-82B3-79134E56631B}" type="pres">
      <dgm:prSet presAssocID="{D3C82A0F-2173-4EE6-B210-5C76DB855E23}" presName="bigChev" presStyleLbl="node1" presStyleIdx="3" presStyleCnt="15"/>
      <dgm:spPr>
        <a:prstGeom prst="homePlate">
          <a:avLst/>
        </a:prstGeom>
      </dgm:spPr>
    </dgm:pt>
    <dgm:pt modelId="{07AE5916-B7A6-4179-9462-92C528053224}" type="pres">
      <dgm:prSet presAssocID="{24982CF9-ED67-4E38-8A83-1D73F552440F}" presName="parTrans" presStyleCnt="0"/>
      <dgm:spPr/>
    </dgm:pt>
    <dgm:pt modelId="{7B1FE95F-34E4-4BC1-8DBE-5E901973372F}" type="pres">
      <dgm:prSet presAssocID="{1715BBCB-0F13-4751-9381-BA522C5D487C}" presName="node" presStyleLbl="alignAccFollowNode1" presStyleIdx="9" presStyleCnt="45" custScaleX="201734" custLinFactNeighborY="-645">
        <dgm:presLayoutVars>
          <dgm:bulletEnabled val="1"/>
        </dgm:presLayoutVars>
      </dgm:prSet>
      <dgm:spPr/>
    </dgm:pt>
    <dgm:pt modelId="{6442BCD2-585F-4F31-9C86-EB1F7A6A7808}" type="pres">
      <dgm:prSet presAssocID="{E535F40F-2C2A-45AC-B507-C36062B0E864}" presName="sibTrans" presStyleCnt="0"/>
      <dgm:spPr/>
    </dgm:pt>
    <dgm:pt modelId="{D131394C-B051-4BA1-B5E7-222FBAA271E9}" type="pres">
      <dgm:prSet presAssocID="{C571941D-D911-4A06-9057-1FF9D1DFF775}" presName="node" presStyleLbl="alignAccFollowNode1" presStyleIdx="10" presStyleCnt="45" custScaleX="635221" custLinFactNeighborY="-645">
        <dgm:presLayoutVars>
          <dgm:bulletEnabled val="1"/>
        </dgm:presLayoutVars>
      </dgm:prSet>
      <dgm:spPr/>
    </dgm:pt>
    <dgm:pt modelId="{AC26EF4F-8E77-41FF-86AF-761F1E56F028}" type="pres">
      <dgm:prSet presAssocID="{237007CD-E973-4E78-BA44-F36C7150E519}" presName="sibTrans" presStyleCnt="0"/>
      <dgm:spPr/>
    </dgm:pt>
    <dgm:pt modelId="{28D29B74-96D6-4FEC-8DB9-9EA1E4EF625F}" type="pres">
      <dgm:prSet presAssocID="{2C899436-E701-45EA-B5E2-5C1CEAD6AA91}" presName="node" presStyleLbl="alignAccFollowNode1" presStyleIdx="11" presStyleCnt="45" custScaleX="928011" custLinFactNeighborY="-645">
        <dgm:presLayoutVars>
          <dgm:bulletEnabled val="1"/>
        </dgm:presLayoutVars>
      </dgm:prSet>
      <dgm:spPr/>
    </dgm:pt>
    <dgm:pt modelId="{EE73CEB5-17D3-4504-B3DB-929C0F109357}" type="pres">
      <dgm:prSet presAssocID="{D3C82A0F-2173-4EE6-B210-5C76DB855E23}" presName="vSp" presStyleCnt="0"/>
      <dgm:spPr/>
    </dgm:pt>
    <dgm:pt modelId="{ABA61D20-9727-4794-B7EC-CF1BA50943FC}" type="pres">
      <dgm:prSet presAssocID="{48011117-7BA9-4113-AA37-CD186F305006}" presName="horFlow" presStyleCnt="0"/>
      <dgm:spPr/>
    </dgm:pt>
    <dgm:pt modelId="{714258DD-10A0-4314-B76D-E6FDD5D7D86E}" type="pres">
      <dgm:prSet presAssocID="{48011117-7BA9-4113-AA37-CD186F305006}" presName="bigChev" presStyleLbl="node1" presStyleIdx="4" presStyleCnt="15"/>
      <dgm:spPr>
        <a:prstGeom prst="homePlate">
          <a:avLst/>
        </a:prstGeom>
      </dgm:spPr>
    </dgm:pt>
    <dgm:pt modelId="{3BECFE5C-6EAD-4B71-BD25-313B44534E60}" type="pres">
      <dgm:prSet presAssocID="{E6A64861-0998-47A7-930E-C2C694375B95}" presName="parTrans" presStyleCnt="0"/>
      <dgm:spPr/>
    </dgm:pt>
    <dgm:pt modelId="{E0071339-BD8B-4A10-8A38-3E57E79020CE}" type="pres">
      <dgm:prSet presAssocID="{AA00CDC0-57DF-4938-B3A9-971E07B868DD}" presName="node" presStyleLbl="alignAccFollowNode1" presStyleIdx="12" presStyleCnt="45" custScaleX="201734" custLinFactNeighborY="-645">
        <dgm:presLayoutVars>
          <dgm:bulletEnabled val="1"/>
        </dgm:presLayoutVars>
      </dgm:prSet>
      <dgm:spPr/>
    </dgm:pt>
    <dgm:pt modelId="{6E64C56B-C8F8-400A-8F04-9BC4CBFF9173}" type="pres">
      <dgm:prSet presAssocID="{6F657113-7094-4D98-9759-63BDDD598130}" presName="sibTrans" presStyleCnt="0"/>
      <dgm:spPr/>
    </dgm:pt>
    <dgm:pt modelId="{95474F44-C73F-41D6-9586-F7D3E191D9E5}" type="pres">
      <dgm:prSet presAssocID="{4C156A89-9C4D-4EBC-A4D3-D82B2C42CE97}" presName="node" presStyleLbl="alignAccFollowNode1" presStyleIdx="13" presStyleCnt="45" custScaleX="635221" custLinFactNeighborY="-645">
        <dgm:presLayoutVars>
          <dgm:bulletEnabled val="1"/>
        </dgm:presLayoutVars>
      </dgm:prSet>
      <dgm:spPr/>
    </dgm:pt>
    <dgm:pt modelId="{0543B0CA-AF50-445D-9EE5-50C57EA008C5}" type="pres">
      <dgm:prSet presAssocID="{DD901DE3-19D3-4E97-9DA1-97F67518CE9E}" presName="sibTrans" presStyleCnt="0"/>
      <dgm:spPr/>
    </dgm:pt>
    <dgm:pt modelId="{25F5583D-DA17-4BE8-A1E4-9B489DBEE28E}" type="pres">
      <dgm:prSet presAssocID="{D0704151-C692-4BE0-8935-418CF3496B28}" presName="node" presStyleLbl="alignAccFollowNode1" presStyleIdx="14" presStyleCnt="45" custScaleX="928011" custLinFactNeighborY="-645">
        <dgm:presLayoutVars>
          <dgm:bulletEnabled val="1"/>
        </dgm:presLayoutVars>
      </dgm:prSet>
      <dgm:spPr/>
    </dgm:pt>
    <dgm:pt modelId="{C4F0F55F-3274-467B-BED7-A84F4835BD77}" type="pres">
      <dgm:prSet presAssocID="{48011117-7BA9-4113-AA37-CD186F305006}" presName="vSp" presStyleCnt="0"/>
      <dgm:spPr/>
    </dgm:pt>
    <dgm:pt modelId="{57E97E4C-556D-409F-8913-F86878AE3294}" type="pres">
      <dgm:prSet presAssocID="{F06907DD-733D-43BA-B0E2-4AEC7926B71A}" presName="horFlow" presStyleCnt="0"/>
      <dgm:spPr/>
    </dgm:pt>
    <dgm:pt modelId="{FF762A79-520F-483C-9938-B523E3C57366}" type="pres">
      <dgm:prSet presAssocID="{F06907DD-733D-43BA-B0E2-4AEC7926B71A}" presName="bigChev" presStyleLbl="node1" presStyleIdx="5" presStyleCnt="15"/>
      <dgm:spPr>
        <a:prstGeom prst="homePlate">
          <a:avLst/>
        </a:prstGeom>
      </dgm:spPr>
    </dgm:pt>
    <dgm:pt modelId="{CE674CB8-FE42-4A5D-92D1-F701FBA650B1}" type="pres">
      <dgm:prSet presAssocID="{0DFDB89C-1A09-44F5-BE47-4E393C63F2BD}" presName="parTrans" presStyleCnt="0"/>
      <dgm:spPr/>
    </dgm:pt>
    <dgm:pt modelId="{06179760-36BB-4AF8-B99D-56137CBE729C}" type="pres">
      <dgm:prSet presAssocID="{3F41D9F9-3489-48EA-9413-E416CF6D5823}" presName="node" presStyleLbl="alignAccFollowNode1" presStyleIdx="15" presStyleCnt="45" custScaleX="201734" custLinFactNeighborY="-645">
        <dgm:presLayoutVars>
          <dgm:bulletEnabled val="1"/>
        </dgm:presLayoutVars>
      </dgm:prSet>
      <dgm:spPr/>
    </dgm:pt>
    <dgm:pt modelId="{5E6426A0-F48A-4499-8895-37A9CDBC8713}" type="pres">
      <dgm:prSet presAssocID="{771A68CE-8F56-4167-8282-C6010154A939}" presName="sibTrans" presStyleCnt="0"/>
      <dgm:spPr/>
    </dgm:pt>
    <dgm:pt modelId="{734561F6-8C1E-433F-B317-87AC27BC6509}" type="pres">
      <dgm:prSet presAssocID="{B1B15847-CAFC-4BFC-B85B-A37D7AFCB839}" presName="node" presStyleLbl="alignAccFollowNode1" presStyleIdx="16" presStyleCnt="45" custScaleX="635221" custLinFactNeighborY="-645">
        <dgm:presLayoutVars>
          <dgm:bulletEnabled val="1"/>
        </dgm:presLayoutVars>
      </dgm:prSet>
      <dgm:spPr/>
    </dgm:pt>
    <dgm:pt modelId="{5FE7C477-0EC6-45FB-97A2-97C32FF104F8}" type="pres">
      <dgm:prSet presAssocID="{75C6E24C-92BB-4016-84E1-61A8B46E70D9}" presName="sibTrans" presStyleCnt="0"/>
      <dgm:spPr/>
    </dgm:pt>
    <dgm:pt modelId="{79006465-ECED-4F06-9735-486254DA6F31}" type="pres">
      <dgm:prSet presAssocID="{A4C4DAAD-BE1E-4757-AC8D-AF237D0660D9}" presName="node" presStyleLbl="alignAccFollowNode1" presStyleIdx="17" presStyleCnt="45" custScaleX="928011" custLinFactNeighborY="-645">
        <dgm:presLayoutVars>
          <dgm:bulletEnabled val="1"/>
        </dgm:presLayoutVars>
      </dgm:prSet>
      <dgm:spPr/>
    </dgm:pt>
    <dgm:pt modelId="{C79E70FA-80F3-4700-A970-5851B1CA8AA6}" type="pres">
      <dgm:prSet presAssocID="{F06907DD-733D-43BA-B0E2-4AEC7926B71A}" presName="vSp" presStyleCnt="0"/>
      <dgm:spPr/>
    </dgm:pt>
    <dgm:pt modelId="{E5C5F43B-5FF2-4E53-9DDC-2147DCB89179}" type="pres">
      <dgm:prSet presAssocID="{56719ECD-B373-46DA-980D-79CC541B14EF}" presName="horFlow" presStyleCnt="0"/>
      <dgm:spPr/>
    </dgm:pt>
    <dgm:pt modelId="{E9AE8414-93D6-4019-85A1-F1B99DA138E6}" type="pres">
      <dgm:prSet presAssocID="{56719ECD-B373-46DA-980D-79CC541B14EF}" presName="bigChev" presStyleLbl="node1" presStyleIdx="6" presStyleCnt="15"/>
      <dgm:spPr>
        <a:prstGeom prst="homePlate">
          <a:avLst/>
        </a:prstGeom>
      </dgm:spPr>
    </dgm:pt>
    <dgm:pt modelId="{8984F1BC-0AB9-4966-A15C-5D7E637C2F49}" type="pres">
      <dgm:prSet presAssocID="{9C7BA2F4-E1B7-4555-A53D-7A28CE04E711}" presName="parTrans" presStyleCnt="0"/>
      <dgm:spPr/>
    </dgm:pt>
    <dgm:pt modelId="{3F48918A-C4E6-447D-BF24-BEA5DFD208C9}" type="pres">
      <dgm:prSet presAssocID="{5F6D2B5F-170C-4C8F-AEB5-3E8EA9BAB302}" presName="node" presStyleLbl="alignAccFollowNode1" presStyleIdx="18" presStyleCnt="45" custScaleX="201734" custLinFactNeighborY="-2853">
        <dgm:presLayoutVars>
          <dgm:bulletEnabled val="1"/>
        </dgm:presLayoutVars>
      </dgm:prSet>
      <dgm:spPr/>
    </dgm:pt>
    <dgm:pt modelId="{6A39821A-957B-449E-87AD-CA091F82BB9D}" type="pres">
      <dgm:prSet presAssocID="{6AE75F51-9573-4B83-A3BE-F36137DDCC4F}" presName="sibTrans" presStyleCnt="0"/>
      <dgm:spPr/>
    </dgm:pt>
    <dgm:pt modelId="{36793EA3-8200-46FD-9059-F9F32C6F3DDB}" type="pres">
      <dgm:prSet presAssocID="{AC5AF680-10CB-4646-B39A-7866123FB770}" presName="node" presStyleLbl="alignAccFollowNode1" presStyleIdx="19" presStyleCnt="45" custScaleX="635221" custLinFactNeighborY="-7006">
        <dgm:presLayoutVars>
          <dgm:bulletEnabled val="1"/>
        </dgm:presLayoutVars>
      </dgm:prSet>
      <dgm:spPr/>
    </dgm:pt>
    <dgm:pt modelId="{9D3DAEAD-227D-4FAD-BCA6-6D4C60605CC9}" type="pres">
      <dgm:prSet presAssocID="{F620CD80-F95B-45CA-9EDD-D29136957FDD}" presName="sibTrans" presStyleCnt="0"/>
      <dgm:spPr/>
    </dgm:pt>
    <dgm:pt modelId="{693CDE63-F341-4B1C-A37A-2B3B74DD22D4}" type="pres">
      <dgm:prSet presAssocID="{B8E009EF-118E-4CD3-9747-5C6CA7BCC96F}" presName="node" presStyleLbl="alignAccFollowNode1" presStyleIdx="20" presStyleCnt="45" custScaleX="928011" custLinFactNeighborY="-8306">
        <dgm:presLayoutVars>
          <dgm:bulletEnabled val="1"/>
        </dgm:presLayoutVars>
      </dgm:prSet>
      <dgm:spPr/>
    </dgm:pt>
    <dgm:pt modelId="{251F51C5-5C38-44E8-BF4E-2B7A1144F7E8}" type="pres">
      <dgm:prSet presAssocID="{56719ECD-B373-46DA-980D-79CC541B14EF}" presName="vSp" presStyleCnt="0"/>
      <dgm:spPr/>
    </dgm:pt>
    <dgm:pt modelId="{CD3EB119-9AA3-4FE1-BD9B-E91EDF971C5D}" type="pres">
      <dgm:prSet presAssocID="{B5D3FC59-DC40-4CAC-A72B-1045882C8DCC}" presName="horFlow" presStyleCnt="0"/>
      <dgm:spPr/>
    </dgm:pt>
    <dgm:pt modelId="{AC49494D-EBFE-4B1A-9E98-EC011C5743C0}" type="pres">
      <dgm:prSet presAssocID="{B5D3FC59-DC40-4CAC-A72B-1045882C8DCC}" presName="bigChev" presStyleLbl="node1" presStyleIdx="7" presStyleCnt="15"/>
      <dgm:spPr>
        <a:prstGeom prst="homePlate">
          <a:avLst/>
        </a:prstGeom>
      </dgm:spPr>
    </dgm:pt>
    <dgm:pt modelId="{3AF65091-1161-4D5F-9F75-DC39F1A1282E}" type="pres">
      <dgm:prSet presAssocID="{0ACC15BD-7684-45A2-939C-9D144BD9A15F}" presName="parTrans" presStyleCnt="0"/>
      <dgm:spPr/>
    </dgm:pt>
    <dgm:pt modelId="{2DC34E8C-309F-41BB-AD8F-A455AFFB541E}" type="pres">
      <dgm:prSet presAssocID="{5AA45AFC-211E-4ED8-AF96-327CE5E83DC3}" presName="node" presStyleLbl="alignAccFollowNode1" presStyleIdx="21" presStyleCnt="45" custScaleX="201734">
        <dgm:presLayoutVars>
          <dgm:bulletEnabled val="1"/>
        </dgm:presLayoutVars>
      </dgm:prSet>
      <dgm:spPr/>
    </dgm:pt>
    <dgm:pt modelId="{F9861162-20FE-47BE-A78D-7B3A5F00973F}" type="pres">
      <dgm:prSet presAssocID="{3060B3D1-5BF4-46B9-8D60-1D14B68A1ACD}" presName="sibTrans" presStyleCnt="0"/>
      <dgm:spPr/>
    </dgm:pt>
    <dgm:pt modelId="{04697F35-6B69-43B1-A8CF-A43916AE6371}" type="pres">
      <dgm:prSet presAssocID="{856E1498-8DD5-458F-A3AF-A83D9B1EFA9D}" presName="node" presStyleLbl="alignAccFollowNode1" presStyleIdx="22" presStyleCnt="45" custScaleX="635221">
        <dgm:presLayoutVars>
          <dgm:bulletEnabled val="1"/>
        </dgm:presLayoutVars>
      </dgm:prSet>
      <dgm:spPr/>
    </dgm:pt>
    <dgm:pt modelId="{B3AB38F5-BCE5-43EA-9EE0-79A340FFB9BA}" type="pres">
      <dgm:prSet presAssocID="{DF1C3184-DE6A-4531-BC46-945A252EE37E}" presName="sibTrans" presStyleCnt="0"/>
      <dgm:spPr/>
    </dgm:pt>
    <dgm:pt modelId="{09026FC5-53C4-4EF2-8835-65AA2D22325A}" type="pres">
      <dgm:prSet presAssocID="{54211A96-0544-4114-9488-CD59E2CF51CC}" presName="node" presStyleLbl="alignAccFollowNode1" presStyleIdx="23" presStyleCnt="45" custScaleX="928011">
        <dgm:presLayoutVars>
          <dgm:bulletEnabled val="1"/>
        </dgm:presLayoutVars>
      </dgm:prSet>
      <dgm:spPr/>
    </dgm:pt>
    <dgm:pt modelId="{1EF2E4BD-BC30-4E25-B8BD-980A355C86A7}" type="pres">
      <dgm:prSet presAssocID="{B5D3FC59-DC40-4CAC-A72B-1045882C8DCC}" presName="vSp" presStyleCnt="0"/>
      <dgm:spPr/>
    </dgm:pt>
    <dgm:pt modelId="{0500A4F9-5F7F-4128-9C63-9BE5EC504573}" type="pres">
      <dgm:prSet presAssocID="{84398A98-A89F-4250-835A-3BAA3E583E98}" presName="horFlow" presStyleCnt="0"/>
      <dgm:spPr/>
    </dgm:pt>
    <dgm:pt modelId="{0DDE2943-FF56-48E5-831F-A4AFA6F6BD42}" type="pres">
      <dgm:prSet presAssocID="{84398A98-A89F-4250-835A-3BAA3E583E98}" presName="bigChev" presStyleLbl="node1" presStyleIdx="8" presStyleCnt="15"/>
      <dgm:spPr>
        <a:prstGeom prst="homePlate">
          <a:avLst/>
        </a:prstGeom>
      </dgm:spPr>
    </dgm:pt>
    <dgm:pt modelId="{47EBF10B-BB3B-4025-982F-C6F3110D6AEF}" type="pres">
      <dgm:prSet presAssocID="{8587CB0E-FABD-4ABB-A98C-69C56AF42819}" presName="parTrans" presStyleCnt="0"/>
      <dgm:spPr/>
    </dgm:pt>
    <dgm:pt modelId="{3C56268F-6D90-4CBD-8A80-D0B70E29CDA5}" type="pres">
      <dgm:prSet presAssocID="{D05934EC-1883-4E66-ACBA-32C23A4248E0}" presName="node" presStyleLbl="alignAccFollowNode1" presStyleIdx="24" presStyleCnt="45" custScaleX="201734">
        <dgm:presLayoutVars>
          <dgm:bulletEnabled val="1"/>
        </dgm:presLayoutVars>
      </dgm:prSet>
      <dgm:spPr/>
    </dgm:pt>
    <dgm:pt modelId="{3AC712C5-B3DB-4829-8BF5-170991ABBBF9}" type="pres">
      <dgm:prSet presAssocID="{7FECF0A1-333B-4467-81D1-ED057E8A5F01}" presName="sibTrans" presStyleCnt="0"/>
      <dgm:spPr/>
    </dgm:pt>
    <dgm:pt modelId="{CA969008-9D3E-4795-94B6-7B451CC04D44}" type="pres">
      <dgm:prSet presAssocID="{5B5BAC2D-1B15-415A-8F70-44C04B817113}" presName="node" presStyleLbl="alignAccFollowNode1" presStyleIdx="25" presStyleCnt="45" custScaleX="635221">
        <dgm:presLayoutVars>
          <dgm:bulletEnabled val="1"/>
        </dgm:presLayoutVars>
      </dgm:prSet>
      <dgm:spPr/>
    </dgm:pt>
    <dgm:pt modelId="{D21058F7-8FEA-4BAF-B1EF-BA705826E021}" type="pres">
      <dgm:prSet presAssocID="{0FF5330C-1D16-4A21-A444-C4B41FB05905}" presName="sibTrans" presStyleCnt="0"/>
      <dgm:spPr/>
    </dgm:pt>
    <dgm:pt modelId="{6C448E0F-ACF1-4094-81CD-714D323C4A25}" type="pres">
      <dgm:prSet presAssocID="{C3D224D7-6092-4C7A-93BD-5CAB41D450D0}" presName="node" presStyleLbl="alignAccFollowNode1" presStyleIdx="26" presStyleCnt="45" custScaleX="928011">
        <dgm:presLayoutVars>
          <dgm:bulletEnabled val="1"/>
        </dgm:presLayoutVars>
      </dgm:prSet>
      <dgm:spPr/>
    </dgm:pt>
    <dgm:pt modelId="{096CC990-6C5F-4CE4-A70C-3DB0888B8C5D}" type="pres">
      <dgm:prSet presAssocID="{84398A98-A89F-4250-835A-3BAA3E583E98}" presName="vSp" presStyleCnt="0"/>
      <dgm:spPr/>
    </dgm:pt>
    <dgm:pt modelId="{B82AB2CF-628F-4AEA-B312-87DC1F27E320}" type="pres">
      <dgm:prSet presAssocID="{87B9AD78-270F-4DAF-8558-164C79B347E4}" presName="horFlow" presStyleCnt="0"/>
      <dgm:spPr/>
    </dgm:pt>
    <dgm:pt modelId="{CFE7B40B-7DF3-4343-91C4-0AAACC4F7E3B}" type="pres">
      <dgm:prSet presAssocID="{87B9AD78-270F-4DAF-8558-164C79B347E4}" presName="bigChev" presStyleLbl="node1" presStyleIdx="9" presStyleCnt="15"/>
      <dgm:spPr>
        <a:prstGeom prst="homePlate">
          <a:avLst/>
        </a:prstGeom>
      </dgm:spPr>
    </dgm:pt>
    <dgm:pt modelId="{97042A6B-9317-4767-89EA-7EEC5D56A666}" type="pres">
      <dgm:prSet presAssocID="{74E6AFEA-E873-42DF-AA05-CA3CAB2F6CA2}" presName="parTrans" presStyleCnt="0"/>
      <dgm:spPr/>
    </dgm:pt>
    <dgm:pt modelId="{20A6DB67-9E2D-44FC-AA18-6CAC582BECB1}" type="pres">
      <dgm:prSet presAssocID="{DA9A6E27-1C76-4DD9-AB32-8A3E11A27AE3}" presName="node" presStyleLbl="alignAccFollowNode1" presStyleIdx="27" presStyleCnt="45" custScaleX="201734">
        <dgm:presLayoutVars>
          <dgm:bulletEnabled val="1"/>
        </dgm:presLayoutVars>
      </dgm:prSet>
      <dgm:spPr/>
    </dgm:pt>
    <dgm:pt modelId="{7741C329-7B5A-4E6F-A7E5-7176189952B8}" type="pres">
      <dgm:prSet presAssocID="{1A17D7F9-C98B-484F-A2E7-398C790BB075}" presName="sibTrans" presStyleCnt="0"/>
      <dgm:spPr/>
    </dgm:pt>
    <dgm:pt modelId="{C845011F-20D1-4A9D-9514-A90303E57E44}" type="pres">
      <dgm:prSet presAssocID="{A9B25A01-2CE3-4788-A271-E8A4A8B7D554}" presName="node" presStyleLbl="alignAccFollowNode1" presStyleIdx="28" presStyleCnt="45" custScaleX="635221">
        <dgm:presLayoutVars>
          <dgm:bulletEnabled val="1"/>
        </dgm:presLayoutVars>
      </dgm:prSet>
      <dgm:spPr/>
    </dgm:pt>
    <dgm:pt modelId="{F3E0FEF1-5398-4D77-B3F7-CF9287418F68}" type="pres">
      <dgm:prSet presAssocID="{08DCC40F-EE3D-4442-8BF9-2574E332A6BA}" presName="sibTrans" presStyleCnt="0"/>
      <dgm:spPr/>
    </dgm:pt>
    <dgm:pt modelId="{9EC0EE82-7BA4-4FA4-B954-0FAB80BDED33}" type="pres">
      <dgm:prSet presAssocID="{3785BA43-21B1-482D-902B-ACD5F92776CB}" presName="node" presStyleLbl="alignAccFollowNode1" presStyleIdx="29" presStyleCnt="45" custScaleX="928011">
        <dgm:presLayoutVars>
          <dgm:bulletEnabled val="1"/>
        </dgm:presLayoutVars>
      </dgm:prSet>
      <dgm:spPr/>
    </dgm:pt>
    <dgm:pt modelId="{67F9C655-3EAE-409A-B865-6695409E49D8}" type="pres">
      <dgm:prSet presAssocID="{87B9AD78-270F-4DAF-8558-164C79B347E4}" presName="vSp" presStyleCnt="0"/>
      <dgm:spPr/>
    </dgm:pt>
    <dgm:pt modelId="{78D39764-226C-43A6-92D7-F8E284E272B5}" type="pres">
      <dgm:prSet presAssocID="{FDBD5E0F-EACB-42F8-BB3C-F81B7E0F0553}" presName="horFlow" presStyleCnt="0"/>
      <dgm:spPr/>
    </dgm:pt>
    <dgm:pt modelId="{FBEE03B8-0B33-49D3-9F3B-617A767FAEDC}" type="pres">
      <dgm:prSet presAssocID="{FDBD5E0F-EACB-42F8-BB3C-F81B7E0F0553}" presName="bigChev" presStyleLbl="node1" presStyleIdx="10" presStyleCnt="15"/>
      <dgm:spPr>
        <a:prstGeom prst="homePlate">
          <a:avLst/>
        </a:prstGeom>
      </dgm:spPr>
    </dgm:pt>
    <dgm:pt modelId="{F4A43C13-789A-4652-9DEC-5217F42BA310}" type="pres">
      <dgm:prSet presAssocID="{FCE4ECCD-1A57-4E18-84A3-C553878276BA}" presName="parTrans" presStyleCnt="0"/>
      <dgm:spPr/>
    </dgm:pt>
    <dgm:pt modelId="{F84FF776-D7FA-4738-A3AD-C48AD4370823}" type="pres">
      <dgm:prSet presAssocID="{B6242047-D682-4B39-85DD-4EA548BE562E}" presName="node" presStyleLbl="alignAccFollowNode1" presStyleIdx="30" presStyleCnt="45" custScaleX="201734">
        <dgm:presLayoutVars>
          <dgm:bulletEnabled val="1"/>
        </dgm:presLayoutVars>
      </dgm:prSet>
      <dgm:spPr/>
    </dgm:pt>
    <dgm:pt modelId="{AC771509-B9D7-4842-B72E-BFDAD0A9D256}" type="pres">
      <dgm:prSet presAssocID="{DE6149DE-3C51-447B-9AB7-29F7743318FD}" presName="sibTrans" presStyleCnt="0"/>
      <dgm:spPr/>
    </dgm:pt>
    <dgm:pt modelId="{0C24EA63-57A8-4B44-AB4E-B1897CA73C26}" type="pres">
      <dgm:prSet presAssocID="{A364F7F5-5833-40F3-A456-6F25F0626F13}" presName="node" presStyleLbl="alignAccFollowNode1" presStyleIdx="31" presStyleCnt="45" custScaleX="635221">
        <dgm:presLayoutVars>
          <dgm:bulletEnabled val="1"/>
        </dgm:presLayoutVars>
      </dgm:prSet>
      <dgm:spPr/>
    </dgm:pt>
    <dgm:pt modelId="{1C2FB24F-8A3F-45A7-B2BC-A49A5252CF5C}" type="pres">
      <dgm:prSet presAssocID="{D747C879-8FD3-4BE4-9FC9-5AD19BF6F8E7}" presName="sibTrans" presStyleCnt="0"/>
      <dgm:spPr/>
    </dgm:pt>
    <dgm:pt modelId="{C8D5814E-6368-4F27-B72D-19ACFFEB71C5}" type="pres">
      <dgm:prSet presAssocID="{47E67371-F0EC-4CAF-853C-DED80A5D2534}" presName="node" presStyleLbl="alignAccFollowNode1" presStyleIdx="32" presStyleCnt="45" custScaleX="928011">
        <dgm:presLayoutVars>
          <dgm:bulletEnabled val="1"/>
        </dgm:presLayoutVars>
      </dgm:prSet>
      <dgm:spPr/>
    </dgm:pt>
    <dgm:pt modelId="{5F842A88-8BAB-4095-915E-D946C248A566}" type="pres">
      <dgm:prSet presAssocID="{FDBD5E0F-EACB-42F8-BB3C-F81B7E0F0553}" presName="vSp" presStyleCnt="0"/>
      <dgm:spPr/>
    </dgm:pt>
    <dgm:pt modelId="{31AA927B-5E33-4A6D-868F-988531C3E61C}" type="pres">
      <dgm:prSet presAssocID="{34D3F3FD-3933-4E68-B546-E20263FF2016}" presName="horFlow" presStyleCnt="0"/>
      <dgm:spPr/>
    </dgm:pt>
    <dgm:pt modelId="{F73D6745-007F-4D75-AADD-94D0840BC0BF}" type="pres">
      <dgm:prSet presAssocID="{34D3F3FD-3933-4E68-B546-E20263FF2016}" presName="bigChev" presStyleLbl="node1" presStyleIdx="11" presStyleCnt="15"/>
      <dgm:spPr>
        <a:prstGeom prst="homePlate">
          <a:avLst/>
        </a:prstGeom>
      </dgm:spPr>
    </dgm:pt>
    <dgm:pt modelId="{3071E0EB-1D52-4F54-9C9F-87901EDF3BCB}" type="pres">
      <dgm:prSet presAssocID="{8FD103D0-8CB3-4801-8106-B12FEBAF972A}" presName="parTrans" presStyleCnt="0"/>
      <dgm:spPr/>
    </dgm:pt>
    <dgm:pt modelId="{A2395377-0206-42CB-A9E0-F00F5148A90C}" type="pres">
      <dgm:prSet presAssocID="{DCC526A1-6C51-4C3C-AD39-004AF7610614}" presName="node" presStyleLbl="alignAccFollowNode1" presStyleIdx="33" presStyleCnt="45" custScaleX="201734">
        <dgm:presLayoutVars>
          <dgm:bulletEnabled val="1"/>
        </dgm:presLayoutVars>
      </dgm:prSet>
      <dgm:spPr/>
    </dgm:pt>
    <dgm:pt modelId="{7407F62E-0D07-416E-A8BE-EC2447B61BA4}" type="pres">
      <dgm:prSet presAssocID="{9BFD928F-AE57-433B-A4BA-A9AA870381D7}" presName="sibTrans" presStyleCnt="0"/>
      <dgm:spPr/>
    </dgm:pt>
    <dgm:pt modelId="{70501FB5-5D95-4E64-86B9-238C99257103}" type="pres">
      <dgm:prSet presAssocID="{5C539F39-950F-4C40-8D77-EB289842F045}" presName="node" presStyleLbl="alignAccFollowNode1" presStyleIdx="34" presStyleCnt="45" custScaleX="635221">
        <dgm:presLayoutVars>
          <dgm:bulletEnabled val="1"/>
        </dgm:presLayoutVars>
      </dgm:prSet>
      <dgm:spPr/>
    </dgm:pt>
    <dgm:pt modelId="{591AA3D3-177C-4E8C-A900-A82BEED7501B}" type="pres">
      <dgm:prSet presAssocID="{9032F040-81CE-489B-A4B3-67E3C54FEA34}" presName="sibTrans" presStyleCnt="0"/>
      <dgm:spPr/>
    </dgm:pt>
    <dgm:pt modelId="{E9427475-B74A-4227-8627-E577E16CB6D3}" type="pres">
      <dgm:prSet presAssocID="{8EF14CE9-06F2-437E-8E3A-E676D3054A63}" presName="node" presStyleLbl="alignAccFollowNode1" presStyleIdx="35" presStyleCnt="45" custScaleX="928011">
        <dgm:presLayoutVars>
          <dgm:bulletEnabled val="1"/>
        </dgm:presLayoutVars>
      </dgm:prSet>
      <dgm:spPr/>
    </dgm:pt>
    <dgm:pt modelId="{DF6800E6-F63E-409E-BB71-46F3A7911D86}" type="pres">
      <dgm:prSet presAssocID="{34D3F3FD-3933-4E68-B546-E20263FF2016}" presName="vSp" presStyleCnt="0"/>
      <dgm:spPr/>
    </dgm:pt>
    <dgm:pt modelId="{E0D1D8BE-B007-4E59-B737-B3E7C41D59D1}" type="pres">
      <dgm:prSet presAssocID="{1AB2E2B9-56F1-4C76-BCCC-1F126B0867CE}" presName="horFlow" presStyleCnt="0"/>
      <dgm:spPr/>
    </dgm:pt>
    <dgm:pt modelId="{91B21CAD-1FAB-490F-8942-0B5349D16E1E}" type="pres">
      <dgm:prSet presAssocID="{1AB2E2B9-56F1-4C76-BCCC-1F126B0867CE}" presName="bigChev" presStyleLbl="node1" presStyleIdx="12" presStyleCnt="15"/>
      <dgm:spPr>
        <a:prstGeom prst="homePlate">
          <a:avLst/>
        </a:prstGeom>
      </dgm:spPr>
    </dgm:pt>
    <dgm:pt modelId="{DB505128-C160-45B8-A5B2-0FA3C69536EA}" type="pres">
      <dgm:prSet presAssocID="{EA273CFB-8A55-4845-8783-9BB4439D8EE8}" presName="parTrans" presStyleCnt="0"/>
      <dgm:spPr/>
    </dgm:pt>
    <dgm:pt modelId="{7AB5B174-37F9-42C9-930C-DA5121D37D7B}" type="pres">
      <dgm:prSet presAssocID="{B2E86B67-3992-44F6-8915-D4FDDBD2DA85}" presName="node" presStyleLbl="alignAccFollowNode1" presStyleIdx="36" presStyleCnt="45" custScaleX="201734">
        <dgm:presLayoutVars>
          <dgm:bulletEnabled val="1"/>
        </dgm:presLayoutVars>
      </dgm:prSet>
      <dgm:spPr/>
    </dgm:pt>
    <dgm:pt modelId="{0B740A9F-C3B5-4AD2-A566-BD87603C707D}" type="pres">
      <dgm:prSet presAssocID="{05F7B417-5D3C-47D3-B9C3-C52D8DBE9297}" presName="sibTrans" presStyleCnt="0"/>
      <dgm:spPr/>
    </dgm:pt>
    <dgm:pt modelId="{64D542D3-C6A5-424A-92EF-9EE63AEDA8F3}" type="pres">
      <dgm:prSet presAssocID="{C1AB1F66-9534-4292-97DB-224C40D609E2}" presName="node" presStyleLbl="alignAccFollowNode1" presStyleIdx="37" presStyleCnt="45" custScaleX="635221">
        <dgm:presLayoutVars>
          <dgm:bulletEnabled val="1"/>
        </dgm:presLayoutVars>
      </dgm:prSet>
      <dgm:spPr/>
    </dgm:pt>
    <dgm:pt modelId="{867875D7-9C0B-4810-AE86-7276C6D55119}" type="pres">
      <dgm:prSet presAssocID="{6AB3734A-A068-4723-878F-5496EBC1CB7D}" presName="sibTrans" presStyleCnt="0"/>
      <dgm:spPr/>
    </dgm:pt>
    <dgm:pt modelId="{4719461E-44D9-4A9C-8D40-B2FB15C84431}" type="pres">
      <dgm:prSet presAssocID="{715B59E9-F26E-4DFD-85B3-1CCEC3B76AD9}" presName="node" presStyleLbl="alignAccFollowNode1" presStyleIdx="38" presStyleCnt="45" custScaleX="928011">
        <dgm:presLayoutVars>
          <dgm:bulletEnabled val="1"/>
        </dgm:presLayoutVars>
      </dgm:prSet>
      <dgm:spPr/>
    </dgm:pt>
    <dgm:pt modelId="{A5C47A68-8067-4931-9840-851EA35C0DFC}" type="pres">
      <dgm:prSet presAssocID="{1AB2E2B9-56F1-4C76-BCCC-1F126B0867CE}" presName="vSp" presStyleCnt="0"/>
      <dgm:spPr/>
    </dgm:pt>
    <dgm:pt modelId="{4F005388-4328-47AB-8835-0BC65B61F189}" type="pres">
      <dgm:prSet presAssocID="{81773F5C-FCFD-48AE-B175-A27906749752}" presName="horFlow" presStyleCnt="0"/>
      <dgm:spPr/>
    </dgm:pt>
    <dgm:pt modelId="{FA721D03-D98D-40C6-BD4B-7A6303A5F486}" type="pres">
      <dgm:prSet presAssocID="{81773F5C-FCFD-48AE-B175-A27906749752}" presName="bigChev" presStyleLbl="node1" presStyleIdx="13" presStyleCnt="15" custScaleX="99070" custScaleY="108147"/>
      <dgm:spPr>
        <a:prstGeom prst="homePlate">
          <a:avLst/>
        </a:prstGeom>
      </dgm:spPr>
    </dgm:pt>
    <dgm:pt modelId="{DF422803-5728-4718-82C8-5D16018DB432}" type="pres">
      <dgm:prSet presAssocID="{777C3E99-0AB4-430F-8089-ABD4AEA633F1}" presName="parTrans" presStyleCnt="0"/>
      <dgm:spPr/>
    </dgm:pt>
    <dgm:pt modelId="{99FA89AA-5ED3-47AA-B0C3-4C1BACE8C523}" type="pres">
      <dgm:prSet presAssocID="{5E021192-CFD9-49FB-8998-5413A436ADA0}" presName="node" presStyleLbl="alignAccFollowNode1" presStyleIdx="39" presStyleCnt="45" custScaleX="201734">
        <dgm:presLayoutVars>
          <dgm:bulletEnabled val="1"/>
        </dgm:presLayoutVars>
      </dgm:prSet>
      <dgm:spPr/>
    </dgm:pt>
    <dgm:pt modelId="{716099B7-7A0B-4334-8F38-2F913D3A9C73}" type="pres">
      <dgm:prSet presAssocID="{7E0878E5-FC29-464B-AA36-A5242794BE7A}" presName="sibTrans" presStyleCnt="0"/>
      <dgm:spPr/>
    </dgm:pt>
    <dgm:pt modelId="{1AF48281-9AB0-4561-8965-CBF005E17A88}" type="pres">
      <dgm:prSet presAssocID="{7BB0BCF1-5EEC-4C85-B989-3B96A8FB6445}" presName="node" presStyleLbl="alignAccFollowNode1" presStyleIdx="40" presStyleCnt="45" custScaleX="635221">
        <dgm:presLayoutVars>
          <dgm:bulletEnabled val="1"/>
        </dgm:presLayoutVars>
      </dgm:prSet>
      <dgm:spPr/>
    </dgm:pt>
    <dgm:pt modelId="{BB27161A-D746-42CA-A5F2-9772DA9A81F3}" type="pres">
      <dgm:prSet presAssocID="{1484234E-C586-4308-88E2-B7CB9A9440EE}" presName="sibTrans" presStyleCnt="0"/>
      <dgm:spPr/>
    </dgm:pt>
    <dgm:pt modelId="{DF416F03-E00F-45BB-8F67-CBE80650B2B5}" type="pres">
      <dgm:prSet presAssocID="{6D5403E3-97B3-400E-9361-D4C40AC1FBEE}" presName="node" presStyleLbl="alignAccFollowNode1" presStyleIdx="41" presStyleCnt="45" custScaleX="928011">
        <dgm:presLayoutVars>
          <dgm:bulletEnabled val="1"/>
        </dgm:presLayoutVars>
      </dgm:prSet>
      <dgm:spPr/>
    </dgm:pt>
    <dgm:pt modelId="{6AFF61BD-94DE-4CAA-9AF7-66E50189B1D2}" type="pres">
      <dgm:prSet presAssocID="{81773F5C-FCFD-48AE-B175-A27906749752}" presName="vSp" presStyleCnt="0"/>
      <dgm:spPr/>
    </dgm:pt>
    <dgm:pt modelId="{EB2529C7-005A-4DBC-8BBC-034A6396CF66}" type="pres">
      <dgm:prSet presAssocID="{05FB8FEC-8923-4F72-9082-8358096054CB}" presName="horFlow" presStyleCnt="0"/>
      <dgm:spPr/>
    </dgm:pt>
    <dgm:pt modelId="{2379C262-55B1-4C7D-8BF7-56DB50077C52}" type="pres">
      <dgm:prSet presAssocID="{05FB8FEC-8923-4F72-9082-8358096054CB}" presName="bigChev" presStyleLbl="node1" presStyleIdx="14" presStyleCnt="15"/>
      <dgm:spPr>
        <a:prstGeom prst="homePlate">
          <a:avLst/>
        </a:prstGeom>
      </dgm:spPr>
    </dgm:pt>
    <dgm:pt modelId="{6E259221-DF31-476F-B2EA-C044EA906D88}" type="pres">
      <dgm:prSet presAssocID="{E47420F9-FE10-4619-8BB5-F6398F4956B9}" presName="parTrans" presStyleCnt="0"/>
      <dgm:spPr/>
    </dgm:pt>
    <dgm:pt modelId="{55DA84BD-B583-4C7A-9E34-0F58CC8D932D}" type="pres">
      <dgm:prSet presAssocID="{8A599717-DBD9-4550-BE77-5F9552463986}" presName="node" presStyleLbl="alignAccFollowNode1" presStyleIdx="42" presStyleCnt="45" custScaleX="201734">
        <dgm:presLayoutVars>
          <dgm:bulletEnabled val="1"/>
        </dgm:presLayoutVars>
      </dgm:prSet>
      <dgm:spPr/>
    </dgm:pt>
    <dgm:pt modelId="{04F7B9E6-3F63-4B92-B74E-0AA6CA865527}" type="pres">
      <dgm:prSet presAssocID="{ADF5ABA6-3D6B-46C4-8EF1-07F6FDEB7598}" presName="sibTrans" presStyleCnt="0"/>
      <dgm:spPr/>
    </dgm:pt>
    <dgm:pt modelId="{DB32C13D-E547-4772-9F8C-B3C5F000CED4}" type="pres">
      <dgm:prSet presAssocID="{3F03E76C-565E-4930-8151-7ADA2D900B48}" presName="node" presStyleLbl="alignAccFollowNode1" presStyleIdx="43" presStyleCnt="45" custScaleX="635221">
        <dgm:presLayoutVars>
          <dgm:bulletEnabled val="1"/>
        </dgm:presLayoutVars>
      </dgm:prSet>
      <dgm:spPr/>
    </dgm:pt>
    <dgm:pt modelId="{8D8F42F6-B4A0-4CCB-8075-8837A96A2E4F}" type="pres">
      <dgm:prSet presAssocID="{68A9FD54-9EEA-49A8-B0F8-2DDBFACDA93E}" presName="sibTrans" presStyleCnt="0"/>
      <dgm:spPr/>
    </dgm:pt>
    <dgm:pt modelId="{AF051D53-02A2-40ED-A4D8-13E97318640C}" type="pres">
      <dgm:prSet presAssocID="{FBEDB2FB-1E3A-433F-8BAB-390BF89303AD}" presName="node" presStyleLbl="alignAccFollowNode1" presStyleIdx="44" presStyleCnt="45" custScaleX="928011">
        <dgm:presLayoutVars>
          <dgm:bulletEnabled val="1"/>
        </dgm:presLayoutVars>
      </dgm:prSet>
      <dgm:spPr/>
    </dgm:pt>
  </dgm:ptLst>
  <dgm:cxnLst>
    <dgm:cxn modelId="{2D628800-E4C4-4463-9875-780197C5125D}" srcId="{452EA3C6-ED04-4D2E-8574-6E880EFDB87A}" destId="{81773F5C-FCFD-48AE-B175-A27906749752}" srcOrd="13" destOrd="0" parTransId="{306BB4CF-4D0D-4BB6-BC87-14BAA71F90E1}" sibTransId="{EDFEFF7E-AA7D-40EA-8E4A-5F00B5896773}"/>
    <dgm:cxn modelId="{D1EE2201-B954-4C62-B51F-6C2CCE0A079C}" srcId="{B5D3FC59-DC40-4CAC-A72B-1045882C8DCC}" destId="{856E1498-8DD5-458F-A3AF-A83D9B1EFA9D}" srcOrd="1" destOrd="0" parTransId="{26D2CB8D-DA1F-45C5-9F13-34D93914FAA6}" sibTransId="{DF1C3184-DE6A-4531-BC46-945A252EE37E}"/>
    <dgm:cxn modelId="{5679EC05-2547-47BB-9D82-89666649FB48}" type="presOf" srcId="{D05934EC-1883-4E66-ACBA-32C23A4248E0}" destId="{3C56268F-6D90-4CBD-8A80-D0B70E29CDA5}" srcOrd="0" destOrd="0" presId="urn:microsoft.com/office/officeart/2005/8/layout/lProcess3"/>
    <dgm:cxn modelId="{B36A4407-04EE-4964-BE36-1402F26683D8}" srcId="{84398A98-A89F-4250-835A-3BAA3E583E98}" destId="{5B5BAC2D-1B15-415A-8F70-44C04B817113}" srcOrd="1" destOrd="0" parTransId="{A6949C11-3DE1-4507-8E4F-74F0B88A495D}" sibTransId="{0FF5330C-1D16-4A21-A444-C4B41FB05905}"/>
    <dgm:cxn modelId="{FEEB4808-E4FE-48A6-8340-AF94B5656B94}" srcId="{1AB2E2B9-56F1-4C76-BCCC-1F126B0867CE}" destId="{B2E86B67-3992-44F6-8915-D4FDDBD2DA85}" srcOrd="0" destOrd="0" parTransId="{EA273CFB-8A55-4845-8783-9BB4439D8EE8}" sibTransId="{05F7B417-5D3C-47D3-B9C3-C52D8DBE9297}"/>
    <dgm:cxn modelId="{518AD70A-8251-4302-AFC2-A111F2391AA8}" srcId="{48011117-7BA9-4113-AA37-CD186F305006}" destId="{4C156A89-9C4D-4EBC-A4D3-D82B2C42CE97}" srcOrd="1" destOrd="0" parTransId="{9A9E7BF6-051C-44E9-8046-C77430F0EA8F}" sibTransId="{DD901DE3-19D3-4E97-9DA1-97F67518CE9E}"/>
    <dgm:cxn modelId="{B0D54F0B-975A-42A1-A75C-69E0214EBE22}" type="presOf" srcId="{2C899436-E701-45EA-B5E2-5C1CEAD6AA91}" destId="{28D29B74-96D6-4FEC-8DB9-9EA1E4EF625F}" srcOrd="0" destOrd="0" presId="urn:microsoft.com/office/officeart/2005/8/layout/lProcess3"/>
    <dgm:cxn modelId="{D7552F0C-0F80-44D9-A443-94FFBD57A3EB}" srcId="{452EA3C6-ED04-4D2E-8574-6E880EFDB87A}" destId="{56719ECD-B373-46DA-980D-79CC541B14EF}" srcOrd="6" destOrd="0" parTransId="{1094787E-9949-486C-8A3B-BC9F1A2C9644}" sibTransId="{489E348B-8767-489F-B05D-52281DEA3F98}"/>
    <dgm:cxn modelId="{0D173E12-06F9-416E-BEB8-49B4FA2A742A}" type="presOf" srcId="{B1B15847-CAFC-4BFC-B85B-A37D7AFCB839}" destId="{734561F6-8C1E-433F-B317-87AC27BC6509}" srcOrd="0" destOrd="0" presId="urn:microsoft.com/office/officeart/2005/8/layout/lProcess3"/>
    <dgm:cxn modelId="{3E1AFC15-CEB8-4C5E-AD60-48F5C73F97CF}" type="presOf" srcId="{D85E6F3C-04BA-4DD8-8E80-308DFFFFE290}" destId="{A10451A2-86D5-4385-8C50-F93FE91B432A}" srcOrd="0" destOrd="0" presId="urn:microsoft.com/office/officeart/2005/8/layout/lProcess3"/>
    <dgm:cxn modelId="{51FD8917-905B-4D03-8188-EA5897BB2321}" srcId="{CF84AB0F-40DB-4BC3-A009-9B6977F9F091}" destId="{F73E5733-A322-4C3E-B361-32F52DAD7B4F}" srcOrd="0" destOrd="0" parTransId="{F26A4D75-2D16-4DC3-9C6E-53270D8239AE}" sibTransId="{13D21F77-2A96-4912-8468-98493ADF801D}"/>
    <dgm:cxn modelId="{E2784018-5B69-46ED-9706-2336FFAE9803}" type="presOf" srcId="{7A58BB05-39A8-48C9-9701-75A5870CE38A}" destId="{D8F332BE-95F4-46F0-BE05-3C5553FEF1C3}" srcOrd="0" destOrd="0" presId="urn:microsoft.com/office/officeart/2005/8/layout/lProcess3"/>
    <dgm:cxn modelId="{A573511A-594B-4DA2-92F4-5BA09F15A928}" srcId="{34D3F3FD-3933-4E68-B546-E20263FF2016}" destId="{DCC526A1-6C51-4C3C-AD39-004AF7610614}" srcOrd="0" destOrd="0" parTransId="{8FD103D0-8CB3-4801-8106-B12FEBAF972A}" sibTransId="{9BFD928F-AE57-433B-A4BA-A9AA870381D7}"/>
    <dgm:cxn modelId="{E7DA761E-C580-45D2-8999-2F0CB089EBF2}" type="presOf" srcId="{AC5AF680-10CB-4646-B39A-7866123FB770}" destId="{36793EA3-8200-46FD-9059-F9F32C6F3DDB}" srcOrd="0" destOrd="0" presId="urn:microsoft.com/office/officeart/2005/8/layout/lProcess3"/>
    <dgm:cxn modelId="{68E37921-0F9E-40E9-86E9-93FBAE79448B}" srcId="{81773F5C-FCFD-48AE-B175-A27906749752}" destId="{7BB0BCF1-5EEC-4C85-B989-3B96A8FB6445}" srcOrd="1" destOrd="0" parTransId="{08DBA7EE-CEA3-43D7-8CE4-4FC9A11469D5}" sibTransId="{1484234E-C586-4308-88E2-B7CB9A9440EE}"/>
    <dgm:cxn modelId="{A8177B21-C78F-465C-86DA-78B2C477CFAF}" type="presOf" srcId="{A9B25A01-2CE3-4788-A271-E8A4A8B7D554}" destId="{C845011F-20D1-4A9D-9514-A90303E57E44}" srcOrd="0" destOrd="0" presId="urn:microsoft.com/office/officeart/2005/8/layout/lProcess3"/>
    <dgm:cxn modelId="{1658E521-CD7C-4452-876D-DD9205864AC6}" type="presOf" srcId="{0907C9B8-F165-4639-9AAD-BAF6986F5F05}" destId="{C8C3AF3C-B361-4785-9E5A-0071BD9241A6}" srcOrd="0" destOrd="0" presId="urn:microsoft.com/office/officeart/2005/8/layout/lProcess3"/>
    <dgm:cxn modelId="{5A282923-E1EC-4274-8659-2B564C84370A}" type="presOf" srcId="{C1AB1F66-9534-4292-97DB-224C40D609E2}" destId="{64D542D3-C6A5-424A-92EF-9EE63AEDA8F3}" srcOrd="0" destOrd="0" presId="urn:microsoft.com/office/officeart/2005/8/layout/lProcess3"/>
    <dgm:cxn modelId="{09FD0124-E9BA-4C20-9906-01B133C3F0B3}" type="presOf" srcId="{2ECA9207-0E4E-42AA-9FDF-6A5003800DE0}" destId="{49908080-6620-49C2-AC29-195A7D145531}" srcOrd="0" destOrd="0" presId="urn:microsoft.com/office/officeart/2005/8/layout/lProcess3"/>
    <dgm:cxn modelId="{1C828026-24EA-40FC-A40E-04D1FA656EA9}" srcId="{87B9AD78-270F-4DAF-8558-164C79B347E4}" destId="{DA9A6E27-1C76-4DD9-AB32-8A3E11A27AE3}" srcOrd="0" destOrd="0" parTransId="{74E6AFEA-E873-42DF-AA05-CA3CAB2F6CA2}" sibTransId="{1A17D7F9-C98B-484F-A2E7-398C790BB075}"/>
    <dgm:cxn modelId="{3B9D8C28-D2E0-4451-A960-40465936C894}" type="presOf" srcId="{C5B95F6D-47A0-4A97-88DB-126FBC070873}" destId="{CE67937E-3AE2-4D1E-9F6A-D7FF8BE5CF0B}" srcOrd="0" destOrd="0" presId="urn:microsoft.com/office/officeart/2005/8/layout/lProcess3"/>
    <dgm:cxn modelId="{C7D54229-53EC-4F2B-BC36-92A947A9554B}" srcId="{452EA3C6-ED04-4D2E-8574-6E880EFDB87A}" destId="{05FB8FEC-8923-4F72-9082-8358096054CB}" srcOrd="14" destOrd="0" parTransId="{CD558B88-A231-48DC-9E1A-D3BD1C4A6CB1}" sibTransId="{3D625CC6-3FD5-4C80-8BA4-06E348A46B68}"/>
    <dgm:cxn modelId="{CE1F192A-B56A-4D36-9116-DA7B83A84ACB}" srcId="{56719ECD-B373-46DA-980D-79CC541B14EF}" destId="{5F6D2B5F-170C-4C8F-AEB5-3E8EA9BAB302}" srcOrd="0" destOrd="0" parTransId="{9C7BA2F4-E1B7-4555-A53D-7A28CE04E711}" sibTransId="{6AE75F51-9573-4B83-A3BE-F36137DDCC4F}"/>
    <dgm:cxn modelId="{AD68682A-6D2C-437C-9648-282A5904915F}" type="presOf" srcId="{3F03E76C-565E-4930-8151-7ADA2D900B48}" destId="{DB32C13D-E547-4772-9F8C-B3C5F000CED4}" srcOrd="0" destOrd="0" presId="urn:microsoft.com/office/officeart/2005/8/layout/lProcess3"/>
    <dgm:cxn modelId="{A96D682A-0E8B-4381-A613-D2364E5C3BDC}" srcId="{452EA3C6-ED04-4D2E-8574-6E880EFDB87A}" destId="{7A58BB05-39A8-48C9-9701-75A5870CE38A}" srcOrd="0" destOrd="0" parTransId="{B962A011-A26E-4036-8187-D3A2983DF34C}" sibTransId="{E3C73522-ED59-4BD3-BA25-922A4C80B64C}"/>
    <dgm:cxn modelId="{16A3682E-C34A-4384-A1BF-76C28F83D5EA}" srcId="{452EA3C6-ED04-4D2E-8574-6E880EFDB87A}" destId="{B5D3FC59-DC40-4CAC-A72B-1045882C8DCC}" srcOrd="7" destOrd="0" parTransId="{8F284B31-707E-4592-B5F3-8C658EC20CD1}" sibTransId="{A10C8B07-E0D8-4CD1-B5CD-08D1D736FEA6}"/>
    <dgm:cxn modelId="{925A3031-B58B-48C0-B925-8634DF72A847}" srcId="{452EA3C6-ED04-4D2E-8574-6E880EFDB87A}" destId="{1AB2E2B9-56F1-4C76-BCCC-1F126B0867CE}" srcOrd="12" destOrd="0" parTransId="{5A1D9E20-06F0-4109-9FDD-BD41EF67B405}" sibTransId="{42E7AA71-7DBF-4784-86FE-1F54A37CB533}"/>
    <dgm:cxn modelId="{33BED932-A10B-4BE5-819D-0CF71B1531B3}" type="presOf" srcId="{D3C82A0F-2173-4EE6-B210-5C76DB855E23}" destId="{77CF9926-96B5-49E2-82B3-79134E56631B}" srcOrd="0" destOrd="0" presId="urn:microsoft.com/office/officeart/2005/8/layout/lProcess3"/>
    <dgm:cxn modelId="{A64B8137-75BD-4903-BE36-56259866E4C9}" srcId="{48011117-7BA9-4113-AA37-CD186F305006}" destId="{D0704151-C692-4BE0-8935-418CF3496B28}" srcOrd="2" destOrd="0" parTransId="{7EF1BEA9-307C-4FB1-8A28-12AE6977D40F}" sibTransId="{13C2EF84-3604-4D0D-BD56-7E7C43B79E39}"/>
    <dgm:cxn modelId="{01458439-6631-430B-B872-359A69CBB2A5}" srcId="{452EA3C6-ED04-4D2E-8574-6E880EFDB87A}" destId="{D3C82A0F-2173-4EE6-B210-5C76DB855E23}" srcOrd="3" destOrd="0" parTransId="{A27066EE-7D57-4685-BEBD-5445E81F8B7C}" sibTransId="{B41A2501-5C5D-48D6-A522-B5505670DE79}"/>
    <dgm:cxn modelId="{36C3F73B-A26D-4F04-A8D8-ECA296FB6E70}" srcId="{F06907DD-733D-43BA-B0E2-4AEC7926B71A}" destId="{A4C4DAAD-BE1E-4757-AC8D-AF237D0660D9}" srcOrd="2" destOrd="0" parTransId="{7CA05181-7E6F-4839-88D2-CD936AAC24FB}" sibTransId="{902C7563-AA92-47C9-99F9-4B6A6012DB48}"/>
    <dgm:cxn modelId="{348ECE3E-D859-407B-B4C0-20E510208CFB}" type="presOf" srcId="{D0704151-C692-4BE0-8935-418CF3496B28}" destId="{25F5583D-DA17-4BE8-A1E4-9B489DBEE28E}" srcOrd="0" destOrd="0" presId="urn:microsoft.com/office/officeart/2005/8/layout/lProcess3"/>
    <dgm:cxn modelId="{9CB4143F-7FE5-4289-B178-C1BC0FB89A44}" srcId="{84398A98-A89F-4250-835A-3BAA3E583E98}" destId="{D05934EC-1883-4E66-ACBA-32C23A4248E0}" srcOrd="0" destOrd="0" parTransId="{8587CB0E-FABD-4ABB-A98C-69C56AF42819}" sibTransId="{7FECF0A1-333B-4467-81D1-ED057E8A5F01}"/>
    <dgm:cxn modelId="{DB8FAB3F-AE6C-43FE-B30D-950C1ECF0311}" srcId="{F06907DD-733D-43BA-B0E2-4AEC7926B71A}" destId="{3F41D9F9-3489-48EA-9413-E416CF6D5823}" srcOrd="0" destOrd="0" parTransId="{0DFDB89C-1A09-44F5-BE47-4E393C63F2BD}" sibTransId="{771A68CE-8F56-4167-8282-C6010154A939}"/>
    <dgm:cxn modelId="{DF49AC3F-A37A-4530-BC7B-4594DD401CC5}" type="presOf" srcId="{8A599717-DBD9-4550-BE77-5F9552463986}" destId="{55DA84BD-B583-4C7A-9E34-0F58CC8D932D}" srcOrd="0" destOrd="0" presId="urn:microsoft.com/office/officeart/2005/8/layout/lProcess3"/>
    <dgm:cxn modelId="{27979240-2081-49A1-AA49-B7C886559CA2}" type="presOf" srcId="{CF84AB0F-40DB-4BC3-A009-9B6977F9F091}" destId="{C1C2D1E3-EAD0-45D5-BD01-35AE9EDE40AC}" srcOrd="0" destOrd="0" presId="urn:microsoft.com/office/officeart/2005/8/layout/lProcess3"/>
    <dgm:cxn modelId="{C9E78C5B-EC12-4961-A251-1D611D0F6FA2}" type="presOf" srcId="{3F41D9F9-3489-48EA-9413-E416CF6D5823}" destId="{06179760-36BB-4AF8-B99D-56137CBE729C}" srcOrd="0" destOrd="0" presId="urn:microsoft.com/office/officeart/2005/8/layout/lProcess3"/>
    <dgm:cxn modelId="{9A42655C-CB67-4481-8D71-FBE46495BB2D}" type="presOf" srcId="{47E67371-F0EC-4CAF-853C-DED80A5D2534}" destId="{C8D5814E-6368-4F27-B72D-19ACFFEB71C5}" srcOrd="0" destOrd="0" presId="urn:microsoft.com/office/officeart/2005/8/layout/lProcess3"/>
    <dgm:cxn modelId="{C4F0565D-AADB-4E9F-8CFD-5DE6FF5D0D37}" type="presOf" srcId="{1AB2E2B9-56F1-4C76-BCCC-1F126B0867CE}" destId="{91B21CAD-1FAB-490F-8942-0B5349D16E1E}" srcOrd="0" destOrd="0" presId="urn:microsoft.com/office/officeart/2005/8/layout/lProcess3"/>
    <dgm:cxn modelId="{857EBB60-A270-4580-A1C8-066B816151EF}" srcId="{CF84AB0F-40DB-4BC3-A009-9B6977F9F091}" destId="{2ECA9207-0E4E-42AA-9FDF-6A5003800DE0}" srcOrd="2" destOrd="0" parTransId="{68AD6058-30F3-4217-BE5E-31FF8BEEED65}" sibTransId="{A903E172-9603-4D18-8E79-63C59DB82371}"/>
    <dgm:cxn modelId="{FFC0E861-A075-469B-BB33-BEFF5AF01D6F}" srcId="{D3C82A0F-2173-4EE6-B210-5C76DB855E23}" destId="{2C899436-E701-45EA-B5E2-5C1CEAD6AA91}" srcOrd="2" destOrd="0" parTransId="{8925525B-E716-4B86-B588-FC2C428329BE}" sibTransId="{596250F5-A018-429E-9407-5A2C168E004F}"/>
    <dgm:cxn modelId="{C07E4246-3514-401C-8397-9C8D8E4AFBFD}" srcId="{BCE2B436-10D2-46A9-B9AC-CDC9946173EF}" destId="{05C681EA-563E-4198-8D79-864602D25382}" srcOrd="1" destOrd="0" parTransId="{858F193B-52D1-4399-B4F2-83FF85B52991}" sibTransId="{391B8236-BF70-48CE-92DA-0C5A1F21E1C9}"/>
    <dgm:cxn modelId="{6EF07146-4FE9-4D60-B0BA-E1C5A0EB59FF}" type="presOf" srcId="{48011117-7BA9-4113-AA37-CD186F305006}" destId="{714258DD-10A0-4314-B76D-E6FDD5D7D86E}" srcOrd="0" destOrd="0" presId="urn:microsoft.com/office/officeart/2005/8/layout/lProcess3"/>
    <dgm:cxn modelId="{6C979767-B62F-4598-A2B7-17D634FEEA64}" type="presOf" srcId="{4C156A89-9C4D-4EBC-A4D3-D82B2C42CE97}" destId="{95474F44-C73F-41D6-9586-F7D3E191D9E5}" srcOrd="0" destOrd="0" presId="urn:microsoft.com/office/officeart/2005/8/layout/lProcess3"/>
    <dgm:cxn modelId="{4A3CC868-D870-4A46-99E5-D8A70D35BAC0}" type="presOf" srcId="{856E1498-8DD5-458F-A3AF-A83D9B1EFA9D}" destId="{04697F35-6B69-43B1-A8CF-A43916AE6371}" srcOrd="0" destOrd="0" presId="urn:microsoft.com/office/officeart/2005/8/layout/lProcess3"/>
    <dgm:cxn modelId="{D16B2549-93FA-45B3-9C7E-674C6C4CD715}" srcId="{48011117-7BA9-4113-AA37-CD186F305006}" destId="{AA00CDC0-57DF-4938-B3A9-971E07B868DD}" srcOrd="0" destOrd="0" parTransId="{E6A64861-0998-47A7-930E-C2C694375B95}" sibTransId="{6F657113-7094-4D98-9759-63BDDD598130}"/>
    <dgm:cxn modelId="{D24F3D49-E832-4D2E-872B-98A6B91941E9}" srcId="{452EA3C6-ED04-4D2E-8574-6E880EFDB87A}" destId="{BCE2B436-10D2-46A9-B9AC-CDC9946173EF}" srcOrd="2" destOrd="0" parTransId="{958552C4-3B6A-4BD3-86A7-DAD7C79575AE}" sibTransId="{78FC0AAA-738C-4D9D-9B58-033DB9EA3184}"/>
    <dgm:cxn modelId="{A54F7749-CDCE-43B1-8344-89212EFAFA20}" type="presOf" srcId="{56719ECD-B373-46DA-980D-79CC541B14EF}" destId="{E9AE8414-93D6-4019-85A1-F1B99DA138E6}" srcOrd="0" destOrd="0" presId="urn:microsoft.com/office/officeart/2005/8/layout/lProcess3"/>
    <dgm:cxn modelId="{F6E34F4A-C463-45ED-829D-FCE26D231A7C}" type="presOf" srcId="{F73E5733-A322-4C3E-B361-32F52DAD7B4F}" destId="{A78A3D05-7905-424E-BD63-1FB0A69EBEA8}" srcOrd="0" destOrd="0" presId="urn:microsoft.com/office/officeart/2005/8/layout/lProcess3"/>
    <dgm:cxn modelId="{C799344B-B701-4E2C-A977-E0123431B0C6}" srcId="{FDBD5E0F-EACB-42F8-BB3C-F81B7E0F0553}" destId="{47E67371-F0EC-4CAF-853C-DED80A5D2534}" srcOrd="2" destOrd="0" parTransId="{2305ECDB-CE94-45D2-9768-1812C5F71F8E}" sibTransId="{A8D87C63-B322-40EF-88D3-17C1469121DF}"/>
    <dgm:cxn modelId="{83D9A74C-BF77-48CD-AD22-E6BA322EFE7E}" type="presOf" srcId="{DCC526A1-6C51-4C3C-AD39-004AF7610614}" destId="{A2395377-0206-42CB-A9E0-F00F5148A90C}" srcOrd="0" destOrd="0" presId="urn:microsoft.com/office/officeart/2005/8/layout/lProcess3"/>
    <dgm:cxn modelId="{3013196E-887C-4FB9-8DC3-E3F6E53FD496}" srcId="{56719ECD-B373-46DA-980D-79CC541B14EF}" destId="{B8E009EF-118E-4CD3-9747-5C6CA7BCC96F}" srcOrd="2" destOrd="0" parTransId="{CD61B5A6-6184-47A0-A3ED-4E8864A22052}" sibTransId="{478D8AAD-3B60-49CE-A961-836869BA9103}"/>
    <dgm:cxn modelId="{8A22F850-860A-48EB-9A10-0F2B8E8BCB31}" type="presOf" srcId="{34D3F3FD-3933-4E68-B546-E20263FF2016}" destId="{F73D6745-007F-4D75-AADD-94D0840BC0BF}" srcOrd="0" destOrd="0" presId="urn:microsoft.com/office/officeart/2005/8/layout/lProcess3"/>
    <dgm:cxn modelId="{C9920D51-38DD-4474-B7AD-34679BF727D6}" type="presOf" srcId="{54211A96-0544-4114-9488-CD59E2CF51CC}" destId="{09026FC5-53C4-4EF2-8835-65AA2D22325A}" srcOrd="0" destOrd="0" presId="urn:microsoft.com/office/officeart/2005/8/layout/lProcess3"/>
    <dgm:cxn modelId="{F2426373-913F-435B-AED7-7B013D6277AB}" type="presOf" srcId="{452EA3C6-ED04-4D2E-8574-6E880EFDB87A}" destId="{6B15820E-63BA-4B2C-9550-40AD02F86480}" srcOrd="0" destOrd="0" presId="urn:microsoft.com/office/officeart/2005/8/layout/lProcess3"/>
    <dgm:cxn modelId="{4717E073-EDE6-4FFC-93A1-013252BD8F40}" srcId="{452EA3C6-ED04-4D2E-8574-6E880EFDB87A}" destId="{84398A98-A89F-4250-835A-3BAA3E583E98}" srcOrd="8" destOrd="0" parTransId="{BEA394BD-63D1-4352-AC9A-7E14974896D5}" sibTransId="{4E5895AF-C3BD-4056-A1F3-0687EE5D1D28}"/>
    <dgm:cxn modelId="{5A5DF275-DBB5-45E1-8E34-7C8506E51511}" type="presOf" srcId="{A364F7F5-5833-40F3-A456-6F25F0626F13}" destId="{0C24EA63-57A8-4B44-AB4E-B1897CA73C26}" srcOrd="0" destOrd="0" presId="urn:microsoft.com/office/officeart/2005/8/layout/lProcess3"/>
    <dgm:cxn modelId="{B3B68578-307C-49A0-A221-88647FDC2486}" type="presOf" srcId="{F06907DD-733D-43BA-B0E2-4AEC7926B71A}" destId="{FF762A79-520F-483C-9938-B523E3C57366}" srcOrd="0" destOrd="0" presId="urn:microsoft.com/office/officeart/2005/8/layout/lProcess3"/>
    <dgm:cxn modelId="{AA0FED78-F6FE-4986-B132-2F3B3E00D6E0}" type="presOf" srcId="{FBEDB2FB-1E3A-433F-8BAB-390BF89303AD}" destId="{AF051D53-02A2-40ED-A4D8-13E97318640C}" srcOrd="0" destOrd="0" presId="urn:microsoft.com/office/officeart/2005/8/layout/lProcess3"/>
    <dgm:cxn modelId="{3448387A-9D84-4539-94CF-924892F9868B}" type="presOf" srcId="{1715BBCB-0F13-4751-9381-BA522C5D487C}" destId="{7B1FE95F-34E4-4BC1-8DBE-5E901973372F}" srcOrd="0" destOrd="0" presId="urn:microsoft.com/office/officeart/2005/8/layout/lProcess3"/>
    <dgm:cxn modelId="{466CFB5A-AE0B-4083-BDD0-9C3878D42930}" type="presOf" srcId="{3785BA43-21B1-482D-902B-ACD5F92776CB}" destId="{9EC0EE82-7BA4-4FA4-B954-0FAB80BDED33}" srcOrd="0" destOrd="0" presId="urn:microsoft.com/office/officeart/2005/8/layout/lProcess3"/>
    <dgm:cxn modelId="{AA1A297C-3CE4-4157-B1BA-C150833293D8}" type="presOf" srcId="{B2E86B67-3992-44F6-8915-D4FDDBD2DA85}" destId="{7AB5B174-37F9-42C9-930C-DA5121D37D7B}" srcOrd="0" destOrd="0" presId="urn:microsoft.com/office/officeart/2005/8/layout/lProcess3"/>
    <dgm:cxn modelId="{67DF9381-7800-498F-AA65-D127EC0DE8D9}" srcId="{452EA3C6-ED04-4D2E-8574-6E880EFDB87A}" destId="{48011117-7BA9-4113-AA37-CD186F305006}" srcOrd="4" destOrd="0" parTransId="{516014AA-66F6-46B7-ADF8-AEEACAB60C7D}" sibTransId="{C54F2C23-46F9-47ED-9859-7F887EC686AD}"/>
    <dgm:cxn modelId="{03CF0A88-F30B-4556-B32F-F1CE75E5EA94}" type="presOf" srcId="{5AA45AFC-211E-4ED8-AF96-327CE5E83DC3}" destId="{2DC34E8C-309F-41BB-AD8F-A455AFFB541E}" srcOrd="0" destOrd="0" presId="urn:microsoft.com/office/officeart/2005/8/layout/lProcess3"/>
    <dgm:cxn modelId="{E1A3FD89-85A3-4E58-9596-43EE020F958E}" type="presOf" srcId="{BCE2B436-10D2-46A9-B9AC-CDC9946173EF}" destId="{3B28DE18-970F-4860-9679-1A6D92A17838}" srcOrd="0" destOrd="0" presId="urn:microsoft.com/office/officeart/2005/8/layout/lProcess3"/>
    <dgm:cxn modelId="{0BAC8C8C-6A40-4C76-9A4E-BC14D3F146C8}" srcId="{B5D3FC59-DC40-4CAC-A72B-1045882C8DCC}" destId="{54211A96-0544-4114-9488-CD59E2CF51CC}" srcOrd="2" destOrd="0" parTransId="{A87C8F7A-1E64-42F2-B461-0F2C92FBF114}" sibTransId="{A691723F-8ACD-4AF7-B7A3-F403C5E70E92}"/>
    <dgm:cxn modelId="{8A1E438D-6EEC-4DA1-AE87-4424A5CF3523}" srcId="{452EA3C6-ED04-4D2E-8574-6E880EFDB87A}" destId="{34D3F3FD-3933-4E68-B546-E20263FF2016}" srcOrd="11" destOrd="0" parTransId="{AB80BB46-0E98-4354-B1E6-F01511DA0BB5}" sibTransId="{F517C748-8BF9-4608-86CC-D628BB92CCEE}"/>
    <dgm:cxn modelId="{51E6F38D-2086-4591-AD73-35850F9C27D6}" srcId="{1AB2E2B9-56F1-4C76-BCCC-1F126B0867CE}" destId="{C1AB1F66-9534-4292-97DB-224C40D609E2}" srcOrd="1" destOrd="0" parTransId="{1A6C4BC8-D785-48FE-8880-B58F280EFAF7}" sibTransId="{6AB3734A-A068-4723-878F-5496EBC1CB7D}"/>
    <dgm:cxn modelId="{76A7728F-85C5-442C-A0DD-198AB4E75844}" srcId="{56719ECD-B373-46DA-980D-79CC541B14EF}" destId="{AC5AF680-10CB-4646-B39A-7866123FB770}" srcOrd="1" destOrd="0" parTransId="{E28FCAEC-3147-4C2E-918B-F42C4DCF58CC}" sibTransId="{F620CD80-F95B-45CA-9EDD-D29136957FDD}"/>
    <dgm:cxn modelId="{82B97490-DAB7-4BAA-9BE0-C58EF74748FF}" srcId="{D3C82A0F-2173-4EE6-B210-5C76DB855E23}" destId="{C571941D-D911-4A06-9057-1FF9D1DFF775}" srcOrd="1" destOrd="0" parTransId="{874A7DC3-8905-426A-9217-AB413BB61FA9}" sibTransId="{237007CD-E973-4E78-BA44-F36C7150E519}"/>
    <dgm:cxn modelId="{CF1BE191-43B1-43F8-9A5A-675D27DDF4E7}" type="presOf" srcId="{AA00CDC0-57DF-4938-B3A9-971E07B868DD}" destId="{E0071339-BD8B-4A10-8A38-3E57E79020CE}" srcOrd="0" destOrd="0" presId="urn:microsoft.com/office/officeart/2005/8/layout/lProcess3"/>
    <dgm:cxn modelId="{FEB8F19C-A77B-4D09-BD71-2E3F6B3CA06D}" type="presOf" srcId="{DA9A6E27-1C76-4DD9-AB32-8A3E11A27AE3}" destId="{20A6DB67-9E2D-44FC-AA18-6CAC582BECB1}" srcOrd="0" destOrd="0" presId="urn:microsoft.com/office/officeart/2005/8/layout/lProcess3"/>
    <dgm:cxn modelId="{4AFE22A0-AE17-4379-A529-1ED1650251D5}" type="presOf" srcId="{05C681EA-563E-4198-8D79-864602D25382}" destId="{F1237168-74E9-40B4-B29A-CADBF1607099}" srcOrd="0" destOrd="0" presId="urn:microsoft.com/office/officeart/2005/8/layout/lProcess3"/>
    <dgm:cxn modelId="{46428FA1-80E2-4389-92A7-1AFD95CE42DB}" srcId="{FDBD5E0F-EACB-42F8-BB3C-F81B7E0F0553}" destId="{A364F7F5-5833-40F3-A456-6F25F0626F13}" srcOrd="1" destOrd="0" parTransId="{45196D7D-FD9A-45E1-9341-6E552CA9FC65}" sibTransId="{D747C879-8FD3-4BE4-9FC9-5AD19BF6F8E7}"/>
    <dgm:cxn modelId="{E4F20BA2-881F-4591-9F02-429171864C9C}" srcId="{452EA3C6-ED04-4D2E-8574-6E880EFDB87A}" destId="{87B9AD78-270F-4DAF-8558-164C79B347E4}" srcOrd="9" destOrd="0" parTransId="{A24F437B-FE71-44E3-8356-202FBD2D5798}" sibTransId="{F3FB7D02-0ABC-4863-82BA-9B1E8048CDE4}"/>
    <dgm:cxn modelId="{3D5300A4-F028-4B28-8923-BC5F4577F28A}" type="presOf" srcId="{7BB0BCF1-5EEC-4C85-B989-3B96A8FB6445}" destId="{1AF48281-9AB0-4561-8965-CBF005E17A88}" srcOrd="0" destOrd="0" presId="urn:microsoft.com/office/officeart/2005/8/layout/lProcess3"/>
    <dgm:cxn modelId="{0CFF83A6-ACA2-4891-A4D0-71836AF7F947}" type="presOf" srcId="{C571941D-D911-4A06-9057-1FF9D1DFF775}" destId="{D131394C-B051-4BA1-B5E7-222FBAA271E9}" srcOrd="0" destOrd="0" presId="urn:microsoft.com/office/officeart/2005/8/layout/lProcess3"/>
    <dgm:cxn modelId="{128F91A6-8859-4B0D-A11B-03C455B28197}" srcId="{84398A98-A89F-4250-835A-3BAA3E583E98}" destId="{C3D224D7-6092-4C7A-93BD-5CAB41D450D0}" srcOrd="2" destOrd="0" parTransId="{65B20C35-7D78-4ADB-8E82-DB91A9CAEAF4}" sibTransId="{7AE6E29D-F07B-466F-9681-28789C668B1A}"/>
    <dgm:cxn modelId="{5789A3A6-7CC3-4E3A-80C5-0733854B39D4}" srcId="{452EA3C6-ED04-4D2E-8574-6E880EFDB87A}" destId="{CF84AB0F-40DB-4BC3-A009-9B6977F9F091}" srcOrd="1" destOrd="0" parTransId="{503142B9-A524-4E42-A1FD-3A3F627AF3AB}" sibTransId="{1E5443D6-8C63-4D37-BBC2-EBFCB1044613}"/>
    <dgm:cxn modelId="{E0E428A9-08DD-4F9D-BFF4-0DCFEEA49C97}" srcId="{BCE2B436-10D2-46A9-B9AC-CDC9946173EF}" destId="{D85E6F3C-04BA-4DD8-8E80-308DFFFFE290}" srcOrd="2" destOrd="0" parTransId="{FC13864D-1E1A-4804-9FCC-2BFCC53E94B2}" sibTransId="{9DE2D705-0CEE-4CA5-9801-A4C242C017D0}"/>
    <dgm:cxn modelId="{011C94AA-A469-45DB-B1B3-DA5321F24A88}" srcId="{7A58BB05-39A8-48C9-9701-75A5870CE38A}" destId="{0907C9B8-F165-4639-9AAD-BAF6986F5F05}" srcOrd="0" destOrd="0" parTransId="{7466C2AC-70AF-4B31-B793-B04939819EB3}" sibTransId="{69C8C0C3-55E7-4D67-8306-7B180E8DF1AC}"/>
    <dgm:cxn modelId="{088529AC-EB6A-4DFE-B8FE-9BC184EE811A}" srcId="{87B9AD78-270F-4DAF-8558-164C79B347E4}" destId="{3785BA43-21B1-482D-902B-ACD5F92776CB}" srcOrd="2" destOrd="0" parTransId="{952925B1-9FF7-47BC-9205-E73FBA969171}" sibTransId="{221D40AB-0DE7-4B69-9CC5-3628E64E09EA}"/>
    <dgm:cxn modelId="{3F3081AC-84F6-4D52-A6D7-B4DB6AE2D73C}" srcId="{452EA3C6-ED04-4D2E-8574-6E880EFDB87A}" destId="{F06907DD-733D-43BA-B0E2-4AEC7926B71A}" srcOrd="5" destOrd="0" parTransId="{CD196F32-41A7-42F4-8013-41842975957B}" sibTransId="{5C00CDED-6A34-4E04-9946-AA8281B89152}"/>
    <dgm:cxn modelId="{1141F7AD-522F-48CF-92F7-105B4822EEDB}" srcId="{05FB8FEC-8923-4F72-9082-8358096054CB}" destId="{3F03E76C-565E-4930-8151-7ADA2D900B48}" srcOrd="1" destOrd="0" parTransId="{6A79DAB0-5896-4E40-9A44-20453E51C4AA}" sibTransId="{68A9FD54-9EEA-49A8-B0F8-2DDBFACDA93E}"/>
    <dgm:cxn modelId="{2F1AB0AF-6B18-44FF-B99B-F1464F8BFEF7}" srcId="{05FB8FEC-8923-4F72-9082-8358096054CB}" destId="{8A599717-DBD9-4550-BE77-5F9552463986}" srcOrd="0" destOrd="0" parTransId="{E47420F9-FE10-4619-8BB5-F6398F4956B9}" sibTransId="{ADF5ABA6-3D6B-46C4-8EF1-07F6FDEB7598}"/>
    <dgm:cxn modelId="{9A3083B0-4037-46EA-9CF0-9B44B3A2037B}" type="presOf" srcId="{C3D224D7-6092-4C7A-93BD-5CAB41D450D0}" destId="{6C448E0F-ACF1-4094-81CD-714D323C4A25}" srcOrd="0" destOrd="0" presId="urn:microsoft.com/office/officeart/2005/8/layout/lProcess3"/>
    <dgm:cxn modelId="{4CA560B1-040D-46C5-AB6B-914F40DCFE09}" type="presOf" srcId="{B7CAC67A-C86F-4766-B589-9510611C5195}" destId="{616CE76B-14D4-4AFB-A857-57DA362992CE}" srcOrd="0" destOrd="0" presId="urn:microsoft.com/office/officeart/2005/8/layout/lProcess3"/>
    <dgm:cxn modelId="{2264B0B1-6F48-4F99-B506-E7150BF37CD8}" srcId="{81773F5C-FCFD-48AE-B175-A27906749752}" destId="{5E021192-CFD9-49FB-8998-5413A436ADA0}" srcOrd="0" destOrd="0" parTransId="{777C3E99-0AB4-430F-8089-ABD4AEA633F1}" sibTransId="{7E0878E5-FC29-464B-AA36-A5242794BE7A}"/>
    <dgm:cxn modelId="{B54684B3-8F64-40AF-AD64-5A53EC354CAB}" srcId="{34D3F3FD-3933-4E68-B546-E20263FF2016}" destId="{5C539F39-950F-4C40-8D77-EB289842F045}" srcOrd="1" destOrd="0" parTransId="{24331E59-2164-43C7-AA2B-582E977024C1}" sibTransId="{9032F040-81CE-489B-A4B3-67E3C54FEA34}"/>
    <dgm:cxn modelId="{83BCE1C0-9885-4278-A632-2B31F8F72F5E}" srcId="{81773F5C-FCFD-48AE-B175-A27906749752}" destId="{6D5403E3-97B3-400E-9361-D4C40AC1FBEE}" srcOrd="2" destOrd="0" parTransId="{C1C8A9C2-A902-47F4-92BE-5DE0A32769F2}" sibTransId="{26C1C873-7A5F-411E-891D-47C822657983}"/>
    <dgm:cxn modelId="{F7C655C2-9957-4DC9-B6FC-CBA61F99170F}" type="presOf" srcId="{5E021192-CFD9-49FB-8998-5413A436ADA0}" destId="{99FA89AA-5ED3-47AA-B0C3-4C1BACE8C523}" srcOrd="0" destOrd="0" presId="urn:microsoft.com/office/officeart/2005/8/layout/lProcess3"/>
    <dgm:cxn modelId="{778AFBC6-CD97-4902-9D68-26D431FFE12B}" type="presOf" srcId="{5C539F39-950F-4C40-8D77-EB289842F045}" destId="{70501FB5-5D95-4E64-86B9-238C99257103}" srcOrd="0" destOrd="0" presId="urn:microsoft.com/office/officeart/2005/8/layout/lProcess3"/>
    <dgm:cxn modelId="{9F1388C7-FDAF-4FC9-AFCF-316F0556F38A}" type="presOf" srcId="{F3719834-8C2D-453C-8AEB-6D33099F1428}" destId="{AB7633B6-702B-49B3-8CF8-9599E4E1811B}" srcOrd="0" destOrd="0" presId="urn:microsoft.com/office/officeart/2005/8/layout/lProcess3"/>
    <dgm:cxn modelId="{FD9856C8-FD27-4394-A2EB-9185504FF183}" srcId="{B5D3FC59-DC40-4CAC-A72B-1045882C8DCC}" destId="{5AA45AFC-211E-4ED8-AF96-327CE5E83DC3}" srcOrd="0" destOrd="0" parTransId="{0ACC15BD-7684-45A2-939C-9D144BD9A15F}" sibTransId="{3060B3D1-5BF4-46B9-8D60-1D14B68A1ACD}"/>
    <dgm:cxn modelId="{F9DD98C8-DA57-4D15-9C1C-240BB7B12B9C}" srcId="{452EA3C6-ED04-4D2E-8574-6E880EFDB87A}" destId="{FDBD5E0F-EACB-42F8-BB3C-F81B7E0F0553}" srcOrd="10" destOrd="0" parTransId="{24BDD6D4-2116-44F1-97D6-CA6B78FD050F}" sibTransId="{4C6813C4-164C-4534-9DEF-6B76FDA22B74}"/>
    <dgm:cxn modelId="{E3E92ACA-537F-45B0-9F68-E3FD5E3C9F82}" srcId="{D3C82A0F-2173-4EE6-B210-5C76DB855E23}" destId="{1715BBCB-0F13-4751-9381-BA522C5D487C}" srcOrd="0" destOrd="0" parTransId="{24982CF9-ED67-4E38-8A83-1D73F552440F}" sibTransId="{E535F40F-2C2A-45AC-B507-C36062B0E864}"/>
    <dgm:cxn modelId="{107C55D1-2F09-4BFB-84EA-D135C37C7886}" type="presOf" srcId="{5B5BAC2D-1B15-415A-8F70-44C04B817113}" destId="{CA969008-9D3E-4795-94B6-7B451CC04D44}" srcOrd="0" destOrd="0" presId="urn:microsoft.com/office/officeart/2005/8/layout/lProcess3"/>
    <dgm:cxn modelId="{56EF88D4-FA78-443E-82D7-00E1A9AC879E}" type="presOf" srcId="{84398A98-A89F-4250-835A-3BAA3E583E98}" destId="{0DDE2943-FF56-48E5-831F-A4AFA6F6BD42}" srcOrd="0" destOrd="0" presId="urn:microsoft.com/office/officeart/2005/8/layout/lProcess3"/>
    <dgm:cxn modelId="{6C097ED8-D0CA-4AD6-A4A0-81C26DA53E9B}" type="presOf" srcId="{B5D3FC59-DC40-4CAC-A72B-1045882C8DCC}" destId="{AC49494D-EBFE-4B1A-9E98-EC011C5743C0}" srcOrd="0" destOrd="0" presId="urn:microsoft.com/office/officeart/2005/8/layout/lProcess3"/>
    <dgm:cxn modelId="{DBDC42D9-AF73-47F0-AC91-2E11D7D342B5}" srcId="{CF84AB0F-40DB-4BC3-A009-9B6977F9F091}" destId="{C3C1ABC4-10FF-43D8-807C-75CEEB95D127}" srcOrd="1" destOrd="0" parTransId="{0F4D3FE3-6A74-45F0-97F8-3518EBBFCC7E}" sibTransId="{C34AE21B-B56B-4456-B6AF-671F68D213DE}"/>
    <dgm:cxn modelId="{7F9BACDC-4419-4330-9932-070A17C74B59}" type="presOf" srcId="{05FB8FEC-8923-4F72-9082-8358096054CB}" destId="{2379C262-55B1-4C7D-8BF7-56DB50077C52}" srcOrd="0" destOrd="0" presId="urn:microsoft.com/office/officeart/2005/8/layout/lProcess3"/>
    <dgm:cxn modelId="{E25875DD-3531-4B0C-AAF3-4DD272414EBD}" type="presOf" srcId="{6D5403E3-97B3-400E-9361-D4C40AC1FBEE}" destId="{DF416F03-E00F-45BB-8F67-CBE80650B2B5}" srcOrd="0" destOrd="0" presId="urn:microsoft.com/office/officeart/2005/8/layout/lProcess3"/>
    <dgm:cxn modelId="{D6CF7EDD-8662-48CA-9A72-9B57BD9FC73D}" type="presOf" srcId="{87B9AD78-270F-4DAF-8558-164C79B347E4}" destId="{CFE7B40B-7DF3-4343-91C4-0AAACC4F7E3B}" srcOrd="0" destOrd="0" presId="urn:microsoft.com/office/officeart/2005/8/layout/lProcess3"/>
    <dgm:cxn modelId="{0F39C8DD-EC61-434E-9742-68CFD17E1B75}" srcId="{7A58BB05-39A8-48C9-9701-75A5870CE38A}" destId="{F3719834-8C2D-453C-8AEB-6D33099F1428}" srcOrd="2" destOrd="0" parTransId="{DA4A6838-29AA-41AF-A8CD-6D29A1C860A1}" sibTransId="{351A6F91-0181-4D00-BC4D-B44BF88D595A}"/>
    <dgm:cxn modelId="{C817B6E0-391E-46A0-8255-9FB60E3476C0}" type="presOf" srcId="{C3C1ABC4-10FF-43D8-807C-75CEEB95D127}" destId="{03FD61F9-F0CC-442F-8254-675C30468E06}" srcOrd="0" destOrd="0" presId="urn:microsoft.com/office/officeart/2005/8/layout/lProcess3"/>
    <dgm:cxn modelId="{FB806AE2-4552-443F-AD6B-80A2DFA701BB}" type="presOf" srcId="{8EF14CE9-06F2-437E-8E3A-E676D3054A63}" destId="{E9427475-B74A-4227-8627-E577E16CB6D3}" srcOrd="0" destOrd="0" presId="urn:microsoft.com/office/officeart/2005/8/layout/lProcess3"/>
    <dgm:cxn modelId="{4456AEE2-2B7F-40A3-BFF3-B24A5BAF6688}" srcId="{BCE2B436-10D2-46A9-B9AC-CDC9946173EF}" destId="{B7CAC67A-C86F-4766-B589-9510611C5195}" srcOrd="0" destOrd="0" parTransId="{A9FA7DE0-81EA-48D3-9E86-1D48A16FAB68}" sibTransId="{C4E77780-FE80-4FF1-9784-E3531210CFF4}"/>
    <dgm:cxn modelId="{207DFFE2-AE0F-4F25-9333-BFA986286C04}" srcId="{FDBD5E0F-EACB-42F8-BB3C-F81B7E0F0553}" destId="{B6242047-D682-4B39-85DD-4EA548BE562E}" srcOrd="0" destOrd="0" parTransId="{FCE4ECCD-1A57-4E18-84A3-C553878276BA}" sibTransId="{DE6149DE-3C51-447B-9AB7-29F7743318FD}"/>
    <dgm:cxn modelId="{B9362FE4-9DE8-47C5-A834-3B9360439BA2}" type="presOf" srcId="{B6242047-D682-4B39-85DD-4EA548BE562E}" destId="{F84FF776-D7FA-4738-A3AD-C48AD4370823}" srcOrd="0" destOrd="0" presId="urn:microsoft.com/office/officeart/2005/8/layout/lProcess3"/>
    <dgm:cxn modelId="{1A3F68E5-ECAB-4C45-9541-D14FEBFF905C}" type="presOf" srcId="{A4C4DAAD-BE1E-4757-AC8D-AF237D0660D9}" destId="{79006465-ECED-4F06-9735-486254DA6F31}" srcOrd="0" destOrd="0" presId="urn:microsoft.com/office/officeart/2005/8/layout/lProcess3"/>
    <dgm:cxn modelId="{1DB87FE6-58AB-4B29-9927-E73CBAB9848A}" srcId="{05FB8FEC-8923-4F72-9082-8358096054CB}" destId="{FBEDB2FB-1E3A-433F-8BAB-390BF89303AD}" srcOrd="2" destOrd="0" parTransId="{4E14DD1B-FB23-47CB-BB02-5DC74FC9BBEC}" sibTransId="{D846F322-B0FB-4623-9103-9126682A5DF9}"/>
    <dgm:cxn modelId="{B2FF14E7-10CE-463B-B0B9-C4F951E0665A}" type="presOf" srcId="{5F6D2B5F-170C-4C8F-AEB5-3E8EA9BAB302}" destId="{3F48918A-C4E6-447D-BF24-BEA5DFD208C9}" srcOrd="0" destOrd="0" presId="urn:microsoft.com/office/officeart/2005/8/layout/lProcess3"/>
    <dgm:cxn modelId="{AD9D57E7-B466-468B-A9CA-49D6CB84BFB8}" type="presOf" srcId="{FDBD5E0F-EACB-42F8-BB3C-F81B7E0F0553}" destId="{FBEE03B8-0B33-49D3-9F3B-617A767FAEDC}" srcOrd="0" destOrd="0" presId="urn:microsoft.com/office/officeart/2005/8/layout/lProcess3"/>
    <dgm:cxn modelId="{92B1D5E7-B9FB-4D00-B354-7E0AAE9AE477}" srcId="{87B9AD78-270F-4DAF-8558-164C79B347E4}" destId="{A9B25A01-2CE3-4788-A271-E8A4A8B7D554}" srcOrd="1" destOrd="0" parTransId="{13429B8D-6196-45D4-BC7E-D3DB38EB1825}" sibTransId="{08DCC40F-EE3D-4442-8BF9-2574E332A6BA}"/>
    <dgm:cxn modelId="{0A0ECBE8-9355-43CE-B16E-5747C2D5D227}" type="presOf" srcId="{81773F5C-FCFD-48AE-B175-A27906749752}" destId="{FA721D03-D98D-40C6-BD4B-7A6303A5F486}" srcOrd="0" destOrd="0" presId="urn:microsoft.com/office/officeart/2005/8/layout/lProcess3"/>
    <dgm:cxn modelId="{B49BDBE9-066C-495F-AD67-5B42602271AB}" srcId="{34D3F3FD-3933-4E68-B546-E20263FF2016}" destId="{8EF14CE9-06F2-437E-8E3A-E676D3054A63}" srcOrd="2" destOrd="0" parTransId="{E30319B9-06AF-4914-971B-6E68730117A3}" sibTransId="{41B78C9B-AA34-4D21-A6EC-F2F470C6D5F6}"/>
    <dgm:cxn modelId="{9C3CFFEF-1F97-4373-932E-0214041B061C}" srcId="{F06907DD-733D-43BA-B0E2-4AEC7926B71A}" destId="{B1B15847-CAFC-4BFC-B85B-A37D7AFCB839}" srcOrd="1" destOrd="0" parTransId="{26D02726-1ADE-4EF8-B2D1-D5AA84305CA8}" sibTransId="{75C6E24C-92BB-4016-84E1-61A8B46E70D9}"/>
    <dgm:cxn modelId="{FADF11F4-0FBD-40A8-AE6F-56C37856183E}" type="presOf" srcId="{715B59E9-F26E-4DFD-85B3-1CCEC3B76AD9}" destId="{4719461E-44D9-4A9C-8D40-B2FB15C84431}" srcOrd="0" destOrd="0" presId="urn:microsoft.com/office/officeart/2005/8/layout/lProcess3"/>
    <dgm:cxn modelId="{E3D05EF6-486E-4B39-B506-12C882B4E257}" srcId="{1AB2E2B9-56F1-4C76-BCCC-1F126B0867CE}" destId="{715B59E9-F26E-4DFD-85B3-1CCEC3B76AD9}" srcOrd="2" destOrd="0" parTransId="{0F0636EC-2E48-477B-836E-4D815DB45F06}" sibTransId="{FEEB6EAF-3234-44A8-9C1C-0E565737E8D8}"/>
    <dgm:cxn modelId="{EC9757F6-37AF-417C-826A-279132DE89D9}" type="presOf" srcId="{B8E009EF-118E-4CD3-9747-5C6CA7BCC96F}" destId="{693CDE63-F341-4B1C-A37A-2B3B74DD22D4}" srcOrd="0" destOrd="0" presId="urn:microsoft.com/office/officeart/2005/8/layout/lProcess3"/>
    <dgm:cxn modelId="{7FD1ABF7-75DC-46D8-A91D-EA0323A880E5}" srcId="{7A58BB05-39A8-48C9-9701-75A5870CE38A}" destId="{C5B95F6D-47A0-4A97-88DB-126FBC070873}" srcOrd="1" destOrd="0" parTransId="{9DE29155-0E15-4137-A3EB-EB82F6FF3F30}" sibTransId="{371042C1-53C2-47BD-9087-DDC880950908}"/>
    <dgm:cxn modelId="{F041D7B4-4F4D-4CD5-9EE8-2D07EC95101D}" type="presParOf" srcId="{6B15820E-63BA-4B2C-9550-40AD02F86480}" destId="{BDE3AC1B-E466-4DD0-BE56-B15CA00CB3C9}" srcOrd="0" destOrd="0" presId="urn:microsoft.com/office/officeart/2005/8/layout/lProcess3"/>
    <dgm:cxn modelId="{B13D7056-D2B5-4517-BEE3-7FD547AE8698}" type="presParOf" srcId="{BDE3AC1B-E466-4DD0-BE56-B15CA00CB3C9}" destId="{D8F332BE-95F4-46F0-BE05-3C5553FEF1C3}" srcOrd="0" destOrd="0" presId="urn:microsoft.com/office/officeart/2005/8/layout/lProcess3"/>
    <dgm:cxn modelId="{C45D1436-DC2B-4446-A196-644048CB6B47}" type="presParOf" srcId="{BDE3AC1B-E466-4DD0-BE56-B15CA00CB3C9}" destId="{38F782FC-714B-49D2-AE31-06F1EA9BC88C}" srcOrd="1" destOrd="0" presId="urn:microsoft.com/office/officeart/2005/8/layout/lProcess3"/>
    <dgm:cxn modelId="{58A2F6EB-154E-4AAA-88DD-32C6879C83C0}" type="presParOf" srcId="{BDE3AC1B-E466-4DD0-BE56-B15CA00CB3C9}" destId="{C8C3AF3C-B361-4785-9E5A-0071BD9241A6}" srcOrd="2" destOrd="0" presId="urn:microsoft.com/office/officeart/2005/8/layout/lProcess3"/>
    <dgm:cxn modelId="{A4E751F4-0752-41DC-9F24-E45AD5E4EAA1}" type="presParOf" srcId="{BDE3AC1B-E466-4DD0-BE56-B15CA00CB3C9}" destId="{F8D18E3C-1AFB-41E1-B310-71AA25D6D6CF}" srcOrd="3" destOrd="0" presId="urn:microsoft.com/office/officeart/2005/8/layout/lProcess3"/>
    <dgm:cxn modelId="{5574CB92-0BA3-42BD-8E25-43C2EB3ECA56}" type="presParOf" srcId="{BDE3AC1B-E466-4DD0-BE56-B15CA00CB3C9}" destId="{CE67937E-3AE2-4D1E-9F6A-D7FF8BE5CF0B}" srcOrd="4" destOrd="0" presId="urn:microsoft.com/office/officeart/2005/8/layout/lProcess3"/>
    <dgm:cxn modelId="{B536538D-5BDF-4DEB-A5C1-20C18B52635C}" type="presParOf" srcId="{BDE3AC1B-E466-4DD0-BE56-B15CA00CB3C9}" destId="{9D8709FC-8711-4611-A660-FF4A6DC3EBBC}" srcOrd="5" destOrd="0" presId="urn:microsoft.com/office/officeart/2005/8/layout/lProcess3"/>
    <dgm:cxn modelId="{B091800E-4404-4544-BE11-EECC570F91BE}" type="presParOf" srcId="{BDE3AC1B-E466-4DD0-BE56-B15CA00CB3C9}" destId="{AB7633B6-702B-49B3-8CF8-9599E4E1811B}" srcOrd="6" destOrd="0" presId="urn:microsoft.com/office/officeart/2005/8/layout/lProcess3"/>
    <dgm:cxn modelId="{1A3C5D05-B6FF-46F5-BB51-E1F2089CD424}" type="presParOf" srcId="{6B15820E-63BA-4B2C-9550-40AD02F86480}" destId="{F360F9F3-4744-429C-963B-8B36537CA68E}" srcOrd="1" destOrd="0" presId="urn:microsoft.com/office/officeart/2005/8/layout/lProcess3"/>
    <dgm:cxn modelId="{0B51C68C-0922-47A2-8D79-B2DC74FE0D4B}" type="presParOf" srcId="{6B15820E-63BA-4B2C-9550-40AD02F86480}" destId="{592F578F-C8D4-4B67-899A-CC7804AB27D1}" srcOrd="2" destOrd="0" presId="urn:microsoft.com/office/officeart/2005/8/layout/lProcess3"/>
    <dgm:cxn modelId="{DA11B468-00A0-4EC6-A08C-FE8C93F50D6F}" type="presParOf" srcId="{592F578F-C8D4-4B67-899A-CC7804AB27D1}" destId="{C1C2D1E3-EAD0-45D5-BD01-35AE9EDE40AC}" srcOrd="0" destOrd="0" presId="urn:microsoft.com/office/officeart/2005/8/layout/lProcess3"/>
    <dgm:cxn modelId="{258FAF03-3E1E-4B6B-9D09-11FA65F151BC}" type="presParOf" srcId="{592F578F-C8D4-4B67-899A-CC7804AB27D1}" destId="{F6429198-9127-45B7-8523-0BC765002ABC}" srcOrd="1" destOrd="0" presId="urn:microsoft.com/office/officeart/2005/8/layout/lProcess3"/>
    <dgm:cxn modelId="{BD0E4936-F595-4F74-B07B-4EA2C8BD6BE1}" type="presParOf" srcId="{592F578F-C8D4-4B67-899A-CC7804AB27D1}" destId="{A78A3D05-7905-424E-BD63-1FB0A69EBEA8}" srcOrd="2" destOrd="0" presId="urn:microsoft.com/office/officeart/2005/8/layout/lProcess3"/>
    <dgm:cxn modelId="{A7AF80FE-3571-46D6-BDC6-2A44F177086C}" type="presParOf" srcId="{592F578F-C8D4-4B67-899A-CC7804AB27D1}" destId="{5385724F-5D31-482F-A09B-71039063C9DB}" srcOrd="3" destOrd="0" presId="urn:microsoft.com/office/officeart/2005/8/layout/lProcess3"/>
    <dgm:cxn modelId="{73A4CD3F-EF8F-456B-87A3-8E44A1CCC693}" type="presParOf" srcId="{592F578F-C8D4-4B67-899A-CC7804AB27D1}" destId="{03FD61F9-F0CC-442F-8254-675C30468E06}" srcOrd="4" destOrd="0" presId="urn:microsoft.com/office/officeart/2005/8/layout/lProcess3"/>
    <dgm:cxn modelId="{C9854620-6907-45C8-B1B2-7E6D0C15EA9A}" type="presParOf" srcId="{592F578F-C8D4-4B67-899A-CC7804AB27D1}" destId="{CF77EA13-E076-4656-870A-AD58C5FBE886}" srcOrd="5" destOrd="0" presId="urn:microsoft.com/office/officeart/2005/8/layout/lProcess3"/>
    <dgm:cxn modelId="{8CBD82CE-FBAF-4B18-AC12-1F7AD3C34074}" type="presParOf" srcId="{592F578F-C8D4-4B67-899A-CC7804AB27D1}" destId="{49908080-6620-49C2-AC29-195A7D145531}" srcOrd="6" destOrd="0" presId="urn:microsoft.com/office/officeart/2005/8/layout/lProcess3"/>
    <dgm:cxn modelId="{769E4C28-8790-4BE4-80CD-9EBE58F12146}" type="presParOf" srcId="{6B15820E-63BA-4B2C-9550-40AD02F86480}" destId="{472BB301-545D-479A-BD75-8908636E9402}" srcOrd="3" destOrd="0" presId="urn:microsoft.com/office/officeart/2005/8/layout/lProcess3"/>
    <dgm:cxn modelId="{A7DE3C02-D5A9-4ADD-BF61-BE5AFFB4DB9B}" type="presParOf" srcId="{6B15820E-63BA-4B2C-9550-40AD02F86480}" destId="{5C03E30E-B8D1-4FC7-BBD4-F1DF18718BDC}" srcOrd="4" destOrd="0" presId="urn:microsoft.com/office/officeart/2005/8/layout/lProcess3"/>
    <dgm:cxn modelId="{F6D54AE3-AD45-46AB-8C9F-0A6B85FE0EBA}" type="presParOf" srcId="{5C03E30E-B8D1-4FC7-BBD4-F1DF18718BDC}" destId="{3B28DE18-970F-4860-9679-1A6D92A17838}" srcOrd="0" destOrd="0" presId="urn:microsoft.com/office/officeart/2005/8/layout/lProcess3"/>
    <dgm:cxn modelId="{6E7101E6-427B-432B-B401-635330335B6F}" type="presParOf" srcId="{5C03E30E-B8D1-4FC7-BBD4-F1DF18718BDC}" destId="{F40FA039-05B6-44F6-8240-7F5DB86406CD}" srcOrd="1" destOrd="0" presId="urn:microsoft.com/office/officeart/2005/8/layout/lProcess3"/>
    <dgm:cxn modelId="{C9BD8AFB-E4C7-4CFB-BC95-7F435EEED2BC}" type="presParOf" srcId="{5C03E30E-B8D1-4FC7-BBD4-F1DF18718BDC}" destId="{616CE76B-14D4-4AFB-A857-57DA362992CE}" srcOrd="2" destOrd="0" presId="urn:microsoft.com/office/officeart/2005/8/layout/lProcess3"/>
    <dgm:cxn modelId="{182AA397-CD72-4D65-ABA3-33775F788B36}" type="presParOf" srcId="{5C03E30E-B8D1-4FC7-BBD4-F1DF18718BDC}" destId="{70555B20-AE7A-4DAD-97D2-9CE127D2CE06}" srcOrd="3" destOrd="0" presId="urn:microsoft.com/office/officeart/2005/8/layout/lProcess3"/>
    <dgm:cxn modelId="{B9E5E6AB-4B20-4A34-B7B8-409D0ED20695}" type="presParOf" srcId="{5C03E30E-B8D1-4FC7-BBD4-F1DF18718BDC}" destId="{F1237168-74E9-40B4-B29A-CADBF1607099}" srcOrd="4" destOrd="0" presId="urn:microsoft.com/office/officeart/2005/8/layout/lProcess3"/>
    <dgm:cxn modelId="{0A6808CF-1304-462E-97BD-78836E93EF2B}" type="presParOf" srcId="{5C03E30E-B8D1-4FC7-BBD4-F1DF18718BDC}" destId="{D2D9DC09-CF49-4A84-AEA9-64E2D697D124}" srcOrd="5" destOrd="0" presId="urn:microsoft.com/office/officeart/2005/8/layout/lProcess3"/>
    <dgm:cxn modelId="{7DF39170-38AC-41AA-A5C5-9A0F1A617FCC}" type="presParOf" srcId="{5C03E30E-B8D1-4FC7-BBD4-F1DF18718BDC}" destId="{A10451A2-86D5-4385-8C50-F93FE91B432A}" srcOrd="6" destOrd="0" presId="urn:microsoft.com/office/officeart/2005/8/layout/lProcess3"/>
    <dgm:cxn modelId="{E7288A3D-3127-4311-A5DB-655BA8CBAA73}" type="presParOf" srcId="{6B15820E-63BA-4B2C-9550-40AD02F86480}" destId="{F2263EAD-C14C-4072-A799-52300C3DC769}" srcOrd="5" destOrd="0" presId="urn:microsoft.com/office/officeart/2005/8/layout/lProcess3"/>
    <dgm:cxn modelId="{7B54AD9B-E6FA-4850-978A-4A8C9080BC76}" type="presParOf" srcId="{6B15820E-63BA-4B2C-9550-40AD02F86480}" destId="{BBA54874-38CD-4BAF-9B8A-ABFE3B78E945}" srcOrd="6" destOrd="0" presId="urn:microsoft.com/office/officeart/2005/8/layout/lProcess3"/>
    <dgm:cxn modelId="{5E53F96A-38BF-47CE-8E5E-F8E4A8318F76}" type="presParOf" srcId="{BBA54874-38CD-4BAF-9B8A-ABFE3B78E945}" destId="{77CF9926-96B5-49E2-82B3-79134E56631B}" srcOrd="0" destOrd="0" presId="urn:microsoft.com/office/officeart/2005/8/layout/lProcess3"/>
    <dgm:cxn modelId="{C6753358-A782-4CEB-BC39-1BAC12AC1582}" type="presParOf" srcId="{BBA54874-38CD-4BAF-9B8A-ABFE3B78E945}" destId="{07AE5916-B7A6-4179-9462-92C528053224}" srcOrd="1" destOrd="0" presId="urn:microsoft.com/office/officeart/2005/8/layout/lProcess3"/>
    <dgm:cxn modelId="{CA390F86-0F83-49FE-8705-9845B16BB72A}" type="presParOf" srcId="{BBA54874-38CD-4BAF-9B8A-ABFE3B78E945}" destId="{7B1FE95F-34E4-4BC1-8DBE-5E901973372F}" srcOrd="2" destOrd="0" presId="urn:microsoft.com/office/officeart/2005/8/layout/lProcess3"/>
    <dgm:cxn modelId="{DEAA60FC-06D6-4B11-8A01-004B3CB2D5E7}" type="presParOf" srcId="{BBA54874-38CD-4BAF-9B8A-ABFE3B78E945}" destId="{6442BCD2-585F-4F31-9C86-EB1F7A6A7808}" srcOrd="3" destOrd="0" presId="urn:microsoft.com/office/officeart/2005/8/layout/lProcess3"/>
    <dgm:cxn modelId="{3AF0AE9E-8114-47DC-9D08-D572E04641BC}" type="presParOf" srcId="{BBA54874-38CD-4BAF-9B8A-ABFE3B78E945}" destId="{D131394C-B051-4BA1-B5E7-222FBAA271E9}" srcOrd="4" destOrd="0" presId="urn:microsoft.com/office/officeart/2005/8/layout/lProcess3"/>
    <dgm:cxn modelId="{D8F3E816-755A-49C1-AB60-21944C375F4A}" type="presParOf" srcId="{BBA54874-38CD-4BAF-9B8A-ABFE3B78E945}" destId="{AC26EF4F-8E77-41FF-86AF-761F1E56F028}" srcOrd="5" destOrd="0" presId="urn:microsoft.com/office/officeart/2005/8/layout/lProcess3"/>
    <dgm:cxn modelId="{BD87D86E-212B-45BC-BCD1-6021ADBA239B}" type="presParOf" srcId="{BBA54874-38CD-4BAF-9B8A-ABFE3B78E945}" destId="{28D29B74-96D6-4FEC-8DB9-9EA1E4EF625F}" srcOrd="6" destOrd="0" presId="urn:microsoft.com/office/officeart/2005/8/layout/lProcess3"/>
    <dgm:cxn modelId="{CCFE3BE1-7969-4E32-B511-ED5B482D1D98}" type="presParOf" srcId="{6B15820E-63BA-4B2C-9550-40AD02F86480}" destId="{EE73CEB5-17D3-4504-B3DB-929C0F109357}" srcOrd="7" destOrd="0" presId="urn:microsoft.com/office/officeart/2005/8/layout/lProcess3"/>
    <dgm:cxn modelId="{9E8E5665-8991-4082-99A3-CC184E889DE9}" type="presParOf" srcId="{6B15820E-63BA-4B2C-9550-40AD02F86480}" destId="{ABA61D20-9727-4794-B7EC-CF1BA50943FC}" srcOrd="8" destOrd="0" presId="urn:microsoft.com/office/officeart/2005/8/layout/lProcess3"/>
    <dgm:cxn modelId="{41B5B2BE-C392-4384-8AF8-E0F7096F32FF}" type="presParOf" srcId="{ABA61D20-9727-4794-B7EC-CF1BA50943FC}" destId="{714258DD-10A0-4314-B76D-E6FDD5D7D86E}" srcOrd="0" destOrd="0" presId="urn:microsoft.com/office/officeart/2005/8/layout/lProcess3"/>
    <dgm:cxn modelId="{FBCD3808-1ED6-4C32-B551-CC2A2EDEC857}" type="presParOf" srcId="{ABA61D20-9727-4794-B7EC-CF1BA50943FC}" destId="{3BECFE5C-6EAD-4B71-BD25-313B44534E60}" srcOrd="1" destOrd="0" presId="urn:microsoft.com/office/officeart/2005/8/layout/lProcess3"/>
    <dgm:cxn modelId="{A88A20CD-6157-4CFC-8173-F4E60A775821}" type="presParOf" srcId="{ABA61D20-9727-4794-B7EC-CF1BA50943FC}" destId="{E0071339-BD8B-4A10-8A38-3E57E79020CE}" srcOrd="2" destOrd="0" presId="urn:microsoft.com/office/officeart/2005/8/layout/lProcess3"/>
    <dgm:cxn modelId="{83149142-2D54-430F-821B-38AB6985A74F}" type="presParOf" srcId="{ABA61D20-9727-4794-B7EC-CF1BA50943FC}" destId="{6E64C56B-C8F8-400A-8F04-9BC4CBFF9173}" srcOrd="3" destOrd="0" presId="urn:microsoft.com/office/officeart/2005/8/layout/lProcess3"/>
    <dgm:cxn modelId="{CFF00FF3-8DF3-409E-B0AE-E177A24AD9EA}" type="presParOf" srcId="{ABA61D20-9727-4794-B7EC-CF1BA50943FC}" destId="{95474F44-C73F-41D6-9586-F7D3E191D9E5}" srcOrd="4" destOrd="0" presId="urn:microsoft.com/office/officeart/2005/8/layout/lProcess3"/>
    <dgm:cxn modelId="{8DF8C75C-526A-49F0-9FC9-F6AC05646302}" type="presParOf" srcId="{ABA61D20-9727-4794-B7EC-CF1BA50943FC}" destId="{0543B0CA-AF50-445D-9EE5-50C57EA008C5}" srcOrd="5" destOrd="0" presId="urn:microsoft.com/office/officeart/2005/8/layout/lProcess3"/>
    <dgm:cxn modelId="{00529376-936A-4A3D-972B-81475CFAABA4}" type="presParOf" srcId="{ABA61D20-9727-4794-B7EC-CF1BA50943FC}" destId="{25F5583D-DA17-4BE8-A1E4-9B489DBEE28E}" srcOrd="6" destOrd="0" presId="urn:microsoft.com/office/officeart/2005/8/layout/lProcess3"/>
    <dgm:cxn modelId="{64D85032-05DC-4D0C-A90D-3759CFA17E39}" type="presParOf" srcId="{6B15820E-63BA-4B2C-9550-40AD02F86480}" destId="{C4F0F55F-3274-467B-BED7-A84F4835BD77}" srcOrd="9" destOrd="0" presId="urn:microsoft.com/office/officeart/2005/8/layout/lProcess3"/>
    <dgm:cxn modelId="{29B095E1-0FFF-4B53-AFD3-CB699B1C13E1}" type="presParOf" srcId="{6B15820E-63BA-4B2C-9550-40AD02F86480}" destId="{57E97E4C-556D-409F-8913-F86878AE3294}" srcOrd="10" destOrd="0" presId="urn:microsoft.com/office/officeart/2005/8/layout/lProcess3"/>
    <dgm:cxn modelId="{E47A92EB-D322-4BB0-BC3C-8937F6930F34}" type="presParOf" srcId="{57E97E4C-556D-409F-8913-F86878AE3294}" destId="{FF762A79-520F-483C-9938-B523E3C57366}" srcOrd="0" destOrd="0" presId="urn:microsoft.com/office/officeart/2005/8/layout/lProcess3"/>
    <dgm:cxn modelId="{C3942448-8782-4816-ADA7-C625BFDB8AFC}" type="presParOf" srcId="{57E97E4C-556D-409F-8913-F86878AE3294}" destId="{CE674CB8-FE42-4A5D-92D1-F701FBA650B1}" srcOrd="1" destOrd="0" presId="urn:microsoft.com/office/officeart/2005/8/layout/lProcess3"/>
    <dgm:cxn modelId="{7D7814B9-7F36-49ED-BF7A-6BB33156207E}" type="presParOf" srcId="{57E97E4C-556D-409F-8913-F86878AE3294}" destId="{06179760-36BB-4AF8-B99D-56137CBE729C}" srcOrd="2" destOrd="0" presId="urn:microsoft.com/office/officeart/2005/8/layout/lProcess3"/>
    <dgm:cxn modelId="{B79920F1-0F64-4DD3-B477-8CEEFF0B2095}" type="presParOf" srcId="{57E97E4C-556D-409F-8913-F86878AE3294}" destId="{5E6426A0-F48A-4499-8895-37A9CDBC8713}" srcOrd="3" destOrd="0" presId="urn:microsoft.com/office/officeart/2005/8/layout/lProcess3"/>
    <dgm:cxn modelId="{8ADC75C0-4E76-4F84-8123-11ACA4819D36}" type="presParOf" srcId="{57E97E4C-556D-409F-8913-F86878AE3294}" destId="{734561F6-8C1E-433F-B317-87AC27BC6509}" srcOrd="4" destOrd="0" presId="urn:microsoft.com/office/officeart/2005/8/layout/lProcess3"/>
    <dgm:cxn modelId="{D6B7ECE9-8139-4941-9230-78AC96F41D0C}" type="presParOf" srcId="{57E97E4C-556D-409F-8913-F86878AE3294}" destId="{5FE7C477-0EC6-45FB-97A2-97C32FF104F8}" srcOrd="5" destOrd="0" presId="urn:microsoft.com/office/officeart/2005/8/layout/lProcess3"/>
    <dgm:cxn modelId="{0FB90CD8-E9BF-4671-9EB4-0BB59CCD385F}" type="presParOf" srcId="{57E97E4C-556D-409F-8913-F86878AE3294}" destId="{79006465-ECED-4F06-9735-486254DA6F31}" srcOrd="6" destOrd="0" presId="urn:microsoft.com/office/officeart/2005/8/layout/lProcess3"/>
    <dgm:cxn modelId="{9CC53455-DB8D-4F3C-8E30-874DD2AC7CC6}" type="presParOf" srcId="{6B15820E-63BA-4B2C-9550-40AD02F86480}" destId="{C79E70FA-80F3-4700-A970-5851B1CA8AA6}" srcOrd="11" destOrd="0" presId="urn:microsoft.com/office/officeart/2005/8/layout/lProcess3"/>
    <dgm:cxn modelId="{41F60BD4-3E2B-4932-B5EA-5B3E83ADBE95}" type="presParOf" srcId="{6B15820E-63BA-4B2C-9550-40AD02F86480}" destId="{E5C5F43B-5FF2-4E53-9DDC-2147DCB89179}" srcOrd="12" destOrd="0" presId="urn:microsoft.com/office/officeart/2005/8/layout/lProcess3"/>
    <dgm:cxn modelId="{EF720B85-F9E6-41C5-B488-7C088F1FF8CC}" type="presParOf" srcId="{E5C5F43B-5FF2-4E53-9DDC-2147DCB89179}" destId="{E9AE8414-93D6-4019-85A1-F1B99DA138E6}" srcOrd="0" destOrd="0" presId="urn:microsoft.com/office/officeart/2005/8/layout/lProcess3"/>
    <dgm:cxn modelId="{13802EED-2264-4FF5-80EE-3608034C3A92}" type="presParOf" srcId="{E5C5F43B-5FF2-4E53-9DDC-2147DCB89179}" destId="{8984F1BC-0AB9-4966-A15C-5D7E637C2F49}" srcOrd="1" destOrd="0" presId="urn:microsoft.com/office/officeart/2005/8/layout/lProcess3"/>
    <dgm:cxn modelId="{C00B46CE-8134-45B4-93BC-4906222B210B}" type="presParOf" srcId="{E5C5F43B-5FF2-4E53-9DDC-2147DCB89179}" destId="{3F48918A-C4E6-447D-BF24-BEA5DFD208C9}" srcOrd="2" destOrd="0" presId="urn:microsoft.com/office/officeart/2005/8/layout/lProcess3"/>
    <dgm:cxn modelId="{885F43E8-FFD7-43AC-A0FE-3C4FD0FC458E}" type="presParOf" srcId="{E5C5F43B-5FF2-4E53-9DDC-2147DCB89179}" destId="{6A39821A-957B-449E-87AD-CA091F82BB9D}" srcOrd="3" destOrd="0" presId="urn:microsoft.com/office/officeart/2005/8/layout/lProcess3"/>
    <dgm:cxn modelId="{85D8A2AA-E93C-4A19-A0DA-DB6D7326F068}" type="presParOf" srcId="{E5C5F43B-5FF2-4E53-9DDC-2147DCB89179}" destId="{36793EA3-8200-46FD-9059-F9F32C6F3DDB}" srcOrd="4" destOrd="0" presId="urn:microsoft.com/office/officeart/2005/8/layout/lProcess3"/>
    <dgm:cxn modelId="{DEAF3476-6881-4D80-A785-60499C35FA41}" type="presParOf" srcId="{E5C5F43B-5FF2-4E53-9DDC-2147DCB89179}" destId="{9D3DAEAD-227D-4FAD-BCA6-6D4C60605CC9}" srcOrd="5" destOrd="0" presId="urn:microsoft.com/office/officeart/2005/8/layout/lProcess3"/>
    <dgm:cxn modelId="{71E49026-65F9-41E3-B16F-967770CD6C9C}" type="presParOf" srcId="{E5C5F43B-5FF2-4E53-9DDC-2147DCB89179}" destId="{693CDE63-F341-4B1C-A37A-2B3B74DD22D4}" srcOrd="6" destOrd="0" presId="urn:microsoft.com/office/officeart/2005/8/layout/lProcess3"/>
    <dgm:cxn modelId="{B849332C-9E70-49AD-B8B2-2AEFDC579231}" type="presParOf" srcId="{6B15820E-63BA-4B2C-9550-40AD02F86480}" destId="{251F51C5-5C38-44E8-BF4E-2B7A1144F7E8}" srcOrd="13" destOrd="0" presId="urn:microsoft.com/office/officeart/2005/8/layout/lProcess3"/>
    <dgm:cxn modelId="{8C3FE373-2FEE-4BA9-8057-E66AFC8040D8}" type="presParOf" srcId="{6B15820E-63BA-4B2C-9550-40AD02F86480}" destId="{CD3EB119-9AA3-4FE1-BD9B-E91EDF971C5D}" srcOrd="14" destOrd="0" presId="urn:microsoft.com/office/officeart/2005/8/layout/lProcess3"/>
    <dgm:cxn modelId="{AB9CB032-DADC-4289-8B81-E155C072EBC0}" type="presParOf" srcId="{CD3EB119-9AA3-4FE1-BD9B-E91EDF971C5D}" destId="{AC49494D-EBFE-4B1A-9E98-EC011C5743C0}" srcOrd="0" destOrd="0" presId="urn:microsoft.com/office/officeart/2005/8/layout/lProcess3"/>
    <dgm:cxn modelId="{D5DA55CF-15C6-403C-BDA3-A32601491DC4}" type="presParOf" srcId="{CD3EB119-9AA3-4FE1-BD9B-E91EDF971C5D}" destId="{3AF65091-1161-4D5F-9F75-DC39F1A1282E}" srcOrd="1" destOrd="0" presId="urn:microsoft.com/office/officeart/2005/8/layout/lProcess3"/>
    <dgm:cxn modelId="{CA49E550-4031-45F0-B6CD-FFAD3EA69A0B}" type="presParOf" srcId="{CD3EB119-9AA3-4FE1-BD9B-E91EDF971C5D}" destId="{2DC34E8C-309F-41BB-AD8F-A455AFFB541E}" srcOrd="2" destOrd="0" presId="urn:microsoft.com/office/officeart/2005/8/layout/lProcess3"/>
    <dgm:cxn modelId="{AEF8BA5F-9FF4-4EC5-96F1-7B5BBD837287}" type="presParOf" srcId="{CD3EB119-9AA3-4FE1-BD9B-E91EDF971C5D}" destId="{F9861162-20FE-47BE-A78D-7B3A5F00973F}" srcOrd="3" destOrd="0" presId="urn:microsoft.com/office/officeart/2005/8/layout/lProcess3"/>
    <dgm:cxn modelId="{C12898EE-2679-4729-9527-5DB23679D7F9}" type="presParOf" srcId="{CD3EB119-9AA3-4FE1-BD9B-E91EDF971C5D}" destId="{04697F35-6B69-43B1-A8CF-A43916AE6371}" srcOrd="4" destOrd="0" presId="urn:microsoft.com/office/officeart/2005/8/layout/lProcess3"/>
    <dgm:cxn modelId="{32ECB8A8-E6A1-4C33-92CC-DE94D9E80DF5}" type="presParOf" srcId="{CD3EB119-9AA3-4FE1-BD9B-E91EDF971C5D}" destId="{B3AB38F5-BCE5-43EA-9EE0-79A340FFB9BA}" srcOrd="5" destOrd="0" presId="urn:microsoft.com/office/officeart/2005/8/layout/lProcess3"/>
    <dgm:cxn modelId="{881D8A7F-C500-43C8-91B9-A36D8112FFF7}" type="presParOf" srcId="{CD3EB119-9AA3-4FE1-BD9B-E91EDF971C5D}" destId="{09026FC5-53C4-4EF2-8835-65AA2D22325A}" srcOrd="6" destOrd="0" presId="urn:microsoft.com/office/officeart/2005/8/layout/lProcess3"/>
    <dgm:cxn modelId="{0B221532-AE93-4057-A2E6-F390DCFD6B7C}" type="presParOf" srcId="{6B15820E-63BA-4B2C-9550-40AD02F86480}" destId="{1EF2E4BD-BC30-4E25-B8BD-980A355C86A7}" srcOrd="15" destOrd="0" presId="urn:microsoft.com/office/officeart/2005/8/layout/lProcess3"/>
    <dgm:cxn modelId="{9D5E8EA8-B2E3-40A1-8A24-FE313AFD7CD8}" type="presParOf" srcId="{6B15820E-63BA-4B2C-9550-40AD02F86480}" destId="{0500A4F9-5F7F-4128-9C63-9BE5EC504573}" srcOrd="16" destOrd="0" presId="urn:microsoft.com/office/officeart/2005/8/layout/lProcess3"/>
    <dgm:cxn modelId="{A427F82F-8AA0-4C32-8E66-667CCCD2607E}" type="presParOf" srcId="{0500A4F9-5F7F-4128-9C63-9BE5EC504573}" destId="{0DDE2943-FF56-48E5-831F-A4AFA6F6BD42}" srcOrd="0" destOrd="0" presId="urn:microsoft.com/office/officeart/2005/8/layout/lProcess3"/>
    <dgm:cxn modelId="{BBC5D11F-54C2-4040-AA98-DD906BA6B7AC}" type="presParOf" srcId="{0500A4F9-5F7F-4128-9C63-9BE5EC504573}" destId="{47EBF10B-BB3B-4025-982F-C6F3110D6AEF}" srcOrd="1" destOrd="0" presId="urn:microsoft.com/office/officeart/2005/8/layout/lProcess3"/>
    <dgm:cxn modelId="{C67F3615-1745-4632-A0E5-590EBFA9F16D}" type="presParOf" srcId="{0500A4F9-5F7F-4128-9C63-9BE5EC504573}" destId="{3C56268F-6D90-4CBD-8A80-D0B70E29CDA5}" srcOrd="2" destOrd="0" presId="urn:microsoft.com/office/officeart/2005/8/layout/lProcess3"/>
    <dgm:cxn modelId="{0BC5C2A1-BD75-45A3-8BEE-ACC55F562498}" type="presParOf" srcId="{0500A4F9-5F7F-4128-9C63-9BE5EC504573}" destId="{3AC712C5-B3DB-4829-8BF5-170991ABBBF9}" srcOrd="3" destOrd="0" presId="urn:microsoft.com/office/officeart/2005/8/layout/lProcess3"/>
    <dgm:cxn modelId="{D06C7825-088B-4D0F-8A6B-72AD9A7DD35E}" type="presParOf" srcId="{0500A4F9-5F7F-4128-9C63-9BE5EC504573}" destId="{CA969008-9D3E-4795-94B6-7B451CC04D44}" srcOrd="4" destOrd="0" presId="urn:microsoft.com/office/officeart/2005/8/layout/lProcess3"/>
    <dgm:cxn modelId="{74789B9A-2DF2-4C2B-82A8-C4543A996B2E}" type="presParOf" srcId="{0500A4F9-5F7F-4128-9C63-9BE5EC504573}" destId="{D21058F7-8FEA-4BAF-B1EF-BA705826E021}" srcOrd="5" destOrd="0" presId="urn:microsoft.com/office/officeart/2005/8/layout/lProcess3"/>
    <dgm:cxn modelId="{A6D473B7-7224-4382-ADF7-3C04AE44393F}" type="presParOf" srcId="{0500A4F9-5F7F-4128-9C63-9BE5EC504573}" destId="{6C448E0F-ACF1-4094-81CD-714D323C4A25}" srcOrd="6" destOrd="0" presId="urn:microsoft.com/office/officeart/2005/8/layout/lProcess3"/>
    <dgm:cxn modelId="{B1F068FF-8558-47E7-94AD-639BA655FB84}" type="presParOf" srcId="{6B15820E-63BA-4B2C-9550-40AD02F86480}" destId="{096CC990-6C5F-4CE4-A70C-3DB0888B8C5D}" srcOrd="17" destOrd="0" presId="urn:microsoft.com/office/officeart/2005/8/layout/lProcess3"/>
    <dgm:cxn modelId="{8BFCECFE-2B02-41ED-B156-76715EB6EF09}" type="presParOf" srcId="{6B15820E-63BA-4B2C-9550-40AD02F86480}" destId="{B82AB2CF-628F-4AEA-B312-87DC1F27E320}" srcOrd="18" destOrd="0" presId="urn:microsoft.com/office/officeart/2005/8/layout/lProcess3"/>
    <dgm:cxn modelId="{C40F4696-20D3-459D-B969-6A46637D7D1C}" type="presParOf" srcId="{B82AB2CF-628F-4AEA-B312-87DC1F27E320}" destId="{CFE7B40B-7DF3-4343-91C4-0AAACC4F7E3B}" srcOrd="0" destOrd="0" presId="urn:microsoft.com/office/officeart/2005/8/layout/lProcess3"/>
    <dgm:cxn modelId="{338040B9-C944-423E-B83A-0A14B9A38592}" type="presParOf" srcId="{B82AB2CF-628F-4AEA-B312-87DC1F27E320}" destId="{97042A6B-9317-4767-89EA-7EEC5D56A666}" srcOrd="1" destOrd="0" presId="urn:microsoft.com/office/officeart/2005/8/layout/lProcess3"/>
    <dgm:cxn modelId="{48374BFF-F6F1-4299-9468-05445BBA29A4}" type="presParOf" srcId="{B82AB2CF-628F-4AEA-B312-87DC1F27E320}" destId="{20A6DB67-9E2D-44FC-AA18-6CAC582BECB1}" srcOrd="2" destOrd="0" presId="urn:microsoft.com/office/officeart/2005/8/layout/lProcess3"/>
    <dgm:cxn modelId="{9CB24AD0-8478-4375-B2F4-797C36D9A1A6}" type="presParOf" srcId="{B82AB2CF-628F-4AEA-B312-87DC1F27E320}" destId="{7741C329-7B5A-4E6F-A7E5-7176189952B8}" srcOrd="3" destOrd="0" presId="urn:microsoft.com/office/officeart/2005/8/layout/lProcess3"/>
    <dgm:cxn modelId="{F34CB093-194F-4B71-BF2F-28A1521630D6}" type="presParOf" srcId="{B82AB2CF-628F-4AEA-B312-87DC1F27E320}" destId="{C845011F-20D1-4A9D-9514-A90303E57E44}" srcOrd="4" destOrd="0" presId="urn:microsoft.com/office/officeart/2005/8/layout/lProcess3"/>
    <dgm:cxn modelId="{3BE906E4-26F9-474A-898D-5BEC1DC536AD}" type="presParOf" srcId="{B82AB2CF-628F-4AEA-B312-87DC1F27E320}" destId="{F3E0FEF1-5398-4D77-B3F7-CF9287418F68}" srcOrd="5" destOrd="0" presId="urn:microsoft.com/office/officeart/2005/8/layout/lProcess3"/>
    <dgm:cxn modelId="{00B72091-F602-4670-8B9E-4CD1F13E0CD6}" type="presParOf" srcId="{B82AB2CF-628F-4AEA-B312-87DC1F27E320}" destId="{9EC0EE82-7BA4-4FA4-B954-0FAB80BDED33}" srcOrd="6" destOrd="0" presId="urn:microsoft.com/office/officeart/2005/8/layout/lProcess3"/>
    <dgm:cxn modelId="{1541A4F7-DB79-4AD1-B7E8-76DAC23A64DF}" type="presParOf" srcId="{6B15820E-63BA-4B2C-9550-40AD02F86480}" destId="{67F9C655-3EAE-409A-B865-6695409E49D8}" srcOrd="19" destOrd="0" presId="urn:microsoft.com/office/officeart/2005/8/layout/lProcess3"/>
    <dgm:cxn modelId="{AE001305-506F-4D9C-ACEE-C36EB21845A0}" type="presParOf" srcId="{6B15820E-63BA-4B2C-9550-40AD02F86480}" destId="{78D39764-226C-43A6-92D7-F8E284E272B5}" srcOrd="20" destOrd="0" presId="urn:microsoft.com/office/officeart/2005/8/layout/lProcess3"/>
    <dgm:cxn modelId="{2BA15852-4379-4F4D-8E0E-F9288108C4D0}" type="presParOf" srcId="{78D39764-226C-43A6-92D7-F8E284E272B5}" destId="{FBEE03B8-0B33-49D3-9F3B-617A767FAEDC}" srcOrd="0" destOrd="0" presId="urn:microsoft.com/office/officeart/2005/8/layout/lProcess3"/>
    <dgm:cxn modelId="{3DE7F995-1B8F-4EA5-8476-9EB16C375150}" type="presParOf" srcId="{78D39764-226C-43A6-92D7-F8E284E272B5}" destId="{F4A43C13-789A-4652-9DEC-5217F42BA310}" srcOrd="1" destOrd="0" presId="urn:microsoft.com/office/officeart/2005/8/layout/lProcess3"/>
    <dgm:cxn modelId="{15E16137-104B-4817-B12F-F2739BC3902A}" type="presParOf" srcId="{78D39764-226C-43A6-92D7-F8E284E272B5}" destId="{F84FF776-D7FA-4738-A3AD-C48AD4370823}" srcOrd="2" destOrd="0" presId="urn:microsoft.com/office/officeart/2005/8/layout/lProcess3"/>
    <dgm:cxn modelId="{D86EC3B7-0A2B-421E-91FA-BF7AB2A0263F}" type="presParOf" srcId="{78D39764-226C-43A6-92D7-F8E284E272B5}" destId="{AC771509-B9D7-4842-B72E-BFDAD0A9D256}" srcOrd="3" destOrd="0" presId="urn:microsoft.com/office/officeart/2005/8/layout/lProcess3"/>
    <dgm:cxn modelId="{52EFC03D-78BA-4038-A146-4BC424BC5637}" type="presParOf" srcId="{78D39764-226C-43A6-92D7-F8E284E272B5}" destId="{0C24EA63-57A8-4B44-AB4E-B1897CA73C26}" srcOrd="4" destOrd="0" presId="urn:microsoft.com/office/officeart/2005/8/layout/lProcess3"/>
    <dgm:cxn modelId="{2024D6C9-E4CE-4042-A107-31E1EBFB8897}" type="presParOf" srcId="{78D39764-226C-43A6-92D7-F8E284E272B5}" destId="{1C2FB24F-8A3F-45A7-B2BC-A49A5252CF5C}" srcOrd="5" destOrd="0" presId="urn:microsoft.com/office/officeart/2005/8/layout/lProcess3"/>
    <dgm:cxn modelId="{9417F394-D554-410E-A7B5-2C659B25D5CA}" type="presParOf" srcId="{78D39764-226C-43A6-92D7-F8E284E272B5}" destId="{C8D5814E-6368-4F27-B72D-19ACFFEB71C5}" srcOrd="6" destOrd="0" presId="urn:microsoft.com/office/officeart/2005/8/layout/lProcess3"/>
    <dgm:cxn modelId="{21F460BB-3CED-407C-A83E-41A32AD33553}" type="presParOf" srcId="{6B15820E-63BA-4B2C-9550-40AD02F86480}" destId="{5F842A88-8BAB-4095-915E-D946C248A566}" srcOrd="21" destOrd="0" presId="urn:microsoft.com/office/officeart/2005/8/layout/lProcess3"/>
    <dgm:cxn modelId="{6BFFF2C7-0846-44AA-AA0A-D1B1E614876F}" type="presParOf" srcId="{6B15820E-63BA-4B2C-9550-40AD02F86480}" destId="{31AA927B-5E33-4A6D-868F-988531C3E61C}" srcOrd="22" destOrd="0" presId="urn:microsoft.com/office/officeart/2005/8/layout/lProcess3"/>
    <dgm:cxn modelId="{EFA8CA32-E29A-4988-8D22-C85D3304A54A}" type="presParOf" srcId="{31AA927B-5E33-4A6D-868F-988531C3E61C}" destId="{F73D6745-007F-4D75-AADD-94D0840BC0BF}" srcOrd="0" destOrd="0" presId="urn:microsoft.com/office/officeart/2005/8/layout/lProcess3"/>
    <dgm:cxn modelId="{4EFC7FC2-B97B-41BA-845F-C45F82E3DF2C}" type="presParOf" srcId="{31AA927B-5E33-4A6D-868F-988531C3E61C}" destId="{3071E0EB-1D52-4F54-9C9F-87901EDF3BCB}" srcOrd="1" destOrd="0" presId="urn:microsoft.com/office/officeart/2005/8/layout/lProcess3"/>
    <dgm:cxn modelId="{BC73FD4C-4868-414E-B4DE-33DFF248D515}" type="presParOf" srcId="{31AA927B-5E33-4A6D-868F-988531C3E61C}" destId="{A2395377-0206-42CB-A9E0-F00F5148A90C}" srcOrd="2" destOrd="0" presId="urn:microsoft.com/office/officeart/2005/8/layout/lProcess3"/>
    <dgm:cxn modelId="{6ACC8906-1BC4-477F-992C-8F1392C97AD5}" type="presParOf" srcId="{31AA927B-5E33-4A6D-868F-988531C3E61C}" destId="{7407F62E-0D07-416E-A8BE-EC2447B61BA4}" srcOrd="3" destOrd="0" presId="urn:microsoft.com/office/officeart/2005/8/layout/lProcess3"/>
    <dgm:cxn modelId="{D775F230-57CB-41F9-BCBE-66BB309B6FF2}" type="presParOf" srcId="{31AA927B-5E33-4A6D-868F-988531C3E61C}" destId="{70501FB5-5D95-4E64-86B9-238C99257103}" srcOrd="4" destOrd="0" presId="urn:microsoft.com/office/officeart/2005/8/layout/lProcess3"/>
    <dgm:cxn modelId="{B64959C2-05A1-4A1C-8117-1987B37D58E1}" type="presParOf" srcId="{31AA927B-5E33-4A6D-868F-988531C3E61C}" destId="{591AA3D3-177C-4E8C-A900-A82BEED7501B}" srcOrd="5" destOrd="0" presId="urn:microsoft.com/office/officeart/2005/8/layout/lProcess3"/>
    <dgm:cxn modelId="{95800338-A442-43A8-B672-BDFE37868F50}" type="presParOf" srcId="{31AA927B-5E33-4A6D-868F-988531C3E61C}" destId="{E9427475-B74A-4227-8627-E577E16CB6D3}" srcOrd="6" destOrd="0" presId="urn:microsoft.com/office/officeart/2005/8/layout/lProcess3"/>
    <dgm:cxn modelId="{BEC418F8-A69C-4374-AAB3-1ED7214DF1F8}" type="presParOf" srcId="{6B15820E-63BA-4B2C-9550-40AD02F86480}" destId="{DF6800E6-F63E-409E-BB71-46F3A7911D86}" srcOrd="23" destOrd="0" presId="urn:microsoft.com/office/officeart/2005/8/layout/lProcess3"/>
    <dgm:cxn modelId="{410FA9BA-3197-4D8E-846C-55343F03C226}" type="presParOf" srcId="{6B15820E-63BA-4B2C-9550-40AD02F86480}" destId="{E0D1D8BE-B007-4E59-B737-B3E7C41D59D1}" srcOrd="24" destOrd="0" presId="urn:microsoft.com/office/officeart/2005/8/layout/lProcess3"/>
    <dgm:cxn modelId="{81FF3F52-881C-4764-A9D4-DE430EE1E401}" type="presParOf" srcId="{E0D1D8BE-B007-4E59-B737-B3E7C41D59D1}" destId="{91B21CAD-1FAB-490F-8942-0B5349D16E1E}" srcOrd="0" destOrd="0" presId="urn:microsoft.com/office/officeart/2005/8/layout/lProcess3"/>
    <dgm:cxn modelId="{506500A1-CFF1-42A5-805B-C54458298650}" type="presParOf" srcId="{E0D1D8BE-B007-4E59-B737-B3E7C41D59D1}" destId="{DB505128-C160-45B8-A5B2-0FA3C69536EA}" srcOrd="1" destOrd="0" presId="urn:microsoft.com/office/officeart/2005/8/layout/lProcess3"/>
    <dgm:cxn modelId="{D810B97A-8662-4FC5-985F-99E66748FE53}" type="presParOf" srcId="{E0D1D8BE-B007-4E59-B737-B3E7C41D59D1}" destId="{7AB5B174-37F9-42C9-930C-DA5121D37D7B}" srcOrd="2" destOrd="0" presId="urn:microsoft.com/office/officeart/2005/8/layout/lProcess3"/>
    <dgm:cxn modelId="{DCFB5518-340D-4482-9BE4-CB3DFCD8EBCC}" type="presParOf" srcId="{E0D1D8BE-B007-4E59-B737-B3E7C41D59D1}" destId="{0B740A9F-C3B5-4AD2-A566-BD87603C707D}" srcOrd="3" destOrd="0" presId="urn:microsoft.com/office/officeart/2005/8/layout/lProcess3"/>
    <dgm:cxn modelId="{FD5B28F1-5F3A-4184-897E-FAF56133CFDC}" type="presParOf" srcId="{E0D1D8BE-B007-4E59-B737-B3E7C41D59D1}" destId="{64D542D3-C6A5-424A-92EF-9EE63AEDA8F3}" srcOrd="4" destOrd="0" presId="urn:microsoft.com/office/officeart/2005/8/layout/lProcess3"/>
    <dgm:cxn modelId="{5F8CF91C-F645-4C8D-A462-F84FEB499338}" type="presParOf" srcId="{E0D1D8BE-B007-4E59-B737-B3E7C41D59D1}" destId="{867875D7-9C0B-4810-AE86-7276C6D55119}" srcOrd="5" destOrd="0" presId="urn:microsoft.com/office/officeart/2005/8/layout/lProcess3"/>
    <dgm:cxn modelId="{1DA56924-BFB1-4868-BCB4-60687D5F3828}" type="presParOf" srcId="{E0D1D8BE-B007-4E59-B737-B3E7C41D59D1}" destId="{4719461E-44D9-4A9C-8D40-B2FB15C84431}" srcOrd="6" destOrd="0" presId="urn:microsoft.com/office/officeart/2005/8/layout/lProcess3"/>
    <dgm:cxn modelId="{6C8FE620-35D0-481E-B3AB-834F04A52057}" type="presParOf" srcId="{6B15820E-63BA-4B2C-9550-40AD02F86480}" destId="{A5C47A68-8067-4931-9840-851EA35C0DFC}" srcOrd="25" destOrd="0" presId="urn:microsoft.com/office/officeart/2005/8/layout/lProcess3"/>
    <dgm:cxn modelId="{9C2529EA-A8C4-4863-B028-23DDDFA73C4D}" type="presParOf" srcId="{6B15820E-63BA-4B2C-9550-40AD02F86480}" destId="{4F005388-4328-47AB-8835-0BC65B61F189}" srcOrd="26" destOrd="0" presId="urn:microsoft.com/office/officeart/2005/8/layout/lProcess3"/>
    <dgm:cxn modelId="{10C1C28A-11E9-417E-B444-E55559ECC58D}" type="presParOf" srcId="{4F005388-4328-47AB-8835-0BC65B61F189}" destId="{FA721D03-D98D-40C6-BD4B-7A6303A5F486}" srcOrd="0" destOrd="0" presId="urn:microsoft.com/office/officeart/2005/8/layout/lProcess3"/>
    <dgm:cxn modelId="{3AE210C3-7126-43F6-8443-429334E70D0A}" type="presParOf" srcId="{4F005388-4328-47AB-8835-0BC65B61F189}" destId="{DF422803-5728-4718-82C8-5D16018DB432}" srcOrd="1" destOrd="0" presId="urn:microsoft.com/office/officeart/2005/8/layout/lProcess3"/>
    <dgm:cxn modelId="{9C559772-BA65-4E7D-B3AB-D52EE7157457}" type="presParOf" srcId="{4F005388-4328-47AB-8835-0BC65B61F189}" destId="{99FA89AA-5ED3-47AA-B0C3-4C1BACE8C523}" srcOrd="2" destOrd="0" presId="urn:microsoft.com/office/officeart/2005/8/layout/lProcess3"/>
    <dgm:cxn modelId="{11C28939-FFC9-4599-A495-1CCC1CB476C1}" type="presParOf" srcId="{4F005388-4328-47AB-8835-0BC65B61F189}" destId="{716099B7-7A0B-4334-8F38-2F913D3A9C73}" srcOrd="3" destOrd="0" presId="urn:microsoft.com/office/officeart/2005/8/layout/lProcess3"/>
    <dgm:cxn modelId="{6BABAD4B-73E9-49FC-9310-8B66720E3E11}" type="presParOf" srcId="{4F005388-4328-47AB-8835-0BC65B61F189}" destId="{1AF48281-9AB0-4561-8965-CBF005E17A88}" srcOrd="4" destOrd="0" presId="urn:microsoft.com/office/officeart/2005/8/layout/lProcess3"/>
    <dgm:cxn modelId="{F5CB8585-2DD5-4E5F-9510-91C0444B293C}" type="presParOf" srcId="{4F005388-4328-47AB-8835-0BC65B61F189}" destId="{BB27161A-D746-42CA-A5F2-9772DA9A81F3}" srcOrd="5" destOrd="0" presId="urn:microsoft.com/office/officeart/2005/8/layout/lProcess3"/>
    <dgm:cxn modelId="{A7B04076-6FCA-446E-8A9E-B72F84CD62EE}" type="presParOf" srcId="{4F005388-4328-47AB-8835-0BC65B61F189}" destId="{DF416F03-E00F-45BB-8F67-CBE80650B2B5}" srcOrd="6" destOrd="0" presId="urn:microsoft.com/office/officeart/2005/8/layout/lProcess3"/>
    <dgm:cxn modelId="{333E26CC-F9D6-4A12-A94C-00B8E0E79768}" type="presParOf" srcId="{6B15820E-63BA-4B2C-9550-40AD02F86480}" destId="{6AFF61BD-94DE-4CAA-9AF7-66E50189B1D2}" srcOrd="27" destOrd="0" presId="urn:microsoft.com/office/officeart/2005/8/layout/lProcess3"/>
    <dgm:cxn modelId="{57424812-BCC7-4C4F-AC2B-3537512E3184}" type="presParOf" srcId="{6B15820E-63BA-4B2C-9550-40AD02F86480}" destId="{EB2529C7-005A-4DBC-8BBC-034A6396CF66}" srcOrd="28" destOrd="0" presId="urn:microsoft.com/office/officeart/2005/8/layout/lProcess3"/>
    <dgm:cxn modelId="{488861AE-8637-40EC-8F93-0BACFADD7D12}" type="presParOf" srcId="{EB2529C7-005A-4DBC-8BBC-034A6396CF66}" destId="{2379C262-55B1-4C7D-8BF7-56DB50077C52}" srcOrd="0" destOrd="0" presId="urn:microsoft.com/office/officeart/2005/8/layout/lProcess3"/>
    <dgm:cxn modelId="{9A2DE71B-E013-4957-A44C-E91F2B4FA6DE}" type="presParOf" srcId="{EB2529C7-005A-4DBC-8BBC-034A6396CF66}" destId="{6E259221-DF31-476F-B2EA-C044EA906D88}" srcOrd="1" destOrd="0" presId="urn:microsoft.com/office/officeart/2005/8/layout/lProcess3"/>
    <dgm:cxn modelId="{D8696057-3EF6-4F08-9FDD-E4225CE97949}" type="presParOf" srcId="{EB2529C7-005A-4DBC-8BBC-034A6396CF66}" destId="{55DA84BD-B583-4C7A-9E34-0F58CC8D932D}" srcOrd="2" destOrd="0" presId="urn:microsoft.com/office/officeart/2005/8/layout/lProcess3"/>
    <dgm:cxn modelId="{2F383996-BE28-487B-B4DA-517204540B6B}" type="presParOf" srcId="{EB2529C7-005A-4DBC-8BBC-034A6396CF66}" destId="{04F7B9E6-3F63-4B92-B74E-0AA6CA865527}" srcOrd="3" destOrd="0" presId="urn:microsoft.com/office/officeart/2005/8/layout/lProcess3"/>
    <dgm:cxn modelId="{42BADCC1-FBCD-4594-9FCD-415F3CBC5770}" type="presParOf" srcId="{EB2529C7-005A-4DBC-8BBC-034A6396CF66}" destId="{DB32C13D-E547-4772-9F8C-B3C5F000CED4}" srcOrd="4" destOrd="0" presId="urn:microsoft.com/office/officeart/2005/8/layout/lProcess3"/>
    <dgm:cxn modelId="{E09FE547-0A40-4CD5-AAA1-DA4C80E7855E}" type="presParOf" srcId="{EB2529C7-005A-4DBC-8BBC-034A6396CF66}" destId="{8D8F42F6-B4A0-4CCB-8075-8837A96A2E4F}" srcOrd="5" destOrd="0" presId="urn:microsoft.com/office/officeart/2005/8/layout/lProcess3"/>
    <dgm:cxn modelId="{77B50EC0-F387-4DC9-9DDC-9BEBD8C3D469}" type="presParOf" srcId="{EB2529C7-005A-4DBC-8BBC-034A6396CF66}" destId="{AF051D53-02A2-40ED-A4D8-13E97318640C}"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332BE-95F4-46F0-BE05-3C5553FEF1C3}">
      <dsp:nvSpPr>
        <dsp:cNvPr id="0" name=""/>
        <dsp:cNvSpPr/>
      </dsp:nvSpPr>
      <dsp:spPr>
        <a:xfrm>
          <a:off x="9553" y="108034"/>
          <a:ext cx="754286" cy="301714"/>
        </a:xfrm>
        <a:prstGeom prst="homePlat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108034"/>
        <a:ext cx="678858" cy="301714"/>
      </dsp:txXfrm>
    </dsp:sp>
    <dsp:sp modelId="{C8C3AF3C-B361-4785-9E5A-0071BD9241A6}">
      <dsp:nvSpPr>
        <dsp:cNvPr id="0" name=""/>
        <dsp:cNvSpPr/>
      </dsp:nvSpPr>
      <dsp:spPr>
        <a:xfrm>
          <a:off x="665782" y="132064"/>
          <a:ext cx="1262971" cy="250423"/>
        </a:xfrm>
        <a:prstGeom prst="chevron">
          <a:avLst/>
        </a:prstGeom>
        <a:solidFill>
          <a:schemeClr val="accent4">
            <a:tint val="40000"/>
            <a:hueOff val="0"/>
            <a:satOff val="0"/>
            <a:lum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Noé</a:t>
          </a:r>
        </a:p>
      </dsp:txBody>
      <dsp:txXfrm>
        <a:off x="790994" y="132064"/>
        <a:ext cx="1012548" cy="250423"/>
      </dsp:txXfrm>
    </dsp:sp>
    <dsp:sp modelId="{CE67937E-3AE2-4D1E-9F6A-D7FF8BE5CF0B}">
      <dsp:nvSpPr>
        <dsp:cNvPr id="0" name=""/>
        <dsp:cNvSpPr/>
      </dsp:nvSpPr>
      <dsp:spPr>
        <a:xfrm>
          <a:off x="1841105" y="132064"/>
          <a:ext cx="3976849" cy="250423"/>
        </a:xfrm>
        <a:prstGeom prst="chevron">
          <a:avLst/>
        </a:prstGeom>
        <a:solidFill>
          <a:schemeClr val="accent4">
            <a:tint val="40000"/>
            <a:hueOff val="246862"/>
            <a:satOff val="-1165"/>
            <a:lumOff val="-42"/>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Sus herramientas de carpintero</a:t>
          </a:r>
        </a:p>
      </dsp:txBody>
      <dsp:txXfrm>
        <a:off x="1966317" y="132064"/>
        <a:ext cx="3726426" cy="250423"/>
      </dsp:txXfrm>
    </dsp:sp>
    <dsp:sp modelId="{AB7633B6-702B-49B3-8CF8-9599E4E1811B}">
      <dsp:nvSpPr>
        <dsp:cNvPr id="0" name=""/>
        <dsp:cNvSpPr/>
      </dsp:nvSpPr>
      <dsp:spPr>
        <a:xfrm>
          <a:off x="5730306" y="132064"/>
          <a:ext cx="5809883" cy="250423"/>
        </a:xfrm>
        <a:prstGeom prst="chevron">
          <a:avLst/>
        </a:prstGeom>
        <a:solidFill>
          <a:schemeClr val="accent4">
            <a:tint val="40000"/>
            <a:hueOff val="493724"/>
            <a:satOff val="-2329"/>
            <a:lumOff val="-84"/>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predicar de la salvación</a:t>
          </a:r>
        </a:p>
      </dsp:txBody>
      <dsp:txXfrm>
        <a:off x="5855518" y="132064"/>
        <a:ext cx="5559460" cy="250423"/>
      </dsp:txXfrm>
    </dsp:sp>
    <dsp:sp modelId="{C1C2D1E3-EAD0-45D5-BD01-35AE9EDE40AC}">
      <dsp:nvSpPr>
        <dsp:cNvPr id="0" name=""/>
        <dsp:cNvSpPr/>
      </dsp:nvSpPr>
      <dsp:spPr>
        <a:xfrm>
          <a:off x="9553" y="451988"/>
          <a:ext cx="754286" cy="301714"/>
        </a:xfrm>
        <a:prstGeom prst="homePlate">
          <a:avLst/>
        </a:prstGeom>
        <a:gradFill rotWithShape="0">
          <a:gsLst>
            <a:gs pos="0">
              <a:schemeClr val="accent4">
                <a:hueOff val="700064"/>
                <a:satOff val="-2913"/>
                <a:lumOff val="686"/>
                <a:alphaOff val="0"/>
                <a:satMod val="103000"/>
                <a:lumMod val="102000"/>
                <a:tint val="94000"/>
              </a:schemeClr>
            </a:gs>
            <a:gs pos="50000">
              <a:schemeClr val="accent4">
                <a:hueOff val="700064"/>
                <a:satOff val="-2913"/>
                <a:lumOff val="686"/>
                <a:alphaOff val="0"/>
                <a:satMod val="110000"/>
                <a:lumMod val="100000"/>
                <a:shade val="100000"/>
              </a:schemeClr>
            </a:gs>
            <a:gs pos="100000">
              <a:schemeClr val="accent4">
                <a:hueOff val="700064"/>
                <a:satOff val="-2913"/>
                <a:lumOff val="6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451988"/>
        <a:ext cx="678858" cy="301714"/>
      </dsp:txXfrm>
    </dsp:sp>
    <dsp:sp modelId="{A78A3D05-7905-424E-BD63-1FB0A69EBEA8}">
      <dsp:nvSpPr>
        <dsp:cNvPr id="0" name=""/>
        <dsp:cNvSpPr/>
      </dsp:nvSpPr>
      <dsp:spPr>
        <a:xfrm>
          <a:off x="665782" y="476019"/>
          <a:ext cx="1262971" cy="250423"/>
        </a:xfrm>
        <a:prstGeom prst="chevron">
          <a:avLst/>
        </a:prstGeom>
        <a:solidFill>
          <a:schemeClr val="accent4">
            <a:tint val="40000"/>
            <a:hueOff val="740586"/>
            <a:satOff val="-3494"/>
            <a:lumOff val="-126"/>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Moisés</a:t>
          </a:r>
        </a:p>
      </dsp:txBody>
      <dsp:txXfrm>
        <a:off x="790994" y="476019"/>
        <a:ext cx="1012548" cy="250423"/>
      </dsp:txXfrm>
    </dsp:sp>
    <dsp:sp modelId="{03FD61F9-F0CC-442F-8254-675C30468E06}">
      <dsp:nvSpPr>
        <dsp:cNvPr id="0" name=""/>
        <dsp:cNvSpPr/>
      </dsp:nvSpPr>
      <dsp:spPr>
        <a:xfrm>
          <a:off x="1841105" y="476019"/>
          <a:ext cx="3976849" cy="250423"/>
        </a:xfrm>
        <a:prstGeom prst="chevron">
          <a:avLst/>
        </a:prstGeom>
        <a:solidFill>
          <a:schemeClr val="accent4">
            <a:tint val="40000"/>
            <a:hueOff val="987448"/>
            <a:satOff val="-4659"/>
            <a:lumOff val="-168"/>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 vara</a:t>
          </a:r>
        </a:p>
      </dsp:txBody>
      <dsp:txXfrm>
        <a:off x="1966317" y="476019"/>
        <a:ext cx="3726426" cy="250423"/>
      </dsp:txXfrm>
    </dsp:sp>
    <dsp:sp modelId="{49908080-6620-49C2-AC29-195A7D145531}">
      <dsp:nvSpPr>
        <dsp:cNvPr id="0" name=""/>
        <dsp:cNvSpPr/>
      </dsp:nvSpPr>
      <dsp:spPr>
        <a:xfrm>
          <a:off x="5730306" y="476019"/>
          <a:ext cx="5809883" cy="250423"/>
        </a:xfrm>
        <a:prstGeom prst="chevron">
          <a:avLst/>
        </a:prstGeom>
        <a:solidFill>
          <a:schemeClr val="accent4">
            <a:tint val="40000"/>
            <a:hueOff val="1234310"/>
            <a:satOff val="-5823"/>
            <a:lumOff val="-21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a:t>realizar </a:t>
          </a:r>
          <a:r>
            <a:rPr lang="es-ES" sz="1800" b="1" kern="1200" dirty="0"/>
            <a:t>señales y prodigios</a:t>
          </a:r>
        </a:p>
      </dsp:txBody>
      <dsp:txXfrm>
        <a:off x="5855518" y="476019"/>
        <a:ext cx="5559460" cy="250423"/>
      </dsp:txXfrm>
    </dsp:sp>
    <dsp:sp modelId="{3B28DE18-970F-4860-9679-1A6D92A17838}">
      <dsp:nvSpPr>
        <dsp:cNvPr id="0" name=""/>
        <dsp:cNvSpPr/>
      </dsp:nvSpPr>
      <dsp:spPr>
        <a:xfrm>
          <a:off x="9553" y="795943"/>
          <a:ext cx="754286" cy="301714"/>
        </a:xfrm>
        <a:prstGeom prst="homePlate">
          <a:avLst/>
        </a:prstGeom>
        <a:gradFill rotWithShape="0">
          <a:gsLst>
            <a:gs pos="0">
              <a:schemeClr val="accent4">
                <a:hueOff val="1400127"/>
                <a:satOff val="-5825"/>
                <a:lumOff val="1373"/>
                <a:alphaOff val="0"/>
                <a:satMod val="103000"/>
                <a:lumMod val="102000"/>
                <a:tint val="94000"/>
              </a:schemeClr>
            </a:gs>
            <a:gs pos="50000">
              <a:schemeClr val="accent4">
                <a:hueOff val="1400127"/>
                <a:satOff val="-5825"/>
                <a:lumOff val="1373"/>
                <a:alphaOff val="0"/>
                <a:satMod val="110000"/>
                <a:lumMod val="100000"/>
                <a:shade val="100000"/>
              </a:schemeClr>
            </a:gs>
            <a:gs pos="100000">
              <a:schemeClr val="accent4">
                <a:hueOff val="1400127"/>
                <a:satOff val="-5825"/>
                <a:lumOff val="137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795943"/>
        <a:ext cx="678858" cy="301714"/>
      </dsp:txXfrm>
    </dsp:sp>
    <dsp:sp modelId="{616CE76B-14D4-4AFB-A857-57DA362992CE}">
      <dsp:nvSpPr>
        <dsp:cNvPr id="0" name=""/>
        <dsp:cNvSpPr/>
      </dsp:nvSpPr>
      <dsp:spPr>
        <a:xfrm>
          <a:off x="665782" y="819973"/>
          <a:ext cx="1262971" cy="250423"/>
        </a:xfrm>
        <a:prstGeom prst="chevron">
          <a:avLst/>
        </a:prstGeom>
        <a:solidFill>
          <a:schemeClr val="accent4">
            <a:tint val="40000"/>
            <a:alpha val="90000"/>
            <a:hueOff val="1481172"/>
            <a:satOff val="-6988"/>
            <a:lumOff val="-252"/>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err="1"/>
            <a:t>Rahab</a:t>
          </a:r>
          <a:endParaRPr lang="es-ES" sz="1800" b="1" kern="1200" dirty="0"/>
        </a:p>
      </dsp:txBody>
      <dsp:txXfrm>
        <a:off x="790994" y="819973"/>
        <a:ext cx="1012548" cy="250423"/>
      </dsp:txXfrm>
    </dsp:sp>
    <dsp:sp modelId="{F1237168-74E9-40B4-B29A-CADBF1607099}">
      <dsp:nvSpPr>
        <dsp:cNvPr id="0" name=""/>
        <dsp:cNvSpPr/>
      </dsp:nvSpPr>
      <dsp:spPr>
        <a:xfrm>
          <a:off x="1841105" y="819973"/>
          <a:ext cx="3976849" cy="250423"/>
        </a:xfrm>
        <a:prstGeom prst="chevron">
          <a:avLst/>
        </a:prstGeom>
        <a:solidFill>
          <a:schemeClr val="accent4">
            <a:tint val="40000"/>
            <a:alpha val="90000"/>
            <a:hueOff val="1728034"/>
            <a:satOff val="-8153"/>
            <a:lumOff val="-294"/>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 cordón grana</a:t>
          </a:r>
        </a:p>
      </dsp:txBody>
      <dsp:txXfrm>
        <a:off x="1966317" y="819973"/>
        <a:ext cx="3726426" cy="250423"/>
      </dsp:txXfrm>
    </dsp:sp>
    <dsp:sp modelId="{A10451A2-86D5-4385-8C50-F93FE91B432A}">
      <dsp:nvSpPr>
        <dsp:cNvPr id="0" name=""/>
        <dsp:cNvSpPr/>
      </dsp:nvSpPr>
      <dsp:spPr>
        <a:xfrm>
          <a:off x="5730306" y="819973"/>
          <a:ext cx="5809883" cy="250423"/>
        </a:xfrm>
        <a:prstGeom prst="chevron">
          <a:avLst/>
        </a:prstGeom>
        <a:solidFill>
          <a:schemeClr val="accent4">
            <a:tint val="40000"/>
            <a:alpha val="90000"/>
            <a:hueOff val="1974895"/>
            <a:satOff val="-9317"/>
            <a:lumOff val="-33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salvarse ella y su familia</a:t>
          </a:r>
        </a:p>
      </dsp:txBody>
      <dsp:txXfrm>
        <a:off x="5855518" y="819973"/>
        <a:ext cx="5559460" cy="250423"/>
      </dsp:txXfrm>
    </dsp:sp>
    <dsp:sp modelId="{77CF9926-96B5-49E2-82B3-79134E56631B}">
      <dsp:nvSpPr>
        <dsp:cNvPr id="0" name=""/>
        <dsp:cNvSpPr/>
      </dsp:nvSpPr>
      <dsp:spPr>
        <a:xfrm>
          <a:off x="9553" y="1139897"/>
          <a:ext cx="754286" cy="301714"/>
        </a:xfrm>
        <a:prstGeom prst="homePlate">
          <a:avLst/>
        </a:prstGeom>
        <a:gradFill rotWithShape="0">
          <a:gsLst>
            <a:gs pos="0">
              <a:schemeClr val="accent4">
                <a:hueOff val="2100191"/>
                <a:satOff val="-8738"/>
                <a:lumOff val="2059"/>
                <a:alphaOff val="0"/>
                <a:satMod val="103000"/>
                <a:lumMod val="102000"/>
                <a:tint val="94000"/>
              </a:schemeClr>
            </a:gs>
            <a:gs pos="50000">
              <a:schemeClr val="accent4">
                <a:hueOff val="2100191"/>
                <a:satOff val="-8738"/>
                <a:lumOff val="2059"/>
                <a:alphaOff val="0"/>
                <a:satMod val="110000"/>
                <a:lumMod val="100000"/>
                <a:shade val="100000"/>
              </a:schemeClr>
            </a:gs>
            <a:gs pos="100000">
              <a:schemeClr val="accent4">
                <a:hueOff val="2100191"/>
                <a:satOff val="-8738"/>
                <a:lumOff val="205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1139897"/>
        <a:ext cx="678858" cy="301714"/>
      </dsp:txXfrm>
    </dsp:sp>
    <dsp:sp modelId="{7B1FE95F-34E4-4BC1-8DBE-5E901973372F}">
      <dsp:nvSpPr>
        <dsp:cNvPr id="0" name=""/>
        <dsp:cNvSpPr/>
      </dsp:nvSpPr>
      <dsp:spPr>
        <a:xfrm>
          <a:off x="665782" y="1163928"/>
          <a:ext cx="1262971" cy="250423"/>
        </a:xfrm>
        <a:prstGeom prst="chevron">
          <a:avLst/>
        </a:prstGeom>
        <a:solidFill>
          <a:schemeClr val="accent4">
            <a:tint val="40000"/>
            <a:alpha val="90000"/>
            <a:hueOff val="2221757"/>
            <a:satOff val="-10482"/>
            <a:lumOff val="-37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Gedeón</a:t>
          </a:r>
        </a:p>
      </dsp:txBody>
      <dsp:txXfrm>
        <a:off x="790994" y="1163928"/>
        <a:ext cx="1012548" cy="250423"/>
      </dsp:txXfrm>
    </dsp:sp>
    <dsp:sp modelId="{D131394C-B051-4BA1-B5E7-222FBAA271E9}">
      <dsp:nvSpPr>
        <dsp:cNvPr id="0" name=""/>
        <dsp:cNvSpPr/>
      </dsp:nvSpPr>
      <dsp:spPr>
        <a:xfrm>
          <a:off x="1841105" y="1163928"/>
          <a:ext cx="3976849" cy="250423"/>
        </a:xfrm>
        <a:prstGeom prst="chevron">
          <a:avLst/>
        </a:prstGeom>
        <a:solidFill>
          <a:schemeClr val="accent4">
            <a:tint val="40000"/>
            <a:alpha val="90000"/>
            <a:hueOff val="2468619"/>
            <a:satOff val="-11647"/>
            <a:lumOff val="-42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 antorcha, su cántaro y su trompeta</a:t>
          </a:r>
        </a:p>
      </dsp:txBody>
      <dsp:txXfrm>
        <a:off x="1966317" y="1163928"/>
        <a:ext cx="3726426" cy="250423"/>
      </dsp:txXfrm>
    </dsp:sp>
    <dsp:sp modelId="{28D29B74-96D6-4FEC-8DB9-9EA1E4EF625F}">
      <dsp:nvSpPr>
        <dsp:cNvPr id="0" name=""/>
        <dsp:cNvSpPr/>
      </dsp:nvSpPr>
      <dsp:spPr>
        <a:xfrm>
          <a:off x="5730306" y="1163928"/>
          <a:ext cx="5809883" cy="250423"/>
        </a:xfrm>
        <a:prstGeom prst="chevron">
          <a:avLst/>
        </a:prstGeom>
        <a:solidFill>
          <a:schemeClr val="accent4">
            <a:tint val="40000"/>
            <a:alpha val="90000"/>
            <a:hueOff val="2715481"/>
            <a:satOff val="-12811"/>
            <a:lumOff val="-463"/>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defender al pueblo de Dios</a:t>
          </a:r>
        </a:p>
      </dsp:txBody>
      <dsp:txXfrm>
        <a:off x="5855518" y="1163928"/>
        <a:ext cx="5559460" cy="250423"/>
      </dsp:txXfrm>
    </dsp:sp>
    <dsp:sp modelId="{714258DD-10A0-4314-B76D-E6FDD5D7D86E}">
      <dsp:nvSpPr>
        <dsp:cNvPr id="0" name=""/>
        <dsp:cNvSpPr/>
      </dsp:nvSpPr>
      <dsp:spPr>
        <a:xfrm>
          <a:off x="9553" y="1483852"/>
          <a:ext cx="754286" cy="301714"/>
        </a:xfrm>
        <a:prstGeom prst="homePlate">
          <a:avLst/>
        </a:prstGeom>
        <a:gradFill rotWithShape="0">
          <a:gsLst>
            <a:gs pos="0">
              <a:schemeClr val="accent4">
                <a:hueOff val="2800255"/>
                <a:satOff val="-11651"/>
                <a:lumOff val="2745"/>
                <a:alphaOff val="0"/>
                <a:satMod val="103000"/>
                <a:lumMod val="102000"/>
                <a:tint val="94000"/>
              </a:schemeClr>
            </a:gs>
            <a:gs pos="50000">
              <a:schemeClr val="accent4">
                <a:hueOff val="2800255"/>
                <a:satOff val="-11651"/>
                <a:lumOff val="2745"/>
                <a:alphaOff val="0"/>
                <a:satMod val="110000"/>
                <a:lumMod val="100000"/>
                <a:shade val="100000"/>
              </a:schemeClr>
            </a:gs>
            <a:gs pos="100000">
              <a:schemeClr val="accent4">
                <a:hueOff val="2800255"/>
                <a:satOff val="-11651"/>
                <a:lumOff val="274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1483852"/>
        <a:ext cx="678858" cy="301714"/>
      </dsp:txXfrm>
    </dsp:sp>
    <dsp:sp modelId="{E0071339-BD8B-4A10-8A38-3E57E79020CE}">
      <dsp:nvSpPr>
        <dsp:cNvPr id="0" name=""/>
        <dsp:cNvSpPr/>
      </dsp:nvSpPr>
      <dsp:spPr>
        <a:xfrm>
          <a:off x="665782" y="1507882"/>
          <a:ext cx="1262971" cy="250423"/>
        </a:xfrm>
        <a:prstGeom prst="chevron">
          <a:avLst/>
        </a:prstGeom>
        <a:solidFill>
          <a:schemeClr val="accent4">
            <a:tint val="40000"/>
            <a:alpha val="90000"/>
            <a:hueOff val="2962343"/>
            <a:satOff val="-13976"/>
            <a:lumOff val="-505"/>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Sansón</a:t>
          </a:r>
        </a:p>
      </dsp:txBody>
      <dsp:txXfrm>
        <a:off x="790994" y="1507882"/>
        <a:ext cx="1012548" cy="250423"/>
      </dsp:txXfrm>
    </dsp:sp>
    <dsp:sp modelId="{95474F44-C73F-41D6-9586-F7D3E191D9E5}">
      <dsp:nvSpPr>
        <dsp:cNvPr id="0" name=""/>
        <dsp:cNvSpPr/>
      </dsp:nvSpPr>
      <dsp:spPr>
        <a:xfrm>
          <a:off x="1841105" y="1507882"/>
          <a:ext cx="3976849" cy="250423"/>
        </a:xfrm>
        <a:prstGeom prst="chevron">
          <a:avLst/>
        </a:prstGeom>
        <a:solidFill>
          <a:schemeClr val="accent4">
            <a:tint val="40000"/>
            <a:alpha val="90000"/>
            <a:hueOff val="3209205"/>
            <a:satOff val="-15141"/>
            <a:lumOff val="-54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Una quijada de asno</a:t>
          </a:r>
        </a:p>
      </dsp:txBody>
      <dsp:txXfrm>
        <a:off x="1966317" y="1507882"/>
        <a:ext cx="3726426" cy="250423"/>
      </dsp:txXfrm>
    </dsp:sp>
    <dsp:sp modelId="{25F5583D-DA17-4BE8-A1E4-9B489DBEE28E}">
      <dsp:nvSpPr>
        <dsp:cNvPr id="0" name=""/>
        <dsp:cNvSpPr/>
      </dsp:nvSpPr>
      <dsp:spPr>
        <a:xfrm>
          <a:off x="5730306" y="1507882"/>
          <a:ext cx="5809883" cy="250423"/>
        </a:xfrm>
        <a:prstGeom prst="chevron">
          <a:avLst/>
        </a:prstGeom>
        <a:solidFill>
          <a:schemeClr val="accent4">
            <a:tint val="40000"/>
            <a:alpha val="90000"/>
            <a:hueOff val="3456067"/>
            <a:satOff val="-16305"/>
            <a:lumOff val="-58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hacer lo imposible</a:t>
          </a:r>
        </a:p>
      </dsp:txBody>
      <dsp:txXfrm>
        <a:off x="5855518" y="1507882"/>
        <a:ext cx="5559460" cy="250423"/>
      </dsp:txXfrm>
    </dsp:sp>
    <dsp:sp modelId="{FF762A79-520F-483C-9938-B523E3C57366}">
      <dsp:nvSpPr>
        <dsp:cNvPr id="0" name=""/>
        <dsp:cNvSpPr/>
      </dsp:nvSpPr>
      <dsp:spPr>
        <a:xfrm>
          <a:off x="9553" y="1827806"/>
          <a:ext cx="754286" cy="301714"/>
        </a:xfrm>
        <a:prstGeom prst="homePlate">
          <a:avLst/>
        </a:prstGeom>
        <a:gradFill rotWithShape="0">
          <a:gsLst>
            <a:gs pos="0">
              <a:schemeClr val="accent4">
                <a:hueOff val="3500318"/>
                <a:satOff val="-14563"/>
                <a:lumOff val="3431"/>
                <a:alphaOff val="0"/>
                <a:satMod val="103000"/>
                <a:lumMod val="102000"/>
                <a:tint val="94000"/>
              </a:schemeClr>
            </a:gs>
            <a:gs pos="50000">
              <a:schemeClr val="accent4">
                <a:hueOff val="3500318"/>
                <a:satOff val="-14563"/>
                <a:lumOff val="3431"/>
                <a:alphaOff val="0"/>
                <a:satMod val="110000"/>
                <a:lumMod val="100000"/>
                <a:shade val="100000"/>
              </a:schemeClr>
            </a:gs>
            <a:gs pos="100000">
              <a:schemeClr val="accent4">
                <a:hueOff val="3500318"/>
                <a:satOff val="-14563"/>
                <a:lumOff val="34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a:p>
      </dsp:txBody>
      <dsp:txXfrm>
        <a:off x="9553" y="1827806"/>
        <a:ext cx="678858" cy="301714"/>
      </dsp:txXfrm>
    </dsp:sp>
    <dsp:sp modelId="{06179760-36BB-4AF8-B99D-56137CBE729C}">
      <dsp:nvSpPr>
        <dsp:cNvPr id="0" name=""/>
        <dsp:cNvSpPr/>
      </dsp:nvSpPr>
      <dsp:spPr>
        <a:xfrm>
          <a:off x="665782" y="1851837"/>
          <a:ext cx="1262971" cy="250423"/>
        </a:xfrm>
        <a:prstGeom prst="chevron">
          <a:avLst/>
        </a:prstGeom>
        <a:solidFill>
          <a:schemeClr val="accent4">
            <a:tint val="40000"/>
            <a:alpha val="90000"/>
            <a:hueOff val="3702929"/>
            <a:satOff val="-17470"/>
            <a:lumOff val="-63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David</a:t>
          </a:r>
        </a:p>
      </dsp:txBody>
      <dsp:txXfrm>
        <a:off x="790994" y="1851837"/>
        <a:ext cx="1012548" cy="250423"/>
      </dsp:txXfrm>
    </dsp:sp>
    <dsp:sp modelId="{734561F6-8C1E-433F-B317-87AC27BC6509}">
      <dsp:nvSpPr>
        <dsp:cNvPr id="0" name=""/>
        <dsp:cNvSpPr/>
      </dsp:nvSpPr>
      <dsp:spPr>
        <a:xfrm>
          <a:off x="1841105" y="1851837"/>
          <a:ext cx="3976849" cy="250423"/>
        </a:xfrm>
        <a:prstGeom prst="chevron">
          <a:avLst/>
        </a:prstGeom>
        <a:solidFill>
          <a:schemeClr val="accent4">
            <a:tint val="40000"/>
            <a:alpha val="90000"/>
            <a:hueOff val="3949791"/>
            <a:satOff val="-18635"/>
            <a:lumOff val="-673"/>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 honda</a:t>
          </a:r>
        </a:p>
      </dsp:txBody>
      <dsp:txXfrm>
        <a:off x="1966317" y="1851837"/>
        <a:ext cx="3726426" cy="250423"/>
      </dsp:txXfrm>
    </dsp:sp>
    <dsp:sp modelId="{79006465-ECED-4F06-9735-486254DA6F31}">
      <dsp:nvSpPr>
        <dsp:cNvPr id="0" name=""/>
        <dsp:cNvSpPr/>
      </dsp:nvSpPr>
      <dsp:spPr>
        <a:xfrm>
          <a:off x="5730306" y="1851837"/>
          <a:ext cx="5809883" cy="250423"/>
        </a:xfrm>
        <a:prstGeom prst="chevron">
          <a:avLst/>
        </a:prstGeom>
        <a:solidFill>
          <a:schemeClr val="accent4">
            <a:tint val="40000"/>
            <a:alpha val="90000"/>
            <a:hueOff val="4196653"/>
            <a:satOff val="-19799"/>
            <a:lumOff val="-715"/>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vencer al enemigo</a:t>
          </a:r>
        </a:p>
      </dsp:txBody>
      <dsp:txXfrm>
        <a:off x="5855518" y="1851837"/>
        <a:ext cx="5559460" cy="250423"/>
      </dsp:txXfrm>
    </dsp:sp>
    <dsp:sp modelId="{E9AE8414-93D6-4019-85A1-F1B99DA138E6}">
      <dsp:nvSpPr>
        <dsp:cNvPr id="0" name=""/>
        <dsp:cNvSpPr/>
      </dsp:nvSpPr>
      <dsp:spPr>
        <a:xfrm>
          <a:off x="9553" y="2171761"/>
          <a:ext cx="754286" cy="301714"/>
        </a:xfrm>
        <a:prstGeom prst="homePlate">
          <a:avLst/>
        </a:prstGeom>
        <a:gradFill rotWithShape="0">
          <a:gsLst>
            <a:gs pos="0">
              <a:schemeClr val="accent4">
                <a:hueOff val="4200382"/>
                <a:satOff val="-17476"/>
                <a:lumOff val="4118"/>
                <a:alphaOff val="0"/>
                <a:satMod val="103000"/>
                <a:lumMod val="102000"/>
                <a:tint val="94000"/>
              </a:schemeClr>
            </a:gs>
            <a:gs pos="50000">
              <a:schemeClr val="accent4">
                <a:hueOff val="4200382"/>
                <a:satOff val="-17476"/>
                <a:lumOff val="4118"/>
                <a:alphaOff val="0"/>
                <a:satMod val="110000"/>
                <a:lumMod val="100000"/>
                <a:shade val="100000"/>
              </a:schemeClr>
            </a:gs>
            <a:gs pos="100000">
              <a:schemeClr val="accent4">
                <a:hueOff val="4200382"/>
                <a:satOff val="-17476"/>
                <a:lumOff val="41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2171761"/>
        <a:ext cx="678858" cy="301714"/>
      </dsp:txXfrm>
    </dsp:sp>
    <dsp:sp modelId="{3F48918A-C4E6-447D-BF24-BEA5DFD208C9}">
      <dsp:nvSpPr>
        <dsp:cNvPr id="0" name=""/>
        <dsp:cNvSpPr/>
      </dsp:nvSpPr>
      <dsp:spPr>
        <a:xfrm>
          <a:off x="665782" y="2190262"/>
          <a:ext cx="1262971" cy="250423"/>
        </a:xfrm>
        <a:prstGeom prst="chevron">
          <a:avLst/>
        </a:prstGeom>
        <a:solidFill>
          <a:schemeClr val="accent4">
            <a:tint val="40000"/>
            <a:alpha val="90000"/>
            <a:hueOff val="4443515"/>
            <a:satOff val="-20964"/>
            <a:lumOff val="-75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Jonatán</a:t>
          </a:r>
        </a:p>
      </dsp:txBody>
      <dsp:txXfrm>
        <a:off x="790994" y="2190262"/>
        <a:ext cx="1012548" cy="250423"/>
      </dsp:txXfrm>
    </dsp:sp>
    <dsp:sp modelId="{36793EA3-8200-46FD-9059-F9F32C6F3DDB}">
      <dsp:nvSpPr>
        <dsp:cNvPr id="0" name=""/>
        <dsp:cNvSpPr/>
      </dsp:nvSpPr>
      <dsp:spPr>
        <a:xfrm>
          <a:off x="1841105" y="2179862"/>
          <a:ext cx="3976849" cy="250423"/>
        </a:xfrm>
        <a:prstGeom prst="chevron">
          <a:avLst/>
        </a:prstGeom>
        <a:solidFill>
          <a:schemeClr val="accent4">
            <a:tint val="40000"/>
            <a:alpha val="90000"/>
            <a:hueOff val="4690377"/>
            <a:satOff val="-22129"/>
            <a:lumOff val="-79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 arco y sus flechas</a:t>
          </a:r>
        </a:p>
      </dsp:txBody>
      <dsp:txXfrm>
        <a:off x="1966317" y="2179862"/>
        <a:ext cx="3726426" cy="250423"/>
      </dsp:txXfrm>
    </dsp:sp>
    <dsp:sp modelId="{693CDE63-F341-4B1C-A37A-2B3B74DD22D4}">
      <dsp:nvSpPr>
        <dsp:cNvPr id="0" name=""/>
        <dsp:cNvSpPr/>
      </dsp:nvSpPr>
      <dsp:spPr>
        <a:xfrm>
          <a:off x="5730306" y="2176606"/>
          <a:ext cx="5809883" cy="250423"/>
        </a:xfrm>
        <a:prstGeom prst="chevron">
          <a:avLst/>
        </a:prstGeom>
        <a:solidFill>
          <a:schemeClr val="accent4">
            <a:tint val="40000"/>
            <a:alpha val="90000"/>
            <a:hueOff val="4937239"/>
            <a:satOff val="-23293"/>
            <a:lumOff val="-84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ayudar a un amigo</a:t>
          </a:r>
        </a:p>
      </dsp:txBody>
      <dsp:txXfrm>
        <a:off x="5855518" y="2176606"/>
        <a:ext cx="5559460" cy="250423"/>
      </dsp:txXfrm>
    </dsp:sp>
    <dsp:sp modelId="{AC49494D-EBFE-4B1A-9E98-EC011C5743C0}">
      <dsp:nvSpPr>
        <dsp:cNvPr id="0" name=""/>
        <dsp:cNvSpPr/>
      </dsp:nvSpPr>
      <dsp:spPr>
        <a:xfrm>
          <a:off x="9553" y="2515715"/>
          <a:ext cx="754286" cy="301714"/>
        </a:xfrm>
        <a:prstGeom prst="homePlate">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2515715"/>
        <a:ext cx="678858" cy="301714"/>
      </dsp:txXfrm>
    </dsp:sp>
    <dsp:sp modelId="{2DC34E8C-309F-41BB-AD8F-A455AFFB541E}">
      <dsp:nvSpPr>
        <dsp:cNvPr id="0" name=""/>
        <dsp:cNvSpPr/>
      </dsp:nvSpPr>
      <dsp:spPr>
        <a:xfrm>
          <a:off x="665782" y="2541361"/>
          <a:ext cx="1262971" cy="250423"/>
        </a:xfrm>
        <a:prstGeom prst="chevron">
          <a:avLst/>
        </a:prstGeom>
        <a:solidFill>
          <a:schemeClr val="accent4">
            <a:tint val="40000"/>
            <a:alpha val="90000"/>
            <a:hueOff val="5184101"/>
            <a:satOff val="-24458"/>
            <a:lumOff val="-883"/>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Ezequías</a:t>
          </a:r>
        </a:p>
      </dsp:txBody>
      <dsp:txXfrm>
        <a:off x="790994" y="2541361"/>
        <a:ext cx="1012548" cy="250423"/>
      </dsp:txXfrm>
    </dsp:sp>
    <dsp:sp modelId="{04697F35-6B69-43B1-A8CF-A43916AE6371}">
      <dsp:nvSpPr>
        <dsp:cNvPr id="0" name=""/>
        <dsp:cNvSpPr/>
      </dsp:nvSpPr>
      <dsp:spPr>
        <a:xfrm>
          <a:off x="1841105" y="2541361"/>
          <a:ext cx="3976849" cy="250423"/>
        </a:xfrm>
        <a:prstGeom prst="chevron">
          <a:avLst/>
        </a:prstGeom>
        <a:solidFill>
          <a:schemeClr val="accent4">
            <a:tint val="40000"/>
            <a:alpha val="90000"/>
            <a:hueOff val="5430963"/>
            <a:satOff val="-25622"/>
            <a:lumOff val="-925"/>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Las cartas de su enemigo</a:t>
          </a:r>
        </a:p>
      </dsp:txBody>
      <dsp:txXfrm>
        <a:off x="1966317" y="2541361"/>
        <a:ext cx="3726426" cy="250423"/>
      </dsp:txXfrm>
    </dsp:sp>
    <dsp:sp modelId="{09026FC5-53C4-4EF2-8835-65AA2D22325A}">
      <dsp:nvSpPr>
        <dsp:cNvPr id="0" name=""/>
        <dsp:cNvSpPr/>
      </dsp:nvSpPr>
      <dsp:spPr>
        <a:xfrm>
          <a:off x="5730306" y="2541361"/>
          <a:ext cx="5809883" cy="250423"/>
        </a:xfrm>
        <a:prstGeom prst="chevron">
          <a:avLst/>
        </a:prstGeom>
        <a:solidFill>
          <a:schemeClr val="accent4">
            <a:tint val="40000"/>
            <a:alpha val="90000"/>
            <a:hueOff val="5677825"/>
            <a:satOff val="-26787"/>
            <a:lumOff val="-968"/>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que Dios lo defienda a él y a su pueblo</a:t>
          </a:r>
        </a:p>
      </dsp:txBody>
      <dsp:txXfrm>
        <a:off x="5855518" y="2541361"/>
        <a:ext cx="5559460" cy="250423"/>
      </dsp:txXfrm>
    </dsp:sp>
    <dsp:sp modelId="{0DDE2943-FF56-48E5-831F-A4AFA6F6BD42}">
      <dsp:nvSpPr>
        <dsp:cNvPr id="0" name=""/>
        <dsp:cNvSpPr/>
      </dsp:nvSpPr>
      <dsp:spPr>
        <a:xfrm>
          <a:off x="9553" y="2859670"/>
          <a:ext cx="754286" cy="301714"/>
        </a:xfrm>
        <a:prstGeom prst="homePlate">
          <a:avLst/>
        </a:prstGeom>
        <a:gradFill rotWithShape="0">
          <a:gsLst>
            <a:gs pos="0">
              <a:schemeClr val="accent4">
                <a:hueOff val="5600509"/>
                <a:satOff val="-23301"/>
                <a:lumOff val="5490"/>
                <a:alphaOff val="0"/>
                <a:satMod val="103000"/>
                <a:lumMod val="102000"/>
                <a:tint val="94000"/>
              </a:schemeClr>
            </a:gs>
            <a:gs pos="50000">
              <a:schemeClr val="accent4">
                <a:hueOff val="5600509"/>
                <a:satOff val="-23301"/>
                <a:lumOff val="5490"/>
                <a:alphaOff val="0"/>
                <a:satMod val="110000"/>
                <a:lumMod val="100000"/>
                <a:shade val="100000"/>
              </a:schemeClr>
            </a:gs>
            <a:gs pos="100000">
              <a:schemeClr val="accent4">
                <a:hueOff val="5600509"/>
                <a:satOff val="-23301"/>
                <a:lumOff val="54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2859670"/>
        <a:ext cx="678858" cy="301714"/>
      </dsp:txXfrm>
    </dsp:sp>
    <dsp:sp modelId="{3C56268F-6D90-4CBD-8A80-D0B70E29CDA5}">
      <dsp:nvSpPr>
        <dsp:cNvPr id="0" name=""/>
        <dsp:cNvSpPr/>
      </dsp:nvSpPr>
      <dsp:spPr>
        <a:xfrm>
          <a:off x="665782" y="2885316"/>
          <a:ext cx="1262971" cy="250423"/>
        </a:xfrm>
        <a:prstGeom prst="chevron">
          <a:avLst/>
        </a:prstGeom>
        <a:solidFill>
          <a:schemeClr val="accent4">
            <a:tint val="40000"/>
            <a:alpha val="90000"/>
            <a:hueOff val="5924687"/>
            <a:satOff val="-27952"/>
            <a:lumOff val="-1010"/>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Zorobabel</a:t>
          </a:r>
        </a:p>
      </dsp:txBody>
      <dsp:txXfrm>
        <a:off x="790994" y="2885316"/>
        <a:ext cx="1012548" cy="250423"/>
      </dsp:txXfrm>
    </dsp:sp>
    <dsp:sp modelId="{CA969008-9D3E-4795-94B6-7B451CC04D44}">
      <dsp:nvSpPr>
        <dsp:cNvPr id="0" name=""/>
        <dsp:cNvSpPr/>
      </dsp:nvSpPr>
      <dsp:spPr>
        <a:xfrm>
          <a:off x="1841105" y="2885316"/>
          <a:ext cx="3976849" cy="250423"/>
        </a:xfrm>
        <a:prstGeom prst="chevron">
          <a:avLst/>
        </a:prstGeom>
        <a:solidFill>
          <a:schemeClr val="accent4">
            <a:tint val="40000"/>
            <a:alpha val="90000"/>
            <a:hueOff val="6171548"/>
            <a:satOff val="-29116"/>
            <a:lumOff val="-1052"/>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La plomada</a:t>
          </a:r>
        </a:p>
      </dsp:txBody>
      <dsp:txXfrm>
        <a:off x="1966317" y="2885316"/>
        <a:ext cx="3726426" cy="250423"/>
      </dsp:txXfrm>
    </dsp:sp>
    <dsp:sp modelId="{6C448E0F-ACF1-4094-81CD-714D323C4A25}">
      <dsp:nvSpPr>
        <dsp:cNvPr id="0" name=""/>
        <dsp:cNvSpPr/>
      </dsp:nvSpPr>
      <dsp:spPr>
        <a:xfrm>
          <a:off x="5730306" y="2885316"/>
          <a:ext cx="5809883" cy="250423"/>
        </a:xfrm>
        <a:prstGeom prst="chevron">
          <a:avLst/>
        </a:prstGeom>
        <a:solidFill>
          <a:schemeClr val="accent4">
            <a:tint val="40000"/>
            <a:alpha val="90000"/>
            <a:hueOff val="6418410"/>
            <a:satOff val="-30281"/>
            <a:lumOff val="-1094"/>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edificar la iglesia</a:t>
          </a:r>
        </a:p>
      </dsp:txBody>
      <dsp:txXfrm>
        <a:off x="5855518" y="2885316"/>
        <a:ext cx="5559460" cy="250423"/>
      </dsp:txXfrm>
    </dsp:sp>
    <dsp:sp modelId="{CFE7B40B-7DF3-4343-91C4-0AAACC4F7E3B}">
      <dsp:nvSpPr>
        <dsp:cNvPr id="0" name=""/>
        <dsp:cNvSpPr/>
      </dsp:nvSpPr>
      <dsp:spPr>
        <a:xfrm>
          <a:off x="9553" y="3203624"/>
          <a:ext cx="754286" cy="301714"/>
        </a:xfrm>
        <a:prstGeom prst="homePlate">
          <a:avLst/>
        </a:prstGeom>
        <a:gradFill rotWithShape="0">
          <a:gsLst>
            <a:gs pos="0">
              <a:schemeClr val="accent4">
                <a:hueOff val="6300572"/>
                <a:satOff val="-26214"/>
                <a:lumOff val="6177"/>
                <a:alphaOff val="0"/>
                <a:satMod val="103000"/>
                <a:lumMod val="102000"/>
                <a:tint val="94000"/>
              </a:schemeClr>
            </a:gs>
            <a:gs pos="50000">
              <a:schemeClr val="accent4">
                <a:hueOff val="6300572"/>
                <a:satOff val="-26214"/>
                <a:lumOff val="6177"/>
                <a:alphaOff val="0"/>
                <a:satMod val="110000"/>
                <a:lumMod val="100000"/>
                <a:shade val="100000"/>
              </a:schemeClr>
            </a:gs>
            <a:gs pos="100000">
              <a:schemeClr val="accent4">
                <a:hueOff val="6300572"/>
                <a:satOff val="-26214"/>
                <a:lumOff val="617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3203624"/>
        <a:ext cx="678858" cy="301714"/>
      </dsp:txXfrm>
    </dsp:sp>
    <dsp:sp modelId="{20A6DB67-9E2D-44FC-AA18-6CAC582BECB1}">
      <dsp:nvSpPr>
        <dsp:cNvPr id="0" name=""/>
        <dsp:cNvSpPr/>
      </dsp:nvSpPr>
      <dsp:spPr>
        <a:xfrm>
          <a:off x="665782" y="3229270"/>
          <a:ext cx="1262971" cy="250423"/>
        </a:xfrm>
        <a:prstGeom prst="chevron">
          <a:avLst/>
        </a:prstGeom>
        <a:solidFill>
          <a:schemeClr val="accent4">
            <a:tint val="40000"/>
            <a:alpha val="90000"/>
            <a:hueOff val="6665273"/>
            <a:satOff val="-31446"/>
            <a:lumOff val="-1136"/>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Esdras</a:t>
          </a:r>
        </a:p>
      </dsp:txBody>
      <dsp:txXfrm>
        <a:off x="790994" y="3229270"/>
        <a:ext cx="1012548" cy="250423"/>
      </dsp:txXfrm>
    </dsp:sp>
    <dsp:sp modelId="{C845011F-20D1-4A9D-9514-A90303E57E44}">
      <dsp:nvSpPr>
        <dsp:cNvPr id="0" name=""/>
        <dsp:cNvSpPr/>
      </dsp:nvSpPr>
      <dsp:spPr>
        <a:xfrm>
          <a:off x="1841105" y="3229270"/>
          <a:ext cx="3976849" cy="250423"/>
        </a:xfrm>
        <a:prstGeom prst="chevron">
          <a:avLst/>
        </a:prstGeom>
        <a:solidFill>
          <a:schemeClr val="accent4">
            <a:tint val="40000"/>
            <a:alpha val="90000"/>
            <a:hueOff val="6912134"/>
            <a:satOff val="-32610"/>
            <a:lumOff val="-1178"/>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El libro de la Ley</a:t>
          </a:r>
        </a:p>
      </dsp:txBody>
      <dsp:txXfrm>
        <a:off x="1966317" y="3229270"/>
        <a:ext cx="3726426" cy="250423"/>
      </dsp:txXfrm>
    </dsp:sp>
    <dsp:sp modelId="{9EC0EE82-7BA4-4FA4-B954-0FAB80BDED33}">
      <dsp:nvSpPr>
        <dsp:cNvPr id="0" name=""/>
        <dsp:cNvSpPr/>
      </dsp:nvSpPr>
      <dsp:spPr>
        <a:xfrm>
          <a:off x="5730306" y="3229270"/>
          <a:ext cx="5809883" cy="250423"/>
        </a:xfrm>
        <a:prstGeom prst="chevron">
          <a:avLst/>
        </a:prstGeom>
        <a:solidFill>
          <a:schemeClr val="accent4">
            <a:tint val="40000"/>
            <a:alpha val="90000"/>
            <a:hueOff val="7158997"/>
            <a:satOff val="-33775"/>
            <a:lumOff val="-1220"/>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enseñar y explicar la Biblia</a:t>
          </a:r>
        </a:p>
      </dsp:txBody>
      <dsp:txXfrm>
        <a:off x="5855518" y="3229270"/>
        <a:ext cx="5559460" cy="250423"/>
      </dsp:txXfrm>
    </dsp:sp>
    <dsp:sp modelId="{FBEE03B8-0B33-49D3-9F3B-617A767FAEDC}">
      <dsp:nvSpPr>
        <dsp:cNvPr id="0" name=""/>
        <dsp:cNvSpPr/>
      </dsp:nvSpPr>
      <dsp:spPr>
        <a:xfrm>
          <a:off x="9553" y="3547579"/>
          <a:ext cx="754286" cy="301714"/>
        </a:xfrm>
        <a:prstGeom prst="homePlate">
          <a:avLst/>
        </a:prstGeom>
        <a:gradFill rotWithShape="0">
          <a:gsLst>
            <a:gs pos="0">
              <a:schemeClr val="accent4">
                <a:hueOff val="7000636"/>
                <a:satOff val="-29126"/>
                <a:lumOff val="6863"/>
                <a:alphaOff val="0"/>
                <a:satMod val="103000"/>
                <a:lumMod val="102000"/>
                <a:tint val="94000"/>
              </a:schemeClr>
            </a:gs>
            <a:gs pos="50000">
              <a:schemeClr val="accent4">
                <a:hueOff val="7000636"/>
                <a:satOff val="-29126"/>
                <a:lumOff val="6863"/>
                <a:alphaOff val="0"/>
                <a:satMod val="110000"/>
                <a:lumMod val="100000"/>
                <a:shade val="100000"/>
              </a:schemeClr>
            </a:gs>
            <a:gs pos="100000">
              <a:schemeClr val="accent4">
                <a:hueOff val="7000636"/>
                <a:satOff val="-29126"/>
                <a:lumOff val="686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3547579"/>
        <a:ext cx="678858" cy="301714"/>
      </dsp:txXfrm>
    </dsp:sp>
    <dsp:sp modelId="{F84FF776-D7FA-4738-A3AD-C48AD4370823}">
      <dsp:nvSpPr>
        <dsp:cNvPr id="0" name=""/>
        <dsp:cNvSpPr/>
      </dsp:nvSpPr>
      <dsp:spPr>
        <a:xfrm>
          <a:off x="665782" y="3573225"/>
          <a:ext cx="1262971" cy="250423"/>
        </a:xfrm>
        <a:prstGeom prst="chevron">
          <a:avLst/>
        </a:prstGeom>
        <a:solidFill>
          <a:schemeClr val="accent4">
            <a:tint val="40000"/>
            <a:alpha val="90000"/>
            <a:hueOff val="7405858"/>
            <a:satOff val="-34940"/>
            <a:lumOff val="-1262"/>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Niño</a:t>
          </a:r>
        </a:p>
      </dsp:txBody>
      <dsp:txXfrm>
        <a:off x="790994" y="3573225"/>
        <a:ext cx="1012548" cy="250423"/>
      </dsp:txXfrm>
    </dsp:sp>
    <dsp:sp modelId="{0C24EA63-57A8-4B44-AB4E-B1897CA73C26}">
      <dsp:nvSpPr>
        <dsp:cNvPr id="0" name=""/>
        <dsp:cNvSpPr/>
      </dsp:nvSpPr>
      <dsp:spPr>
        <a:xfrm>
          <a:off x="1841105" y="3573225"/>
          <a:ext cx="3976849" cy="250423"/>
        </a:xfrm>
        <a:prstGeom prst="chevron">
          <a:avLst/>
        </a:prstGeom>
        <a:solidFill>
          <a:schemeClr val="accent4">
            <a:tint val="40000"/>
            <a:alpha val="90000"/>
            <a:hueOff val="7652720"/>
            <a:satOff val="-36104"/>
            <a:lumOff val="-1304"/>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Sus panes y sus peces</a:t>
          </a:r>
        </a:p>
      </dsp:txBody>
      <dsp:txXfrm>
        <a:off x="1966317" y="3573225"/>
        <a:ext cx="3726426" cy="250423"/>
      </dsp:txXfrm>
    </dsp:sp>
    <dsp:sp modelId="{C8D5814E-6368-4F27-B72D-19ACFFEB71C5}">
      <dsp:nvSpPr>
        <dsp:cNvPr id="0" name=""/>
        <dsp:cNvSpPr/>
      </dsp:nvSpPr>
      <dsp:spPr>
        <a:xfrm>
          <a:off x="5730306" y="3573225"/>
          <a:ext cx="5809883" cy="250423"/>
        </a:xfrm>
        <a:prstGeom prst="chevron">
          <a:avLst/>
        </a:prstGeom>
        <a:solidFill>
          <a:schemeClr val="accent4">
            <a:tint val="40000"/>
            <a:alpha val="90000"/>
            <a:hueOff val="7899582"/>
            <a:satOff val="-37269"/>
            <a:lumOff val="-1346"/>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compartirlos con muchos</a:t>
          </a:r>
        </a:p>
      </dsp:txBody>
      <dsp:txXfrm>
        <a:off x="5855518" y="3573225"/>
        <a:ext cx="5559460" cy="250423"/>
      </dsp:txXfrm>
    </dsp:sp>
    <dsp:sp modelId="{F73D6745-007F-4D75-AADD-94D0840BC0BF}">
      <dsp:nvSpPr>
        <dsp:cNvPr id="0" name=""/>
        <dsp:cNvSpPr/>
      </dsp:nvSpPr>
      <dsp:spPr>
        <a:xfrm>
          <a:off x="9553" y="3891534"/>
          <a:ext cx="754286" cy="301714"/>
        </a:xfrm>
        <a:prstGeom prst="homePlate">
          <a:avLst/>
        </a:prstGeom>
        <a:gradFill rotWithShape="0">
          <a:gsLst>
            <a:gs pos="0">
              <a:schemeClr val="accent4">
                <a:hueOff val="7700699"/>
                <a:satOff val="-32039"/>
                <a:lumOff val="7549"/>
                <a:alphaOff val="0"/>
                <a:satMod val="103000"/>
                <a:lumMod val="102000"/>
                <a:tint val="94000"/>
              </a:schemeClr>
            </a:gs>
            <a:gs pos="50000">
              <a:schemeClr val="accent4">
                <a:hueOff val="7700699"/>
                <a:satOff val="-32039"/>
                <a:lumOff val="7549"/>
                <a:alphaOff val="0"/>
                <a:satMod val="110000"/>
                <a:lumMod val="100000"/>
                <a:shade val="100000"/>
              </a:schemeClr>
            </a:gs>
            <a:gs pos="100000">
              <a:schemeClr val="accent4">
                <a:hueOff val="7700699"/>
                <a:satOff val="-32039"/>
                <a:lumOff val="75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3891534"/>
        <a:ext cx="678858" cy="301714"/>
      </dsp:txXfrm>
    </dsp:sp>
    <dsp:sp modelId="{A2395377-0206-42CB-A9E0-F00F5148A90C}">
      <dsp:nvSpPr>
        <dsp:cNvPr id="0" name=""/>
        <dsp:cNvSpPr/>
      </dsp:nvSpPr>
      <dsp:spPr>
        <a:xfrm>
          <a:off x="665782" y="3917179"/>
          <a:ext cx="1262971" cy="250423"/>
        </a:xfrm>
        <a:prstGeom prst="chevron">
          <a:avLst/>
        </a:prstGeom>
        <a:solidFill>
          <a:schemeClr val="accent4">
            <a:tint val="40000"/>
            <a:alpha val="90000"/>
            <a:hueOff val="8146444"/>
            <a:satOff val="-38434"/>
            <a:lumOff val="-1388"/>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Pedro</a:t>
          </a:r>
        </a:p>
      </dsp:txBody>
      <dsp:txXfrm>
        <a:off x="790994" y="3917179"/>
        <a:ext cx="1012548" cy="250423"/>
      </dsp:txXfrm>
    </dsp:sp>
    <dsp:sp modelId="{70501FB5-5D95-4E64-86B9-238C99257103}">
      <dsp:nvSpPr>
        <dsp:cNvPr id="0" name=""/>
        <dsp:cNvSpPr/>
      </dsp:nvSpPr>
      <dsp:spPr>
        <a:xfrm>
          <a:off x="1841105" y="3917179"/>
          <a:ext cx="3976849" cy="250423"/>
        </a:xfrm>
        <a:prstGeom prst="chevron">
          <a:avLst/>
        </a:prstGeom>
        <a:solidFill>
          <a:schemeClr val="accent4">
            <a:tint val="40000"/>
            <a:alpha val="90000"/>
            <a:hueOff val="8393306"/>
            <a:satOff val="-39598"/>
            <a:lumOff val="-1430"/>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 anzuelo</a:t>
          </a:r>
        </a:p>
      </dsp:txBody>
      <dsp:txXfrm>
        <a:off x="1966317" y="3917179"/>
        <a:ext cx="3726426" cy="250423"/>
      </dsp:txXfrm>
    </dsp:sp>
    <dsp:sp modelId="{E9427475-B74A-4227-8627-E577E16CB6D3}">
      <dsp:nvSpPr>
        <dsp:cNvPr id="0" name=""/>
        <dsp:cNvSpPr/>
      </dsp:nvSpPr>
      <dsp:spPr>
        <a:xfrm>
          <a:off x="5730306" y="3917179"/>
          <a:ext cx="5809883" cy="250423"/>
        </a:xfrm>
        <a:prstGeom prst="chevron">
          <a:avLst/>
        </a:prstGeom>
        <a:solidFill>
          <a:schemeClr val="accent4">
            <a:tint val="40000"/>
            <a:alpha val="90000"/>
            <a:hueOff val="8640168"/>
            <a:satOff val="-40763"/>
            <a:lumOff val="-1472"/>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proveer lo necesario</a:t>
          </a:r>
        </a:p>
      </dsp:txBody>
      <dsp:txXfrm>
        <a:off x="5855518" y="3917179"/>
        <a:ext cx="5559460" cy="250423"/>
      </dsp:txXfrm>
    </dsp:sp>
    <dsp:sp modelId="{91B21CAD-1FAB-490F-8942-0B5349D16E1E}">
      <dsp:nvSpPr>
        <dsp:cNvPr id="0" name=""/>
        <dsp:cNvSpPr/>
      </dsp:nvSpPr>
      <dsp:spPr>
        <a:xfrm>
          <a:off x="9553" y="4235488"/>
          <a:ext cx="754286" cy="301714"/>
        </a:xfrm>
        <a:prstGeom prst="homePlate">
          <a:avLst/>
        </a:prstGeom>
        <a:gradFill rotWithShape="0">
          <a:gsLst>
            <a:gs pos="0">
              <a:schemeClr val="accent4">
                <a:hueOff val="8400764"/>
                <a:satOff val="-34952"/>
                <a:lumOff val="8235"/>
                <a:alphaOff val="0"/>
                <a:satMod val="103000"/>
                <a:lumMod val="102000"/>
                <a:tint val="94000"/>
              </a:schemeClr>
            </a:gs>
            <a:gs pos="50000">
              <a:schemeClr val="accent4">
                <a:hueOff val="8400764"/>
                <a:satOff val="-34952"/>
                <a:lumOff val="8235"/>
                <a:alphaOff val="0"/>
                <a:satMod val="110000"/>
                <a:lumMod val="100000"/>
                <a:shade val="100000"/>
              </a:schemeClr>
            </a:gs>
            <a:gs pos="100000">
              <a:schemeClr val="accent4">
                <a:hueOff val="8400764"/>
                <a:satOff val="-34952"/>
                <a:lumOff val="823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4235488"/>
        <a:ext cx="678858" cy="301714"/>
      </dsp:txXfrm>
    </dsp:sp>
    <dsp:sp modelId="{7AB5B174-37F9-42C9-930C-DA5121D37D7B}">
      <dsp:nvSpPr>
        <dsp:cNvPr id="0" name=""/>
        <dsp:cNvSpPr/>
      </dsp:nvSpPr>
      <dsp:spPr>
        <a:xfrm>
          <a:off x="665782" y="4261134"/>
          <a:ext cx="1262971" cy="250423"/>
        </a:xfrm>
        <a:prstGeom prst="chevron">
          <a:avLst/>
        </a:prstGeom>
        <a:solidFill>
          <a:schemeClr val="accent4">
            <a:tint val="40000"/>
            <a:alpha val="90000"/>
            <a:hueOff val="8887029"/>
            <a:satOff val="-41928"/>
            <a:lumOff val="-1514"/>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Jesús</a:t>
          </a:r>
        </a:p>
      </dsp:txBody>
      <dsp:txXfrm>
        <a:off x="790994" y="4261134"/>
        <a:ext cx="1012548" cy="250423"/>
      </dsp:txXfrm>
    </dsp:sp>
    <dsp:sp modelId="{64D542D3-C6A5-424A-92EF-9EE63AEDA8F3}">
      <dsp:nvSpPr>
        <dsp:cNvPr id="0" name=""/>
        <dsp:cNvSpPr/>
      </dsp:nvSpPr>
      <dsp:spPr>
        <a:xfrm>
          <a:off x="1841105" y="4261134"/>
          <a:ext cx="3976849" cy="250423"/>
        </a:xfrm>
        <a:prstGeom prst="chevron">
          <a:avLst/>
        </a:prstGeom>
        <a:solidFill>
          <a:schemeClr val="accent4">
            <a:tint val="40000"/>
            <a:alpha val="90000"/>
            <a:hueOff val="9133891"/>
            <a:satOff val="-43092"/>
            <a:lumOff val="-155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Barro</a:t>
          </a:r>
        </a:p>
      </dsp:txBody>
      <dsp:txXfrm>
        <a:off x="1966317" y="4261134"/>
        <a:ext cx="3726426" cy="250423"/>
      </dsp:txXfrm>
    </dsp:sp>
    <dsp:sp modelId="{4719461E-44D9-4A9C-8D40-B2FB15C84431}">
      <dsp:nvSpPr>
        <dsp:cNvPr id="0" name=""/>
        <dsp:cNvSpPr/>
      </dsp:nvSpPr>
      <dsp:spPr>
        <a:xfrm>
          <a:off x="5730306" y="4261134"/>
          <a:ext cx="5809883" cy="250423"/>
        </a:xfrm>
        <a:prstGeom prst="chevron">
          <a:avLst/>
        </a:prstGeom>
        <a:solidFill>
          <a:schemeClr val="accent4">
            <a:tint val="40000"/>
            <a:alpha val="90000"/>
            <a:hueOff val="9380754"/>
            <a:satOff val="-44257"/>
            <a:lumOff val="-159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sanar</a:t>
          </a:r>
        </a:p>
      </dsp:txBody>
      <dsp:txXfrm>
        <a:off x="5855518" y="4261134"/>
        <a:ext cx="5559460" cy="250423"/>
      </dsp:txXfrm>
    </dsp:sp>
    <dsp:sp modelId="{FA721D03-D98D-40C6-BD4B-7A6303A5F486}">
      <dsp:nvSpPr>
        <dsp:cNvPr id="0" name=""/>
        <dsp:cNvSpPr/>
      </dsp:nvSpPr>
      <dsp:spPr>
        <a:xfrm>
          <a:off x="9553" y="4579443"/>
          <a:ext cx="747271" cy="326295"/>
        </a:xfrm>
        <a:prstGeom prst="homePlate">
          <a:avLst/>
        </a:prstGeom>
        <a:gradFill rotWithShape="0">
          <a:gsLst>
            <a:gs pos="0">
              <a:schemeClr val="accent4">
                <a:hueOff val="9100827"/>
                <a:satOff val="-37864"/>
                <a:lumOff val="8922"/>
                <a:alphaOff val="0"/>
                <a:satMod val="103000"/>
                <a:lumMod val="102000"/>
                <a:tint val="94000"/>
              </a:schemeClr>
            </a:gs>
            <a:gs pos="50000">
              <a:schemeClr val="accent4">
                <a:hueOff val="9100827"/>
                <a:satOff val="-37864"/>
                <a:lumOff val="8922"/>
                <a:alphaOff val="0"/>
                <a:satMod val="110000"/>
                <a:lumMod val="100000"/>
                <a:shade val="100000"/>
              </a:schemeClr>
            </a:gs>
            <a:gs pos="100000">
              <a:schemeClr val="accent4">
                <a:hueOff val="9100827"/>
                <a:satOff val="-37864"/>
                <a:lumOff val="8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4579443"/>
        <a:ext cx="665697" cy="326295"/>
      </dsp:txXfrm>
    </dsp:sp>
    <dsp:sp modelId="{99FA89AA-5ED3-47AA-B0C3-4C1BACE8C523}">
      <dsp:nvSpPr>
        <dsp:cNvPr id="0" name=""/>
        <dsp:cNvSpPr/>
      </dsp:nvSpPr>
      <dsp:spPr>
        <a:xfrm>
          <a:off x="658767" y="4617379"/>
          <a:ext cx="1262971" cy="250423"/>
        </a:xfrm>
        <a:prstGeom prst="chevron">
          <a:avLst/>
        </a:prstGeom>
        <a:solidFill>
          <a:schemeClr val="accent4">
            <a:tint val="40000"/>
            <a:alpha val="90000"/>
            <a:hueOff val="9627616"/>
            <a:satOff val="-45422"/>
            <a:lumOff val="-164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María</a:t>
          </a:r>
        </a:p>
      </dsp:txBody>
      <dsp:txXfrm>
        <a:off x="783979" y="4617379"/>
        <a:ext cx="1012548" cy="250423"/>
      </dsp:txXfrm>
    </dsp:sp>
    <dsp:sp modelId="{1AF48281-9AB0-4561-8965-CBF005E17A88}">
      <dsp:nvSpPr>
        <dsp:cNvPr id="0" name=""/>
        <dsp:cNvSpPr/>
      </dsp:nvSpPr>
      <dsp:spPr>
        <a:xfrm>
          <a:off x="1834090" y="4617379"/>
          <a:ext cx="3976849" cy="250423"/>
        </a:xfrm>
        <a:prstGeom prst="chevron">
          <a:avLst/>
        </a:prstGeom>
        <a:solidFill>
          <a:schemeClr val="accent4">
            <a:tint val="40000"/>
            <a:alpha val="90000"/>
            <a:hueOff val="9874478"/>
            <a:satOff val="-46586"/>
            <a:lumOff val="-1683"/>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 perfume</a:t>
          </a:r>
        </a:p>
      </dsp:txBody>
      <dsp:txXfrm>
        <a:off x="1959302" y="4617379"/>
        <a:ext cx="3726426" cy="250423"/>
      </dsp:txXfrm>
    </dsp:sp>
    <dsp:sp modelId="{DF416F03-E00F-45BB-8F67-CBE80650B2B5}">
      <dsp:nvSpPr>
        <dsp:cNvPr id="0" name=""/>
        <dsp:cNvSpPr/>
      </dsp:nvSpPr>
      <dsp:spPr>
        <a:xfrm>
          <a:off x="5723292" y="4617379"/>
          <a:ext cx="5809883" cy="250423"/>
        </a:xfrm>
        <a:prstGeom prst="chevron">
          <a:avLst/>
        </a:prstGeom>
        <a:solidFill>
          <a:schemeClr val="accent4">
            <a:tint val="40000"/>
            <a:alpha val="90000"/>
            <a:hueOff val="10121340"/>
            <a:satOff val="-47751"/>
            <a:lumOff val="-1725"/>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honrar a Jesús y agradecerle su perdón</a:t>
          </a:r>
        </a:p>
      </dsp:txBody>
      <dsp:txXfrm>
        <a:off x="5848504" y="4617379"/>
        <a:ext cx="5559460" cy="250423"/>
      </dsp:txXfrm>
    </dsp:sp>
    <dsp:sp modelId="{2379C262-55B1-4C7D-8BF7-56DB50077C52}">
      <dsp:nvSpPr>
        <dsp:cNvPr id="0" name=""/>
        <dsp:cNvSpPr/>
      </dsp:nvSpPr>
      <dsp:spPr>
        <a:xfrm>
          <a:off x="9553" y="4947978"/>
          <a:ext cx="754286" cy="301714"/>
        </a:xfrm>
        <a:prstGeom prst="homePlate">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b="1" kern="1200" dirty="0"/>
        </a:p>
      </dsp:txBody>
      <dsp:txXfrm>
        <a:off x="9553" y="4947978"/>
        <a:ext cx="678858" cy="301714"/>
      </dsp:txXfrm>
    </dsp:sp>
    <dsp:sp modelId="{55DA84BD-B583-4C7A-9E34-0F58CC8D932D}">
      <dsp:nvSpPr>
        <dsp:cNvPr id="0" name=""/>
        <dsp:cNvSpPr/>
      </dsp:nvSpPr>
      <dsp:spPr>
        <a:xfrm>
          <a:off x="665782" y="4973624"/>
          <a:ext cx="1262971" cy="250423"/>
        </a:xfrm>
        <a:prstGeom prst="chevron">
          <a:avLst/>
        </a:prstGeom>
        <a:solidFill>
          <a:schemeClr val="accent4">
            <a:tint val="40000"/>
            <a:alpha val="90000"/>
            <a:hueOff val="10368202"/>
            <a:satOff val="-48916"/>
            <a:lumOff val="-1767"/>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Dorcas</a:t>
          </a:r>
        </a:p>
      </dsp:txBody>
      <dsp:txXfrm>
        <a:off x="790994" y="4973624"/>
        <a:ext cx="1012548" cy="250423"/>
      </dsp:txXfrm>
    </dsp:sp>
    <dsp:sp modelId="{DB32C13D-E547-4772-9F8C-B3C5F000CED4}">
      <dsp:nvSpPr>
        <dsp:cNvPr id="0" name=""/>
        <dsp:cNvSpPr/>
      </dsp:nvSpPr>
      <dsp:spPr>
        <a:xfrm>
          <a:off x="1841105" y="4973624"/>
          <a:ext cx="3976849" cy="250423"/>
        </a:xfrm>
        <a:prstGeom prst="chevron">
          <a:avLst/>
        </a:prstGeom>
        <a:solidFill>
          <a:schemeClr val="accent4">
            <a:tint val="40000"/>
            <a:alpha val="90000"/>
            <a:hueOff val="10615063"/>
            <a:satOff val="-50080"/>
            <a:lumOff val="-1809"/>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Su aguja e hilo</a:t>
          </a:r>
        </a:p>
      </dsp:txBody>
      <dsp:txXfrm>
        <a:off x="1966317" y="4973624"/>
        <a:ext cx="3726426" cy="250423"/>
      </dsp:txXfrm>
    </dsp:sp>
    <dsp:sp modelId="{AF051D53-02A2-40ED-A4D8-13E97318640C}">
      <dsp:nvSpPr>
        <dsp:cNvPr id="0" name=""/>
        <dsp:cNvSpPr/>
      </dsp:nvSpPr>
      <dsp:spPr>
        <a:xfrm>
          <a:off x="5730306" y="4973624"/>
          <a:ext cx="5809883" cy="250423"/>
        </a:xfrm>
        <a:prstGeom prst="chevron">
          <a:avLst/>
        </a:prstGeom>
        <a:solidFill>
          <a:schemeClr val="accent4">
            <a:tint val="40000"/>
            <a:alpha val="90000"/>
            <a:hueOff val="10861925"/>
            <a:satOff val="-51245"/>
            <a:lumOff val="-1851"/>
            <a:alphaOff val="0"/>
          </a:schemeClr>
        </a:solidFill>
        <a:ln w="6350" cap="flat" cmpd="sng" algn="ctr">
          <a:solidFill>
            <a:schemeClr val="tx1"/>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es-ES" sz="1800" b="1" kern="1200" dirty="0"/>
            <a:t>reflejar el amor a través de buenas acciones</a:t>
          </a:r>
        </a:p>
      </dsp:txBody>
      <dsp:txXfrm>
        <a:off x="5855518" y="4973624"/>
        <a:ext cx="5559460" cy="250423"/>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C0C4CE-C654-7AA4-2035-0CE562CD436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CC2341D-F72E-E5B4-5333-4ED09E0AE8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4AE296B-D4F7-DA88-6BFA-E284E97E4372}"/>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5" name="Marcador de pie de página 4">
            <a:extLst>
              <a:ext uri="{FF2B5EF4-FFF2-40B4-BE49-F238E27FC236}">
                <a16:creationId xmlns:a16="http://schemas.microsoft.com/office/drawing/2014/main" id="{DB724EAA-F27B-D129-222F-C259B04C1D4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0DA66BA-227D-F9EA-350F-A877562F4EFA}"/>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430779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32DB7-CBFC-CBD8-FFA6-C51D7911E65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C6B636D-1B20-15E8-1048-08A67D36A52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7670A38-5C88-8F62-D2DA-A9FA5824D25F}"/>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5" name="Marcador de pie de página 4">
            <a:extLst>
              <a:ext uri="{FF2B5EF4-FFF2-40B4-BE49-F238E27FC236}">
                <a16:creationId xmlns:a16="http://schemas.microsoft.com/office/drawing/2014/main" id="{775B93DD-4F2E-8EF1-8EE1-355983DBF8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F84C52-9709-043D-8E5A-53A282F11F84}"/>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2255189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BB74B67-77B0-8251-B572-35F446A3B30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F7FA80F-E998-1596-3B1C-75BB03DBD08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6F0312-5C8C-F74C-9571-5FC4C9FFA5DD}"/>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5" name="Marcador de pie de página 4">
            <a:extLst>
              <a:ext uri="{FF2B5EF4-FFF2-40B4-BE49-F238E27FC236}">
                <a16:creationId xmlns:a16="http://schemas.microsoft.com/office/drawing/2014/main" id="{BB0DFF85-A62C-1726-6316-2427C6608B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C393B-6858-2140-3169-C0F02A947E4A}"/>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3142647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CFDA40-93AB-D3EE-8592-ABCDBC64798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5A6B7-A8D2-00A7-3117-B6D229A278A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E5DA94A-D4A9-B27B-62DB-7239025BC2C3}"/>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5" name="Marcador de pie de página 4">
            <a:extLst>
              <a:ext uri="{FF2B5EF4-FFF2-40B4-BE49-F238E27FC236}">
                <a16:creationId xmlns:a16="http://schemas.microsoft.com/office/drawing/2014/main" id="{4E88E877-FA82-0D9A-1747-A456D10DDE6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BEAD565-4790-7F23-76B9-899E46B42CC3}"/>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4147807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486B12-9502-33CF-1F86-2FA20D47EC5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6A5F97-4F13-752E-70BD-F8F0BE48E5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9829E73-89F4-20F0-BEEF-962E33681C67}"/>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5" name="Marcador de pie de página 4">
            <a:extLst>
              <a:ext uri="{FF2B5EF4-FFF2-40B4-BE49-F238E27FC236}">
                <a16:creationId xmlns:a16="http://schemas.microsoft.com/office/drawing/2014/main" id="{2EEFF872-7AC2-C0BB-FE07-58F12E2B92D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9A02F5C-57C9-9C75-925E-4D8EF70580A4}"/>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345904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E27E7D-6930-8C29-4DAC-BD0B3F7CB07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A3561E-5396-1709-A7DB-D45B59F52EE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F98E0CC-FC35-C190-3B07-46BA411CBC6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63B6FD3-8736-3629-410B-B33DA11483F2}"/>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6" name="Marcador de pie de página 5">
            <a:extLst>
              <a:ext uri="{FF2B5EF4-FFF2-40B4-BE49-F238E27FC236}">
                <a16:creationId xmlns:a16="http://schemas.microsoft.com/office/drawing/2014/main" id="{32488623-55F6-1C42-234F-C36EAC6338F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2D4157-25ED-B513-8122-D0DD0A602ABA}"/>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1675438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B3AEC7-23B4-DA61-223A-CD7F90B2E19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52CB0D2-8C78-7343-21BE-40D1F00DD8F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76A764F-B04E-C67E-4C21-482CD4D33E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20D36C2-C721-51F5-D08C-9D7063A4FA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F398878-F28C-2BD6-A977-0E67E01CBD5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FFB4BA8-F5D7-A8F7-4791-045955C7DEFF}"/>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8" name="Marcador de pie de página 7">
            <a:extLst>
              <a:ext uri="{FF2B5EF4-FFF2-40B4-BE49-F238E27FC236}">
                <a16:creationId xmlns:a16="http://schemas.microsoft.com/office/drawing/2014/main" id="{3A9F325E-D648-A611-46F9-72F5C2753E8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2A3EDEF-57D1-4E32-A51B-0B02FFFCB900}"/>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2962108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7AD935-1299-05E3-4E86-ABDCBDC6FEF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057A2477-E9C2-872C-3990-F375A92E3F2B}"/>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4" name="Marcador de pie de página 3">
            <a:extLst>
              <a:ext uri="{FF2B5EF4-FFF2-40B4-BE49-F238E27FC236}">
                <a16:creationId xmlns:a16="http://schemas.microsoft.com/office/drawing/2014/main" id="{49D06E31-7F7F-03BE-49F9-A8F501F5133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BFE9B26-E329-BDB4-1DD8-8E32DA2BBCD7}"/>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1105663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2C50639-28AD-BFC6-474B-9B28142B1CDF}"/>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3" name="Marcador de pie de página 2">
            <a:extLst>
              <a:ext uri="{FF2B5EF4-FFF2-40B4-BE49-F238E27FC236}">
                <a16:creationId xmlns:a16="http://schemas.microsoft.com/office/drawing/2014/main" id="{AA26A875-FDE4-C9E2-A4B0-AC33533457CA}"/>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FF06E93-BD0C-A9BA-F1F4-5CFFCD359058}"/>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2021933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95BD5-A936-3E69-2621-2AEA5514A34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B31E714-8AF3-7FC2-AD0B-4BF2A9E48D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143E65E-CB3E-6E8C-5B17-566CF6A0DC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AFF0E6B-F2A6-A849-EC27-720BA061C60F}"/>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6" name="Marcador de pie de página 5">
            <a:extLst>
              <a:ext uri="{FF2B5EF4-FFF2-40B4-BE49-F238E27FC236}">
                <a16:creationId xmlns:a16="http://schemas.microsoft.com/office/drawing/2014/main" id="{0E9C744B-70A7-0EF3-8BCC-BE51A3A4744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8947C4-1D86-24EE-CAB4-0BBE55057872}"/>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1179249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F67E0-D3E1-5A84-5784-1E3E978B24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9FA5BA-7906-86E0-EA9E-CF44EA5AC9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4F6B070-DA05-E6C6-342A-A1E9AC6E0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84B8F51-A6AF-73FB-0E23-2EDEEC612860}"/>
              </a:ext>
            </a:extLst>
          </p:cNvPr>
          <p:cNvSpPr>
            <a:spLocks noGrp="1"/>
          </p:cNvSpPr>
          <p:nvPr>
            <p:ph type="dt" sz="half" idx="10"/>
          </p:nvPr>
        </p:nvSpPr>
        <p:spPr/>
        <p:txBody>
          <a:bodyPr/>
          <a:lstStyle/>
          <a:p>
            <a:fld id="{C6B4B39F-4F1C-406F-838C-5A51A17376F1}" type="datetimeFigureOut">
              <a:rPr lang="es-ES" smtClean="0"/>
              <a:t>16/01/2023</a:t>
            </a:fld>
            <a:endParaRPr lang="es-ES"/>
          </a:p>
        </p:txBody>
      </p:sp>
      <p:sp>
        <p:nvSpPr>
          <p:cNvPr id="6" name="Marcador de pie de página 5">
            <a:extLst>
              <a:ext uri="{FF2B5EF4-FFF2-40B4-BE49-F238E27FC236}">
                <a16:creationId xmlns:a16="http://schemas.microsoft.com/office/drawing/2014/main" id="{5CF77B1B-06E4-A283-D15D-3321B340600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14DC0F1-B4FF-BEB3-C6A0-0717D62634DD}"/>
              </a:ext>
            </a:extLst>
          </p:cNvPr>
          <p:cNvSpPr>
            <a:spLocks noGrp="1"/>
          </p:cNvSpPr>
          <p:nvPr>
            <p:ph type="sldNum" sz="quarter" idx="12"/>
          </p:nvPr>
        </p:nvSpPr>
        <p:spPr/>
        <p:txBody>
          <a:bodyPr/>
          <a:lstStyle/>
          <a:p>
            <a:fld id="{1A885069-F91C-4345-9639-2B00407EDF9C}" type="slidenum">
              <a:rPr lang="es-ES" smtClean="0"/>
              <a:t>‹Nº›</a:t>
            </a:fld>
            <a:endParaRPr lang="es-ES"/>
          </a:p>
        </p:txBody>
      </p:sp>
    </p:spTree>
    <p:extLst>
      <p:ext uri="{BB962C8B-B14F-4D97-AF65-F5344CB8AC3E}">
        <p14:creationId xmlns:p14="http://schemas.microsoft.com/office/powerpoint/2010/main" val="354603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2EEA715-74F3-EA25-7591-C1FF3D7959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0B4CF91-1B5B-3524-0892-3FA74DD4CA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062F36-2386-32B0-5F6C-BE8D3D040F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B4B39F-4F1C-406F-838C-5A51A17376F1}" type="datetimeFigureOut">
              <a:rPr lang="es-ES" smtClean="0"/>
              <a:t>16/01/2023</a:t>
            </a:fld>
            <a:endParaRPr lang="es-ES"/>
          </a:p>
        </p:txBody>
      </p:sp>
      <p:sp>
        <p:nvSpPr>
          <p:cNvPr id="5" name="Marcador de pie de página 4">
            <a:extLst>
              <a:ext uri="{FF2B5EF4-FFF2-40B4-BE49-F238E27FC236}">
                <a16:creationId xmlns:a16="http://schemas.microsoft.com/office/drawing/2014/main" id="{B1C0AAE2-B5E0-1098-5ABA-9AE5B5ABE2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6AE6AC7-044D-D486-E56F-7140A3E073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85069-F91C-4345-9639-2B00407EDF9C}" type="slidenum">
              <a:rPr lang="es-ES" smtClean="0"/>
              <a:t>‹Nº›</a:t>
            </a:fld>
            <a:endParaRPr lang="es-ES"/>
          </a:p>
        </p:txBody>
      </p:sp>
    </p:spTree>
    <p:extLst>
      <p:ext uri="{BB962C8B-B14F-4D97-AF65-F5344CB8AC3E}">
        <p14:creationId xmlns:p14="http://schemas.microsoft.com/office/powerpoint/2010/main" val="1277943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7.xml"/><Relationship Id="rId5" Type="http://schemas.openxmlformats.org/officeDocument/2006/relationships/image" Target="../media/image47.jpg"/><Relationship Id="rId4" Type="http://schemas.openxmlformats.org/officeDocument/2006/relationships/image" Target="../media/image46.jpg"/></Relationships>
</file>

<file path=ppt/slides/_rels/slide1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image" Target="../media/image48.jp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jpg"/><Relationship Id="rId9"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1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1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69.jpg"/><Relationship Id="rId1" Type="http://schemas.openxmlformats.org/officeDocument/2006/relationships/slideLayout" Target="../slideLayouts/slideLayout7.xml"/><Relationship Id="rId4" Type="http://schemas.openxmlformats.org/officeDocument/2006/relationships/image" Target="../media/image74.JP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image" Target="../media/image75.jpg"/><Relationship Id="rId1" Type="http://schemas.openxmlformats.org/officeDocument/2006/relationships/slideLayout" Target="../slideLayouts/slideLayout7.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5.jpg"/><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5.jp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g"/><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jpg"/><Relationship Id="rId9"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1.jpg"/><Relationship Id="rId1" Type="http://schemas.openxmlformats.org/officeDocument/2006/relationships/slideLayout" Target="../slideLayouts/slideLayout7.xml"/><Relationship Id="rId4" Type="http://schemas.openxmlformats.org/officeDocument/2006/relationships/image" Target="../media/image106.jpg"/></Relationships>
</file>

<file path=ppt/slides/_rels/slide2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jpg"/></Relationships>
</file>

<file path=ppt/slides/_rels/slide26.xml.rels><?xml version="1.0" encoding="UTF-8" standalone="yes"?>
<Relationships xmlns="http://schemas.openxmlformats.org/package/2006/relationships"><Relationship Id="rId3" Type="http://schemas.openxmlformats.org/officeDocument/2006/relationships/image" Target="../media/image111.jpg"/><Relationship Id="rId7" Type="http://schemas.openxmlformats.org/officeDocument/2006/relationships/image" Target="../media/image115.jpg"/><Relationship Id="rId2" Type="http://schemas.openxmlformats.org/officeDocument/2006/relationships/image" Target="../media/image107.jpg"/><Relationship Id="rId1" Type="http://schemas.openxmlformats.org/officeDocument/2006/relationships/slideLayout" Target="../slideLayouts/slideLayout7.xml"/><Relationship Id="rId6" Type="http://schemas.openxmlformats.org/officeDocument/2006/relationships/image" Target="../media/image114.jpg"/><Relationship Id="rId5" Type="http://schemas.openxmlformats.org/officeDocument/2006/relationships/image" Target="../media/image113.jpg"/><Relationship Id="rId4" Type="http://schemas.openxmlformats.org/officeDocument/2006/relationships/image" Target="../media/image112.jpg"/></Relationships>
</file>

<file path=ppt/slides/_rels/slide27.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g"/><Relationship Id="rId9" Type="http://schemas.openxmlformats.org/officeDocument/2006/relationships/image" Target="../media/image122.png"/></Relationships>
</file>

<file path=ppt/slides/_rels/slide28.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jpg"/><Relationship Id="rId7" Type="http://schemas.openxmlformats.org/officeDocument/2006/relationships/image" Target="../media/image128.pn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30.jpg"/><Relationship Id="rId7" Type="http://schemas.openxmlformats.org/officeDocument/2006/relationships/image" Target="../media/image134.jp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133.jpg"/><Relationship Id="rId5" Type="http://schemas.openxmlformats.org/officeDocument/2006/relationships/image" Target="../media/image132.jpg"/><Relationship Id="rId4" Type="http://schemas.openxmlformats.org/officeDocument/2006/relationships/image" Target="../media/image131.jpg"/></Relationships>
</file>

<file path=ppt/slides/_rels/slide3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3" Type="http://schemas.openxmlformats.org/officeDocument/2006/relationships/image" Target="../media/image136.jpg"/><Relationship Id="rId7" Type="http://schemas.openxmlformats.org/officeDocument/2006/relationships/image" Target="../media/image140.PNG"/><Relationship Id="rId12" Type="http://schemas.openxmlformats.org/officeDocument/2006/relationships/image" Target="../media/image145.png"/><Relationship Id="rId2" Type="http://schemas.openxmlformats.org/officeDocument/2006/relationships/image" Target="../media/image135.jpg"/><Relationship Id="rId1" Type="http://schemas.openxmlformats.org/officeDocument/2006/relationships/slideLayout" Target="../slideLayouts/slideLayout7.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137.PNG"/><Relationship Id="rId9" Type="http://schemas.openxmlformats.org/officeDocument/2006/relationships/image" Target="../media/image142.PNG"/></Relationships>
</file>

<file path=ppt/slides/_rels/slide3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jpg"/><Relationship Id="rId7" Type="http://schemas.openxmlformats.org/officeDocument/2006/relationships/image" Target="../media/image153.png"/><Relationship Id="rId2" Type="http://schemas.openxmlformats.org/officeDocument/2006/relationships/image" Target="../media/image148.jp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34.xml.rels><?xml version="1.0" encoding="UTF-8" standalone="yes"?>
<Relationships xmlns="http://schemas.openxmlformats.org/package/2006/relationships"><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48.jpg"/><Relationship Id="rId1" Type="http://schemas.openxmlformats.org/officeDocument/2006/relationships/slideLayout" Target="../slideLayouts/slideLayout7.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5.xml.rels><?xml version="1.0" encoding="UTF-8" standalone="yes"?>
<Relationships xmlns="http://schemas.openxmlformats.org/package/2006/relationships"><Relationship Id="rId8" Type="http://schemas.openxmlformats.org/officeDocument/2006/relationships/image" Target="../media/image163.png"/><Relationship Id="rId13" Type="http://schemas.openxmlformats.org/officeDocument/2006/relationships/image" Target="../media/image99.png"/><Relationship Id="rId18" Type="http://schemas.openxmlformats.org/officeDocument/2006/relationships/image" Target="../media/image44.png"/><Relationship Id="rId3" Type="http://schemas.openxmlformats.org/officeDocument/2006/relationships/diagramLayout" Target="../diagrams/layout1.xml"/><Relationship Id="rId21" Type="http://schemas.openxmlformats.org/officeDocument/2006/relationships/image" Target="../media/image165.png"/><Relationship Id="rId7" Type="http://schemas.openxmlformats.org/officeDocument/2006/relationships/image" Target="../media/image162.png"/><Relationship Id="rId12" Type="http://schemas.openxmlformats.org/officeDocument/2006/relationships/image" Target="../media/image104.png"/><Relationship Id="rId17" Type="http://schemas.openxmlformats.org/officeDocument/2006/relationships/image" Target="../media/image43.png"/><Relationship Id="rId2" Type="http://schemas.openxmlformats.org/officeDocument/2006/relationships/diagramData" Target="../diagrams/data1.xml"/><Relationship Id="rId16" Type="http://schemas.openxmlformats.org/officeDocument/2006/relationships/image" Target="../media/image42.png"/><Relationship Id="rId20" Type="http://schemas.openxmlformats.org/officeDocument/2006/relationships/image" Target="../media/image27.png"/><Relationship Id="rId1" Type="http://schemas.openxmlformats.org/officeDocument/2006/relationships/slideLayout" Target="../slideLayouts/slideLayout7.xml"/><Relationship Id="rId6" Type="http://schemas.microsoft.com/office/2007/relationships/diagramDrawing" Target="../diagrams/drawing1.xml"/><Relationship Id="rId11" Type="http://schemas.openxmlformats.org/officeDocument/2006/relationships/image" Target="../media/image110.png"/><Relationship Id="rId5" Type="http://schemas.openxmlformats.org/officeDocument/2006/relationships/diagramColors" Target="../diagrams/colors1.xml"/><Relationship Id="rId15" Type="http://schemas.openxmlformats.org/officeDocument/2006/relationships/image" Target="../media/image56.png"/><Relationship Id="rId23" Type="http://schemas.openxmlformats.org/officeDocument/2006/relationships/image" Target="../media/image156.png"/><Relationship Id="rId10" Type="http://schemas.openxmlformats.org/officeDocument/2006/relationships/image" Target="../media/image116.png"/><Relationship Id="rId19" Type="http://schemas.openxmlformats.org/officeDocument/2006/relationships/image" Target="../media/image36.png"/><Relationship Id="rId4" Type="http://schemas.openxmlformats.org/officeDocument/2006/relationships/diagramQuickStyle" Target="../diagrams/quickStyle1.xml"/><Relationship Id="rId9" Type="http://schemas.openxmlformats.org/officeDocument/2006/relationships/image" Target="../media/image164.png"/><Relationship Id="rId14" Type="http://schemas.openxmlformats.org/officeDocument/2006/relationships/image" Target="../media/image84.png"/><Relationship Id="rId22" Type="http://schemas.openxmlformats.org/officeDocument/2006/relationships/image" Target="../media/image146.png"/></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1.jpg"/><Relationship Id="rId5" Type="http://schemas.openxmlformats.org/officeDocument/2006/relationships/image" Target="../media/image30.gif"/><Relationship Id="rId4" Type="http://schemas.openxmlformats.org/officeDocument/2006/relationships/image" Target="../media/image29.jpg"/></Relationships>
</file>

<file path=ppt/slides/_rels/slide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g"/></Relationships>
</file>

<file path=ppt/slides/_rels/slide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9.jpg"/><Relationship Id="rId4" Type="http://schemas.openxmlformats.org/officeDocument/2006/relationships/image" Target="../media/image38.jp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4.png"/><Relationship Id="rId2" Type="http://schemas.openxmlformats.org/officeDocument/2006/relationships/image" Target="../media/image40.jp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n 7" descr="Imagen que contiene hombre, celular, cama, teléfono&#10;&#10;Descripción generada automáticamente">
            <a:extLst>
              <a:ext uri="{FF2B5EF4-FFF2-40B4-BE49-F238E27FC236}">
                <a16:creationId xmlns:a16="http://schemas.microsoft.com/office/drawing/2014/main" id="{8A8FAA7B-F6B8-6D66-6497-2F5F9634D6E0}"/>
              </a:ext>
            </a:extLst>
          </p:cNvPr>
          <p:cNvPicPr>
            <a:picLocks noChangeAspect="1"/>
          </p:cNvPicPr>
          <p:nvPr/>
        </p:nvPicPr>
        <p:blipFill rotWithShape="1">
          <a:blip r:embed="rId2">
            <a:extLst>
              <a:ext uri="{28A0092B-C50C-407E-A947-70E740481C1C}">
                <a14:useLocalDpi xmlns:a14="http://schemas.microsoft.com/office/drawing/2010/main" val="0"/>
              </a:ext>
            </a:extLst>
          </a:blip>
          <a:srcRect l="17624" t="2574" r="17626" b="4507"/>
          <a:stretch/>
        </p:blipFill>
        <p:spPr>
          <a:xfrm>
            <a:off x="1" y="0"/>
            <a:ext cx="2970465" cy="3383278"/>
          </a:xfrm>
          <a:prstGeom prst="rect">
            <a:avLst/>
          </a:prstGeom>
          <a:scene3d>
            <a:camera prst="orthographicFront"/>
            <a:lightRig rig="threePt" dir="t"/>
          </a:scene3d>
          <a:sp3d>
            <a:bevelT/>
          </a:sp3d>
        </p:spPr>
      </p:pic>
      <p:pic>
        <p:nvPicPr>
          <p:cNvPr id="6" name="Imagen 5" descr="Un dibujo de una persona&#10;&#10;Descripción generada automáticamente con confianza baja">
            <a:extLst>
              <a:ext uri="{FF2B5EF4-FFF2-40B4-BE49-F238E27FC236}">
                <a16:creationId xmlns:a16="http://schemas.microsoft.com/office/drawing/2014/main" id="{1F41D048-9595-6649-1FF5-646DC4B34C1C}"/>
              </a:ext>
            </a:extLst>
          </p:cNvPr>
          <p:cNvPicPr>
            <a:picLocks noChangeAspect="1"/>
          </p:cNvPicPr>
          <p:nvPr/>
        </p:nvPicPr>
        <p:blipFill rotWithShape="1">
          <a:blip r:embed="rId3">
            <a:extLst>
              <a:ext uri="{28A0092B-C50C-407E-A947-70E740481C1C}">
                <a14:useLocalDpi xmlns:a14="http://schemas.microsoft.com/office/drawing/2010/main" val="0"/>
              </a:ext>
            </a:extLst>
          </a:blip>
          <a:srcRect r="-1" b="9451"/>
          <a:stretch/>
        </p:blipFill>
        <p:spPr>
          <a:xfrm>
            <a:off x="3072956" y="10"/>
            <a:ext cx="2970465" cy="3383268"/>
          </a:xfrm>
          <a:prstGeom prst="rect">
            <a:avLst/>
          </a:prstGeom>
          <a:scene3d>
            <a:camera prst="orthographicFront"/>
            <a:lightRig rig="threePt" dir="t"/>
          </a:scene3d>
          <a:sp3d>
            <a:bevelT/>
          </a:sp3d>
        </p:spPr>
      </p:pic>
      <p:pic>
        <p:nvPicPr>
          <p:cNvPr id="20" name="Imagen 19" descr="Imagen que contiene mujer, espejo, puesto, parado&#10;&#10;Descripción generada automáticamente">
            <a:extLst>
              <a:ext uri="{FF2B5EF4-FFF2-40B4-BE49-F238E27FC236}">
                <a16:creationId xmlns:a16="http://schemas.microsoft.com/office/drawing/2014/main" id="{D57DAC32-9BB2-0F1F-4200-F9CADCEDE369}"/>
              </a:ext>
            </a:extLst>
          </p:cNvPr>
          <p:cNvPicPr>
            <a:picLocks noChangeAspect="1"/>
          </p:cNvPicPr>
          <p:nvPr/>
        </p:nvPicPr>
        <p:blipFill rotWithShape="1">
          <a:blip r:embed="rId4">
            <a:extLst>
              <a:ext uri="{28A0092B-C50C-407E-A947-70E740481C1C}">
                <a14:useLocalDpi xmlns:a14="http://schemas.microsoft.com/office/drawing/2010/main" val="0"/>
              </a:ext>
            </a:extLst>
          </a:blip>
          <a:srcRect t="18600" r="1" b="1"/>
          <a:stretch/>
        </p:blipFill>
        <p:spPr>
          <a:xfrm>
            <a:off x="6145909" y="10"/>
            <a:ext cx="2971800" cy="3383268"/>
          </a:xfrm>
          <a:prstGeom prst="rect">
            <a:avLst/>
          </a:prstGeom>
          <a:scene3d>
            <a:camera prst="orthographicFront"/>
            <a:lightRig rig="threePt" dir="t"/>
          </a:scene3d>
          <a:sp3d>
            <a:bevelT/>
          </a:sp3d>
        </p:spPr>
      </p:pic>
      <p:pic>
        <p:nvPicPr>
          <p:cNvPr id="10" name="Imagen 9" descr="Imagen que contiene persona, tabla, gente, edificio&#10;&#10;Descripción generada automáticamente">
            <a:extLst>
              <a:ext uri="{FF2B5EF4-FFF2-40B4-BE49-F238E27FC236}">
                <a16:creationId xmlns:a16="http://schemas.microsoft.com/office/drawing/2014/main" id="{5684D386-B2A8-E204-8581-19D36FFBFA18}"/>
              </a:ext>
            </a:extLst>
          </p:cNvPr>
          <p:cNvPicPr>
            <a:picLocks noChangeAspect="1"/>
          </p:cNvPicPr>
          <p:nvPr/>
        </p:nvPicPr>
        <p:blipFill rotWithShape="1">
          <a:blip r:embed="rId5">
            <a:extLst>
              <a:ext uri="{28A0092B-C50C-407E-A947-70E740481C1C}">
                <a14:useLocalDpi xmlns:a14="http://schemas.microsoft.com/office/drawing/2010/main" val="0"/>
              </a:ext>
            </a:extLst>
          </a:blip>
          <a:srcRect l="19956" r="30636" b="2"/>
          <a:stretch/>
        </p:blipFill>
        <p:spPr>
          <a:xfrm>
            <a:off x="9220199" y="0"/>
            <a:ext cx="2971809" cy="3383278"/>
          </a:xfrm>
          <a:prstGeom prst="rect">
            <a:avLst/>
          </a:prstGeom>
          <a:scene3d>
            <a:camera prst="orthographicFront"/>
            <a:lightRig rig="threePt" dir="t"/>
          </a:scene3d>
          <a:sp3d>
            <a:bevelT/>
          </a:sp3d>
        </p:spPr>
      </p:pic>
      <p:pic>
        <p:nvPicPr>
          <p:cNvPr id="18" name="Imagen 17" descr="Un dibujo de un grupo de personas en una playa&#10;&#10;Descripción generada automáticamente con confianza media">
            <a:extLst>
              <a:ext uri="{FF2B5EF4-FFF2-40B4-BE49-F238E27FC236}">
                <a16:creationId xmlns:a16="http://schemas.microsoft.com/office/drawing/2014/main" id="{A87705D5-D573-4E32-2DF6-580B44058AB9}"/>
              </a:ext>
            </a:extLst>
          </p:cNvPr>
          <p:cNvPicPr>
            <a:picLocks noChangeAspect="1"/>
          </p:cNvPicPr>
          <p:nvPr/>
        </p:nvPicPr>
        <p:blipFill rotWithShape="1">
          <a:blip r:embed="rId6">
            <a:extLst>
              <a:ext uri="{28A0092B-C50C-407E-A947-70E740481C1C}">
                <a14:useLocalDpi xmlns:a14="http://schemas.microsoft.com/office/drawing/2010/main" val="0"/>
              </a:ext>
            </a:extLst>
          </a:blip>
          <a:srcRect t="7326" r="3" b="3837"/>
          <a:stretch/>
        </p:blipFill>
        <p:spPr>
          <a:xfrm>
            <a:off x="-1017" y="3474720"/>
            <a:ext cx="2970465" cy="3383280"/>
          </a:xfrm>
          <a:prstGeom prst="rect">
            <a:avLst/>
          </a:prstGeom>
          <a:scene3d>
            <a:camera prst="orthographicFront"/>
            <a:lightRig rig="threePt" dir="t"/>
          </a:scene3d>
          <a:sp3d>
            <a:bevelT/>
          </a:sp3d>
        </p:spPr>
      </p:pic>
      <p:sp>
        <p:nvSpPr>
          <p:cNvPr id="27" name="Rectangle 26">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6E31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n 15" descr="Un dibujo de una persona&#10;&#10;Descripción generada automáticamente con confianza baja">
            <a:extLst>
              <a:ext uri="{FF2B5EF4-FFF2-40B4-BE49-F238E27FC236}">
                <a16:creationId xmlns:a16="http://schemas.microsoft.com/office/drawing/2014/main" id="{728D31A8-1966-0908-63C0-0545ED22DC46}"/>
              </a:ext>
            </a:extLst>
          </p:cNvPr>
          <p:cNvPicPr>
            <a:picLocks noChangeAspect="1"/>
          </p:cNvPicPr>
          <p:nvPr/>
        </p:nvPicPr>
        <p:blipFill rotWithShape="1">
          <a:blip r:embed="rId7">
            <a:extLst>
              <a:ext uri="{28A0092B-C50C-407E-A947-70E740481C1C}">
                <a14:useLocalDpi xmlns:a14="http://schemas.microsoft.com/office/drawing/2010/main" val="0"/>
              </a:ext>
            </a:extLst>
          </a:blip>
          <a:srcRect r="5" b="14581"/>
          <a:stretch/>
        </p:blipFill>
        <p:spPr>
          <a:xfrm>
            <a:off x="3059902" y="3474719"/>
            <a:ext cx="2970466" cy="3383280"/>
          </a:xfrm>
          <a:prstGeom prst="rect">
            <a:avLst/>
          </a:prstGeom>
          <a:scene3d>
            <a:camera prst="orthographicFront"/>
            <a:lightRig rig="threePt" dir="t"/>
          </a:scene3d>
          <a:sp3d>
            <a:bevelT/>
          </a:sp3d>
        </p:spPr>
      </p:pic>
      <p:pic>
        <p:nvPicPr>
          <p:cNvPr id="7" name="Imagen 6" descr="Imagen que contiene plato, alimentos&#10;&#10;Descripción generada automáticamente">
            <a:extLst>
              <a:ext uri="{FF2B5EF4-FFF2-40B4-BE49-F238E27FC236}">
                <a16:creationId xmlns:a16="http://schemas.microsoft.com/office/drawing/2014/main" id="{08F6E169-4783-C4E5-BD9F-CA4F48AF69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0111" y="3781424"/>
            <a:ext cx="5273438" cy="2314575"/>
          </a:xfrm>
          <a:prstGeom prst="rect">
            <a:avLst/>
          </a:prstGeom>
        </p:spPr>
      </p:pic>
    </p:spTree>
    <p:extLst>
      <p:ext uri="{BB962C8B-B14F-4D97-AF65-F5344CB8AC3E}">
        <p14:creationId xmlns:p14="http://schemas.microsoft.com/office/powerpoint/2010/main" val="390400034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9000"/>
            <a:lum/>
          </a:blip>
          <a:srcRect/>
          <a:stretch>
            <a:fillRect l="-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273EABC-1BAC-A77B-7159-2103C5B1E502}"/>
              </a:ext>
            </a:extLst>
          </p:cNvPr>
          <p:cNvSpPr txBox="1"/>
          <p:nvPr/>
        </p:nvSpPr>
        <p:spPr>
          <a:xfrm>
            <a:off x="104504" y="3755819"/>
            <a:ext cx="7515122" cy="3046988"/>
          </a:xfrm>
          <a:prstGeom prst="rect">
            <a:avLst/>
          </a:prstGeom>
          <a:noFill/>
        </p:spPr>
        <p:txBody>
          <a:bodyPr wrap="square">
            <a:spAutoFit/>
          </a:bodyPr>
          <a:lstStyle/>
          <a:p>
            <a:r>
              <a:rPr lang="es-ES" sz="1600" b="1" dirty="0"/>
              <a:t>El simple acto de tocar la trompeta de parte del pequeño grupo de Gedeón entre las huestes de Madián, resultó eficaz, por el poder de Dios, para anonadar el poderío de sus enemigos. El sistema más completo que los hombres hayan concebido jamás, si está privado del poder y de la sabiduría de Dios, resultará en un fracaso, mientras que tendrán éxito los métodos menos promisorios cuando sean divinamente ordenados, y ejecutados con humildad y fe. La confianza en Dios y la obediencia a su voluntad, son tan esenciales para el cristiano en la guerra espiritual como lo fue para Gedeón en su batalla contra los madianitas. Dios está igualmente dispuesto a obrar en cooperación con los esfuerzos de su pueblo hoy y a lograr grandes cosas por medio de instrumentos débiles. Todo el cielo espera que pidamos sabiduría y fortaleza. Dios “es poderoso para hacer todas las cosas mucho más abundantemente de lo que pedimos o entendemos” (Efesios 3:20) (PP 536).</a:t>
            </a:r>
          </a:p>
        </p:txBody>
      </p:sp>
      <p:sp>
        <p:nvSpPr>
          <p:cNvPr id="5" name="CuadroTexto 4">
            <a:extLst>
              <a:ext uri="{FF2B5EF4-FFF2-40B4-BE49-F238E27FC236}">
                <a16:creationId xmlns:a16="http://schemas.microsoft.com/office/drawing/2014/main" id="{117CD7E5-8F7B-62AF-FC0C-4A953564FEE7}"/>
              </a:ext>
            </a:extLst>
          </p:cNvPr>
          <p:cNvSpPr txBox="1"/>
          <p:nvPr/>
        </p:nvSpPr>
        <p:spPr>
          <a:xfrm>
            <a:off x="3395643" y="893024"/>
            <a:ext cx="8821682" cy="2800767"/>
          </a:xfrm>
          <a:prstGeom prst="rect">
            <a:avLst/>
          </a:prstGeom>
          <a:noFill/>
        </p:spPr>
        <p:txBody>
          <a:bodyPr wrap="square">
            <a:spAutoFit/>
          </a:bodyPr>
          <a:lstStyle/>
          <a:p>
            <a:r>
              <a:rPr lang="es-ES" sz="1600" b="1" dirty="0"/>
              <a:t>Por indicación divina, le fue sugerido un plan de ataque y lo puso inmediatamente en ejecución. Los trescientos hombres fueron divididos en tres compañías. A cada hombre se le dio una trompeta y una antorcha escondida en un cántaro de barro. Los hombres se distribuyeron en tal forma que llegaran al campamento madianita de distintas direcciones. En medio de la noche, al toque del cuerno de guerra de Gedeón, las tres compañías tocaron sus trompetas; y luego, rompiendo sus cántaros, sacaron a relucir las antorchas encendidas y se precipitaron contra el enemigo lanzando el terrible grito de guerra: “¡La espada de Jehová y de Gedeón!” El ejército que dormía se despertó de repente. Por todos lados, se veía la luz de las antorchas encendidas. En toda dirección se oía el sonido de las trompetas, y el clamor de los asaltantes. Creyéndose  a la merced de una fuerza abrumadora, los madianitas se volvieron presa del pánico. Con frenéticos gritos de alarma, huían para salvar la vida, y tomando a sus propios compañeros como enemigos se mataban unos a otros (PP 534).</a:t>
            </a:r>
          </a:p>
        </p:txBody>
      </p:sp>
      <p:sp>
        <p:nvSpPr>
          <p:cNvPr id="6" name="CuadroTexto 5">
            <a:extLst>
              <a:ext uri="{FF2B5EF4-FFF2-40B4-BE49-F238E27FC236}">
                <a16:creationId xmlns:a16="http://schemas.microsoft.com/office/drawing/2014/main" id="{5B56509C-FAFA-4C2B-43A2-A0EAA871D07C}"/>
              </a:ext>
            </a:extLst>
          </p:cNvPr>
          <p:cNvSpPr txBox="1"/>
          <p:nvPr/>
        </p:nvSpPr>
        <p:spPr>
          <a:xfrm>
            <a:off x="3407674" y="96255"/>
            <a:ext cx="8299167" cy="830997"/>
          </a:xfrm>
          <a:prstGeom prst="rect">
            <a:avLst/>
          </a:prstGeom>
          <a:noFill/>
        </p:spPr>
        <p:txBody>
          <a:bodyPr wrap="square">
            <a:spAutoFit/>
          </a:bodyPr>
          <a:lstStyle/>
          <a:p>
            <a:r>
              <a:rPr lang="es-ES" sz="1600" b="1" dirty="0"/>
              <a:t>“Pero todos los madianitas y amalecitas y los del oriente se juntaron a una, y pasando acamparon en el valle de Jezreel. Entonces el Espíritu de Jehová vino sobre Gedeón, y cuando éste tocó el cuerno, los </a:t>
            </a:r>
            <a:r>
              <a:rPr lang="es-ES" sz="1600" b="1" dirty="0" err="1"/>
              <a:t>abiezeritas</a:t>
            </a:r>
            <a:r>
              <a:rPr lang="es-ES" sz="1600" b="1" dirty="0"/>
              <a:t> se reunieron con él” (Jueces 6:33-34).</a:t>
            </a:r>
          </a:p>
        </p:txBody>
      </p:sp>
      <p:pic>
        <p:nvPicPr>
          <p:cNvPr id="7" name="Imagen 6" descr="Un grupo de personas posando para la cámara con un fondo de colores&#10;&#10;Descripción generada automáticamente con confianza media">
            <a:extLst>
              <a:ext uri="{FF2B5EF4-FFF2-40B4-BE49-F238E27FC236}">
                <a16:creationId xmlns:a16="http://schemas.microsoft.com/office/drawing/2014/main" id="{6C22E099-73C0-6592-300F-14758B5069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19" y="1501385"/>
            <a:ext cx="3202549" cy="2162101"/>
          </a:xfrm>
          <a:prstGeom prst="round2DiagRect">
            <a:avLst>
              <a:gd name="adj1" fmla="val 16667"/>
              <a:gd name="adj2" fmla="val 0"/>
            </a:avLst>
          </a:prstGeom>
          <a:ln w="19050" cap="sq">
            <a:solidFill>
              <a:srgbClr val="FFFFFF"/>
            </a:solidFill>
            <a:miter lim="800000"/>
          </a:ln>
          <a:effectLst>
            <a:outerShdw blurRad="254000" algn="tl" rotWithShape="0">
              <a:srgbClr val="000000">
                <a:alpha val="43000"/>
              </a:srgbClr>
            </a:outerShdw>
          </a:effectLst>
        </p:spPr>
      </p:pic>
      <p:pic>
        <p:nvPicPr>
          <p:cNvPr id="9" name="Imagen 8" descr="Un dibujo de una persona&#10;&#10;Descripción generada automáticamente con confianza baja">
            <a:extLst>
              <a:ext uri="{FF2B5EF4-FFF2-40B4-BE49-F238E27FC236}">
                <a16:creationId xmlns:a16="http://schemas.microsoft.com/office/drawing/2014/main" id="{F45DD61D-0477-8FA2-12CB-F267D4EA2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8003" y="3663486"/>
            <a:ext cx="4389493" cy="3139321"/>
          </a:xfrm>
          <a:prstGeom prst="round2DiagRect">
            <a:avLst>
              <a:gd name="adj1" fmla="val 16667"/>
              <a:gd name="adj2" fmla="val 0"/>
            </a:avLst>
          </a:prstGeom>
          <a:ln w="19050" cap="sq">
            <a:solidFill>
              <a:srgbClr val="FFFFFF"/>
            </a:solidFill>
            <a:miter lim="800000"/>
          </a:ln>
          <a:effectLst>
            <a:outerShdw blurRad="254000" algn="tl" rotWithShape="0">
              <a:srgbClr val="000000">
                <a:alpha val="43000"/>
              </a:srgbClr>
            </a:outerShdw>
          </a:effectLst>
        </p:spPr>
      </p:pic>
      <p:pic>
        <p:nvPicPr>
          <p:cNvPr id="10" name="Imagen 9" descr="Imagen que contiene exterior, montaña, sucio, moto&#10;&#10;Descripción generada automáticamente">
            <a:extLst>
              <a:ext uri="{FF2B5EF4-FFF2-40B4-BE49-F238E27FC236}">
                <a16:creationId xmlns:a16="http://schemas.microsoft.com/office/drawing/2014/main" id="{CA019149-EE23-7D1C-B5A8-EDAE3AB4282D}"/>
              </a:ext>
            </a:extLst>
          </p:cNvPr>
          <p:cNvPicPr>
            <a:picLocks noChangeAspect="1"/>
          </p:cNvPicPr>
          <p:nvPr/>
        </p:nvPicPr>
        <p:blipFill rotWithShape="1">
          <a:blip r:embed="rId5">
            <a:extLst>
              <a:ext uri="{28A0092B-C50C-407E-A947-70E740481C1C}">
                <a14:useLocalDpi xmlns:a14="http://schemas.microsoft.com/office/drawing/2010/main" val="0"/>
              </a:ext>
            </a:extLst>
          </a:blip>
          <a:srcRect t="1" b="16753"/>
          <a:stretch/>
        </p:blipFill>
        <p:spPr>
          <a:xfrm>
            <a:off x="118719" y="146118"/>
            <a:ext cx="3202549" cy="1060513"/>
          </a:xfrm>
          <a:prstGeom prst="round2DiagRect">
            <a:avLst>
              <a:gd name="adj1" fmla="val 16667"/>
              <a:gd name="adj2" fmla="val 0"/>
            </a:avLst>
          </a:prstGeom>
          <a:ln w="1905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87060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left)">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4" name="Imagen 3" descr="Un grupo de personas con un perro en una cama&#10;&#10;Descripción generada automáticamente con confianza baja">
            <a:extLst>
              <a:ext uri="{FF2B5EF4-FFF2-40B4-BE49-F238E27FC236}">
                <a16:creationId xmlns:a16="http://schemas.microsoft.com/office/drawing/2014/main" id="{FA1FD041-8617-DB69-DD71-F8E59887D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9461" y="82295"/>
            <a:ext cx="7088715" cy="483804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CuadroTexto 1">
            <a:extLst>
              <a:ext uri="{FF2B5EF4-FFF2-40B4-BE49-F238E27FC236}">
                <a16:creationId xmlns:a16="http://schemas.microsoft.com/office/drawing/2014/main" id="{C1F38D9F-5555-BCD2-A0C8-78238904FE0E}"/>
              </a:ext>
            </a:extLst>
          </p:cNvPr>
          <p:cNvSpPr txBox="1"/>
          <p:nvPr/>
        </p:nvSpPr>
        <p:spPr>
          <a:xfrm>
            <a:off x="495022" y="1432814"/>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rgbClr val="807B82"/>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5" name="CuadroTexto 4">
            <a:extLst>
              <a:ext uri="{FF2B5EF4-FFF2-40B4-BE49-F238E27FC236}">
                <a16:creationId xmlns:a16="http://schemas.microsoft.com/office/drawing/2014/main" id="{D3B0ABA7-41FB-0B46-7C1C-889D261BAED5}"/>
              </a:ext>
            </a:extLst>
          </p:cNvPr>
          <p:cNvSpPr txBox="1"/>
          <p:nvPr/>
        </p:nvSpPr>
        <p:spPr>
          <a:xfrm>
            <a:off x="4810124" y="4665072"/>
            <a:ext cx="7258052" cy="1565044"/>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7200" b="1" dirty="0">
                <a:solidFill>
                  <a:srgbClr val="807B82"/>
                </a:solidFill>
                <a:effectLst>
                  <a:outerShdw blurRad="38100" dist="38100" dir="2700000" algn="tl">
                    <a:srgbClr val="000000">
                      <a:alpha val="43137"/>
                    </a:srgbClr>
                  </a:outerShdw>
                </a:effectLst>
                <a:latin typeface="Aldo Pro Black" panose="00000A00000000000000" pitchFamily="50" charset="0"/>
              </a:rPr>
              <a:t>Una quijada de asno</a:t>
            </a:r>
            <a:endParaRPr lang="es-ES" sz="5400" b="1" dirty="0">
              <a:solidFill>
                <a:srgbClr val="807B82"/>
              </a:solidFill>
              <a:effectLst>
                <a:outerShdw blurRad="38100" dist="38100" dir="2700000" algn="tl">
                  <a:srgbClr val="000000">
                    <a:alpha val="43137"/>
                  </a:srgbClr>
                </a:outerShdw>
              </a:effectLst>
              <a:latin typeface="Aldo Pro Black" panose="00000A00000000000000" pitchFamily="50" charset="0"/>
            </a:endParaRPr>
          </a:p>
        </p:txBody>
      </p:sp>
      <p:pic>
        <p:nvPicPr>
          <p:cNvPr id="7" name="Imagen 6" descr="Imagen que contiene parado, fruta, mujer, pantalla&#10;&#10;Descripción generada automáticamente">
            <a:extLst>
              <a:ext uri="{FF2B5EF4-FFF2-40B4-BE49-F238E27FC236}">
                <a16:creationId xmlns:a16="http://schemas.microsoft.com/office/drawing/2014/main" id="{0532728B-56B7-9AC4-7BB8-431B7078C7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056" y="3507694"/>
            <a:ext cx="4068399" cy="3183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9" name="Grupo 8">
            <a:extLst>
              <a:ext uri="{FF2B5EF4-FFF2-40B4-BE49-F238E27FC236}">
                <a16:creationId xmlns:a16="http://schemas.microsoft.com/office/drawing/2014/main" id="{3130D129-F624-FC70-1AA8-F786D9F72779}"/>
              </a:ext>
            </a:extLst>
          </p:cNvPr>
          <p:cNvGrpSpPr/>
          <p:nvPr/>
        </p:nvGrpSpPr>
        <p:grpSpPr>
          <a:xfrm>
            <a:off x="495022" y="9336"/>
            <a:ext cx="4411793" cy="1101443"/>
            <a:chOff x="495022" y="9336"/>
            <a:chExt cx="4411793" cy="1101443"/>
          </a:xfrm>
        </p:grpSpPr>
        <p:pic>
          <p:nvPicPr>
            <p:cNvPr id="8" name="Imagen 7" descr="Patrón de fondo&#10;&#10;Descripción generada automáticamente con confianza media">
              <a:extLst>
                <a:ext uri="{FF2B5EF4-FFF2-40B4-BE49-F238E27FC236}">
                  <a16:creationId xmlns:a16="http://schemas.microsoft.com/office/drawing/2014/main" id="{04FEFBC7-0FF7-82CF-8EB5-3A817AC10447}"/>
                </a:ext>
              </a:extLst>
            </p:cNvPr>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78909" y="265030"/>
              <a:ext cx="958758" cy="830389"/>
            </a:xfrm>
            <a:prstGeom prst="rect">
              <a:avLst/>
            </a:prstGeom>
            <a:effectLst>
              <a:outerShdw blurRad="50800" dist="38100" dir="2700000" algn="tl" rotWithShape="0">
                <a:prstClr val="black">
                  <a:alpha val="40000"/>
                </a:prstClr>
              </a:outerShdw>
            </a:effectLst>
          </p:spPr>
        </p:pic>
        <p:pic>
          <p:nvPicPr>
            <p:cNvPr id="10" name="Imagen 9" descr="Dibujo en blanco y negro&#10;&#10;Descripción generada automáticamente con confianza baja">
              <a:extLst>
                <a:ext uri="{FF2B5EF4-FFF2-40B4-BE49-F238E27FC236}">
                  <a16:creationId xmlns:a16="http://schemas.microsoft.com/office/drawing/2014/main" id="{E1DD4FE9-76F2-2F1E-9628-137E70C827D3}"/>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046401" y="228171"/>
              <a:ext cx="689985" cy="854458"/>
            </a:xfrm>
            <a:prstGeom prst="rect">
              <a:avLst/>
            </a:prstGeom>
            <a:effectLst>
              <a:outerShdw blurRad="50800" dist="38100" dir="2700000" algn="tl" rotWithShape="0">
                <a:prstClr val="black">
                  <a:alpha val="40000"/>
                </a:prstClr>
              </a:outerShdw>
            </a:effectLst>
          </p:spPr>
        </p:pic>
        <p:pic>
          <p:nvPicPr>
            <p:cNvPr id="12" name="Imagen 11" descr="Un dibujo de una persona&#10;&#10;Descripción generada automáticamente con confianza baja">
              <a:extLst>
                <a:ext uri="{FF2B5EF4-FFF2-40B4-BE49-F238E27FC236}">
                  <a16:creationId xmlns:a16="http://schemas.microsoft.com/office/drawing/2014/main" id="{31D075FF-772E-C4EB-FE61-CADF0974458B}"/>
                </a:ext>
              </a:extLst>
            </p:cNvPr>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3275425" y="207496"/>
              <a:ext cx="958759" cy="894574"/>
            </a:xfrm>
            <a:prstGeom prst="rect">
              <a:avLst/>
            </a:prstGeom>
            <a:effectLst>
              <a:outerShdw blurRad="50800" dist="38100" dir="2700000" algn="tl" rotWithShape="0">
                <a:prstClr val="black">
                  <a:alpha val="40000"/>
                </a:prstClr>
              </a:outerShdw>
            </a:effectLst>
          </p:spPr>
        </p:pic>
        <p:pic>
          <p:nvPicPr>
            <p:cNvPr id="14" name="Imagen 13" descr="Un dibujo de una persona&#10;&#10;Descripción generada automáticamente con confianza baja">
              <a:extLst>
                <a:ext uri="{FF2B5EF4-FFF2-40B4-BE49-F238E27FC236}">
                  <a16:creationId xmlns:a16="http://schemas.microsoft.com/office/drawing/2014/main" id="{927181C3-4536-927E-D156-24F2A3947D56}"/>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95022" y="82295"/>
              <a:ext cx="621948" cy="1000334"/>
            </a:xfrm>
            <a:prstGeom prst="rect">
              <a:avLst/>
            </a:prstGeom>
            <a:effectLst>
              <a:outerShdw blurRad="50800" dist="38100" dir="2700000" algn="tl" rotWithShape="0">
                <a:prstClr val="black">
                  <a:alpha val="40000"/>
                </a:prstClr>
              </a:outerShdw>
            </a:effectLst>
          </p:spPr>
        </p:pic>
        <p:pic>
          <p:nvPicPr>
            <p:cNvPr id="15" name="Imagen 14" descr="Un dibujo de una persona&#10;&#10;Descripción generada automáticamente con confianza baja">
              <a:extLst>
                <a:ext uri="{FF2B5EF4-FFF2-40B4-BE49-F238E27FC236}">
                  <a16:creationId xmlns:a16="http://schemas.microsoft.com/office/drawing/2014/main" id="{12F34DC8-7538-0EF2-2AAB-047106FAF126}"/>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753906" y="223542"/>
              <a:ext cx="573651" cy="854459"/>
            </a:xfrm>
            <a:prstGeom prst="rect">
              <a:avLst/>
            </a:prstGeom>
            <a:effectLst>
              <a:outerShdw blurRad="50800" dist="38100" dir="2700000" algn="tl" rotWithShape="0">
                <a:prstClr val="black">
                  <a:alpha val="40000"/>
                </a:prstClr>
              </a:outerShdw>
            </a:effectLst>
          </p:spPr>
        </p:pic>
        <p:pic>
          <p:nvPicPr>
            <p:cNvPr id="16" name="Imagen 15" descr="Dibujo en blanco y negro&#10;&#10;Descripción generada automáticamente con confianza baja">
              <a:extLst>
                <a:ext uri="{FF2B5EF4-FFF2-40B4-BE49-F238E27FC236}">
                  <a16:creationId xmlns:a16="http://schemas.microsoft.com/office/drawing/2014/main" id="{21B3335A-8D84-5DB8-F66A-05222B2B51C1}"/>
                </a:ext>
              </a:extLst>
            </p:cNvPr>
            <p:cNvPicPr>
              <a:picLocks noChangeAspect="1"/>
            </p:cNvPicPr>
            <p:nvPr/>
          </p:nvPicPr>
          <p:blipFill>
            <a:blip r:embed="rId6">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216830" y="256321"/>
              <a:ext cx="689985" cy="854458"/>
            </a:xfrm>
            <a:prstGeom prst="rect">
              <a:avLst/>
            </a:prstGeom>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67A20150-735C-E587-D019-E4F3D67AD7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586253">
              <a:off x="3840256" y="9336"/>
              <a:ext cx="114286" cy="295239"/>
            </a:xfrm>
            <a:prstGeom prst="rect">
              <a:avLst/>
            </a:prstGeom>
            <a:effectLst>
              <a:outerShdw blurRad="50800" dist="38100" dir="2700000" algn="tl" rotWithShape="0">
                <a:prstClr val="black">
                  <a:alpha val="40000"/>
                </a:prstClr>
              </a:outerShdw>
            </a:effectLst>
          </p:spPr>
        </p:pic>
      </p:grpSp>
      <p:pic>
        <p:nvPicPr>
          <p:cNvPr id="6" name="Imagen 5" descr="Mano sosteniendo un plátano&#10;&#10;Descripción generada automáticamente con confianza baja">
            <a:extLst>
              <a:ext uri="{FF2B5EF4-FFF2-40B4-BE49-F238E27FC236}">
                <a16:creationId xmlns:a16="http://schemas.microsoft.com/office/drawing/2014/main" id="{8D580E0D-041C-9F16-B327-DCF9787C719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35250" y="1463628"/>
            <a:ext cx="1790205" cy="1446550"/>
          </a:xfrm>
          <a:prstGeom prst="rect">
            <a:avLst/>
          </a:prstGeom>
        </p:spPr>
      </p:pic>
    </p:spTree>
    <p:extLst>
      <p:ext uri="{BB962C8B-B14F-4D97-AF65-F5344CB8AC3E}">
        <p14:creationId xmlns:p14="http://schemas.microsoft.com/office/powerpoint/2010/main" val="19789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 -1.85185E-6 L 0 -0.07222 " pathEditMode="relative" rAng="0" ptsTypes="AA">
                                      <p:cBhvr>
                                        <p:cTn id="19" dur="250" accel="50000" decel="50000" autoRev="1" fill="hold">
                                          <p:stCondLst>
                                            <p:cond delay="0"/>
                                          </p:stCondLst>
                                        </p:cTn>
                                        <p:tgtEl>
                                          <p:spTgt spid="2"/>
                                        </p:tgtEl>
                                        <p:attrNameLst>
                                          <p:attrName>ppt_x</p:attrName>
                                          <p:attrName>ppt_y</p:attrName>
                                        </p:attrNameLst>
                                      </p:cBhvr>
                                      <p:rCtr x="0" y="-3611"/>
                                    </p:animMotion>
                                    <p:animRot by="1500000">
                                      <p:cBhvr>
                                        <p:cTn id="20" dur="125" fill="hold">
                                          <p:stCondLst>
                                            <p:cond delay="0"/>
                                          </p:stCondLst>
                                        </p:cTn>
                                        <p:tgtEl>
                                          <p:spTgt spid="2"/>
                                        </p:tgtEl>
                                        <p:attrNameLst>
                                          <p:attrName>r</p:attrName>
                                        </p:attrNameLst>
                                      </p:cBhvr>
                                    </p:animRot>
                                    <p:animRot by="-1500000">
                                      <p:cBhvr>
                                        <p:cTn id="21" dur="125" fill="hold">
                                          <p:stCondLst>
                                            <p:cond delay="125"/>
                                          </p:stCondLst>
                                        </p:cTn>
                                        <p:tgtEl>
                                          <p:spTgt spid="2"/>
                                        </p:tgtEl>
                                        <p:attrNameLst>
                                          <p:attrName>r</p:attrName>
                                        </p:attrNameLst>
                                      </p:cBhvr>
                                    </p:animRot>
                                    <p:animRot by="-1500000">
                                      <p:cBhvr>
                                        <p:cTn id="22" dur="125" fill="hold">
                                          <p:stCondLst>
                                            <p:cond delay="250"/>
                                          </p:stCondLst>
                                        </p:cTn>
                                        <p:tgtEl>
                                          <p:spTgt spid="2"/>
                                        </p:tgtEl>
                                        <p:attrNameLst>
                                          <p:attrName>r</p:attrName>
                                        </p:attrNameLst>
                                      </p:cBhvr>
                                    </p:animRot>
                                    <p:animRot by="1500000">
                                      <p:cBhvr>
                                        <p:cTn id="23" dur="125" fill="hold">
                                          <p:stCondLst>
                                            <p:cond delay="375"/>
                                          </p:stCondLst>
                                        </p:cTn>
                                        <p:tgtEl>
                                          <p:spTgt spid="2"/>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750"/>
                                        <p:tgtEl>
                                          <p:spTgt spid="6"/>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l="-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F737C2-B668-8A0D-698D-D0DFECBDCB8A}"/>
              </a:ext>
            </a:extLst>
          </p:cNvPr>
          <p:cNvSpPr txBox="1"/>
          <p:nvPr/>
        </p:nvSpPr>
        <p:spPr>
          <a:xfrm>
            <a:off x="665018" y="58846"/>
            <a:ext cx="6068291" cy="6740307"/>
          </a:xfrm>
          <a:prstGeom prst="rect">
            <a:avLst/>
          </a:prstGeom>
          <a:noFill/>
        </p:spPr>
        <p:txBody>
          <a:bodyPr wrap="square">
            <a:spAutoFit/>
          </a:bodyPr>
          <a:lstStyle/>
          <a:p>
            <a:r>
              <a:rPr lang="es-ES" b="1" dirty="0"/>
              <a:t>Después de devastar Sansón todos los campos y viñedos de los filisteos [como venganza por su esposa] se retiró a un refugio seguro, a “la cueva de la peña de </a:t>
            </a:r>
            <a:r>
              <a:rPr lang="es-ES" b="1" dirty="0" err="1"/>
              <a:t>Etam</a:t>
            </a:r>
            <a:r>
              <a:rPr lang="es-ES" b="1" dirty="0"/>
              <a:t>”, en la tribu de Judá. </a:t>
            </a:r>
          </a:p>
          <a:p>
            <a:r>
              <a:rPr lang="es-ES" b="1" dirty="0"/>
              <a:t>“Fue perseguido a este sitio por una fuerza importante, y los habitantes de Judá, muy alarmados, convinieron vilmente en entregarlo a sus enemigos. Por lo tanto, tres mil hombres de Judá subieron adonde él estaba. Pero aun en número tan desproporcionado, no se habrían atrevido a aproximársele si no hubieran estado seguros de que él no haría ningún daño a sus conciudadanos. Sansón les permitió que lo ataran y lo entregaran a los filisteos; pero primero exigió a los hombres de Judá que le prometieran no atacarlo, para no verse él obligado a destruirlos. Les permitió que lo ataran con dos sogas nuevas, y fue conducido al campamento de sus enemigos en medio de las demostraciones de gran regocijo que hacían estos. Pero mientras sus gritos despertaban los ecos de las colinas, “el espíritu de Jehová vino sobre él”. Hizo pedazos las cuerdas fuertes y nuevas como si hubieran sido lino quemado en el fuego. Luego, asiendo la primera arma que halló a mano y que, si bien era tan solo una quijada de asno, resultó más eficaz que una espada o una lanza, hirió a los filisteos hasta que huyeron aterrorizados, dejando mil muertos en el campo” (PP 547).</a:t>
            </a:r>
          </a:p>
        </p:txBody>
      </p:sp>
      <p:pic>
        <p:nvPicPr>
          <p:cNvPr id="6" name="Imagen 5" descr="Mujer parada en la arena&#10;&#10;Descripción generada automáticamente con confianza baja">
            <a:extLst>
              <a:ext uri="{FF2B5EF4-FFF2-40B4-BE49-F238E27FC236}">
                <a16:creationId xmlns:a16="http://schemas.microsoft.com/office/drawing/2014/main" id="{572F1923-24A3-C899-93F2-4A517C2BF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438" y="0"/>
            <a:ext cx="5127562" cy="6858000"/>
          </a:xfrm>
          <a:prstGeom prst="rect">
            <a:avLst/>
          </a:prstGeom>
          <a:ln>
            <a:noFill/>
          </a:ln>
          <a:effectLst>
            <a:softEdge rad="112500"/>
          </a:effectLst>
        </p:spPr>
      </p:pic>
    </p:spTree>
    <p:extLst>
      <p:ext uri="{BB962C8B-B14F-4D97-AF65-F5344CB8AC3E}">
        <p14:creationId xmlns:p14="http://schemas.microsoft.com/office/powerpoint/2010/main" val="276452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6" name="Imagen 5" descr="Un dibujo de un grupo de personas en una playa&#10;&#10;Descripción generada automáticamente con confianza baja">
            <a:extLst>
              <a:ext uri="{FF2B5EF4-FFF2-40B4-BE49-F238E27FC236}">
                <a16:creationId xmlns:a16="http://schemas.microsoft.com/office/drawing/2014/main" id="{9BE3C387-D716-0894-9255-6E00B60BFB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8211" y="83127"/>
            <a:ext cx="6209882" cy="6774873"/>
          </a:xfrm>
          <a:prstGeom prst="rect">
            <a:avLst/>
          </a:prstGeom>
          <a:ln>
            <a:noFill/>
          </a:ln>
          <a:effectLst>
            <a:softEdge rad="112500"/>
          </a:effectLst>
        </p:spPr>
      </p:pic>
      <p:sp>
        <p:nvSpPr>
          <p:cNvPr id="3" name="CuadroTexto 2">
            <a:extLst>
              <a:ext uri="{FF2B5EF4-FFF2-40B4-BE49-F238E27FC236}">
                <a16:creationId xmlns:a16="http://schemas.microsoft.com/office/drawing/2014/main" id="{565D71EB-A472-19C5-E48F-5D73D8CB1D22}"/>
              </a:ext>
            </a:extLst>
          </p:cNvPr>
          <p:cNvSpPr txBox="1"/>
          <p:nvPr/>
        </p:nvSpPr>
        <p:spPr>
          <a:xfrm>
            <a:off x="659880" y="2958961"/>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4" name="CuadroTexto 3">
            <a:extLst>
              <a:ext uri="{FF2B5EF4-FFF2-40B4-BE49-F238E27FC236}">
                <a16:creationId xmlns:a16="http://schemas.microsoft.com/office/drawing/2014/main" id="{AC36FF36-56F2-7032-1144-448FC2DB6539}"/>
              </a:ext>
            </a:extLst>
          </p:cNvPr>
          <p:cNvSpPr txBox="1"/>
          <p:nvPr/>
        </p:nvSpPr>
        <p:spPr>
          <a:xfrm>
            <a:off x="1242743" y="4670152"/>
            <a:ext cx="4007781" cy="1565044"/>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72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Una honda</a:t>
            </a:r>
            <a:endParaRPr lang="es-ES" sz="5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grpSp>
        <p:nvGrpSpPr>
          <p:cNvPr id="7" name="Grupo 6">
            <a:extLst>
              <a:ext uri="{FF2B5EF4-FFF2-40B4-BE49-F238E27FC236}">
                <a16:creationId xmlns:a16="http://schemas.microsoft.com/office/drawing/2014/main" id="{EEED4B5F-AB7E-EFC1-4B77-0519B54F30B6}"/>
              </a:ext>
            </a:extLst>
          </p:cNvPr>
          <p:cNvGrpSpPr/>
          <p:nvPr/>
        </p:nvGrpSpPr>
        <p:grpSpPr>
          <a:xfrm>
            <a:off x="588761" y="327397"/>
            <a:ext cx="5131319" cy="1603311"/>
            <a:chOff x="588761" y="327397"/>
            <a:chExt cx="5131319" cy="1603311"/>
          </a:xfrm>
        </p:grpSpPr>
        <p:pic>
          <p:nvPicPr>
            <p:cNvPr id="17" name="Imagen 16" descr="Imagen que contiene interior, pieza, naranja, tabla&#10;&#10;Descripción generada automáticamente">
              <a:extLst>
                <a:ext uri="{FF2B5EF4-FFF2-40B4-BE49-F238E27FC236}">
                  <a16:creationId xmlns:a16="http://schemas.microsoft.com/office/drawing/2014/main" id="{2C2767C8-C766-FB87-6D98-D8691DD86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4471" y="347854"/>
              <a:ext cx="1300192" cy="1530382"/>
            </a:xfrm>
            <a:prstGeom prst="rect">
              <a:avLst/>
            </a:prstGeom>
            <a:effectLst>
              <a:outerShdw blurRad="50800" dist="38100" dir="2700000" algn="tl" rotWithShape="0">
                <a:prstClr val="black">
                  <a:alpha val="40000"/>
                </a:prstClr>
              </a:outerShdw>
            </a:effectLst>
          </p:spPr>
        </p:pic>
        <p:pic>
          <p:nvPicPr>
            <p:cNvPr id="11" name="Imagen 10" descr="Imagen que contiene tabla, pieza, plato, café&#10;&#10;Descripción generada automáticamente">
              <a:extLst>
                <a:ext uri="{FF2B5EF4-FFF2-40B4-BE49-F238E27FC236}">
                  <a16:creationId xmlns:a16="http://schemas.microsoft.com/office/drawing/2014/main" id="{FB9639F5-4278-5738-3931-CBF73EC95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8761" y="327397"/>
              <a:ext cx="1079707" cy="1571298"/>
            </a:xfrm>
            <a:prstGeom prst="rect">
              <a:avLst/>
            </a:prstGeom>
            <a:effectLst>
              <a:outerShdw blurRad="50800" dist="38100" dir="2700000" algn="tl" rotWithShape="0">
                <a:prstClr val="black">
                  <a:alpha val="40000"/>
                </a:prstClr>
              </a:outerShdw>
            </a:effectLst>
          </p:spPr>
        </p:pic>
        <p:pic>
          <p:nvPicPr>
            <p:cNvPr id="13" name="Imagen 12" descr="Imagen que contiene moluscos, animal, mariscos&#10;&#10;Descripción generada automáticamente">
              <a:extLst>
                <a:ext uri="{FF2B5EF4-FFF2-40B4-BE49-F238E27FC236}">
                  <a16:creationId xmlns:a16="http://schemas.microsoft.com/office/drawing/2014/main" id="{6FB95BA0-BDBD-0683-529F-3170DDB85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8437" y="347855"/>
              <a:ext cx="222313" cy="1530381"/>
            </a:xfrm>
            <a:prstGeom prst="rect">
              <a:avLst/>
            </a:prstGeom>
            <a:effectLst>
              <a:outerShdw blurRad="50800" dist="38100" dir="2700000" algn="tl" rotWithShape="0">
                <a:prstClr val="black">
                  <a:alpha val="40000"/>
                </a:prstClr>
              </a:outerShdw>
            </a:effectLst>
          </p:spPr>
        </p:pic>
        <p:pic>
          <p:nvPicPr>
            <p:cNvPr id="15" name="Imagen 14" descr="Un conjunto de letras blancas en un fondo blanco&#10;&#10;Descripción generada automáticamente con confianza baja">
              <a:extLst>
                <a:ext uri="{FF2B5EF4-FFF2-40B4-BE49-F238E27FC236}">
                  <a16:creationId xmlns:a16="http://schemas.microsoft.com/office/drawing/2014/main" id="{1DE61868-494F-60C2-7FD2-80B489AF4D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5345" y="347855"/>
              <a:ext cx="1300191" cy="1530381"/>
            </a:xfrm>
            <a:prstGeom prst="rect">
              <a:avLst/>
            </a:prstGeom>
            <a:effectLst>
              <a:outerShdw blurRad="50800" dist="38100" dir="2700000" algn="tl" rotWithShape="0">
                <a:prstClr val="black">
                  <a:alpha val="40000"/>
                </a:prstClr>
              </a:outerShdw>
            </a:effectLst>
          </p:spPr>
        </p:pic>
        <p:pic>
          <p:nvPicPr>
            <p:cNvPr id="18" name="Imagen 17" descr="Imagen que contiene tabla, pieza, plato, café&#10;&#10;Descripción generada automáticamente">
              <a:extLst>
                <a:ext uri="{FF2B5EF4-FFF2-40B4-BE49-F238E27FC236}">
                  <a16:creationId xmlns:a16="http://schemas.microsoft.com/office/drawing/2014/main" id="{75BA7B89-F757-3EBC-6055-470D44D3AF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0373" y="359410"/>
              <a:ext cx="1079707" cy="1571298"/>
            </a:xfrm>
            <a:prstGeom prst="rect">
              <a:avLst/>
            </a:prstGeom>
            <a:effectLst>
              <a:outerShdw blurRad="50800" dist="38100" dir="2700000" algn="tl" rotWithShape="0">
                <a:prstClr val="black">
                  <a:alpha val="40000"/>
                </a:prstClr>
              </a:outerShdw>
            </a:effectLst>
          </p:spPr>
        </p:pic>
      </p:grpSp>
      <p:pic>
        <p:nvPicPr>
          <p:cNvPr id="5" name="Imagen 4" descr="Imagen que contiene estructuras metálicas, cadena, tabla, pequeño&#10;&#10;Descripción generada automáticamente">
            <a:extLst>
              <a:ext uri="{FF2B5EF4-FFF2-40B4-BE49-F238E27FC236}">
                <a16:creationId xmlns:a16="http://schemas.microsoft.com/office/drawing/2014/main" id="{2CAB6C3E-AE7F-43F4-006D-CEC053CD78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6291" y="2924479"/>
            <a:ext cx="2546604" cy="1745673"/>
          </a:xfrm>
          <a:prstGeom prst="rect">
            <a:avLst/>
          </a:prstGeom>
        </p:spPr>
      </p:pic>
    </p:spTree>
    <p:extLst>
      <p:ext uri="{BB962C8B-B14F-4D97-AF65-F5344CB8AC3E}">
        <p14:creationId xmlns:p14="http://schemas.microsoft.com/office/powerpoint/2010/main" val="41113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4)">
                                      <p:cBhvr>
                                        <p:cTn id="27" dur="750"/>
                                        <p:tgtEl>
                                          <p:spTgt spid="5"/>
                                        </p:tgtEl>
                                      </p:cBhvr>
                                    </p:animEffect>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par>
                                <p:cTn id="32" presetID="34" presetClass="emph" presetSubtype="0" fill="hold" grpId="1" nodeType="with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4"/>
                                        </p:tgtEl>
                                        <p:attrNameLst>
                                          <p:attrName>ppt_x</p:attrName>
                                          <p:attrName>ppt_y</p:attrName>
                                        </p:attrNameLst>
                                      </p:cBhvr>
                                    </p:animMotion>
                                    <p:animRot by="1500000">
                                      <p:cBhvr>
                                        <p:cTn id="34" dur="125" fill="hold">
                                          <p:stCondLst>
                                            <p:cond delay="0"/>
                                          </p:stCondLst>
                                        </p:cTn>
                                        <p:tgtEl>
                                          <p:spTgt spid="4"/>
                                        </p:tgtEl>
                                        <p:attrNameLst>
                                          <p:attrName>r</p:attrName>
                                        </p:attrNameLst>
                                      </p:cBhvr>
                                    </p:animRot>
                                    <p:animRot by="-1500000">
                                      <p:cBhvr>
                                        <p:cTn id="35" dur="125" fill="hold">
                                          <p:stCondLst>
                                            <p:cond delay="125"/>
                                          </p:stCondLst>
                                        </p:cTn>
                                        <p:tgtEl>
                                          <p:spTgt spid="4"/>
                                        </p:tgtEl>
                                        <p:attrNameLst>
                                          <p:attrName>r</p:attrName>
                                        </p:attrNameLst>
                                      </p:cBhvr>
                                    </p:animRot>
                                    <p:animRot by="-1500000">
                                      <p:cBhvr>
                                        <p:cTn id="36" dur="125" fill="hold">
                                          <p:stCondLst>
                                            <p:cond delay="250"/>
                                          </p:stCondLst>
                                        </p:cTn>
                                        <p:tgtEl>
                                          <p:spTgt spid="4"/>
                                        </p:tgtEl>
                                        <p:attrNameLst>
                                          <p:attrName>r</p:attrName>
                                        </p:attrNameLst>
                                      </p:cBhvr>
                                    </p:animRot>
                                    <p:animRot by="1500000">
                                      <p:cBhvr>
                                        <p:cTn id="3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8FF6F12-4C7F-7E0C-2F71-2F53E0131C40}"/>
              </a:ext>
            </a:extLst>
          </p:cNvPr>
          <p:cNvSpPr txBox="1"/>
          <p:nvPr/>
        </p:nvSpPr>
        <p:spPr>
          <a:xfrm>
            <a:off x="3879272" y="58276"/>
            <a:ext cx="8312728" cy="3139321"/>
          </a:xfrm>
          <a:prstGeom prst="rect">
            <a:avLst/>
          </a:prstGeom>
          <a:noFill/>
        </p:spPr>
        <p:txBody>
          <a:bodyPr wrap="square">
            <a:spAutoFit/>
          </a:bodyPr>
          <a:lstStyle/>
          <a:p>
            <a:r>
              <a:rPr lang="es-ES" b="1" dirty="0"/>
              <a:t>“Israel declaró la guerra a los filisteos, tres de los hijos de Isaí se unieron al ejército bajo las órdenes de Saúl; pero David permaneció en casa. Después de algún tiempo, sin embargo, fue a visitar el campamento de Saúl por orden de su padre. Debía llevar un mensaje y un regalo a sus hermanos mayores, y averiguar si estaban sanos y salvos. Pero, sin que lo supiera Isaí, se le había confiado al joven pastor una misión más elevada. Los ejércitos de Israel estaban en peligro, y un ángel había indicado a David que fuera a salvar a su pueblo” (PP 633). David llegó al campamento, y saludo a sus hermanos. Entonces oyó a Goliat, un gigante, que pedía un voluntario para pelear con él. David se ofreció a pelear y, al final, fue contra él con su bastón en la mano, con su zurrón de pastor, y una simple honda. Escogiendo cinco piedras lisas en el arroyo, las puso en su zurrón, y con su honda en la mano se aproximó al filisteo. </a:t>
            </a:r>
          </a:p>
        </p:txBody>
      </p:sp>
      <p:sp>
        <p:nvSpPr>
          <p:cNvPr id="5" name="CuadroTexto 4">
            <a:extLst>
              <a:ext uri="{FF2B5EF4-FFF2-40B4-BE49-F238E27FC236}">
                <a16:creationId xmlns:a16="http://schemas.microsoft.com/office/drawing/2014/main" id="{4072D28F-CF48-93BC-66A9-A450930F1FBF}"/>
              </a:ext>
            </a:extLst>
          </p:cNvPr>
          <p:cNvSpPr txBox="1"/>
          <p:nvPr/>
        </p:nvSpPr>
        <p:spPr>
          <a:xfrm>
            <a:off x="385746" y="3296071"/>
            <a:ext cx="9146562" cy="3416320"/>
          </a:xfrm>
          <a:prstGeom prst="rect">
            <a:avLst/>
          </a:prstGeom>
          <a:noFill/>
        </p:spPr>
        <p:txBody>
          <a:bodyPr wrap="square">
            <a:spAutoFit/>
          </a:bodyPr>
          <a:lstStyle/>
          <a:p>
            <a:r>
              <a:rPr lang="es-ES" b="1" dirty="0"/>
              <a:t>El gigante avanzó audazmente... Cuando se acercó a David, no vio sino un zagalillo, llamado mancebo a causa de su juventud. Goliat se llenó de asombro y de ira. “¿Soy yo un perro -exclamó- para que vengas contra mí con palos?” Y entonces soltó contra David las maldiciones y los insultos más terribles, en nombre de todos los dioses que conocía. Gritó mofándose: “Ven hacia mí, y daré tu carne a las aves del cielo, y a las bestias del campo”. David no se acobardó frente al campeón de los filisteos. Avanzando, dijo a su contrincante: “Tú vienes contra mí con espada, lanza y jabalina; pero yo voy contra ti en el nombre de Jehová de los ejércitos, el Dios de los escuadrones de Israel, a quien tú has provocado. Jehová te entregará hoy en mis manos, yo te venceré y te cortaré la cabeza. Y hoy mismo entregaré tu cuerpo y los cuerpos de los filisteos a las aves del cielo y a las bestias de la tierra, y sabrá  toda la tierra que hay Dios en Israel. Y toda esta congregación sabrá que Jehová no salva con espada ni con lanza, porque de Jehová es la batalla y él os entregará en nuestras manos” …</a:t>
            </a:r>
          </a:p>
        </p:txBody>
      </p:sp>
      <p:pic>
        <p:nvPicPr>
          <p:cNvPr id="7" name="Imagen 6" descr="Imagen que contiene hombre, montaña, perro, parado&#10;&#10;Descripción generada automáticamente">
            <a:extLst>
              <a:ext uri="{FF2B5EF4-FFF2-40B4-BE49-F238E27FC236}">
                <a16:creationId xmlns:a16="http://schemas.microsoft.com/office/drawing/2014/main" id="{6C137399-FCFF-422E-72BA-C0EFD84E6C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308" y="3197597"/>
            <a:ext cx="2424386" cy="3602190"/>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Imagen 7" descr="Imagen que contiene persona, exterior, montaña, gente&#10;&#10;Descripción generada automáticamente">
            <a:extLst>
              <a:ext uri="{FF2B5EF4-FFF2-40B4-BE49-F238E27FC236}">
                <a16:creationId xmlns:a16="http://schemas.microsoft.com/office/drawing/2014/main" id="{1DBB7F2A-C158-E56D-BFED-DF531B230EEB}"/>
              </a:ext>
            </a:extLst>
          </p:cNvPr>
          <p:cNvPicPr>
            <a:picLocks noChangeAspect="1"/>
          </p:cNvPicPr>
          <p:nvPr/>
        </p:nvPicPr>
        <p:blipFill rotWithShape="1">
          <a:blip r:embed="rId4">
            <a:extLst>
              <a:ext uri="{28A0092B-C50C-407E-A947-70E740481C1C}">
                <a14:useLocalDpi xmlns:a14="http://schemas.microsoft.com/office/drawing/2010/main" val="0"/>
              </a:ext>
            </a:extLst>
          </a:blip>
          <a:srcRect t="3653"/>
          <a:stretch/>
        </p:blipFill>
        <p:spPr>
          <a:xfrm>
            <a:off x="385746" y="205201"/>
            <a:ext cx="3444587" cy="2845470"/>
          </a:xfrm>
          <a:prstGeom prst="ellipse">
            <a:avLst/>
          </a:prstGeom>
          <a:ln w="190500" cap="rnd">
            <a:solidFill>
              <a:schemeClr val="accent5">
                <a:lumMod val="60000"/>
                <a:lumOff val="40000"/>
              </a:schemeClr>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66330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98517AE-105E-2027-CD3E-218A60733E02}"/>
              </a:ext>
            </a:extLst>
          </p:cNvPr>
          <p:cNvSpPr txBox="1"/>
          <p:nvPr/>
        </p:nvSpPr>
        <p:spPr>
          <a:xfrm>
            <a:off x="4845377" y="0"/>
            <a:ext cx="7346623" cy="6740307"/>
          </a:xfrm>
          <a:prstGeom prst="rect">
            <a:avLst/>
          </a:prstGeom>
          <a:noFill/>
        </p:spPr>
        <p:txBody>
          <a:bodyPr wrap="square">
            <a:spAutoFit/>
          </a:bodyPr>
          <a:lstStyle/>
          <a:p>
            <a:r>
              <a:rPr lang="es-ES" b="1" dirty="0"/>
              <a:t>Había un tono de intrepidez en su voz y una mirada de triunfo y regocijo en su bello semblante. Este discurso, pronunciado con voz clara y musical, resonó por los aires, y lo oyeron distintamente los miles que escuchaban, convocados para la guerra. La ira de Goliat llegó al extremo. Furiosamente, empujó hacia atrás el yelmo que le protegía la frente, y corrió para vengarse de su adversario. “Aconteció que cuando el filisteo se levantó y echó a andar para ir al encuentro de David, David se dio prisa y corrió a la línea de batalla contra el filisteo. Metió David su mano en la bolsa, tomó de allí una piedra, la tiró con la honda e hirió al filisteo en la frente. La piedra se le clavó en la frente y cayó a tierra sobre su rostro”. El asombro cundió entre las filas de los dos ejércitos. Habían estado seguros de que David perecería; pero cuando la piedra cruzó el aire zumbando y dio de lleno en el blanco, vieron al poderoso guerrero temblar y extender las manos, como herido de una ceguera repentina. El gigante se tambaleó y como una encina herida cayó al suelo.</a:t>
            </a:r>
          </a:p>
          <a:p>
            <a:r>
              <a:rPr lang="es-ES" b="1" dirty="0"/>
              <a:t>David no se demoró un solo instante. Se lanzó sobre el postrado filisteo y asió con las dos manos la pesada espada de Goliat. El pánico se apoderó de los filisteos, y la confusión provocó una retirada precipitada. Los gritos de los hebreos victoriosos repercutían por las cumbres de las montañas, mientras corrían apresuradamente detrás de sus enemigos que huían; y “siguieron tras los filisteos hasta el valle y hasta las puertas de </a:t>
            </a:r>
            <a:r>
              <a:rPr lang="es-ES" b="1" dirty="0" err="1"/>
              <a:t>Ecrón</a:t>
            </a:r>
            <a:r>
              <a:rPr lang="es-ES" b="1" dirty="0"/>
              <a:t>. Muchos filisteos cayeron heridos por el camino de </a:t>
            </a:r>
            <a:r>
              <a:rPr lang="es-ES" b="1" dirty="0" err="1"/>
              <a:t>Saaraim</a:t>
            </a:r>
            <a:r>
              <a:rPr lang="es-ES" b="1" dirty="0"/>
              <a:t> hasta </a:t>
            </a:r>
            <a:r>
              <a:rPr lang="es-ES" b="1" dirty="0" err="1"/>
              <a:t>Gat</a:t>
            </a:r>
            <a:r>
              <a:rPr lang="es-ES" b="1" dirty="0"/>
              <a:t> y </a:t>
            </a:r>
            <a:r>
              <a:rPr lang="es-ES" b="1" dirty="0" err="1"/>
              <a:t>Ecrón</a:t>
            </a:r>
            <a:r>
              <a:rPr lang="es-ES" b="1" dirty="0"/>
              <a:t>. Regresaron los hijos de Israel de perseguir a los filisteos, y saquearon su campamento” (PP 635-636).</a:t>
            </a:r>
          </a:p>
        </p:txBody>
      </p:sp>
      <p:pic>
        <p:nvPicPr>
          <p:cNvPr id="3" name="Imagen 2" descr="Imagen que contiene hombre, agua, tabla, parado&#10;&#10;Descripción generada automáticamente">
            <a:extLst>
              <a:ext uri="{FF2B5EF4-FFF2-40B4-BE49-F238E27FC236}">
                <a16:creationId xmlns:a16="http://schemas.microsoft.com/office/drawing/2014/main" id="{17A8DAE7-96D4-2F84-8892-6BDECF4D65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14" y="3695337"/>
            <a:ext cx="4675077" cy="3021156"/>
          </a:xfrm>
          <a:prstGeom prst="rect">
            <a:avLst/>
          </a:prstGeom>
          <a:ln w="190500" cap="sq">
            <a:solidFill>
              <a:schemeClr val="accent5">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Imagen 3" descr="Imagen que contiene exterior, montaña, sostener, hombre&#10;&#10;Descripción generada automáticamente">
            <a:extLst>
              <a:ext uri="{FF2B5EF4-FFF2-40B4-BE49-F238E27FC236}">
                <a16:creationId xmlns:a16="http://schemas.microsoft.com/office/drawing/2014/main" id="{9DB58090-3161-A808-9DFA-12212799A996}"/>
              </a:ext>
            </a:extLst>
          </p:cNvPr>
          <p:cNvPicPr>
            <a:picLocks noChangeAspect="1"/>
          </p:cNvPicPr>
          <p:nvPr/>
        </p:nvPicPr>
        <p:blipFill rotWithShape="1">
          <a:blip r:embed="rId4">
            <a:extLst>
              <a:ext uri="{28A0092B-C50C-407E-A947-70E740481C1C}">
                <a14:useLocalDpi xmlns:a14="http://schemas.microsoft.com/office/drawing/2010/main" val="0"/>
              </a:ext>
            </a:extLst>
          </a:blip>
          <a:srcRect l="8638" t="8163" r="12901" b="170"/>
          <a:stretch/>
        </p:blipFill>
        <p:spPr>
          <a:xfrm>
            <a:off x="97813" y="141507"/>
            <a:ext cx="4675077" cy="3354631"/>
          </a:xfrm>
          <a:prstGeom prst="rect">
            <a:avLst/>
          </a:prstGeom>
          <a:ln w="190500" cap="sq">
            <a:solidFill>
              <a:schemeClr val="accent5">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7105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left)">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right)">
                                      <p:cBhvr>
                                        <p:cTn id="16" dur="500"/>
                                        <p:tgtEl>
                                          <p:spTgt spid="3"/>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t="-17000" b="-17000"/>
          </a:stretch>
        </a:blipFill>
        <a:effectLst/>
      </p:bgPr>
    </p:bg>
    <p:spTree>
      <p:nvGrpSpPr>
        <p:cNvPr id="1" name=""/>
        <p:cNvGrpSpPr/>
        <p:nvPr/>
      </p:nvGrpSpPr>
      <p:grpSpPr>
        <a:xfrm>
          <a:off x="0" y="0"/>
          <a:ext cx="0" cy="0"/>
          <a:chOff x="0" y="0"/>
          <a:chExt cx="0" cy="0"/>
        </a:xfrm>
      </p:grpSpPr>
      <p:pic>
        <p:nvPicPr>
          <p:cNvPr id="4" name="Imagen 3" descr="Un hombre con los brazos abiertos&#10;&#10;Descripción generada automáticamente con confianza media">
            <a:extLst>
              <a:ext uri="{FF2B5EF4-FFF2-40B4-BE49-F238E27FC236}">
                <a16:creationId xmlns:a16="http://schemas.microsoft.com/office/drawing/2014/main" id="{287CCBB8-4844-7AC3-6036-C7D69DC804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1823" y="166255"/>
            <a:ext cx="7620000" cy="3810000"/>
          </a:xfrm>
          <a:prstGeom prst="rect">
            <a:avLst/>
          </a:prstGeom>
          <a:ln w="381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06EEF8F7-3781-398D-B8ED-3298178159F9}"/>
              </a:ext>
            </a:extLst>
          </p:cNvPr>
          <p:cNvSpPr txBox="1"/>
          <p:nvPr/>
        </p:nvSpPr>
        <p:spPr>
          <a:xfrm>
            <a:off x="546754" y="51955"/>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5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5" name="CuadroTexto 4">
            <a:extLst>
              <a:ext uri="{FF2B5EF4-FFF2-40B4-BE49-F238E27FC236}">
                <a16:creationId xmlns:a16="http://schemas.microsoft.com/office/drawing/2014/main" id="{1CD24ED6-A4DC-150E-1759-BC487114542E}"/>
              </a:ext>
            </a:extLst>
          </p:cNvPr>
          <p:cNvSpPr txBox="1"/>
          <p:nvPr/>
        </p:nvSpPr>
        <p:spPr>
          <a:xfrm>
            <a:off x="546754" y="4153413"/>
            <a:ext cx="4049347" cy="2704587"/>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6000" b="1" dirty="0">
                <a:solidFill>
                  <a:schemeClr val="accent4">
                    <a:lumMod val="50000"/>
                  </a:schemeClr>
                </a:solidFill>
                <a:effectLst>
                  <a:outerShdw blurRad="38100" dist="38100" dir="2700000" algn="tl">
                    <a:srgbClr val="000000">
                      <a:alpha val="43137"/>
                    </a:srgbClr>
                  </a:outerShdw>
                </a:effectLst>
                <a:latin typeface="Aldo Pro Black" panose="00000A00000000000000" pitchFamily="50" charset="0"/>
              </a:rPr>
              <a:t>Un arco y unas flechas</a:t>
            </a:r>
            <a:endParaRPr lang="es-ES" sz="4400" b="1" dirty="0">
              <a:solidFill>
                <a:schemeClr val="accent4">
                  <a:lumMod val="5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8" name="Imagen 7" descr="Imagen que contiene Forma&#10;&#10;Descripción generada automáticamente">
            <a:extLst>
              <a:ext uri="{FF2B5EF4-FFF2-40B4-BE49-F238E27FC236}">
                <a16:creationId xmlns:a16="http://schemas.microsoft.com/office/drawing/2014/main" id="{B7502785-01A3-68BA-5990-0EEC5BCAD6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101" y="4153413"/>
            <a:ext cx="7231444" cy="1791943"/>
          </a:xfrm>
          <a:prstGeom prst="rect">
            <a:avLst/>
          </a:prstGeom>
          <a:effectLst>
            <a:outerShdw blurRad="50800" dist="38100" dir="2700000" algn="tl" rotWithShape="0">
              <a:prstClr val="black">
                <a:alpha val="40000"/>
              </a:prstClr>
            </a:outerShdw>
          </a:effectLst>
        </p:spPr>
      </p:pic>
      <p:pic>
        <p:nvPicPr>
          <p:cNvPr id="6" name="Imagen 5" descr="Imagen que contiene objeto, oscuro, reloj, iluminado&#10;&#10;Descripción generada automáticamente">
            <a:extLst>
              <a:ext uri="{FF2B5EF4-FFF2-40B4-BE49-F238E27FC236}">
                <a16:creationId xmlns:a16="http://schemas.microsoft.com/office/drawing/2014/main" id="{3B2D7045-8569-9AD6-7382-BD7577D733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141158" y="1415378"/>
            <a:ext cx="3006010" cy="3211764"/>
          </a:xfrm>
          <a:prstGeom prst="rect">
            <a:avLst/>
          </a:prstGeom>
        </p:spPr>
      </p:pic>
    </p:spTree>
    <p:extLst>
      <p:ext uri="{BB962C8B-B14F-4D97-AF65-F5344CB8AC3E}">
        <p14:creationId xmlns:p14="http://schemas.microsoft.com/office/powerpoint/2010/main" val="113121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heel(4)">
                                      <p:cBhvr>
                                        <p:cTn id="27" dur="750"/>
                                        <p:tgtEl>
                                          <p:spTgt spid="6"/>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7000"/>
            <a:lum/>
          </a:blip>
          <a:srcRect/>
          <a:stretch>
            <a:fillRect l="-9000" t="-17000" b="-17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4A09CA1D-7AE7-6A49-7239-9B3F8C4D07DE}"/>
              </a:ext>
            </a:extLst>
          </p:cNvPr>
          <p:cNvSpPr txBox="1"/>
          <p:nvPr/>
        </p:nvSpPr>
        <p:spPr>
          <a:xfrm>
            <a:off x="3128278" y="11461"/>
            <a:ext cx="9063722" cy="2031325"/>
          </a:xfrm>
          <a:prstGeom prst="rect">
            <a:avLst/>
          </a:prstGeom>
          <a:noFill/>
        </p:spPr>
        <p:txBody>
          <a:bodyPr wrap="square">
            <a:spAutoFit/>
          </a:bodyPr>
          <a:lstStyle/>
          <a:p>
            <a:r>
              <a:rPr lang="es-ES" b="1" dirty="0"/>
              <a:t>“Después de la muerte de Goliat, Saúl retuvo a David consigo y rehusó permitirle que volviera a la casa de su padre. Y sucedió que “el alma de Jonatán quedó ligada con la de David, y lo amó Jonatán como a sí mismo” (1S. 18-22). Mediante un pacto, Jonatán y David se comprometieron a estar unidos como hermanos; y el hijo del rey “se quitó … el manto que llevaba y se lo dio a David, así como otras ropas suyas, su espada, su arco y su cinturón”. Y la amistad de Jonatán con David provenía también de la providencia de Dios con el fin de conservar la vida al futuro soberano de Israel” (PP 637-638).</a:t>
            </a:r>
          </a:p>
        </p:txBody>
      </p:sp>
      <p:sp>
        <p:nvSpPr>
          <p:cNvPr id="7" name="CuadroTexto 6">
            <a:extLst>
              <a:ext uri="{FF2B5EF4-FFF2-40B4-BE49-F238E27FC236}">
                <a16:creationId xmlns:a16="http://schemas.microsoft.com/office/drawing/2014/main" id="{481E65FC-52DA-5009-B70F-2F7B28595245}"/>
              </a:ext>
            </a:extLst>
          </p:cNvPr>
          <p:cNvSpPr txBox="1"/>
          <p:nvPr/>
        </p:nvSpPr>
        <p:spPr>
          <a:xfrm>
            <a:off x="3104665" y="2005078"/>
            <a:ext cx="9064336" cy="2031325"/>
          </a:xfrm>
          <a:prstGeom prst="rect">
            <a:avLst/>
          </a:prstGeom>
          <a:noFill/>
        </p:spPr>
        <p:txBody>
          <a:bodyPr wrap="square">
            <a:spAutoFit/>
          </a:bodyPr>
          <a:lstStyle/>
          <a:p>
            <a:r>
              <a:rPr lang="es-ES" b="1" dirty="0"/>
              <a:t>“Saúl en un momento determinado ordenó a Jonatán y a todos los oficiales de la corte que mataran al objeto de su odio… Jonatán expuso al rey lo que David había hecho para preservar el honor y aún la vida de la nación, y cuán terrible sería la culpa del asesino de aquel a quien Dios había usado como instrumento para dispersar a sus enemigos. La conciencia del rey se conmovió, y se le ablandó el corazón. “Escuchó Saúl la voz de Jonatán, juró: ¡Vive Jehová! no morirá”. Se trajo a David a la presencia de Saúl, y siguió sirviéndole, como lo había hecho en el pasado” (PP 640).</a:t>
            </a:r>
          </a:p>
        </p:txBody>
      </p:sp>
      <p:sp>
        <p:nvSpPr>
          <p:cNvPr id="9" name="CuadroTexto 8">
            <a:extLst>
              <a:ext uri="{FF2B5EF4-FFF2-40B4-BE49-F238E27FC236}">
                <a16:creationId xmlns:a16="http://schemas.microsoft.com/office/drawing/2014/main" id="{EABB8652-2735-0CAF-B9B1-E640807A85DB}"/>
              </a:ext>
            </a:extLst>
          </p:cNvPr>
          <p:cNvSpPr txBox="1"/>
          <p:nvPr/>
        </p:nvSpPr>
        <p:spPr>
          <a:xfrm>
            <a:off x="169086" y="3986422"/>
            <a:ext cx="9064336" cy="2862322"/>
          </a:xfrm>
          <a:prstGeom prst="rect">
            <a:avLst/>
          </a:prstGeom>
          <a:noFill/>
        </p:spPr>
        <p:txBody>
          <a:bodyPr wrap="square" rtlCol="0">
            <a:spAutoFit/>
          </a:bodyPr>
          <a:lstStyle/>
          <a:p>
            <a:r>
              <a:rPr lang="es-ES" b="1" dirty="0"/>
              <a:t>David sabía que Saúl quería matarle para que no heredara el trono de Israel y así se lo dijo a su hijo Jonatán. Entre los dos idearon un plan para saber las intenciones de Saúl.</a:t>
            </a:r>
          </a:p>
          <a:p>
            <a:r>
              <a:rPr lang="es-ES" b="1" dirty="0"/>
              <a:t>“Luego le dijo Jonatán: Mañana es nueva luna, y tú serás echado de menos, porque tu asiento estará vacío. Estarás, pues, tres días, y luego descenderás y vendrás al lugar donde estabas escondido el día que ocurrió esto mismo, y esperarás junto a la piedra de </a:t>
            </a:r>
            <a:r>
              <a:rPr lang="es-ES" b="1" dirty="0" err="1"/>
              <a:t>Ezel</a:t>
            </a:r>
            <a:r>
              <a:rPr lang="es-ES" b="1" dirty="0"/>
              <a:t>. Y yo tiraré tres saetas hacia aquel lado, como ejercitándome al blanco. Luego enviaré al criado, diciéndole: Ve, busca las saetas. Y si dijere al criado: He allí las saetas más acá de ti, tómalas; tú vendrás, porque paz tienes, y nada malo hay, vive Jehová. Mas si yo dijere al muchacho así: He allí las saetas más allá de ti; vete, porque Jehová te ha enviado. En cuanto al asunto de que tú y yo hemos hablado, esté Jehová entre nosotros dos para siempre” (1S. 20:18-23).</a:t>
            </a:r>
          </a:p>
        </p:txBody>
      </p:sp>
      <p:pic>
        <p:nvPicPr>
          <p:cNvPr id="10" name="Imagen 9" descr="Un grupo de personas de pie en una roca&#10;&#10;Descripción generada automáticamente con confianza baja">
            <a:extLst>
              <a:ext uri="{FF2B5EF4-FFF2-40B4-BE49-F238E27FC236}">
                <a16:creationId xmlns:a16="http://schemas.microsoft.com/office/drawing/2014/main" id="{EEB754B4-C3D5-D02B-9ACC-7BBC6689A997}"/>
              </a:ext>
            </a:extLst>
          </p:cNvPr>
          <p:cNvPicPr>
            <a:picLocks noChangeAspect="1"/>
          </p:cNvPicPr>
          <p:nvPr/>
        </p:nvPicPr>
        <p:blipFill rotWithShape="1">
          <a:blip r:embed="rId3">
            <a:extLst>
              <a:ext uri="{28A0092B-C50C-407E-A947-70E740481C1C}">
                <a14:useLocalDpi xmlns:a14="http://schemas.microsoft.com/office/drawing/2010/main" val="0"/>
              </a:ext>
            </a:extLst>
          </a:blip>
          <a:srcRect b="11689"/>
          <a:stretch/>
        </p:blipFill>
        <p:spPr>
          <a:xfrm>
            <a:off x="9394014" y="3986422"/>
            <a:ext cx="2628900" cy="2731290"/>
          </a:xfrm>
          <a:prstGeom prst="snip2DiagRect">
            <a:avLst>
              <a:gd name="adj1" fmla="val 17849"/>
              <a:gd name="adj2" fmla="val 0"/>
            </a:avLst>
          </a:prstGeom>
          <a:solidFill>
            <a:srgbClr val="FFFFFF">
              <a:shade val="85000"/>
            </a:srgbClr>
          </a:solidFill>
          <a:ln w="88900" cap="sq">
            <a:solidFill>
              <a:srgbClr val="68950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Dibujo de una persona&#10;&#10;Descripción generada automáticamente con confianza baja">
            <a:extLst>
              <a:ext uri="{FF2B5EF4-FFF2-40B4-BE49-F238E27FC236}">
                <a16:creationId xmlns:a16="http://schemas.microsoft.com/office/drawing/2014/main" id="{10EA6D02-D4AA-A201-A0C9-F3C9CD5B5DD8}"/>
              </a:ext>
            </a:extLst>
          </p:cNvPr>
          <p:cNvPicPr>
            <a:picLocks noChangeAspect="1"/>
          </p:cNvPicPr>
          <p:nvPr/>
        </p:nvPicPr>
        <p:blipFill rotWithShape="1">
          <a:blip r:embed="rId4">
            <a:extLst>
              <a:ext uri="{28A0092B-C50C-407E-A947-70E740481C1C}">
                <a14:useLocalDpi xmlns:a14="http://schemas.microsoft.com/office/drawing/2010/main" val="0"/>
              </a:ext>
            </a:extLst>
          </a:blip>
          <a:srcRect l="3094" t="2576" r="7567" b="5000"/>
          <a:stretch/>
        </p:blipFill>
        <p:spPr>
          <a:xfrm>
            <a:off x="169087" y="83127"/>
            <a:ext cx="2802714" cy="3890409"/>
          </a:xfrm>
          <a:prstGeom prst="snip2DiagRect">
            <a:avLst/>
          </a:prstGeom>
          <a:solidFill>
            <a:srgbClr val="FFFFFF">
              <a:shade val="85000"/>
            </a:srgbClr>
          </a:solidFill>
          <a:ln w="88900" cap="sq">
            <a:solidFill>
              <a:srgbClr val="68950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786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wipe(left)">
                                      <p:cBhvr>
                                        <p:cTn id="3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7" name="Imagen 6" descr="Imagen que contiene tabla, órgano&#10;&#10;Descripción generada automáticamente">
            <a:extLst>
              <a:ext uri="{FF2B5EF4-FFF2-40B4-BE49-F238E27FC236}">
                <a16:creationId xmlns:a16="http://schemas.microsoft.com/office/drawing/2014/main" id="{B21974E3-ADB8-3116-204E-806555A0E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076" y="2629553"/>
            <a:ext cx="7212641" cy="4057110"/>
          </a:xfrm>
          <a:prstGeom prst="rect">
            <a:avLst/>
          </a:prstGeom>
          <a:ln w="38100" cap="sq">
            <a:solidFill>
              <a:srgbClr val="E2FBFC"/>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1E659BAD-3774-14C4-4C9E-23FB594CAFCA}"/>
              </a:ext>
            </a:extLst>
          </p:cNvPr>
          <p:cNvSpPr txBox="1"/>
          <p:nvPr/>
        </p:nvSpPr>
        <p:spPr>
          <a:xfrm>
            <a:off x="493304" y="2388909"/>
            <a:ext cx="2364440" cy="1323439"/>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5" name="CuadroTexto 4">
            <a:extLst>
              <a:ext uri="{FF2B5EF4-FFF2-40B4-BE49-F238E27FC236}">
                <a16:creationId xmlns:a16="http://schemas.microsoft.com/office/drawing/2014/main" id="{8B4CDD85-C1E4-0027-2CDD-827FD8666390}"/>
              </a:ext>
            </a:extLst>
          </p:cNvPr>
          <p:cNvSpPr txBox="1"/>
          <p:nvPr/>
        </p:nvSpPr>
        <p:spPr>
          <a:xfrm>
            <a:off x="448637" y="3901067"/>
            <a:ext cx="4381439" cy="2704587"/>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Unas cartas insultantes</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grpSp>
        <p:nvGrpSpPr>
          <p:cNvPr id="13" name="Grupo 12">
            <a:extLst>
              <a:ext uri="{FF2B5EF4-FFF2-40B4-BE49-F238E27FC236}">
                <a16:creationId xmlns:a16="http://schemas.microsoft.com/office/drawing/2014/main" id="{3220A4AF-9049-C6AE-B583-42B758E28FAE}"/>
              </a:ext>
            </a:extLst>
          </p:cNvPr>
          <p:cNvGrpSpPr/>
          <p:nvPr/>
        </p:nvGrpSpPr>
        <p:grpSpPr>
          <a:xfrm>
            <a:off x="1064889" y="154101"/>
            <a:ext cx="10331760" cy="1803830"/>
            <a:chOff x="1064889" y="154101"/>
            <a:chExt cx="10331760" cy="1803830"/>
          </a:xfrm>
        </p:grpSpPr>
        <p:pic>
          <p:nvPicPr>
            <p:cNvPr id="3" name="Imagen 2">
              <a:extLst>
                <a:ext uri="{FF2B5EF4-FFF2-40B4-BE49-F238E27FC236}">
                  <a16:creationId xmlns:a16="http://schemas.microsoft.com/office/drawing/2014/main" id="{76CBFF27-6CE3-780F-2FB4-F85CAABBEB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8293" y="171337"/>
              <a:ext cx="1487984" cy="1523078"/>
            </a:xfrm>
            <a:prstGeom prst="rect">
              <a:avLst/>
            </a:prstGeom>
            <a:effectLst>
              <a:outerShdw blurRad="50800" dist="38100" dir="2700000" algn="tl" rotWithShape="0">
                <a:prstClr val="black">
                  <a:alpha val="40000"/>
                </a:prstClr>
              </a:outerShdw>
            </a:effectLst>
          </p:spPr>
        </p:pic>
        <p:pic>
          <p:nvPicPr>
            <p:cNvPr id="8" name="Imagen 7" descr="Dibujo de un animal con la boca abierta&#10;&#10;Descripción generada automáticamente con confianza baja">
              <a:extLst>
                <a:ext uri="{FF2B5EF4-FFF2-40B4-BE49-F238E27FC236}">
                  <a16:creationId xmlns:a16="http://schemas.microsoft.com/office/drawing/2014/main" id="{CA16B148-FB83-C286-80B9-80AF1060D5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889" y="171337"/>
              <a:ext cx="1221270" cy="1551153"/>
            </a:xfrm>
            <a:prstGeom prst="rect">
              <a:avLst/>
            </a:prstGeom>
            <a:effectLst>
              <a:outerShdw blurRad="50800" dist="38100" dir="2700000" algn="tl" rotWithShape="0">
                <a:prstClr val="black">
                  <a:alpha val="40000"/>
                </a:prstClr>
              </a:outerShdw>
            </a:effectLst>
          </p:spPr>
        </p:pic>
        <p:pic>
          <p:nvPicPr>
            <p:cNvPr id="10" name="Imagen 9" descr="Dibujo en blanco y negro&#10;&#10;Descripción generada automáticamente con confianza baja">
              <a:extLst>
                <a:ext uri="{FF2B5EF4-FFF2-40B4-BE49-F238E27FC236}">
                  <a16:creationId xmlns:a16="http://schemas.microsoft.com/office/drawing/2014/main" id="{316DD66E-AF93-F020-CF1E-46BAD51C66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26937" y="427834"/>
              <a:ext cx="722935" cy="1530097"/>
            </a:xfrm>
            <a:prstGeom prst="rect">
              <a:avLst/>
            </a:prstGeom>
            <a:effectLst>
              <a:outerShdw blurRad="50800" dist="38100" dir="2700000" algn="tl" rotWithShape="0">
                <a:prstClr val="black">
                  <a:alpha val="40000"/>
                </a:prstClr>
              </a:outerShdw>
            </a:effectLst>
          </p:spPr>
        </p:pic>
        <p:pic>
          <p:nvPicPr>
            <p:cNvPr id="12" name="Imagen 11" descr="Imagen que contiene rueda&#10;&#10;Descripción generada automáticamente">
              <a:extLst>
                <a:ext uri="{FF2B5EF4-FFF2-40B4-BE49-F238E27FC236}">
                  <a16:creationId xmlns:a16="http://schemas.microsoft.com/office/drawing/2014/main" id="{B9AB4243-D6E6-160E-1EA2-BDCF32ADD2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5971" y="154101"/>
              <a:ext cx="1333571" cy="1803830"/>
            </a:xfrm>
            <a:prstGeom prst="rect">
              <a:avLst/>
            </a:prstGeom>
            <a:effectLst>
              <a:outerShdw blurRad="50800" dist="38100" dir="2700000" algn="tl" rotWithShape="0">
                <a:prstClr val="black">
                  <a:alpha val="40000"/>
                </a:prstClr>
              </a:outerShdw>
            </a:effectLst>
          </p:spPr>
        </p:pic>
        <p:pic>
          <p:nvPicPr>
            <p:cNvPr id="15" name="Imagen 14">
              <a:extLst>
                <a:ext uri="{FF2B5EF4-FFF2-40B4-BE49-F238E27FC236}">
                  <a16:creationId xmlns:a16="http://schemas.microsoft.com/office/drawing/2014/main" id="{49853F1D-6B90-9F69-FAC3-E9128D383D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4698" y="392740"/>
              <a:ext cx="1101951" cy="1565191"/>
            </a:xfrm>
            <a:prstGeom prst="rect">
              <a:avLst/>
            </a:prstGeom>
            <a:effectLst>
              <a:outerShdw blurRad="50800" dist="38100" dir="2700000" algn="tl" rotWithShape="0">
                <a:prstClr val="black">
                  <a:alpha val="40000"/>
                </a:prstClr>
              </a:outerShdw>
            </a:effectLst>
          </p:spPr>
        </p:pic>
        <p:pic>
          <p:nvPicPr>
            <p:cNvPr id="17" name="Imagen 16">
              <a:extLst>
                <a:ext uri="{FF2B5EF4-FFF2-40B4-BE49-F238E27FC236}">
                  <a16:creationId xmlns:a16="http://schemas.microsoft.com/office/drawing/2014/main" id="{0E0614E0-1A3A-6E74-66DC-34B41B9AE89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0608" y="171337"/>
              <a:ext cx="1438853" cy="1551153"/>
            </a:xfrm>
            <a:prstGeom prst="rect">
              <a:avLst/>
            </a:prstGeom>
            <a:effectLst>
              <a:outerShdw blurRad="50800" dist="38100" dir="2700000" algn="tl" rotWithShape="0">
                <a:prstClr val="black">
                  <a:alpha val="40000"/>
                </a:prstClr>
              </a:outerShdw>
            </a:effectLst>
          </p:spPr>
        </p:pic>
        <p:pic>
          <p:nvPicPr>
            <p:cNvPr id="19" name="Imagen 18" descr="Dibujo en blanco y negro&#10;&#10;Descripción generada automáticamente con confianza baja">
              <a:extLst>
                <a:ext uri="{FF2B5EF4-FFF2-40B4-BE49-F238E27FC236}">
                  <a16:creationId xmlns:a16="http://schemas.microsoft.com/office/drawing/2014/main" id="{47B4523B-5C4B-03E1-F77B-EDAFA66A12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96116" y="420815"/>
              <a:ext cx="1228289" cy="1537116"/>
            </a:xfrm>
            <a:prstGeom prst="rect">
              <a:avLst/>
            </a:prstGeom>
            <a:effectLst>
              <a:outerShdw blurRad="50800" dist="38100" dir="2700000" algn="tl" rotWithShape="0">
                <a:prstClr val="black">
                  <a:alpha val="40000"/>
                </a:prstClr>
              </a:outerShdw>
            </a:effectLst>
          </p:spPr>
        </p:pic>
        <p:pic>
          <p:nvPicPr>
            <p:cNvPr id="20" name="Imagen 19" descr="Dibujo de un animal con la boca abierta&#10;&#10;Descripción generada automáticamente con confianza baja">
              <a:extLst>
                <a:ext uri="{FF2B5EF4-FFF2-40B4-BE49-F238E27FC236}">
                  <a16:creationId xmlns:a16="http://schemas.microsoft.com/office/drawing/2014/main" id="{2F7FD81A-E57C-6C78-D551-13DDA4AFF6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231" y="171337"/>
              <a:ext cx="1221270" cy="1551153"/>
            </a:xfrm>
            <a:prstGeom prst="rect">
              <a:avLst/>
            </a:prstGeom>
            <a:effectLst>
              <a:outerShdw blurRad="50800" dist="38100" dir="2700000" algn="tl" rotWithShape="0">
                <a:prstClr val="black">
                  <a:alpha val="40000"/>
                </a:prstClr>
              </a:outerShdw>
            </a:effectLst>
          </p:spPr>
        </p:pic>
      </p:grpSp>
      <p:pic>
        <p:nvPicPr>
          <p:cNvPr id="11" name="Imagen 10" descr="Texto, Carta&#10;&#10;Descripción generada automáticamente">
            <a:extLst>
              <a:ext uri="{FF2B5EF4-FFF2-40B4-BE49-F238E27FC236}">
                <a16:creationId xmlns:a16="http://schemas.microsoft.com/office/drawing/2014/main" id="{FA2C27B2-9DC4-150E-4745-DC0B4E18FB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028461">
            <a:off x="3129086" y="2420040"/>
            <a:ext cx="1228289" cy="1691040"/>
          </a:xfrm>
          <a:prstGeom prst="rect">
            <a:avLst/>
          </a:prstGeom>
        </p:spPr>
      </p:pic>
    </p:spTree>
    <p:extLst>
      <p:ext uri="{BB962C8B-B14F-4D97-AF65-F5344CB8AC3E}">
        <p14:creationId xmlns:p14="http://schemas.microsoft.com/office/powerpoint/2010/main" val="17470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4)">
                                      <p:cBhvr>
                                        <p:cTn id="27" dur="750"/>
                                        <p:tgtEl>
                                          <p:spTgt spid="11"/>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8000"/>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142BF1EC-B322-7295-C1F0-DBBFA82CA1E6}"/>
              </a:ext>
            </a:extLst>
          </p:cNvPr>
          <p:cNvSpPr txBox="1"/>
          <p:nvPr/>
        </p:nvSpPr>
        <p:spPr>
          <a:xfrm>
            <a:off x="342443" y="56942"/>
            <a:ext cx="8614744" cy="3416320"/>
          </a:xfrm>
          <a:prstGeom prst="rect">
            <a:avLst/>
          </a:prstGeom>
          <a:noFill/>
        </p:spPr>
        <p:txBody>
          <a:bodyPr wrap="square">
            <a:spAutoFit/>
          </a:bodyPr>
          <a:lstStyle/>
          <a:p>
            <a:r>
              <a:rPr lang="es-ES" b="1" dirty="0"/>
              <a:t>“Vino Senaquerib rey de los asirios e invadió a Judá, y acampó contra las ciudades fortificadas, con la intención de conquistarlas. Viendo, pues, Ezequías la venida de Senaquerib, y su intención de combatir a Jerusalén, tuvo consejo con sus príncipes y con sus hombres valientes, para cegar las fuentes de agua que estaban fuera de la ciudad; y ellos le apoyaron [...] Después con ánimo resuelto edificó Ezequías todos los muros caídos, e hizo alzar las torres, y otro muro por fuera; fortificó además a Milo en la ciudad de David, y también hizo muchas espadas y escudos. Y puso capitanes de guerra sobre el pueblo, y los hizo reunir en la plaza de la puerta de la ciudad, y habló al corazón de ellos, diciendo: Esforzaos y animaos; no temáis, ni tengáis miedo del rey de Asiria, ni de toda la multitud que con él viene; porque más hay con nosotros que con él. Con él está el brazo de carne, mas con nosotros está Jehová nuestro Dios para ayudarnos y pelear nuestras batallas. Y el pueblo tuvo confianza en las palabras de Ezequías rey de Judá. </a:t>
            </a:r>
          </a:p>
        </p:txBody>
      </p:sp>
      <p:sp>
        <p:nvSpPr>
          <p:cNvPr id="4" name="CuadroTexto 3">
            <a:extLst>
              <a:ext uri="{FF2B5EF4-FFF2-40B4-BE49-F238E27FC236}">
                <a16:creationId xmlns:a16="http://schemas.microsoft.com/office/drawing/2014/main" id="{AA0A4CEA-85CB-EF51-08AE-60FABD19E580}"/>
              </a:ext>
            </a:extLst>
          </p:cNvPr>
          <p:cNvSpPr txBox="1"/>
          <p:nvPr/>
        </p:nvSpPr>
        <p:spPr>
          <a:xfrm>
            <a:off x="3993582" y="3429000"/>
            <a:ext cx="8131278" cy="3416320"/>
          </a:xfrm>
          <a:prstGeom prst="rect">
            <a:avLst/>
          </a:prstGeom>
          <a:noFill/>
        </p:spPr>
        <p:txBody>
          <a:bodyPr wrap="square">
            <a:spAutoFit/>
          </a:bodyPr>
          <a:lstStyle/>
          <a:p>
            <a:r>
              <a:rPr lang="es-ES" b="1" dirty="0"/>
              <a:t>Después de esto, Senaquerib rey de los asirios, mientras sitiaba a Laquis con todas sus fuerzas, envió sus siervos a Jerusalén para decir a Ezequías rey de Judá, y a todos los de Judá que estaban en Jerusalén: Así ha dicho Senaquerib rey de los asirios: ¿En quién confiáis vosotros, al resistir el sitio en Jerusalén? ¿No os engaña Ezequías para entregaros a muerte, a hambre y a sed, al decir: Jehová nuestro Dios nos librará de la mano del rey de Asiria? […] ¿Cómo podrá vuestro Dios libraros de mi mano? Ahora, pues, no os engañe Ezequías, ni os persuada de ese modo, ni le creáis; que si ningún dios de todas aquellas naciones y reinos pudo librar a su pueblo de mis manos, y de las manos de mis padres, ¿cuánto menos vuestro Dios os podrá librar de mi mano? Y otras cosas más hablaron sus siervos contra Jehová Dios, y contra su siervo Ezequías. Además de esto escribió cartas en que blasfemaba contra Jehová el Dios de Israel, y hablaba contra él…” (2Cr. 32:1-17)</a:t>
            </a:r>
          </a:p>
        </p:txBody>
      </p:sp>
      <p:pic>
        <p:nvPicPr>
          <p:cNvPr id="2" name="Imagen 1">
            <a:extLst>
              <a:ext uri="{FF2B5EF4-FFF2-40B4-BE49-F238E27FC236}">
                <a16:creationId xmlns:a16="http://schemas.microsoft.com/office/drawing/2014/main" id="{7F468AFE-A45F-0FE7-7AB5-F6D9ACF96025}"/>
              </a:ext>
            </a:extLst>
          </p:cNvPr>
          <p:cNvPicPr>
            <a:picLocks noChangeAspect="1"/>
          </p:cNvPicPr>
          <p:nvPr/>
        </p:nvPicPr>
        <p:blipFill>
          <a:blip r:embed="rId3"/>
          <a:stretch>
            <a:fillRect/>
          </a:stretch>
        </p:blipFill>
        <p:spPr>
          <a:xfrm>
            <a:off x="8933122" y="333941"/>
            <a:ext cx="3167673" cy="25175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Imagen 2">
            <a:extLst>
              <a:ext uri="{FF2B5EF4-FFF2-40B4-BE49-F238E27FC236}">
                <a16:creationId xmlns:a16="http://schemas.microsoft.com/office/drawing/2014/main" id="{363D7FA3-DD35-7905-5E65-EE9469F7792F}"/>
              </a:ext>
            </a:extLst>
          </p:cNvPr>
          <p:cNvPicPr>
            <a:picLocks noChangeAspect="1"/>
          </p:cNvPicPr>
          <p:nvPr/>
        </p:nvPicPr>
        <p:blipFill rotWithShape="1">
          <a:blip r:embed="rId4"/>
          <a:srcRect l="3672"/>
          <a:stretch/>
        </p:blipFill>
        <p:spPr>
          <a:xfrm>
            <a:off x="294318" y="3557755"/>
            <a:ext cx="3651139" cy="2842751"/>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700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Imagen 5" descr="Una captura de pantalla de un celular con texto e imágenes&#10;&#10;Descripción generada automáticamente con confianza baja">
            <a:extLst>
              <a:ext uri="{FF2B5EF4-FFF2-40B4-BE49-F238E27FC236}">
                <a16:creationId xmlns:a16="http://schemas.microsoft.com/office/drawing/2014/main" id="{ED7D642E-AD6F-EBE1-0EEB-8E20FC2A91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521"/>
            <a:ext cx="12192000" cy="6786958"/>
          </a:xfrm>
          <a:prstGeom prst="rect">
            <a:avLst/>
          </a:prstGeom>
        </p:spPr>
      </p:pic>
      <p:sp>
        <p:nvSpPr>
          <p:cNvPr id="2" name="CuadroTexto 1">
            <a:extLst>
              <a:ext uri="{FF2B5EF4-FFF2-40B4-BE49-F238E27FC236}">
                <a16:creationId xmlns:a16="http://schemas.microsoft.com/office/drawing/2014/main" id="{06636918-A05F-0C9B-5D78-24CD4DDA33B9}"/>
              </a:ext>
            </a:extLst>
          </p:cNvPr>
          <p:cNvSpPr txBox="1"/>
          <p:nvPr/>
        </p:nvSpPr>
        <p:spPr>
          <a:xfrm>
            <a:off x="333375" y="1790764"/>
            <a:ext cx="6229350" cy="3886136"/>
          </a:xfrm>
          <a:prstGeom prst="rect">
            <a:avLst/>
          </a:prstGeom>
          <a:noFill/>
        </p:spPr>
        <p:txBody>
          <a:bodyPr wrap="square" rtlCol="0">
            <a:spAutoFit/>
          </a:bodyPr>
          <a:lstStyle/>
          <a:p>
            <a:pPr>
              <a:spcBef>
                <a:spcPts val="1200"/>
              </a:spcBef>
            </a:pPr>
            <a:r>
              <a:rPr lang="es-ES" sz="2200" b="1" dirty="0"/>
              <a:t>Todos los personajes que vamos a ver tenían en sus manos algo que Dios usó de forma prodigiosa.</a:t>
            </a:r>
          </a:p>
          <a:p>
            <a:pPr>
              <a:spcBef>
                <a:spcPts val="1200"/>
              </a:spcBef>
            </a:pPr>
            <a:r>
              <a:rPr lang="es-ES" sz="2200" b="1" dirty="0"/>
              <a:t>Eran cosas comunes, usadas para la vida cotidiana. En sí mismas no tenían nada de extraordinario. Pero, por la fe, y poniéndolas a disposición divina, fueron grandes instrumentos de salvación para realizar la obra de Dios.</a:t>
            </a:r>
          </a:p>
          <a:p>
            <a:pPr>
              <a:spcBef>
                <a:spcPts val="1200"/>
              </a:spcBef>
            </a:pPr>
            <a:r>
              <a:rPr lang="es-ES" sz="2200" b="1" dirty="0"/>
              <a:t>Pregúntate qué usas tú diariamente o qué sabes hacer, y pídele a Dios que lo use también de forma maravillosa.</a:t>
            </a:r>
          </a:p>
        </p:txBody>
      </p:sp>
    </p:spTree>
    <p:extLst>
      <p:ext uri="{BB962C8B-B14F-4D97-AF65-F5344CB8AC3E}">
        <p14:creationId xmlns:p14="http://schemas.microsoft.com/office/powerpoint/2010/main" val="97229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8000"/>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B1FB9FF7-C716-537E-4589-158702635F6A}"/>
              </a:ext>
            </a:extLst>
          </p:cNvPr>
          <p:cNvSpPr txBox="1"/>
          <p:nvPr/>
        </p:nvSpPr>
        <p:spPr>
          <a:xfrm>
            <a:off x="3677265" y="9832"/>
            <a:ext cx="8514735" cy="3416320"/>
          </a:xfrm>
          <a:prstGeom prst="rect">
            <a:avLst/>
          </a:prstGeom>
          <a:noFill/>
        </p:spPr>
        <p:txBody>
          <a:bodyPr wrap="square">
            <a:spAutoFit/>
          </a:bodyPr>
          <a:lstStyle/>
          <a:p>
            <a:r>
              <a:rPr lang="es-ES" sz="1800" b="1" dirty="0">
                <a:solidFill>
                  <a:srgbClr val="000000"/>
                </a:solidFill>
              </a:rPr>
              <a:t>“Y tomó Ezequías las cartas de mano de los embajadores; y después que las hubo leído, subió a la casa de Jehová, y las extendió Ezequías delante de Jehová. Y oró Ezequías delante de Jehová, diciendo: Jehová Dios de Israel, que moras entre los querubines, sólo tú eres Dios de todos los reinos de la tierra; tú hiciste el cielo y la tierra. Inclina, oh Jehová, tu oído, y oye; abre, oh Jehová, tus ojos, y mira; y oye las palabras de Senaquerib, que ha enviado a blasfemar al Dios viviente. Es verdad, oh Jehová, que los reyes de Asiria han destruido las naciones y sus tierras; y que echaron al fuego a sus dioses, por cuanto ellos no eran dioses, sino obra de manos de hombres, madera o piedra, y por eso los destruyeron. Ahora, pues, oh Jehová Dios nuestro, sálvanos, te ruego, de su mano, para que sepan todos los reinos de la tierra que sólo tú, Jehová, eres Dios. Entonces Isaías hijo de </a:t>
            </a:r>
            <a:r>
              <a:rPr lang="es-ES" sz="1800" b="1" dirty="0" err="1">
                <a:solidFill>
                  <a:srgbClr val="000000"/>
                </a:solidFill>
              </a:rPr>
              <a:t>Amoz</a:t>
            </a:r>
            <a:r>
              <a:rPr lang="es-ES" sz="1800" b="1" dirty="0">
                <a:solidFill>
                  <a:srgbClr val="000000"/>
                </a:solidFill>
              </a:rPr>
              <a:t> envió a decir a Ezequías: Así ha dicho Jehová, Dios de Israel: Lo que me pediste acerca de Senaquerib rey de Asiria, he oído” (2R. 19:14-20).</a:t>
            </a:r>
          </a:p>
        </p:txBody>
      </p:sp>
      <p:sp>
        <p:nvSpPr>
          <p:cNvPr id="4" name="CuadroTexto 3">
            <a:extLst>
              <a:ext uri="{FF2B5EF4-FFF2-40B4-BE49-F238E27FC236}">
                <a16:creationId xmlns:a16="http://schemas.microsoft.com/office/drawing/2014/main" id="{8DB07FAC-ECE6-EAFB-70EB-0686BE19A8F9}"/>
              </a:ext>
            </a:extLst>
          </p:cNvPr>
          <p:cNvSpPr txBox="1"/>
          <p:nvPr/>
        </p:nvSpPr>
        <p:spPr>
          <a:xfrm>
            <a:off x="317091" y="3426152"/>
            <a:ext cx="6096000" cy="3416320"/>
          </a:xfrm>
          <a:prstGeom prst="rect">
            <a:avLst/>
          </a:prstGeom>
          <a:noFill/>
        </p:spPr>
        <p:txBody>
          <a:bodyPr wrap="square">
            <a:spAutoFit/>
          </a:bodyPr>
          <a:lstStyle/>
          <a:p>
            <a:r>
              <a:rPr lang="es-ES" sz="1800" b="1" dirty="0">
                <a:solidFill>
                  <a:srgbClr val="000000"/>
                </a:solidFill>
              </a:rPr>
              <a:t>“Mas el rey Ezequías y el profeta Isaías hijo de </a:t>
            </a:r>
            <a:r>
              <a:rPr lang="es-ES" sz="1800" b="1" dirty="0" err="1">
                <a:solidFill>
                  <a:srgbClr val="000000"/>
                </a:solidFill>
              </a:rPr>
              <a:t>Amoz</a:t>
            </a:r>
            <a:r>
              <a:rPr lang="es-ES" sz="1800" b="1" dirty="0">
                <a:solidFill>
                  <a:srgbClr val="000000"/>
                </a:solidFill>
              </a:rPr>
              <a:t> oraron por esto, y clamaron al cielo. Y Jehová envió un ángel, el cual destruyó a todo valiente y esforzado, y a los jefes y capitanes en el campamento del rey de Asiria. Este se volvió, por tanto, avergonzado a su tierra; y entrando en el templo de su dios, allí lo mataron a espada sus propios hijos. Así salvó Jehová a Ezequías y a los moradores de Jerusalén de las manos de Senaquerib rey de Asiria, y de las manos de todos; y les dio reposo por todos lados. Y muchos trajeron a Jerusalén ofrenda a Jehová, y ricos presentes a Ezequías rey de Judá; y fue muy engrandecido delante de todas las naciones después de esto” (2Cr. 32:20-23).</a:t>
            </a:r>
          </a:p>
        </p:txBody>
      </p:sp>
      <p:pic>
        <p:nvPicPr>
          <p:cNvPr id="5" name="Imagen 4">
            <a:extLst>
              <a:ext uri="{FF2B5EF4-FFF2-40B4-BE49-F238E27FC236}">
                <a16:creationId xmlns:a16="http://schemas.microsoft.com/office/drawing/2014/main" id="{CA31CB7D-FE70-F2B8-A35E-054657595FF9}"/>
              </a:ext>
            </a:extLst>
          </p:cNvPr>
          <p:cNvPicPr>
            <a:picLocks noChangeAspect="1"/>
          </p:cNvPicPr>
          <p:nvPr/>
        </p:nvPicPr>
        <p:blipFill rotWithShape="1">
          <a:blip r:embed="rId3"/>
          <a:srcRect l="2958" r="12742"/>
          <a:stretch/>
        </p:blipFill>
        <p:spPr>
          <a:xfrm>
            <a:off x="249543" y="202078"/>
            <a:ext cx="3353721" cy="320001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pic>
        <p:nvPicPr>
          <p:cNvPr id="6" name="Imagen 5">
            <a:extLst>
              <a:ext uri="{FF2B5EF4-FFF2-40B4-BE49-F238E27FC236}">
                <a16:creationId xmlns:a16="http://schemas.microsoft.com/office/drawing/2014/main" id="{B9A86FE1-DE8C-563F-1FB3-DE89ED739568}"/>
              </a:ext>
            </a:extLst>
          </p:cNvPr>
          <p:cNvPicPr>
            <a:picLocks noChangeAspect="1"/>
          </p:cNvPicPr>
          <p:nvPr/>
        </p:nvPicPr>
        <p:blipFill rotWithShape="1">
          <a:blip r:embed="rId4"/>
          <a:srcRect l="13463"/>
          <a:stretch/>
        </p:blipFill>
        <p:spPr>
          <a:xfrm>
            <a:off x="6413090" y="3426152"/>
            <a:ext cx="5692877" cy="3289280"/>
          </a:xfrm>
          <a:prstGeom prst="roundRect">
            <a:avLst>
              <a:gd name="adj" fmla="val 4167"/>
            </a:avLst>
          </a:prstGeom>
          <a:solidFill>
            <a:srgbClr val="FFFFFF"/>
          </a:solidFill>
          <a:ln w="76200" cap="sq">
            <a:solidFill>
              <a:srgbClr val="292929"/>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881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7" name="Imagen 6" descr="Imagen que contiene foto, grupo, hombre, montar a caballo&#10;&#10;Descripción generada automáticamente">
            <a:extLst>
              <a:ext uri="{FF2B5EF4-FFF2-40B4-BE49-F238E27FC236}">
                <a16:creationId xmlns:a16="http://schemas.microsoft.com/office/drawing/2014/main" id="{D9BCA7CA-5635-621A-3FCB-4FC8AEC25B61}"/>
              </a:ext>
            </a:extLst>
          </p:cNvPr>
          <p:cNvPicPr>
            <a:picLocks noChangeAspect="1"/>
          </p:cNvPicPr>
          <p:nvPr/>
        </p:nvPicPr>
        <p:blipFill rotWithShape="1">
          <a:blip r:embed="rId3">
            <a:extLst>
              <a:ext uri="{28A0092B-C50C-407E-A947-70E740481C1C}">
                <a14:useLocalDpi xmlns:a14="http://schemas.microsoft.com/office/drawing/2010/main" val="0"/>
              </a:ext>
            </a:extLst>
          </a:blip>
          <a:srcRect t="18027" b="22152"/>
          <a:stretch/>
        </p:blipFill>
        <p:spPr>
          <a:xfrm>
            <a:off x="4619624" y="3702218"/>
            <a:ext cx="7519893" cy="3070185"/>
          </a:xfrm>
          <a:prstGeom prst="roundRect">
            <a:avLst>
              <a:gd name="adj" fmla="val 752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C639B55B-7359-AB67-E10D-994FF51A2F1C}"/>
              </a:ext>
            </a:extLst>
          </p:cNvPr>
          <p:cNvSpPr txBox="1"/>
          <p:nvPr/>
        </p:nvSpPr>
        <p:spPr>
          <a:xfrm>
            <a:off x="797829" y="1704030"/>
            <a:ext cx="2364440" cy="156966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5" name="CuadroTexto 4">
            <a:extLst>
              <a:ext uri="{FF2B5EF4-FFF2-40B4-BE49-F238E27FC236}">
                <a16:creationId xmlns:a16="http://schemas.microsoft.com/office/drawing/2014/main" id="{73DAD2BF-1A06-24FC-7165-38FB67B6AAA1}"/>
              </a:ext>
            </a:extLst>
          </p:cNvPr>
          <p:cNvSpPr txBox="1"/>
          <p:nvPr/>
        </p:nvSpPr>
        <p:spPr>
          <a:xfrm>
            <a:off x="643985" y="3137539"/>
            <a:ext cx="3657851" cy="3575338"/>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8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Una</a:t>
            </a:r>
          </a:p>
          <a:p>
            <a:pPr algn="ctr">
              <a:lnSpc>
                <a:spcPct val="150000"/>
              </a:lnSpc>
            </a:pPr>
            <a:r>
              <a:rPr lang="es-ES" sz="8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plomada</a:t>
            </a:r>
            <a:endPar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6" name="Imagen 5" descr="Personas en un campo de pasto seco&#10;&#10;Descripción generada automáticamente con confianza baja">
            <a:extLst>
              <a:ext uri="{FF2B5EF4-FFF2-40B4-BE49-F238E27FC236}">
                <a16:creationId xmlns:a16="http://schemas.microsoft.com/office/drawing/2014/main" id="{8AC06E61-FCDE-D4DA-AD95-F820EBFCCB77}"/>
              </a:ext>
            </a:extLst>
          </p:cNvPr>
          <p:cNvPicPr>
            <a:picLocks noChangeAspect="1"/>
          </p:cNvPicPr>
          <p:nvPr/>
        </p:nvPicPr>
        <p:blipFill rotWithShape="1">
          <a:blip r:embed="rId4">
            <a:extLst>
              <a:ext uri="{28A0092B-C50C-407E-A947-70E740481C1C}">
                <a14:useLocalDpi xmlns:a14="http://schemas.microsoft.com/office/drawing/2010/main" val="0"/>
              </a:ext>
            </a:extLst>
          </a:blip>
          <a:srcRect t="17260" b="10565"/>
          <a:stretch/>
        </p:blipFill>
        <p:spPr>
          <a:xfrm>
            <a:off x="5680528" y="1339126"/>
            <a:ext cx="5398083" cy="2255646"/>
          </a:xfrm>
          <a:prstGeom prst="roundRect">
            <a:avLst>
              <a:gd name="adj" fmla="val 79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Grupo 7">
            <a:extLst>
              <a:ext uri="{FF2B5EF4-FFF2-40B4-BE49-F238E27FC236}">
                <a16:creationId xmlns:a16="http://schemas.microsoft.com/office/drawing/2014/main" id="{69EB59DA-7091-3F13-B11E-CB3572F2ED64}"/>
              </a:ext>
            </a:extLst>
          </p:cNvPr>
          <p:cNvGrpSpPr/>
          <p:nvPr/>
        </p:nvGrpSpPr>
        <p:grpSpPr>
          <a:xfrm>
            <a:off x="537197" y="202007"/>
            <a:ext cx="7534574" cy="991620"/>
            <a:chOff x="537197" y="202007"/>
            <a:chExt cx="7534574" cy="991620"/>
          </a:xfrm>
        </p:grpSpPr>
        <p:pic>
          <p:nvPicPr>
            <p:cNvPr id="9" name="Imagen 8" descr="Icono&#10;&#10;Descripción generada automáticamente con confianza media">
              <a:extLst>
                <a:ext uri="{FF2B5EF4-FFF2-40B4-BE49-F238E27FC236}">
                  <a16:creationId xmlns:a16="http://schemas.microsoft.com/office/drawing/2014/main" id="{66D58675-9E9C-DF4E-4184-27D67D8189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1991" y="235408"/>
              <a:ext cx="731521"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11" name="Imagen 10" descr="Logotipo&#10;&#10;Descripción generada automáticamente con confianza media">
              <a:extLst>
                <a:ext uri="{FF2B5EF4-FFF2-40B4-BE49-F238E27FC236}">
                  <a16:creationId xmlns:a16="http://schemas.microsoft.com/office/drawing/2014/main" id="{B5F30AF0-F4EE-988A-9C34-CD8639D76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8849" y="229947"/>
              <a:ext cx="731521"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13" name="Imagen 12" descr="Logotipo&#10;&#10;Descripción generada automáticamente con confianza baja">
              <a:extLst>
                <a:ext uri="{FF2B5EF4-FFF2-40B4-BE49-F238E27FC236}">
                  <a16:creationId xmlns:a16="http://schemas.microsoft.com/office/drawing/2014/main" id="{44AF3D61-D31D-A93A-AE28-ED19CF7466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8275" y="246330"/>
              <a:ext cx="734569"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15" name="Imagen 14" descr="Imagen que contiene Diagrama&#10;&#10;Descripción generada automáticamente">
              <a:extLst>
                <a:ext uri="{FF2B5EF4-FFF2-40B4-BE49-F238E27FC236}">
                  <a16:creationId xmlns:a16="http://schemas.microsoft.com/office/drawing/2014/main" id="{BF580B2B-58EB-80F5-E92E-B292C2A3F6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44466" y="251793"/>
              <a:ext cx="527305" cy="941834"/>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17" name="Imagen 16" descr="Imagen que contiene Icono&#10;&#10;Descripción generada automáticamente">
              <a:extLst>
                <a:ext uri="{FF2B5EF4-FFF2-40B4-BE49-F238E27FC236}">
                  <a16:creationId xmlns:a16="http://schemas.microsoft.com/office/drawing/2014/main" id="{65FA1764-9DFA-1C2F-FDFF-A27FF7BA6E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2156" y="207468"/>
              <a:ext cx="783338" cy="941834"/>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19" name="Imagen 18" descr="Icono&#10;&#10;Descripción generada automáticamente">
              <a:extLst>
                <a:ext uri="{FF2B5EF4-FFF2-40B4-BE49-F238E27FC236}">
                  <a16:creationId xmlns:a16="http://schemas.microsoft.com/office/drawing/2014/main" id="{5FCFB053-66D6-0EE6-7BC2-1FB2DB415B2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27115" y="224486"/>
              <a:ext cx="835154"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21" name="Imagen 20" descr="Imagen que contiene Logotipo&#10;&#10;Descripción generada automáticamente">
              <a:extLst>
                <a:ext uri="{FF2B5EF4-FFF2-40B4-BE49-F238E27FC236}">
                  <a16:creationId xmlns:a16="http://schemas.microsoft.com/office/drawing/2014/main" id="{C649DFC5-8674-CD6C-731F-7F96469349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197" y="202007"/>
              <a:ext cx="783338"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22" name="Imagen 21" descr="Imagen que contiene Icono&#10;&#10;Descripción generada automáticamente">
              <a:extLst>
                <a:ext uri="{FF2B5EF4-FFF2-40B4-BE49-F238E27FC236}">
                  <a16:creationId xmlns:a16="http://schemas.microsoft.com/office/drawing/2014/main" id="{C06C185B-FAE7-85EF-D96E-354F5DA339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73890" y="215977"/>
              <a:ext cx="783338" cy="941834"/>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pic>
          <p:nvPicPr>
            <p:cNvPr id="23" name="Imagen 22" descr="Logotipo&#10;&#10;Descripción generada automáticamente con confianza media">
              <a:extLst>
                <a:ext uri="{FF2B5EF4-FFF2-40B4-BE49-F238E27FC236}">
                  <a16:creationId xmlns:a16="http://schemas.microsoft.com/office/drawing/2014/main" id="{22E6A994-C293-7C36-7A4A-F3359A8CAD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33" y="240869"/>
              <a:ext cx="731521" cy="938786"/>
            </a:xfrm>
            <a:prstGeom prst="rect">
              <a:avLst/>
            </a:prstGeom>
            <a:effectLst>
              <a:outerShdw blurRad="50800" dist="38100" dir="2700000" algn="tl" rotWithShape="0">
                <a:prstClr val="black">
                  <a:alpha val="40000"/>
                </a:prstClr>
              </a:outerShdw>
            </a:effectLst>
            <a:scene3d>
              <a:camera prst="orthographicFront"/>
              <a:lightRig rig="threePt" dir="t"/>
            </a:scene3d>
            <a:sp3d>
              <a:bevelT w="114300" prst="artDeco"/>
            </a:sp3d>
          </p:spPr>
        </p:pic>
      </p:grpSp>
      <p:pic>
        <p:nvPicPr>
          <p:cNvPr id="3" name="Imagen 2" descr="Un dibujo de un cuchillo&#10;&#10;Descripción generada automáticamente con confianza baja">
            <a:extLst>
              <a:ext uri="{FF2B5EF4-FFF2-40B4-BE49-F238E27FC236}">
                <a16:creationId xmlns:a16="http://schemas.microsoft.com/office/drawing/2014/main" id="{875AF388-20A0-CD05-947D-990CF19E8B1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44289" y="1556958"/>
            <a:ext cx="3622781" cy="2037814"/>
          </a:xfrm>
          <a:prstGeom prst="rect">
            <a:avLst/>
          </a:prstGeom>
        </p:spPr>
      </p:pic>
    </p:spTree>
    <p:extLst>
      <p:ext uri="{BB962C8B-B14F-4D97-AF65-F5344CB8AC3E}">
        <p14:creationId xmlns:p14="http://schemas.microsoft.com/office/powerpoint/2010/main" val="200703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4"/>
                                        </p:tgtEl>
                                        <p:attrNameLst>
                                          <p:attrName>ppt_x</p:attrName>
                                          <p:attrName>ppt_y</p:attrName>
                                        </p:attrNameLst>
                                      </p:cBhvr>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par>
                                <p:cTn id="24" presetID="21" presetClass="entr" presetSubtype="4"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heel(4)">
                                      <p:cBhvr>
                                        <p:cTn id="26" dur="750"/>
                                        <p:tgtEl>
                                          <p:spTgt spid="3"/>
                                        </p:tgtEl>
                                      </p:cBhvr>
                                    </p:animEffect>
                                  </p:childTnLst>
                                </p:cTn>
                              </p:par>
                              <p:par>
                                <p:cTn id="27" presetID="17" presetClass="entr" presetSubtype="8" fill="hold" grpId="0" nodeType="withEffect">
                                  <p:stCondLst>
                                    <p:cond delay="0"/>
                                  </p:stCondLst>
                                  <p:iterate type="lt">
                                    <p:tmPct val="0"/>
                                  </p:iterate>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ppt_x</p:attrName>
                                        </p:attrNameLst>
                                      </p:cBhvr>
                                      <p:tavLst>
                                        <p:tav tm="0">
                                          <p:val>
                                            <p:strVal val="#ppt_x-#ppt_w/2"/>
                                          </p:val>
                                        </p:tav>
                                        <p:tav tm="100000">
                                          <p:val>
                                            <p:strVal val="#ppt_x"/>
                                          </p:val>
                                        </p:tav>
                                      </p:tavLst>
                                    </p:anim>
                                    <p:anim calcmode="lin" valueType="num">
                                      <p:cBhvr>
                                        <p:cTn id="30" dur="500" fill="hold"/>
                                        <p:tgtEl>
                                          <p:spTgt spid="5"/>
                                        </p:tgtEl>
                                        <p:attrNameLst>
                                          <p:attrName>ppt_y</p:attrName>
                                        </p:attrNameLst>
                                      </p:cBhvr>
                                      <p:tavLst>
                                        <p:tav tm="0">
                                          <p:val>
                                            <p:strVal val="#ppt_y"/>
                                          </p:val>
                                        </p:tav>
                                        <p:tav tm="100000">
                                          <p:val>
                                            <p:strVal val="#ppt_y"/>
                                          </p:val>
                                        </p:tav>
                                      </p:tavLst>
                                    </p:anim>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strVal val="#ppt_h"/>
                                          </p:val>
                                        </p:tav>
                                        <p:tav tm="100000">
                                          <p:val>
                                            <p:strVal val="#ppt_h"/>
                                          </p:val>
                                        </p:tav>
                                      </p:tavLst>
                                    </p:anim>
                                  </p:childTnLst>
                                </p:cTn>
                              </p:par>
                              <p:par>
                                <p:cTn id="33" presetID="34" presetClass="emph" presetSubtype="0" fill="hold" grpId="1" nodeType="with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5"/>
                                        </p:tgtEl>
                                        <p:attrNameLst>
                                          <p:attrName>ppt_x</p:attrName>
                                          <p:attrName>ppt_y</p:attrName>
                                        </p:attrNameLst>
                                      </p:cBhvr>
                                    </p:animMotion>
                                    <p:animRot by="1500000">
                                      <p:cBhvr>
                                        <p:cTn id="35" dur="125" fill="hold">
                                          <p:stCondLst>
                                            <p:cond delay="0"/>
                                          </p:stCondLst>
                                        </p:cTn>
                                        <p:tgtEl>
                                          <p:spTgt spid="5"/>
                                        </p:tgtEl>
                                        <p:attrNameLst>
                                          <p:attrName>r</p:attrName>
                                        </p:attrNameLst>
                                      </p:cBhvr>
                                    </p:animRot>
                                    <p:animRot by="-1500000">
                                      <p:cBhvr>
                                        <p:cTn id="36" dur="125" fill="hold">
                                          <p:stCondLst>
                                            <p:cond delay="125"/>
                                          </p:stCondLst>
                                        </p:cTn>
                                        <p:tgtEl>
                                          <p:spTgt spid="5"/>
                                        </p:tgtEl>
                                        <p:attrNameLst>
                                          <p:attrName>r</p:attrName>
                                        </p:attrNameLst>
                                      </p:cBhvr>
                                    </p:animRot>
                                    <p:animRot by="-1500000">
                                      <p:cBhvr>
                                        <p:cTn id="37" dur="125" fill="hold">
                                          <p:stCondLst>
                                            <p:cond delay="250"/>
                                          </p:stCondLst>
                                        </p:cTn>
                                        <p:tgtEl>
                                          <p:spTgt spid="5"/>
                                        </p:tgtEl>
                                        <p:attrNameLst>
                                          <p:attrName>r</p:attrName>
                                        </p:attrNameLst>
                                      </p:cBhvr>
                                    </p:animRot>
                                    <p:animRot by="1500000">
                                      <p:cBhvr>
                                        <p:cTn id="38"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6A96D5-BAC1-AE3E-B6D9-007E89D39B99}"/>
              </a:ext>
            </a:extLst>
          </p:cNvPr>
          <p:cNvSpPr txBox="1"/>
          <p:nvPr/>
        </p:nvSpPr>
        <p:spPr>
          <a:xfrm>
            <a:off x="358804" y="6009643"/>
            <a:ext cx="7329775" cy="877163"/>
          </a:xfrm>
          <a:prstGeom prst="rect">
            <a:avLst/>
          </a:prstGeom>
          <a:noFill/>
        </p:spPr>
        <p:txBody>
          <a:bodyPr wrap="square">
            <a:spAutoFit/>
          </a:bodyPr>
          <a:lstStyle/>
          <a:p>
            <a:r>
              <a:rPr lang="es-ES" sz="1700" b="1" dirty="0"/>
              <a:t>“Porque los que menospreciaron el día de las pequeñeces se alegrarán, y verán la plomada en la mano de Zorobabel. Estos siete son los ojos de Jehová, que recorren toda la tierra” (Zacarías 4:10).</a:t>
            </a:r>
          </a:p>
        </p:txBody>
      </p:sp>
      <p:sp>
        <p:nvSpPr>
          <p:cNvPr id="10" name="CuadroTexto 9">
            <a:extLst>
              <a:ext uri="{FF2B5EF4-FFF2-40B4-BE49-F238E27FC236}">
                <a16:creationId xmlns:a16="http://schemas.microsoft.com/office/drawing/2014/main" id="{0535E6CD-6FD7-E70F-F01F-DBFC1844C2CF}"/>
              </a:ext>
            </a:extLst>
          </p:cNvPr>
          <p:cNvSpPr txBox="1"/>
          <p:nvPr/>
        </p:nvSpPr>
        <p:spPr>
          <a:xfrm>
            <a:off x="353960" y="519525"/>
            <a:ext cx="7334620" cy="5586145"/>
          </a:xfrm>
          <a:prstGeom prst="rect">
            <a:avLst/>
          </a:prstGeom>
          <a:noFill/>
        </p:spPr>
        <p:txBody>
          <a:bodyPr wrap="square">
            <a:spAutoFit/>
          </a:bodyPr>
          <a:lstStyle/>
          <a:p>
            <a:r>
              <a:rPr lang="es-ES" sz="1700" b="1" dirty="0"/>
              <a:t>“Al reconstruir la casa del Señor, Zorobabel se vio rodeado con múltiples dificultades. En años anteriores, los adversarios habían intimidado “al pueblo de Judá, y lo atemorizó para que no edificara”, “y les hicieron cesar con poder y violencia” (Esdras 4:4, 23). Pero el Señor se interpuso en favor de los fieles constructores y ahora, por medio de su profeta Zacarías, habló a Zorobabel, diciendo: “No con ejército, ni con fuerza, sino con mi Espíritu, ha dicho Jehová de los ejércitos. ¿Quién eres tú, oh gran monte? Delante de Zorobabel serás reducido a llanura; él sacará la primera piedra con aclamaciones de: Gracia, gracia a ella” (Zacarías 4:6, 7). A lo largo de la historia del pueblo de Dios, grandes montañas de dificultades, aparentemente insuperables, se han levantado ante quienes estaban avanzando en las providencias que Dios abría ante ellos. El Señor permite tales obstáculos al progreso para probar la fe. Cuando están apremiados por todos lados, es el momento de confiar en Dios y en el poder de su Santo Espíritu. No tenemos que caminar con nuestras propias fuerzas, sino con el poder del Señor Dios de Israel. Es una locura confiar en el hombre o hacer de la carne nuestro brazo. Debemos confiar en Jehová; porque en él hay fortaleza eterna. Aquel que, en respuesta a las palabras y obras de fe, señaló claramente el camino delante de su siervo Zorobabel, puede eliminar cada obstáculo inventado por Satanás para estorbar el progreso de la causa de Dios. Mediante el ejercicio perseverante de la fe, cada montaña de dificultad puede ser eliminada” (RP 274).</a:t>
            </a:r>
          </a:p>
        </p:txBody>
      </p:sp>
      <p:sp>
        <p:nvSpPr>
          <p:cNvPr id="14" name="CuadroTexto 13">
            <a:extLst>
              <a:ext uri="{FF2B5EF4-FFF2-40B4-BE49-F238E27FC236}">
                <a16:creationId xmlns:a16="http://schemas.microsoft.com/office/drawing/2014/main" id="{4C2EAAFE-8BFF-7269-ADEA-4F7156F311CB}"/>
              </a:ext>
            </a:extLst>
          </p:cNvPr>
          <p:cNvSpPr txBox="1"/>
          <p:nvPr/>
        </p:nvSpPr>
        <p:spPr>
          <a:xfrm>
            <a:off x="353960" y="0"/>
            <a:ext cx="6528620" cy="615553"/>
          </a:xfrm>
          <a:prstGeom prst="rect">
            <a:avLst/>
          </a:prstGeom>
          <a:noFill/>
        </p:spPr>
        <p:txBody>
          <a:bodyPr wrap="square">
            <a:spAutoFit/>
          </a:bodyPr>
          <a:lstStyle/>
          <a:p>
            <a:r>
              <a:rPr lang="es-ES" sz="1700" b="1" dirty="0"/>
              <a:t>En el primer año de Ciro rey de Persia, Zorobabel, Josué y un grupo de Israelitas volvieron a Jerusalén para reedificar el templo.</a:t>
            </a:r>
          </a:p>
        </p:txBody>
      </p:sp>
      <p:pic>
        <p:nvPicPr>
          <p:cNvPr id="3" name="Imagen 2">
            <a:extLst>
              <a:ext uri="{FF2B5EF4-FFF2-40B4-BE49-F238E27FC236}">
                <a16:creationId xmlns:a16="http://schemas.microsoft.com/office/drawing/2014/main" id="{BE58E110-C16D-739F-E417-0135506E9A3E}"/>
              </a:ext>
            </a:extLst>
          </p:cNvPr>
          <p:cNvPicPr>
            <a:picLocks noChangeAspect="1"/>
          </p:cNvPicPr>
          <p:nvPr/>
        </p:nvPicPr>
        <p:blipFill>
          <a:blip r:embed="rId3"/>
          <a:stretch>
            <a:fillRect/>
          </a:stretch>
        </p:blipFill>
        <p:spPr>
          <a:xfrm>
            <a:off x="7688580" y="0"/>
            <a:ext cx="4503420" cy="6858000"/>
          </a:xfrm>
          <a:prstGeom prst="rect">
            <a:avLst/>
          </a:prstGeom>
          <a:ln>
            <a:noFill/>
          </a:ln>
          <a:effectLst>
            <a:softEdge rad="112500"/>
          </a:effectLst>
        </p:spPr>
      </p:pic>
    </p:spTree>
    <p:extLst>
      <p:ext uri="{BB962C8B-B14F-4D97-AF65-F5344CB8AC3E}">
        <p14:creationId xmlns:p14="http://schemas.microsoft.com/office/powerpoint/2010/main" val="2552011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left)">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left)">
                                      <p:cBhvr>
                                        <p:cTn id="1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build="p"/>
      <p:bldP spid="1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a:stretch>
        </a:blipFill>
        <a:effectLst/>
      </p:bgPr>
    </p:bg>
    <p:spTree>
      <p:nvGrpSpPr>
        <p:cNvPr id="1" name=""/>
        <p:cNvGrpSpPr/>
        <p:nvPr/>
      </p:nvGrpSpPr>
      <p:grpSpPr>
        <a:xfrm>
          <a:off x="0" y="0"/>
          <a:ext cx="0" cy="0"/>
          <a:chOff x="0" y="0"/>
          <a:chExt cx="0" cy="0"/>
        </a:xfrm>
      </p:grpSpPr>
      <p:pic>
        <p:nvPicPr>
          <p:cNvPr id="7" name="Imagen 6" descr="Imagen que contiene persona, edificio, exterior, hombre&#10;&#10;Descripción generada automáticamente">
            <a:extLst>
              <a:ext uri="{FF2B5EF4-FFF2-40B4-BE49-F238E27FC236}">
                <a16:creationId xmlns:a16="http://schemas.microsoft.com/office/drawing/2014/main" id="{3333D307-4C75-DE93-6D74-70079C05B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280" y="0"/>
            <a:ext cx="5784398" cy="6858000"/>
          </a:xfrm>
          <a:prstGeom prst="rect">
            <a:avLst/>
          </a:prstGeom>
          <a:ln>
            <a:noFill/>
          </a:ln>
          <a:effectLst>
            <a:softEdge rad="112500"/>
          </a:effectLst>
        </p:spPr>
      </p:pic>
      <p:sp>
        <p:nvSpPr>
          <p:cNvPr id="4" name="CuadroTexto 3">
            <a:extLst>
              <a:ext uri="{FF2B5EF4-FFF2-40B4-BE49-F238E27FC236}">
                <a16:creationId xmlns:a16="http://schemas.microsoft.com/office/drawing/2014/main" id="{1B56C967-24FA-2141-E896-1F34DD81C5E1}"/>
              </a:ext>
            </a:extLst>
          </p:cNvPr>
          <p:cNvSpPr txBox="1"/>
          <p:nvPr/>
        </p:nvSpPr>
        <p:spPr>
          <a:xfrm>
            <a:off x="315180" y="2952323"/>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5" name="CuadroTexto 4">
            <a:extLst>
              <a:ext uri="{FF2B5EF4-FFF2-40B4-BE49-F238E27FC236}">
                <a16:creationId xmlns:a16="http://schemas.microsoft.com/office/drawing/2014/main" id="{92A4E335-D81B-9E9D-0D16-F2AD82451CF8}"/>
              </a:ext>
            </a:extLst>
          </p:cNvPr>
          <p:cNvSpPr txBox="1"/>
          <p:nvPr/>
        </p:nvSpPr>
        <p:spPr>
          <a:xfrm>
            <a:off x="223588" y="5096872"/>
            <a:ext cx="5872412" cy="1319592"/>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El libro de la ley</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9" name="Imagen 8">
            <a:extLst>
              <a:ext uri="{FF2B5EF4-FFF2-40B4-BE49-F238E27FC236}">
                <a16:creationId xmlns:a16="http://schemas.microsoft.com/office/drawing/2014/main" id="{5041ACB1-3FC7-641D-32E8-78E74E050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180" y="205042"/>
            <a:ext cx="5948460" cy="2049283"/>
          </a:xfrm>
          <a:prstGeom prst="rect">
            <a:avLst/>
          </a:prstGeom>
          <a:scene3d>
            <a:camera prst="orthographicFront"/>
            <a:lightRig rig="threePt" dir="t"/>
          </a:scene3d>
          <a:sp3d>
            <a:bevelT/>
          </a:sp3d>
        </p:spPr>
      </p:pic>
      <p:pic>
        <p:nvPicPr>
          <p:cNvPr id="11" name="Imagen 10" descr="Imagen que contiene interior, tabla, hecho de madera, parado&#10;&#10;Descripción generada automáticamente">
            <a:extLst>
              <a:ext uri="{FF2B5EF4-FFF2-40B4-BE49-F238E27FC236}">
                <a16:creationId xmlns:a16="http://schemas.microsoft.com/office/drawing/2014/main" id="{4C9506B6-D1B3-E0AF-0B20-38F68082E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8967" y="2389909"/>
            <a:ext cx="3367033" cy="3186545"/>
          </a:xfrm>
          <a:prstGeom prst="rect">
            <a:avLst/>
          </a:prstGeom>
        </p:spPr>
      </p:pic>
    </p:spTree>
    <p:extLst>
      <p:ext uri="{BB962C8B-B14F-4D97-AF65-F5344CB8AC3E}">
        <p14:creationId xmlns:p14="http://schemas.microsoft.com/office/powerpoint/2010/main" val="90248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3.54167E-6 3.7037E-7 L 3.54167E-6 -0.07222 " pathEditMode="relative" rAng="0" ptsTypes="AA">
                                      <p:cBhvr>
                                        <p:cTn id="19" dur="250" accel="50000" decel="50000" autoRev="1" fill="hold">
                                          <p:stCondLst>
                                            <p:cond delay="0"/>
                                          </p:stCondLst>
                                        </p:cTn>
                                        <p:tgtEl>
                                          <p:spTgt spid="4"/>
                                        </p:tgtEl>
                                        <p:attrNameLst>
                                          <p:attrName>ppt_x</p:attrName>
                                          <p:attrName>ppt_y</p:attrName>
                                        </p:attrNameLst>
                                      </p:cBhvr>
                                      <p:rCtr x="0" y="-3611"/>
                                    </p:animMotion>
                                    <p:animRot by="1500000">
                                      <p:cBhvr>
                                        <p:cTn id="20" dur="125" fill="hold">
                                          <p:stCondLst>
                                            <p:cond delay="0"/>
                                          </p:stCondLst>
                                        </p:cTn>
                                        <p:tgtEl>
                                          <p:spTgt spid="4"/>
                                        </p:tgtEl>
                                        <p:attrNameLst>
                                          <p:attrName>r</p:attrName>
                                        </p:attrNameLst>
                                      </p:cBhvr>
                                    </p:animRot>
                                    <p:animRot by="-1500000">
                                      <p:cBhvr>
                                        <p:cTn id="21" dur="125" fill="hold">
                                          <p:stCondLst>
                                            <p:cond delay="125"/>
                                          </p:stCondLst>
                                        </p:cTn>
                                        <p:tgtEl>
                                          <p:spTgt spid="4"/>
                                        </p:tgtEl>
                                        <p:attrNameLst>
                                          <p:attrName>r</p:attrName>
                                        </p:attrNameLst>
                                      </p:cBhvr>
                                    </p:animRot>
                                    <p:animRot by="-1500000">
                                      <p:cBhvr>
                                        <p:cTn id="22" dur="125" fill="hold">
                                          <p:stCondLst>
                                            <p:cond delay="250"/>
                                          </p:stCondLst>
                                        </p:cTn>
                                        <p:tgtEl>
                                          <p:spTgt spid="4"/>
                                        </p:tgtEl>
                                        <p:attrNameLst>
                                          <p:attrName>r</p:attrName>
                                        </p:attrNameLst>
                                      </p:cBhvr>
                                    </p:animRot>
                                    <p:animRot by="1500000">
                                      <p:cBhvr>
                                        <p:cTn id="23" dur="125" fill="hold">
                                          <p:stCondLst>
                                            <p:cond delay="375"/>
                                          </p:stCondLst>
                                        </p:cTn>
                                        <p:tgtEl>
                                          <p:spTgt spid="4"/>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4)">
                                      <p:cBhvr>
                                        <p:cTn id="27" dur="750"/>
                                        <p:tgtEl>
                                          <p:spTgt spid="11"/>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BECD8FF-8F42-6862-B829-3371271D8B35}"/>
              </a:ext>
            </a:extLst>
          </p:cNvPr>
          <p:cNvSpPr txBox="1"/>
          <p:nvPr/>
        </p:nvSpPr>
        <p:spPr>
          <a:xfrm>
            <a:off x="5399314" y="58846"/>
            <a:ext cx="6792686" cy="6740307"/>
          </a:xfrm>
          <a:prstGeom prst="rect">
            <a:avLst/>
          </a:prstGeom>
          <a:noFill/>
        </p:spPr>
        <p:txBody>
          <a:bodyPr wrap="square">
            <a:spAutoFit/>
          </a:bodyPr>
          <a:lstStyle/>
          <a:p>
            <a:r>
              <a:rPr lang="es-ES" b="1" dirty="0"/>
              <a:t>“Esdras subió de Babilonia. Era escriba diligente en la ley de Moisés, que Jehová Dios de Israel había dado; y le concedió el rey todo lo que pidió, porque la mano de Jehová su Dios estaba sobre Esdras […] Porque Esdras había preparado su corazón para inquirir la ley de Jehová y para cumplirla, y para enseñar en Israel sus estatutos y decretos” (Esdras 7:6, 10).</a:t>
            </a:r>
          </a:p>
          <a:p>
            <a:r>
              <a:rPr lang="es-ES" b="1" dirty="0"/>
              <a:t>“Y se juntó todo el pueblo como un solo hombre en la plaza que está delante de la puerta de las Aguas, y dijeron a Esdras el escriba que trajese el libro de la ley de Moisés, la cual Jehová había dado a Israel. Y el sacerdote Esdras trajo la ley delante de la congregación, así de hombres como de mujeres y de todos los que podían entender, el primer día del mes séptimo. Y leyó en el libro delante de la plaza que está delante de la puerta de las Aguas, desde el alba hasta el mediodía, en presencia de hombres y mujeres y de todos los que podían entender; y los oídos de todo el pueblo estaban atentos al libro de la ley. Y el escriba Esdras estaba sobre un púlpito de madera que habían hecho para ello, y junto a él estaban Matatías, Sema, </a:t>
            </a:r>
            <a:r>
              <a:rPr lang="es-ES" b="1" dirty="0" err="1"/>
              <a:t>Anías</a:t>
            </a:r>
            <a:r>
              <a:rPr lang="es-ES" b="1" dirty="0"/>
              <a:t>, Urías, Hilcías y </a:t>
            </a:r>
            <a:r>
              <a:rPr lang="es-ES" b="1" dirty="0" err="1"/>
              <a:t>Maasías</a:t>
            </a:r>
            <a:r>
              <a:rPr lang="es-ES" b="1" dirty="0"/>
              <a:t> a su mano derecha; y a su mano izquierda, </a:t>
            </a:r>
            <a:r>
              <a:rPr lang="es-ES" b="1" dirty="0" err="1"/>
              <a:t>Pedaías</a:t>
            </a:r>
            <a:r>
              <a:rPr lang="es-ES" b="1" dirty="0"/>
              <a:t>, Misael, </a:t>
            </a:r>
            <a:r>
              <a:rPr lang="es-ES" b="1" dirty="0" err="1"/>
              <a:t>Malquías</a:t>
            </a:r>
            <a:r>
              <a:rPr lang="es-ES" b="1" dirty="0"/>
              <a:t>, </a:t>
            </a:r>
            <a:r>
              <a:rPr lang="es-ES" b="1" dirty="0" err="1"/>
              <a:t>Hasum</a:t>
            </a:r>
            <a:r>
              <a:rPr lang="es-ES" b="1" dirty="0"/>
              <a:t>, </a:t>
            </a:r>
            <a:r>
              <a:rPr lang="es-ES" b="1" dirty="0" err="1"/>
              <a:t>Hasbadana</a:t>
            </a:r>
            <a:r>
              <a:rPr lang="es-ES" b="1" dirty="0"/>
              <a:t>, Zacarías y </a:t>
            </a:r>
            <a:r>
              <a:rPr lang="es-ES" b="1" dirty="0" err="1"/>
              <a:t>Mesulam</a:t>
            </a:r>
            <a:r>
              <a:rPr lang="es-ES" b="1" dirty="0"/>
              <a:t>. Abrió, pues, Esdras el libro a ojos de todo el pueblo, porque estaba más alto que todo el pueblo; y cuando lo abrió, todo el pueblo estuvo atento. Bendijo entonces Esdras a Jehová, Dios grande. Y todo el pueblo respondió: ¡Amén! ¡Amén! alzando sus manos; y se humillaron y adoraron a Jehová inclinados a tierra” (Nehemías 8:1-6).</a:t>
            </a:r>
          </a:p>
        </p:txBody>
      </p:sp>
      <p:pic>
        <p:nvPicPr>
          <p:cNvPr id="10" name="Imagen 9" descr="Imagen que contiene persona, hombre, interior, sostener&#10;&#10;Descripción generada automáticamente">
            <a:extLst>
              <a:ext uri="{FF2B5EF4-FFF2-40B4-BE49-F238E27FC236}">
                <a16:creationId xmlns:a16="http://schemas.microsoft.com/office/drawing/2014/main" id="{E1422B7D-FBEC-9138-164F-731082F98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571" y="131038"/>
            <a:ext cx="4793289" cy="3189934"/>
          </a:xfrm>
          <a:prstGeom prst="rect">
            <a:avLst/>
          </a:prstGeom>
          <a:ln w="190500" cap="sq">
            <a:solidFill>
              <a:srgbClr val="25007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6" name="Imagen 15" descr="Imagen que contiene tabla, decorado, colgando, comida&#10;&#10;Descripción generada automáticamente">
            <a:extLst>
              <a:ext uri="{FF2B5EF4-FFF2-40B4-BE49-F238E27FC236}">
                <a16:creationId xmlns:a16="http://schemas.microsoft.com/office/drawing/2014/main" id="{54539960-7132-1DAC-2D94-E8C5FD593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353" y="3566975"/>
            <a:ext cx="4969726" cy="3189934"/>
          </a:xfrm>
          <a:prstGeom prst="rect">
            <a:avLst/>
          </a:prstGeom>
          <a:ln w="190500" cap="sq">
            <a:solidFill>
              <a:srgbClr val="250076"/>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8488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anim calcmode="lin" valueType="num">
                                      <p:cBhvr>
                                        <p:cTn id="8" dur="750" fill="hold"/>
                                        <p:tgtEl>
                                          <p:spTgt spid="10"/>
                                        </p:tgtEl>
                                        <p:attrNameLst>
                                          <p:attrName>style.rotation</p:attrName>
                                        </p:attrNameLst>
                                      </p:cBhvr>
                                      <p:tavLst>
                                        <p:tav tm="0">
                                          <p:val>
                                            <p:fltVal val="720"/>
                                          </p:val>
                                        </p:tav>
                                        <p:tav tm="100000">
                                          <p:val>
                                            <p:fltVal val="0"/>
                                          </p:val>
                                        </p:tav>
                                      </p:tavLst>
                                    </p:anim>
                                    <p:anim calcmode="lin" valueType="num">
                                      <p:cBhvr>
                                        <p:cTn id="9" dur="750" fill="hold"/>
                                        <p:tgtEl>
                                          <p:spTgt spid="10"/>
                                        </p:tgtEl>
                                        <p:attrNameLst>
                                          <p:attrName>ppt_h</p:attrName>
                                        </p:attrNameLst>
                                      </p:cBhvr>
                                      <p:tavLst>
                                        <p:tav tm="0">
                                          <p:val>
                                            <p:fltVal val="0"/>
                                          </p:val>
                                        </p:tav>
                                        <p:tav tm="100000">
                                          <p:val>
                                            <p:strVal val="#ppt_h"/>
                                          </p:val>
                                        </p:tav>
                                      </p:tavLst>
                                    </p:anim>
                                    <p:anim calcmode="lin" valueType="num">
                                      <p:cBhvr>
                                        <p:cTn id="10" dur="750" fill="hold"/>
                                        <p:tgtEl>
                                          <p:spTgt spid="10"/>
                                        </p:tgtEl>
                                        <p:attrNameLst>
                                          <p:attrName>ppt_w</p:attrName>
                                        </p:attrNameLst>
                                      </p:cBhvr>
                                      <p:tavLst>
                                        <p:tav tm="0">
                                          <p:val>
                                            <p:fltVal val="0"/>
                                          </p:val>
                                        </p:tav>
                                        <p:tav tm="100000">
                                          <p:val>
                                            <p:strVal val="#ppt_w"/>
                                          </p:val>
                                        </p:tav>
                                      </p:tavLst>
                                    </p:anim>
                                  </p:childTnLst>
                                </p:cTn>
                              </p:par>
                            </p:childTnLst>
                          </p:cTn>
                        </p:par>
                        <p:par>
                          <p:cTn id="11" fill="hold">
                            <p:stCondLst>
                              <p:cond delay="750"/>
                            </p:stCondLst>
                            <p:childTnLst>
                              <p:par>
                                <p:cTn id="12" presetID="22" presetClass="entr" presetSubtype="8"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ipe(left)">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750"/>
                                        <p:tgtEl>
                                          <p:spTgt spid="16"/>
                                        </p:tgtEl>
                                      </p:cBhvr>
                                    </p:animEffect>
                                    <p:anim calcmode="lin" valueType="num">
                                      <p:cBhvr>
                                        <p:cTn id="20" dur="750" fill="hold"/>
                                        <p:tgtEl>
                                          <p:spTgt spid="16"/>
                                        </p:tgtEl>
                                        <p:attrNameLst>
                                          <p:attrName>style.rotation</p:attrName>
                                        </p:attrNameLst>
                                      </p:cBhvr>
                                      <p:tavLst>
                                        <p:tav tm="0">
                                          <p:val>
                                            <p:fltVal val="720"/>
                                          </p:val>
                                        </p:tav>
                                        <p:tav tm="100000">
                                          <p:val>
                                            <p:fltVal val="0"/>
                                          </p:val>
                                        </p:tav>
                                      </p:tavLst>
                                    </p:anim>
                                    <p:anim calcmode="lin" valueType="num">
                                      <p:cBhvr>
                                        <p:cTn id="21" dur="750" fill="hold"/>
                                        <p:tgtEl>
                                          <p:spTgt spid="16"/>
                                        </p:tgtEl>
                                        <p:attrNameLst>
                                          <p:attrName>ppt_h</p:attrName>
                                        </p:attrNameLst>
                                      </p:cBhvr>
                                      <p:tavLst>
                                        <p:tav tm="0">
                                          <p:val>
                                            <p:fltVal val="0"/>
                                          </p:val>
                                        </p:tav>
                                        <p:tav tm="100000">
                                          <p:val>
                                            <p:strVal val="#ppt_h"/>
                                          </p:val>
                                        </p:tav>
                                      </p:tavLst>
                                    </p:anim>
                                    <p:anim calcmode="lin" valueType="num">
                                      <p:cBhvr>
                                        <p:cTn id="22" dur="750" fill="hold"/>
                                        <p:tgtEl>
                                          <p:spTgt spid="16"/>
                                        </p:tgtEl>
                                        <p:attrNameLst>
                                          <p:attrName>ppt_w</p:attrName>
                                        </p:attrNameLst>
                                      </p:cBhvr>
                                      <p:tavLst>
                                        <p:tav tm="0">
                                          <p:val>
                                            <p:fltVal val="0"/>
                                          </p:val>
                                        </p:tav>
                                        <p:tav tm="100000">
                                          <p:val>
                                            <p:strVal val="#ppt_w"/>
                                          </p:val>
                                        </p:tav>
                                      </p:tavLst>
                                    </p:anim>
                                  </p:childTnLst>
                                </p:cTn>
                              </p:par>
                            </p:childTnLst>
                          </p:cTn>
                        </p:par>
                        <p:par>
                          <p:cTn id="23" fill="hold">
                            <p:stCondLst>
                              <p:cond delay="750"/>
                            </p:stCondLst>
                            <p:childTnLst>
                              <p:par>
                                <p:cTn id="24" presetID="22" presetClass="entr" presetSubtype="8" fill="hold" grpId="0" nodeType="after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left)">
                                      <p:cBhvr>
                                        <p:cTn id="2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7" name="Imagen 6" descr="Una bandeja con comida&#10;&#10;Descripción generada automáticamente con confianza baja">
            <a:extLst>
              <a:ext uri="{FF2B5EF4-FFF2-40B4-BE49-F238E27FC236}">
                <a16:creationId xmlns:a16="http://schemas.microsoft.com/office/drawing/2014/main" id="{A423EC06-C25C-E482-E074-B2B3E83E24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79" y="116339"/>
            <a:ext cx="6308607" cy="1990460"/>
          </a:xfrm>
          <a:prstGeom prst="rect">
            <a:avLst/>
          </a:prstGeom>
        </p:spPr>
      </p:pic>
      <p:pic>
        <p:nvPicPr>
          <p:cNvPr id="6" name="Imagen 5" descr="Un grupo de personas disfrazadas&#10;&#10;Descripción generada automáticamente con confianza media">
            <a:extLst>
              <a:ext uri="{FF2B5EF4-FFF2-40B4-BE49-F238E27FC236}">
                <a16:creationId xmlns:a16="http://schemas.microsoft.com/office/drawing/2014/main" id="{B23D9519-C7CE-3760-BD90-E0DF14F1E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141" y="89981"/>
            <a:ext cx="5086439" cy="6678038"/>
          </a:xfrm>
          <a:prstGeom prst="rect">
            <a:avLst/>
          </a:prstGeom>
        </p:spPr>
      </p:pic>
      <p:sp>
        <p:nvSpPr>
          <p:cNvPr id="3" name="CuadroTexto 2">
            <a:extLst>
              <a:ext uri="{FF2B5EF4-FFF2-40B4-BE49-F238E27FC236}">
                <a16:creationId xmlns:a16="http://schemas.microsoft.com/office/drawing/2014/main" id="{B68900B5-251D-3333-4F68-0ACBD91F578C}"/>
              </a:ext>
            </a:extLst>
          </p:cNvPr>
          <p:cNvSpPr txBox="1"/>
          <p:nvPr/>
        </p:nvSpPr>
        <p:spPr>
          <a:xfrm>
            <a:off x="1441541" y="2477198"/>
            <a:ext cx="4312169" cy="769441"/>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4" name="CuadroTexto 3">
            <a:extLst>
              <a:ext uri="{FF2B5EF4-FFF2-40B4-BE49-F238E27FC236}">
                <a16:creationId xmlns:a16="http://schemas.microsoft.com/office/drawing/2014/main" id="{6814B985-CFC3-2F99-0547-7E000AD1F1DA}"/>
              </a:ext>
            </a:extLst>
          </p:cNvPr>
          <p:cNvSpPr txBox="1"/>
          <p:nvPr/>
        </p:nvSpPr>
        <p:spPr>
          <a:xfrm>
            <a:off x="409983" y="5090409"/>
            <a:ext cx="6375282" cy="1565044"/>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72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Pan y pescado</a:t>
            </a:r>
            <a:endParaRPr lang="es-ES" sz="5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8" name="Imagen 7" descr="Imagen que contiene animal, comida, plátano, tabla&#10;&#10;Descripción generada automáticamente">
            <a:extLst>
              <a:ext uri="{FF2B5EF4-FFF2-40B4-BE49-F238E27FC236}">
                <a16:creationId xmlns:a16="http://schemas.microsoft.com/office/drawing/2014/main" id="{AE417223-F5E3-4766-47A4-9A74E01CA0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8808" y="3325695"/>
            <a:ext cx="3470947" cy="2311692"/>
          </a:xfrm>
          <a:prstGeom prst="rect">
            <a:avLst/>
          </a:prstGeom>
        </p:spPr>
      </p:pic>
    </p:spTree>
    <p:extLst>
      <p:ext uri="{BB962C8B-B14F-4D97-AF65-F5344CB8AC3E}">
        <p14:creationId xmlns:p14="http://schemas.microsoft.com/office/powerpoint/2010/main" val="159824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4)">
                                      <p:cBhvr>
                                        <p:cTn id="27" dur="750"/>
                                        <p:tgtEl>
                                          <p:spTgt spid="8"/>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ppt_x</p:attrName>
                                        </p:attrNameLst>
                                      </p:cBhvr>
                                      <p:tavLst>
                                        <p:tav tm="0">
                                          <p:val>
                                            <p:strVal val="#ppt_x-#ppt_w/2"/>
                                          </p:val>
                                        </p:tav>
                                        <p:tav tm="100000">
                                          <p:val>
                                            <p:strVal val="#ppt_x"/>
                                          </p:val>
                                        </p:tav>
                                      </p:tavLst>
                                    </p:anim>
                                    <p:anim calcmode="lin" valueType="num">
                                      <p:cBhvr>
                                        <p:cTn id="31" dur="500" fill="hold"/>
                                        <p:tgtEl>
                                          <p:spTgt spid="4"/>
                                        </p:tgtEl>
                                        <p:attrNameLst>
                                          <p:attrName>ppt_y</p:attrName>
                                        </p:attrNameLst>
                                      </p:cBhvr>
                                      <p:tavLst>
                                        <p:tav tm="0">
                                          <p:val>
                                            <p:strVal val="#ppt_y"/>
                                          </p:val>
                                        </p:tav>
                                        <p:tav tm="100000">
                                          <p:val>
                                            <p:strVal val="#ppt_y"/>
                                          </p:val>
                                        </p:tav>
                                      </p:tavLst>
                                    </p:anim>
                                    <p:anim calcmode="lin" valueType="num">
                                      <p:cBhvr>
                                        <p:cTn id="32" dur="500" fill="hold"/>
                                        <p:tgtEl>
                                          <p:spTgt spid="4"/>
                                        </p:tgtEl>
                                        <p:attrNameLst>
                                          <p:attrName>ppt_w</p:attrName>
                                        </p:attrNameLst>
                                      </p:cBhvr>
                                      <p:tavLst>
                                        <p:tav tm="0">
                                          <p:val>
                                            <p:fltVal val="0"/>
                                          </p:val>
                                        </p:tav>
                                        <p:tav tm="100000">
                                          <p:val>
                                            <p:strVal val="#ppt_w"/>
                                          </p:val>
                                        </p:tav>
                                      </p:tavLst>
                                    </p:anim>
                                    <p:anim calcmode="lin" valueType="num">
                                      <p:cBhvr>
                                        <p:cTn id="33" dur="500" fill="hold"/>
                                        <p:tgtEl>
                                          <p:spTgt spid="4"/>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4"/>
                                        </p:tgtEl>
                                        <p:attrNameLst>
                                          <p:attrName>ppt_x</p:attrName>
                                          <p:attrName>ppt_y</p:attrName>
                                        </p:attrNameLst>
                                      </p:cBhvr>
                                    </p:animMotion>
                                    <p:animRot by="1500000">
                                      <p:cBhvr>
                                        <p:cTn id="36" dur="125" fill="hold">
                                          <p:stCondLst>
                                            <p:cond delay="0"/>
                                          </p:stCondLst>
                                        </p:cTn>
                                        <p:tgtEl>
                                          <p:spTgt spid="4"/>
                                        </p:tgtEl>
                                        <p:attrNameLst>
                                          <p:attrName>r</p:attrName>
                                        </p:attrNameLst>
                                      </p:cBhvr>
                                    </p:animRot>
                                    <p:animRot by="-1500000">
                                      <p:cBhvr>
                                        <p:cTn id="37" dur="125" fill="hold">
                                          <p:stCondLst>
                                            <p:cond delay="125"/>
                                          </p:stCondLst>
                                        </p:cTn>
                                        <p:tgtEl>
                                          <p:spTgt spid="4"/>
                                        </p:tgtEl>
                                        <p:attrNameLst>
                                          <p:attrName>r</p:attrName>
                                        </p:attrNameLst>
                                      </p:cBhvr>
                                    </p:animRot>
                                    <p:animRot by="-1500000">
                                      <p:cBhvr>
                                        <p:cTn id="38" dur="125" fill="hold">
                                          <p:stCondLst>
                                            <p:cond delay="250"/>
                                          </p:stCondLst>
                                        </p:cTn>
                                        <p:tgtEl>
                                          <p:spTgt spid="4"/>
                                        </p:tgtEl>
                                        <p:attrNameLst>
                                          <p:attrName>r</p:attrName>
                                        </p:attrNameLst>
                                      </p:cBhvr>
                                    </p:animRot>
                                    <p:animRot by="1500000">
                                      <p:cBhvr>
                                        <p:cTn id="39"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F97845E-2197-E3AB-FD26-9F352252ACAA}"/>
              </a:ext>
            </a:extLst>
          </p:cNvPr>
          <p:cNvSpPr txBox="1"/>
          <p:nvPr/>
        </p:nvSpPr>
        <p:spPr>
          <a:xfrm>
            <a:off x="2601686" y="5589461"/>
            <a:ext cx="6201796" cy="1200329"/>
          </a:xfrm>
          <a:prstGeom prst="rect">
            <a:avLst/>
          </a:prstGeom>
          <a:noFill/>
        </p:spPr>
        <p:txBody>
          <a:bodyPr wrap="square">
            <a:spAutoFit/>
          </a:bodyPr>
          <a:lstStyle/>
          <a:p>
            <a:r>
              <a:rPr lang="es-ES" b="1" dirty="0"/>
              <a:t>“La alimentación de los cinco mil es una lección práctica para nosotros. El que con cinco panes y dos pececitos alimentó a cinco mil hombres, además de las mujeres y los niños, puede hacer grandes cosas para su pueblo hoy” (6TPI 463).</a:t>
            </a:r>
          </a:p>
        </p:txBody>
      </p:sp>
      <p:sp>
        <p:nvSpPr>
          <p:cNvPr id="9" name="CuadroTexto 8">
            <a:extLst>
              <a:ext uri="{FF2B5EF4-FFF2-40B4-BE49-F238E27FC236}">
                <a16:creationId xmlns:a16="http://schemas.microsoft.com/office/drawing/2014/main" id="{C225CD3C-3FFC-DB7A-5908-62998C91A435}"/>
              </a:ext>
            </a:extLst>
          </p:cNvPr>
          <p:cNvSpPr txBox="1"/>
          <p:nvPr/>
        </p:nvSpPr>
        <p:spPr>
          <a:xfrm>
            <a:off x="2601686" y="-21772"/>
            <a:ext cx="9590314" cy="3693319"/>
          </a:xfrm>
          <a:prstGeom prst="rect">
            <a:avLst/>
          </a:prstGeom>
          <a:noFill/>
        </p:spPr>
        <p:txBody>
          <a:bodyPr wrap="square">
            <a:spAutoFit/>
          </a:bodyPr>
          <a:lstStyle/>
          <a:p>
            <a:r>
              <a:rPr lang="es-ES" b="1" dirty="0"/>
              <a:t>“Durante todo el día la gente se había apiñado en derredor de Jesús y sus discípulos, mientras él enseñaba a orillas del mar. Habían escuchado sus palabras de gracia, tan sencillas y claras que para sus almas eran como bálsamo de Galaad. El poder curativo de su divina mano había suministrado salud al enfermo y vida al moribundo. Aquel día les había parecido como el cielo en la tierra, y no se daban cuenta del tiempo transcurrido desde que comieran. Se hundía el sol en el poniente, y sin embargo el pueblo tardaba en irse. </a:t>
            </a:r>
          </a:p>
          <a:p>
            <a:r>
              <a:rPr lang="es-ES" b="1" dirty="0"/>
              <a:t>Finalmente, los discípulos se acercaron a Cristo, para instarle a que, por consideración de ellas mismas, despidiera a las gentes. Muchos habían venido de lejos, y no habían comido desde la mañana. Podían obtener alimentos en las aldeas y ciudades cercanas, pero Jesús dijo: “Dadles vosotros de comer” (Mateo 14:16). Luego, volviéndose hacia Felipe, le preguntó: “¿De dónde compraremos pan para que coman éstos?” (Juan 6:5). Felipe echó una mirada sobre el mar de cabezas, y pensó cuán imposible sería alimentar a tanta gente. Respondió que doscientos denarios de pan no bastarían para que cada uno comiese un poco.  </a:t>
            </a:r>
          </a:p>
        </p:txBody>
      </p:sp>
      <p:pic>
        <p:nvPicPr>
          <p:cNvPr id="11" name="Imagen 10" descr="Un dibujo de una persona&#10;&#10;Descripción generada automáticamente con confianza media">
            <a:extLst>
              <a:ext uri="{FF2B5EF4-FFF2-40B4-BE49-F238E27FC236}">
                <a16:creationId xmlns:a16="http://schemas.microsoft.com/office/drawing/2014/main" id="{ED8790D2-B7F2-9229-F79B-8EBBDD8DEF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1486" y="5302413"/>
            <a:ext cx="3456215" cy="1527738"/>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n 12" descr="Dibujo de una persona&#10;&#10;Descripción generada automáticamente con confianza media">
            <a:extLst>
              <a:ext uri="{FF2B5EF4-FFF2-40B4-BE49-F238E27FC236}">
                <a16:creationId xmlns:a16="http://schemas.microsoft.com/office/drawing/2014/main" id="{B340AABC-4932-D7F3-B86E-9B96023AA761}"/>
              </a:ext>
            </a:extLst>
          </p:cNvPr>
          <p:cNvPicPr>
            <a:picLocks noChangeAspect="1"/>
          </p:cNvPicPr>
          <p:nvPr/>
        </p:nvPicPr>
        <p:blipFill rotWithShape="1">
          <a:blip r:embed="rId4">
            <a:extLst>
              <a:ext uri="{28A0092B-C50C-407E-A947-70E740481C1C}">
                <a14:useLocalDpi xmlns:a14="http://schemas.microsoft.com/office/drawing/2010/main" val="0"/>
              </a:ext>
            </a:extLst>
          </a:blip>
          <a:srcRect b="15533"/>
          <a:stretch/>
        </p:blipFill>
        <p:spPr>
          <a:xfrm>
            <a:off x="266358" y="0"/>
            <a:ext cx="2264759" cy="1653653"/>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5" name="Imagen 14" descr="Dibujo de una persona&#10;&#10;Descripción generada automáticamente con confianza media">
            <a:extLst>
              <a:ext uri="{FF2B5EF4-FFF2-40B4-BE49-F238E27FC236}">
                <a16:creationId xmlns:a16="http://schemas.microsoft.com/office/drawing/2014/main" id="{DF759C3D-3851-31B9-4465-814B01589B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357" y="1711855"/>
            <a:ext cx="2264759" cy="1756446"/>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7" name="Imagen 16" descr="Un dibujo de una persona&#10;&#10;Descripción generada automáticamente con confianza media">
            <a:extLst>
              <a:ext uri="{FF2B5EF4-FFF2-40B4-BE49-F238E27FC236}">
                <a16:creationId xmlns:a16="http://schemas.microsoft.com/office/drawing/2014/main" id="{5307B2A0-07F4-F2FA-7A4C-0E44EFD22D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295" y="3526503"/>
            <a:ext cx="2264759" cy="1630626"/>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9" name="Imagen 18" descr="Un dibujo de una persona&#10;&#10;Descripción generada automáticamente con confianza media">
            <a:extLst>
              <a:ext uri="{FF2B5EF4-FFF2-40B4-BE49-F238E27FC236}">
                <a16:creationId xmlns:a16="http://schemas.microsoft.com/office/drawing/2014/main" id="{4BC03C95-0D93-D1B7-DB1A-E14952A4C615}"/>
              </a:ext>
            </a:extLst>
          </p:cNvPr>
          <p:cNvPicPr>
            <a:picLocks noChangeAspect="1"/>
          </p:cNvPicPr>
          <p:nvPr/>
        </p:nvPicPr>
        <p:blipFill rotWithShape="1">
          <a:blip r:embed="rId7">
            <a:extLst>
              <a:ext uri="{28A0092B-C50C-407E-A947-70E740481C1C}">
                <a14:useLocalDpi xmlns:a14="http://schemas.microsoft.com/office/drawing/2010/main" val="0"/>
              </a:ext>
            </a:extLst>
          </a:blip>
          <a:srcRect b="11007"/>
          <a:stretch/>
        </p:blipFill>
        <p:spPr>
          <a:xfrm>
            <a:off x="266357" y="5215331"/>
            <a:ext cx="2240576" cy="1630626"/>
          </a:xfrm>
          <a:prstGeom prst="rect">
            <a:avLst/>
          </a:prstGeom>
          <a:ln w="28575" cap="rnd">
            <a:solidFill>
              <a:schemeClr val="accent6">
                <a:lumMod val="50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CuadroTexto 20">
            <a:extLst>
              <a:ext uri="{FF2B5EF4-FFF2-40B4-BE49-F238E27FC236}">
                <a16:creationId xmlns:a16="http://schemas.microsoft.com/office/drawing/2014/main" id="{45A0DD2F-36E3-EA2E-7837-5FA3F14E8F37}"/>
              </a:ext>
            </a:extLst>
          </p:cNvPr>
          <p:cNvSpPr txBox="1"/>
          <p:nvPr/>
        </p:nvSpPr>
        <p:spPr>
          <a:xfrm>
            <a:off x="2572090" y="3543454"/>
            <a:ext cx="9206254" cy="923330"/>
          </a:xfrm>
          <a:prstGeom prst="rect">
            <a:avLst/>
          </a:prstGeom>
          <a:noFill/>
        </p:spPr>
        <p:txBody>
          <a:bodyPr wrap="square">
            <a:spAutoFit/>
          </a:bodyPr>
          <a:lstStyle/>
          <a:p>
            <a:r>
              <a:rPr lang="es-ES" b="1" dirty="0"/>
              <a:t>Preguntó Jesús cuánto alimento había disponible entre la gente. “Un muchacho está aquí—dijo Andrés—que tiene cinco panes de cebada y dos pececillos; ¿mas qué es esto entre tantos?” (Juan 6:9). Jesús mandó que se los trajeran.</a:t>
            </a:r>
          </a:p>
        </p:txBody>
      </p:sp>
      <p:sp>
        <p:nvSpPr>
          <p:cNvPr id="23" name="CuadroTexto 22">
            <a:extLst>
              <a:ext uri="{FF2B5EF4-FFF2-40B4-BE49-F238E27FC236}">
                <a16:creationId xmlns:a16="http://schemas.microsoft.com/office/drawing/2014/main" id="{3DB3E970-8F8C-EC15-423F-2282158F90C7}"/>
              </a:ext>
            </a:extLst>
          </p:cNvPr>
          <p:cNvSpPr txBox="1"/>
          <p:nvPr/>
        </p:nvSpPr>
        <p:spPr>
          <a:xfrm>
            <a:off x="2572090" y="4415993"/>
            <a:ext cx="9619910" cy="1200329"/>
          </a:xfrm>
          <a:prstGeom prst="rect">
            <a:avLst/>
          </a:prstGeom>
          <a:noFill/>
        </p:spPr>
        <p:txBody>
          <a:bodyPr wrap="square">
            <a:spAutoFit/>
          </a:bodyPr>
          <a:lstStyle/>
          <a:p>
            <a:r>
              <a:rPr lang="es-ES" b="1" dirty="0"/>
              <a:t>Luego dispuso que los discípulos hicieran sentar a la gente sobre la hierba. Hecho esto, tomó aquel alimento y, “alzando los ojos al cielo, bendijo, y partió y dio los panes a los discípulos, y los discípulos a las gentes. Y comieron todos, y se hartaron; y alzaron lo que sobró de los pedazos, doce cestas llenas” (Mat. 14:19, 20)” (MC 29).</a:t>
            </a:r>
            <a:endParaRPr lang="es-ES" dirty="0"/>
          </a:p>
        </p:txBody>
      </p:sp>
    </p:spTree>
    <p:extLst>
      <p:ext uri="{BB962C8B-B14F-4D97-AF65-F5344CB8AC3E}">
        <p14:creationId xmlns:p14="http://schemas.microsoft.com/office/powerpoint/2010/main" val="2104430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strVal val="#ppt_h"/>
                                          </p:val>
                                        </p:tav>
                                        <p:tav tm="100000">
                                          <p:val>
                                            <p:strVal val="#ppt_h"/>
                                          </p:val>
                                        </p:tav>
                                      </p:tavLst>
                                    </p:anim>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wipe(left)">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7" presetClass="entr" presetSubtype="1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strVal val="#ppt_h"/>
                                          </p:val>
                                        </p:tav>
                                        <p:tav tm="100000">
                                          <p:val>
                                            <p:strVal val="#ppt_h"/>
                                          </p:val>
                                        </p:tav>
                                      </p:tavLst>
                                    </p:anim>
                                  </p:childTnLst>
                                </p:cTn>
                              </p:par>
                              <p:par>
                                <p:cTn id="39" presetID="17" presetClass="entr" presetSubtype="1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3">
                                            <p:txEl>
                                              <p:pRg st="0" end="0"/>
                                            </p:txEl>
                                          </p:spTgt>
                                        </p:tgtEl>
                                        <p:attrNameLst>
                                          <p:attrName>style.visibility</p:attrName>
                                        </p:attrNameLst>
                                      </p:cBhvr>
                                      <p:to>
                                        <p:strVal val="visible"/>
                                      </p:to>
                                    </p:set>
                                    <p:animEffect transition="in" filter="wipe(left)">
                                      <p:cBhvr>
                                        <p:cTn id="46" dur="500"/>
                                        <p:tgtEl>
                                          <p:spTgt spid="23">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
                                            <p:txEl>
                                              <p:pRg st="0" end="0"/>
                                            </p:txEl>
                                          </p:spTgt>
                                        </p:tgtEl>
                                        <p:attrNameLst>
                                          <p:attrName>style.visibility</p:attrName>
                                        </p:attrNameLst>
                                      </p:cBhvr>
                                      <p:to>
                                        <p:strVal val="visible"/>
                                      </p:to>
                                    </p:set>
                                    <p:animEffect transition="in" filter="wipe(left)">
                                      <p:cBhvr>
                                        <p:cTn id="5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uiExpand="1" build="p"/>
      <p:bldP spid="21" grpId="0" build="p"/>
      <p:bldP spid="2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l="-6000"/>
          </a:stretch>
        </a:blipFill>
        <a:effectLst/>
      </p:bgPr>
    </p:bg>
    <p:spTree>
      <p:nvGrpSpPr>
        <p:cNvPr id="1" name=""/>
        <p:cNvGrpSpPr/>
        <p:nvPr/>
      </p:nvGrpSpPr>
      <p:grpSpPr>
        <a:xfrm>
          <a:off x="0" y="0"/>
          <a:ext cx="0" cy="0"/>
          <a:chOff x="0" y="0"/>
          <a:chExt cx="0" cy="0"/>
        </a:xfrm>
      </p:grpSpPr>
      <p:pic>
        <p:nvPicPr>
          <p:cNvPr id="19" name="Imagen 18">
            <a:extLst>
              <a:ext uri="{FF2B5EF4-FFF2-40B4-BE49-F238E27FC236}">
                <a16:creationId xmlns:a16="http://schemas.microsoft.com/office/drawing/2014/main" id="{04413DC8-5590-FAF2-22FB-1CE3E124EE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794009">
            <a:off x="-415081" y="1424644"/>
            <a:ext cx="6308513" cy="4510588"/>
          </a:xfrm>
          <a:prstGeom prst="rect">
            <a:avLst/>
          </a:prstGeom>
        </p:spPr>
      </p:pic>
      <p:pic>
        <p:nvPicPr>
          <p:cNvPr id="7" name="Imagen 6" descr="Un dibujo de un hombre&#10;&#10;Descripción generada automáticamente con confianza media">
            <a:extLst>
              <a:ext uri="{FF2B5EF4-FFF2-40B4-BE49-F238E27FC236}">
                <a16:creationId xmlns:a16="http://schemas.microsoft.com/office/drawing/2014/main" id="{007E03BA-F216-3E54-8AF5-96FC81F82EA8}"/>
              </a:ext>
            </a:extLst>
          </p:cNvPr>
          <p:cNvPicPr>
            <a:picLocks noChangeAspect="1"/>
          </p:cNvPicPr>
          <p:nvPr/>
        </p:nvPicPr>
        <p:blipFill rotWithShape="1">
          <a:blip r:embed="rId4">
            <a:extLst>
              <a:ext uri="{28A0092B-C50C-407E-A947-70E740481C1C}">
                <a14:useLocalDpi xmlns:a14="http://schemas.microsoft.com/office/drawing/2010/main" val="0"/>
              </a:ext>
            </a:extLst>
          </a:blip>
          <a:srcRect r="3918"/>
          <a:stretch/>
        </p:blipFill>
        <p:spPr>
          <a:xfrm>
            <a:off x="4991099" y="200830"/>
            <a:ext cx="6954629" cy="6456337"/>
          </a:xfrm>
          <a:prstGeom prst="rect">
            <a:avLst/>
          </a:prstGeom>
          <a:ln w="38100" cap="sq">
            <a:solidFill>
              <a:srgbClr val="1B786A"/>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4353D696-0131-B50B-093C-E3163C65272A}"/>
              </a:ext>
            </a:extLst>
          </p:cNvPr>
          <p:cNvSpPr txBox="1"/>
          <p:nvPr/>
        </p:nvSpPr>
        <p:spPr>
          <a:xfrm>
            <a:off x="562342" y="2134712"/>
            <a:ext cx="2284219"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5" name="CuadroTexto 4">
            <a:extLst>
              <a:ext uri="{FF2B5EF4-FFF2-40B4-BE49-F238E27FC236}">
                <a16:creationId xmlns:a16="http://schemas.microsoft.com/office/drawing/2014/main" id="{E1B05720-2A72-1AA8-CA56-1806BFB2F0FD}"/>
              </a:ext>
            </a:extLst>
          </p:cNvPr>
          <p:cNvSpPr txBox="1"/>
          <p:nvPr/>
        </p:nvSpPr>
        <p:spPr>
          <a:xfrm>
            <a:off x="859189" y="4026456"/>
            <a:ext cx="3759972" cy="2831544"/>
          </a:xfrm>
          <a:prstGeom prst="rect">
            <a:avLst/>
          </a:prstGeom>
          <a:noFill/>
        </p:spPr>
        <p:txBody>
          <a:bodyPr wrap="square">
            <a:spAutoFit/>
            <a:scene3d>
              <a:camera prst="orthographicFront"/>
              <a:lightRig rig="threePt" dir="t"/>
            </a:scene3d>
            <a:sp3d extrusionH="57150">
              <a:bevelT w="57150" h="38100" prst="hardEdge"/>
            </a:sp3d>
          </a:bodyPr>
          <a:lstStyle/>
          <a:p>
            <a:pPr algn="ctr">
              <a:spcBef>
                <a:spcPts val="1200"/>
              </a:spcBef>
            </a:pPr>
            <a:r>
              <a:rPr lang="es-ES" sz="8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  Un</a:t>
            </a:r>
          </a:p>
          <a:p>
            <a:pPr algn="ctr">
              <a:spcBef>
                <a:spcPts val="1200"/>
              </a:spcBef>
            </a:pPr>
            <a:r>
              <a:rPr lang="es-ES" sz="8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anzuelo</a:t>
            </a:r>
          </a:p>
        </p:txBody>
      </p:sp>
      <p:grpSp>
        <p:nvGrpSpPr>
          <p:cNvPr id="17" name="Grupo 16">
            <a:extLst>
              <a:ext uri="{FF2B5EF4-FFF2-40B4-BE49-F238E27FC236}">
                <a16:creationId xmlns:a16="http://schemas.microsoft.com/office/drawing/2014/main" id="{90816C18-93E1-44C5-DD5E-42A94D68C8F3}"/>
              </a:ext>
            </a:extLst>
          </p:cNvPr>
          <p:cNvGrpSpPr/>
          <p:nvPr/>
        </p:nvGrpSpPr>
        <p:grpSpPr>
          <a:xfrm>
            <a:off x="562342" y="61801"/>
            <a:ext cx="4237955" cy="1378328"/>
            <a:chOff x="562342" y="61801"/>
            <a:chExt cx="4237955" cy="1378328"/>
          </a:xfrm>
          <a:effectLst>
            <a:outerShdw blurRad="50800" dist="38100" dir="2700000" algn="tl" rotWithShape="0">
              <a:prstClr val="black">
                <a:alpha val="40000"/>
              </a:prstClr>
            </a:outerShdw>
          </a:effectLst>
        </p:grpSpPr>
        <p:pic>
          <p:nvPicPr>
            <p:cNvPr id="8" name="Imagen 7" descr="Imagen que contiene taza, tabla, azul, luz&#10;&#10;Descripción generada automáticamente">
              <a:extLst>
                <a:ext uri="{FF2B5EF4-FFF2-40B4-BE49-F238E27FC236}">
                  <a16:creationId xmlns:a16="http://schemas.microsoft.com/office/drawing/2014/main" id="{0910AC45-75CE-1466-9AA6-C77A24E4F6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66095" y="200830"/>
              <a:ext cx="934202" cy="993171"/>
            </a:xfrm>
            <a:prstGeom prst="rect">
              <a:avLst/>
            </a:prstGeom>
          </p:spPr>
        </p:pic>
        <p:pic>
          <p:nvPicPr>
            <p:cNvPr id="10" name="Imagen 9" descr="Imagen que contiene interior, tabla, florero, verde&#10;&#10;Descripción generada automáticamente">
              <a:extLst>
                <a:ext uri="{FF2B5EF4-FFF2-40B4-BE49-F238E27FC236}">
                  <a16:creationId xmlns:a16="http://schemas.microsoft.com/office/drawing/2014/main" id="{4A16CBCA-70C0-A63B-9520-984C8AFE8F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342" y="64250"/>
              <a:ext cx="756871" cy="1111003"/>
            </a:xfrm>
            <a:prstGeom prst="rect">
              <a:avLst/>
            </a:prstGeom>
          </p:spPr>
        </p:pic>
        <p:pic>
          <p:nvPicPr>
            <p:cNvPr id="12" name="Imagen 11" descr="Imagen que contiene animal, interior, tabla, pájaro&#10;&#10;Descripción generada automáticamente">
              <a:extLst>
                <a:ext uri="{FF2B5EF4-FFF2-40B4-BE49-F238E27FC236}">
                  <a16:creationId xmlns:a16="http://schemas.microsoft.com/office/drawing/2014/main" id="{3FDD94AB-DB93-B35E-E9E7-35BC4BC212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07091" y="146877"/>
              <a:ext cx="957815" cy="1293252"/>
            </a:xfrm>
            <a:prstGeom prst="rect">
              <a:avLst/>
            </a:prstGeom>
          </p:spPr>
        </p:pic>
        <p:pic>
          <p:nvPicPr>
            <p:cNvPr id="14" name="Imagen 13" descr="Imagen que contiene colorido, bicicleta, tabla, azul&#10;&#10;Descripción generada automáticamente">
              <a:extLst>
                <a:ext uri="{FF2B5EF4-FFF2-40B4-BE49-F238E27FC236}">
                  <a16:creationId xmlns:a16="http://schemas.microsoft.com/office/drawing/2014/main" id="{DA6B623F-0604-3742-1A33-D98F650573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1700" y="276950"/>
              <a:ext cx="859004" cy="898304"/>
            </a:xfrm>
            <a:prstGeom prst="rect">
              <a:avLst/>
            </a:prstGeom>
          </p:spPr>
        </p:pic>
        <p:pic>
          <p:nvPicPr>
            <p:cNvPr id="16" name="Imagen 15" descr="Imagen que contiene tabla, pequeño, colorido, sostener&#10;&#10;Descripción generada automáticamente">
              <a:extLst>
                <a:ext uri="{FF2B5EF4-FFF2-40B4-BE49-F238E27FC236}">
                  <a16:creationId xmlns:a16="http://schemas.microsoft.com/office/drawing/2014/main" id="{EE09499D-4E0B-F215-899F-A89E363E0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19213" y="61801"/>
              <a:ext cx="852487" cy="1113453"/>
            </a:xfrm>
            <a:prstGeom prst="rect">
              <a:avLst/>
            </a:prstGeom>
          </p:spPr>
        </p:pic>
      </p:grpSp>
    </p:spTree>
    <p:extLst>
      <p:ext uri="{BB962C8B-B14F-4D97-AF65-F5344CB8AC3E}">
        <p14:creationId xmlns:p14="http://schemas.microsoft.com/office/powerpoint/2010/main" val="47280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4)">
                                      <p:cBhvr>
                                        <p:cTn id="27" dur="750"/>
                                        <p:tgtEl>
                                          <p:spTgt spid="19"/>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duotone>
              <a:schemeClr val="accent1">
                <a:shade val="45000"/>
                <a:satMod val="135000"/>
              </a:schemeClr>
              <a:prstClr val="white"/>
            </a:duotone>
            <a:lum/>
          </a:blip>
          <a:srcRect/>
          <a:stretch>
            <a:fillRect l="-8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0DA75596-0C17-304C-8408-1DEC7314ED72}"/>
              </a:ext>
            </a:extLst>
          </p:cNvPr>
          <p:cNvSpPr txBox="1"/>
          <p:nvPr/>
        </p:nvSpPr>
        <p:spPr>
          <a:xfrm>
            <a:off x="492303" y="2824301"/>
            <a:ext cx="6557804" cy="3016210"/>
          </a:xfrm>
          <a:prstGeom prst="rect">
            <a:avLst/>
          </a:prstGeom>
          <a:noFill/>
        </p:spPr>
        <p:txBody>
          <a:bodyPr wrap="square">
            <a:spAutoFit/>
          </a:bodyPr>
          <a:lstStyle/>
          <a:p>
            <a:r>
              <a:rPr lang="es-ES" sz="1900" b="1" dirty="0"/>
              <a:t>“Cuando llegaron a Capernaúm, vinieron a Pedro los que cobraban las dos dracmas, y le dijeron: ¿Vuestro Maestro no paga las dos dracmas? El dijo: Sí. Y al entrar él en casa, Jesús le habló primero, diciendo: ¿Qué te parece, Simón? Los reyes de la tierra, ¿de quiénes cobran los tributos o los impuestos? ¿De sus hijos, o de los extraños? Pedro le respondió: De los extraños. Jesús le dijo: Luego los hijos están exentos. Sin embargo, para no ofenderles, ve al mar, y echa el anzuelo, y el primer pez que saques, tómalo, y al abrirle la boca, hallarás un estatero; tómalo, y dáselo por mí y por ti” (Mateo 17:24-27).</a:t>
            </a:r>
          </a:p>
        </p:txBody>
      </p:sp>
      <p:sp>
        <p:nvSpPr>
          <p:cNvPr id="3" name="CuadroTexto 2">
            <a:extLst>
              <a:ext uri="{FF2B5EF4-FFF2-40B4-BE49-F238E27FC236}">
                <a16:creationId xmlns:a16="http://schemas.microsoft.com/office/drawing/2014/main" id="{C217D974-52ED-2DFC-8510-DC9A77B2537D}"/>
              </a:ext>
            </a:extLst>
          </p:cNvPr>
          <p:cNvSpPr txBox="1"/>
          <p:nvPr/>
        </p:nvSpPr>
        <p:spPr>
          <a:xfrm>
            <a:off x="492303" y="1782265"/>
            <a:ext cx="6096000" cy="969496"/>
          </a:xfrm>
          <a:prstGeom prst="rect">
            <a:avLst/>
          </a:prstGeom>
          <a:noFill/>
        </p:spPr>
        <p:txBody>
          <a:bodyPr wrap="square">
            <a:spAutoFit/>
          </a:bodyPr>
          <a:lstStyle/>
          <a:p>
            <a:r>
              <a:rPr lang="es-ES" sz="1900" b="1" dirty="0"/>
              <a:t>Dios usó las herramientas habituales de Pedro en su oficio, que él conocía bien, para resolver un problema que por sí mismo Pedro no podía haber resuelto.</a:t>
            </a:r>
          </a:p>
        </p:txBody>
      </p:sp>
      <p:pic>
        <p:nvPicPr>
          <p:cNvPr id="5" name="Imagen 4" descr="Grupo de personas junto a un cuerpo de agua&#10;&#10;Descripción generada automáticamente">
            <a:extLst>
              <a:ext uri="{FF2B5EF4-FFF2-40B4-BE49-F238E27FC236}">
                <a16:creationId xmlns:a16="http://schemas.microsoft.com/office/drawing/2014/main" id="{5D9981D7-E1B6-3BB9-4424-43CBDB4B0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0107" y="-5377"/>
            <a:ext cx="5141893" cy="6858000"/>
          </a:xfrm>
          <a:prstGeom prst="rect">
            <a:avLst/>
          </a:prstGeom>
          <a:ln>
            <a:noFill/>
          </a:ln>
          <a:effectLst>
            <a:softEdge rad="112500"/>
          </a:effectLst>
        </p:spPr>
      </p:pic>
      <p:sp>
        <p:nvSpPr>
          <p:cNvPr id="8" name="CuadroTexto 7">
            <a:extLst>
              <a:ext uri="{FF2B5EF4-FFF2-40B4-BE49-F238E27FC236}">
                <a16:creationId xmlns:a16="http://schemas.microsoft.com/office/drawing/2014/main" id="{3D11BF38-01B3-0B12-8ADA-15DA6B6BF941}"/>
              </a:ext>
            </a:extLst>
          </p:cNvPr>
          <p:cNvSpPr txBox="1"/>
          <p:nvPr/>
        </p:nvSpPr>
        <p:spPr>
          <a:xfrm>
            <a:off x="490590" y="186231"/>
            <a:ext cx="6415535" cy="1554272"/>
          </a:xfrm>
          <a:prstGeom prst="rect">
            <a:avLst/>
          </a:prstGeom>
          <a:noFill/>
        </p:spPr>
        <p:txBody>
          <a:bodyPr wrap="square">
            <a:spAutoFit/>
          </a:bodyPr>
          <a:lstStyle/>
          <a:p>
            <a:r>
              <a:rPr lang="es-ES" sz="1900" b="1" dirty="0"/>
              <a:t>“Andando Jesús junto al mar de Galilea, vio a dos hermanos, Simón, llamado Pedro, y Andrés su hermano, que echaban la red en el mar; porque eran pescadores. Y les dijo: Venid en </a:t>
            </a:r>
            <a:r>
              <a:rPr lang="es-ES" sz="1900" b="1" dirty="0" err="1"/>
              <a:t>pos</a:t>
            </a:r>
            <a:r>
              <a:rPr lang="es-ES" sz="1900" b="1" dirty="0"/>
              <a:t> de mí, y os haré pescadores de hombres. Ellos entonces, dejando al instante las redes, le siguieron” (Mateo 4:18-20).</a:t>
            </a:r>
          </a:p>
        </p:txBody>
      </p:sp>
      <p:sp>
        <p:nvSpPr>
          <p:cNvPr id="10" name="CuadroTexto 9">
            <a:extLst>
              <a:ext uri="{FF2B5EF4-FFF2-40B4-BE49-F238E27FC236}">
                <a16:creationId xmlns:a16="http://schemas.microsoft.com/office/drawing/2014/main" id="{5ADD4E72-573F-8735-17D6-B1210A1A07EE}"/>
              </a:ext>
            </a:extLst>
          </p:cNvPr>
          <p:cNvSpPr txBox="1"/>
          <p:nvPr/>
        </p:nvSpPr>
        <p:spPr>
          <a:xfrm>
            <a:off x="490591" y="5805328"/>
            <a:ext cx="6557804" cy="969496"/>
          </a:xfrm>
          <a:prstGeom prst="rect">
            <a:avLst/>
          </a:prstGeom>
          <a:noFill/>
        </p:spPr>
        <p:txBody>
          <a:bodyPr wrap="square">
            <a:spAutoFit/>
          </a:bodyPr>
          <a:lstStyle/>
          <a:p>
            <a:r>
              <a:rPr lang="es-ES" sz="1900" b="1" dirty="0"/>
              <a:t>“Y a Aquel que es poderoso para hacer todas las cosas mucho más abundantemente de lo que pedimos o entendemos, según el poder que actúa en nosotros” (Efesios 3:20).</a:t>
            </a:r>
          </a:p>
        </p:txBody>
      </p:sp>
    </p:spTree>
    <p:extLst>
      <p:ext uri="{BB962C8B-B14F-4D97-AF65-F5344CB8AC3E}">
        <p14:creationId xmlns:p14="http://schemas.microsoft.com/office/powerpoint/2010/main" val="3740195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6" name="Imagen 5" descr="Un grupo de personas sentadas en el suelo&#10;&#10;Descripción generada automáticamente con confianza baja">
            <a:extLst>
              <a:ext uri="{FF2B5EF4-FFF2-40B4-BE49-F238E27FC236}">
                <a16:creationId xmlns:a16="http://schemas.microsoft.com/office/drawing/2014/main" id="{E7296A00-1EEA-FCD3-1C96-4BB49308C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2825" y="167333"/>
            <a:ext cx="4968606" cy="6523334"/>
          </a:xfrm>
          <a:prstGeom prst="rect">
            <a:avLst/>
          </a:prstGeom>
          <a:ln w="88900" cap="sq" cmpd="thickThin">
            <a:solidFill>
              <a:srgbClr val="5C4536"/>
            </a:solidFill>
            <a:prstDash val="solid"/>
            <a:miter lim="800000"/>
          </a:ln>
          <a:effectLst>
            <a:innerShdw blurRad="76200">
              <a:srgbClr val="000000"/>
            </a:innerShdw>
          </a:effectLst>
        </p:spPr>
      </p:pic>
      <p:sp>
        <p:nvSpPr>
          <p:cNvPr id="3" name="CuadroTexto 2">
            <a:extLst>
              <a:ext uri="{FF2B5EF4-FFF2-40B4-BE49-F238E27FC236}">
                <a16:creationId xmlns:a16="http://schemas.microsoft.com/office/drawing/2014/main" id="{07385E7D-2E52-AD9E-EE01-A3F78317CF1C}"/>
              </a:ext>
            </a:extLst>
          </p:cNvPr>
          <p:cNvSpPr txBox="1"/>
          <p:nvPr/>
        </p:nvSpPr>
        <p:spPr>
          <a:xfrm>
            <a:off x="1103168" y="2581194"/>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6">
                    <a:lumMod val="75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4" name="CuadroTexto 3">
            <a:extLst>
              <a:ext uri="{FF2B5EF4-FFF2-40B4-BE49-F238E27FC236}">
                <a16:creationId xmlns:a16="http://schemas.microsoft.com/office/drawing/2014/main" id="{49591A1B-365B-2092-41B4-D77389ACBAA3}"/>
              </a:ext>
            </a:extLst>
          </p:cNvPr>
          <p:cNvSpPr txBox="1"/>
          <p:nvPr/>
        </p:nvSpPr>
        <p:spPr>
          <a:xfrm>
            <a:off x="1131385" y="4204112"/>
            <a:ext cx="4007781" cy="2444580"/>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11500" b="1" dirty="0">
                <a:solidFill>
                  <a:schemeClr val="accent6">
                    <a:lumMod val="75000"/>
                  </a:schemeClr>
                </a:solidFill>
                <a:effectLst>
                  <a:outerShdw blurRad="38100" dist="38100" dir="2700000" algn="tl">
                    <a:srgbClr val="000000">
                      <a:alpha val="43137"/>
                    </a:srgbClr>
                  </a:outerShdw>
                </a:effectLst>
                <a:latin typeface="Aldo Pro Black" panose="00000A00000000000000" pitchFamily="50" charset="0"/>
              </a:rPr>
              <a:t>Barro</a:t>
            </a:r>
            <a:endParaRPr lang="es-ES" sz="8000" b="1" dirty="0">
              <a:solidFill>
                <a:schemeClr val="accent6">
                  <a:lumMod val="75000"/>
                </a:schemeClr>
              </a:solidFill>
              <a:effectLst>
                <a:outerShdw blurRad="38100" dist="38100" dir="2700000" algn="tl">
                  <a:srgbClr val="000000">
                    <a:alpha val="43137"/>
                  </a:srgbClr>
                </a:outerShdw>
              </a:effectLst>
              <a:latin typeface="Aldo Pro Black" panose="00000A00000000000000" pitchFamily="50" charset="0"/>
            </a:endParaRPr>
          </a:p>
        </p:txBody>
      </p:sp>
      <p:grpSp>
        <p:nvGrpSpPr>
          <p:cNvPr id="12" name="Grupo 11">
            <a:extLst>
              <a:ext uri="{FF2B5EF4-FFF2-40B4-BE49-F238E27FC236}">
                <a16:creationId xmlns:a16="http://schemas.microsoft.com/office/drawing/2014/main" id="{E1AF60B5-60BA-5D95-4E03-69F6962596BD}"/>
              </a:ext>
            </a:extLst>
          </p:cNvPr>
          <p:cNvGrpSpPr/>
          <p:nvPr/>
        </p:nvGrpSpPr>
        <p:grpSpPr>
          <a:xfrm>
            <a:off x="632834" y="141739"/>
            <a:ext cx="6093704" cy="2042625"/>
            <a:chOff x="632834" y="141739"/>
            <a:chExt cx="6093704" cy="2042625"/>
          </a:xfrm>
        </p:grpSpPr>
        <p:pic>
          <p:nvPicPr>
            <p:cNvPr id="7" name="Imagen 6" descr="Imagen que contiene oscuro, ladrillo, luz, verde&#10;&#10;Descripción generada automáticamente">
              <a:extLst>
                <a:ext uri="{FF2B5EF4-FFF2-40B4-BE49-F238E27FC236}">
                  <a16:creationId xmlns:a16="http://schemas.microsoft.com/office/drawing/2014/main" id="{17F6B757-73DD-6F68-42C4-57EC4A3190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34" y="168364"/>
              <a:ext cx="1280515" cy="2016000"/>
            </a:xfrm>
            <a:prstGeom prst="rect">
              <a:avLst/>
            </a:prstGeom>
            <a:effectLst>
              <a:outerShdw blurRad="50800" dist="38100" dir="5400000" algn="t" rotWithShape="0">
                <a:prstClr val="black">
                  <a:alpha val="40000"/>
                </a:prstClr>
              </a:outerShdw>
            </a:effectLst>
          </p:spPr>
        </p:pic>
        <p:pic>
          <p:nvPicPr>
            <p:cNvPr id="9" name="Imagen 8" descr="Imagen que contiene ladrillo, reloj&#10;&#10;Descripción generada automáticamente">
              <a:extLst>
                <a:ext uri="{FF2B5EF4-FFF2-40B4-BE49-F238E27FC236}">
                  <a16:creationId xmlns:a16="http://schemas.microsoft.com/office/drawing/2014/main" id="{C1587D78-0A2E-C074-A7EB-F5CB69C2E0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646" y="321190"/>
              <a:ext cx="1195679" cy="1691299"/>
            </a:xfrm>
            <a:prstGeom prst="rect">
              <a:avLst/>
            </a:prstGeom>
            <a:effectLst>
              <a:outerShdw blurRad="50800" dist="38100" dir="5400000" algn="t" rotWithShape="0">
                <a:prstClr val="black">
                  <a:alpha val="40000"/>
                </a:prstClr>
              </a:outerShdw>
            </a:effectLst>
          </p:spPr>
        </p:pic>
        <p:pic>
          <p:nvPicPr>
            <p:cNvPr id="11" name="Imagen 10" descr="Rueda de piedra&#10;&#10;Descripción generada automáticamente con confianza baja">
              <a:extLst>
                <a:ext uri="{FF2B5EF4-FFF2-40B4-BE49-F238E27FC236}">
                  <a16:creationId xmlns:a16="http://schemas.microsoft.com/office/drawing/2014/main" id="{A07D1B24-BD8F-370F-3787-4CD43BC5EC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0364" y="330364"/>
              <a:ext cx="1196174" cy="1692000"/>
            </a:xfrm>
            <a:prstGeom prst="rect">
              <a:avLst/>
            </a:prstGeom>
            <a:effectLst>
              <a:outerShdw blurRad="50800" dist="38100" dir="5400000" algn="t" rotWithShape="0">
                <a:prstClr val="black">
                  <a:alpha val="40000"/>
                </a:prstClr>
              </a:outerShdw>
            </a:effectLst>
          </p:spPr>
        </p:pic>
        <p:pic>
          <p:nvPicPr>
            <p:cNvPr id="13" name="Imagen 12" descr="Imagen que contiene ladrillo, edificio, oscuro, piedra&#10;&#10;Descripción generada automáticamente">
              <a:extLst>
                <a:ext uri="{FF2B5EF4-FFF2-40B4-BE49-F238E27FC236}">
                  <a16:creationId xmlns:a16="http://schemas.microsoft.com/office/drawing/2014/main" id="{B063171C-411D-B3CD-CA00-BC621D60AD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6943" y="141739"/>
              <a:ext cx="1196173" cy="1692000"/>
            </a:xfrm>
            <a:prstGeom prst="rect">
              <a:avLst/>
            </a:prstGeom>
            <a:effectLst>
              <a:outerShdw blurRad="50800" dist="38100" dir="5400000" algn="t" rotWithShape="0">
                <a:prstClr val="black">
                  <a:alpha val="40000"/>
                </a:prstClr>
              </a:outerShdw>
            </a:effectLst>
          </p:spPr>
        </p:pic>
        <p:pic>
          <p:nvPicPr>
            <p:cNvPr id="14" name="Imagen 13" descr="Rueda de piedra&#10;&#10;Descripción generada automáticamente con confianza baja">
              <a:extLst>
                <a:ext uri="{FF2B5EF4-FFF2-40B4-BE49-F238E27FC236}">
                  <a16:creationId xmlns:a16="http://schemas.microsoft.com/office/drawing/2014/main" id="{B8040B53-9AB8-5FB2-DFD8-7A213F0C6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3522" y="330364"/>
              <a:ext cx="1196174" cy="1692000"/>
            </a:xfrm>
            <a:prstGeom prst="rect">
              <a:avLst/>
            </a:prstGeom>
            <a:effectLst>
              <a:outerShdw blurRad="50800" dist="38100" dir="5400000" algn="t" rotWithShape="0">
                <a:prstClr val="black">
                  <a:alpha val="40000"/>
                </a:prstClr>
              </a:outerShdw>
            </a:effectLst>
          </p:spPr>
        </p:pic>
      </p:grpSp>
      <p:pic>
        <p:nvPicPr>
          <p:cNvPr id="10" name="Imagen 9" descr="Imagen en blanco y negro&#10;&#10;Descripción generada automáticamente con confianza baja">
            <a:extLst>
              <a:ext uri="{FF2B5EF4-FFF2-40B4-BE49-F238E27FC236}">
                <a16:creationId xmlns:a16="http://schemas.microsoft.com/office/drawing/2014/main" id="{33110BEA-3E39-B154-CB43-06C8D5B215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83894" y="2103117"/>
            <a:ext cx="2731205" cy="3323285"/>
          </a:xfrm>
          <a:prstGeom prst="rect">
            <a:avLst/>
          </a:prstGeom>
        </p:spPr>
      </p:pic>
    </p:spTree>
    <p:extLst>
      <p:ext uri="{BB962C8B-B14F-4D97-AF65-F5344CB8AC3E}">
        <p14:creationId xmlns:p14="http://schemas.microsoft.com/office/powerpoint/2010/main" val="34292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4)">
                                      <p:cBhvr>
                                        <p:cTn id="27" dur="750"/>
                                        <p:tgtEl>
                                          <p:spTgt spid="10"/>
                                        </p:tgtEl>
                                      </p:cBhvr>
                                    </p:animEffect>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par>
                                <p:cTn id="32" presetID="34" presetClass="emph" presetSubtype="0" fill="hold" grpId="1" nodeType="with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4"/>
                                        </p:tgtEl>
                                        <p:attrNameLst>
                                          <p:attrName>ppt_x</p:attrName>
                                          <p:attrName>ppt_y</p:attrName>
                                        </p:attrNameLst>
                                      </p:cBhvr>
                                    </p:animMotion>
                                    <p:animRot by="1500000">
                                      <p:cBhvr>
                                        <p:cTn id="34" dur="125" fill="hold">
                                          <p:stCondLst>
                                            <p:cond delay="0"/>
                                          </p:stCondLst>
                                        </p:cTn>
                                        <p:tgtEl>
                                          <p:spTgt spid="4"/>
                                        </p:tgtEl>
                                        <p:attrNameLst>
                                          <p:attrName>r</p:attrName>
                                        </p:attrNameLst>
                                      </p:cBhvr>
                                    </p:animRot>
                                    <p:animRot by="-1500000">
                                      <p:cBhvr>
                                        <p:cTn id="35" dur="125" fill="hold">
                                          <p:stCondLst>
                                            <p:cond delay="125"/>
                                          </p:stCondLst>
                                        </p:cTn>
                                        <p:tgtEl>
                                          <p:spTgt spid="4"/>
                                        </p:tgtEl>
                                        <p:attrNameLst>
                                          <p:attrName>r</p:attrName>
                                        </p:attrNameLst>
                                      </p:cBhvr>
                                    </p:animRot>
                                    <p:animRot by="-1500000">
                                      <p:cBhvr>
                                        <p:cTn id="36" dur="125" fill="hold">
                                          <p:stCondLst>
                                            <p:cond delay="250"/>
                                          </p:stCondLst>
                                        </p:cTn>
                                        <p:tgtEl>
                                          <p:spTgt spid="4"/>
                                        </p:tgtEl>
                                        <p:attrNameLst>
                                          <p:attrName>r</p:attrName>
                                        </p:attrNameLst>
                                      </p:cBhvr>
                                    </p:animRot>
                                    <p:animRot by="1500000">
                                      <p:cBhvr>
                                        <p:cTn id="3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D4B59ABB-FED3-0567-9DFE-B253C558D17C}"/>
              </a:ext>
            </a:extLst>
          </p:cNvPr>
          <p:cNvSpPr txBox="1"/>
          <p:nvPr/>
        </p:nvSpPr>
        <p:spPr>
          <a:xfrm>
            <a:off x="955288" y="2083416"/>
            <a:ext cx="2564160" cy="156966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12" name="CuadroTexto 11">
            <a:extLst>
              <a:ext uri="{FF2B5EF4-FFF2-40B4-BE49-F238E27FC236}">
                <a16:creationId xmlns:a16="http://schemas.microsoft.com/office/drawing/2014/main" id="{77D7A5A1-D55D-F2C1-DDF0-D8FC48E24573}"/>
              </a:ext>
            </a:extLst>
          </p:cNvPr>
          <p:cNvSpPr txBox="1"/>
          <p:nvPr/>
        </p:nvSpPr>
        <p:spPr>
          <a:xfrm>
            <a:off x="331971" y="5616247"/>
            <a:ext cx="11078979" cy="1107996"/>
          </a:xfrm>
          <a:prstGeom prst="rect">
            <a:avLst/>
          </a:prstGeom>
          <a:noFill/>
        </p:spPr>
        <p:txBody>
          <a:bodyPr wrap="square">
            <a:spAutoFit/>
            <a:scene3d>
              <a:camera prst="orthographicFront"/>
              <a:lightRig rig="threePt" dir="t"/>
            </a:scene3d>
            <a:sp3d extrusionH="57150">
              <a:bevelT w="57150" h="38100" prst="hardEdge"/>
            </a:sp3d>
          </a:bodyPr>
          <a:lstStyle/>
          <a:p>
            <a:pPr algn="ctr"/>
            <a:r>
              <a:rPr lang="es-ES" sz="66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Herramientas de carpintería</a:t>
            </a:r>
          </a:p>
        </p:txBody>
      </p:sp>
      <p:pic>
        <p:nvPicPr>
          <p:cNvPr id="14" name="Imagen 13" descr="Imagen que contiene pasto, foto, tabla, posando&#10;&#10;Descripción generada automáticamente">
            <a:extLst>
              <a:ext uri="{FF2B5EF4-FFF2-40B4-BE49-F238E27FC236}">
                <a16:creationId xmlns:a16="http://schemas.microsoft.com/office/drawing/2014/main" id="{7D5AD649-C517-6172-5502-4470C11DA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9490" y="203427"/>
            <a:ext cx="7557237" cy="5093073"/>
          </a:xfrm>
          <a:prstGeom prst="rect">
            <a:avLst/>
          </a:prstGeom>
          <a:ln w="38100" cap="sq">
            <a:solidFill>
              <a:srgbClr val="6F6C35"/>
            </a:solidFill>
            <a:prstDash val="solid"/>
            <a:miter lim="800000"/>
          </a:ln>
          <a:effectLst>
            <a:outerShdw blurRad="50800" dist="38100" dir="2700000" algn="tl" rotWithShape="0">
              <a:srgbClr val="000000">
                <a:alpha val="43000"/>
              </a:srgbClr>
            </a:outerShdw>
          </a:effectLst>
        </p:spPr>
      </p:pic>
      <p:grpSp>
        <p:nvGrpSpPr>
          <p:cNvPr id="3" name="Grupo 2">
            <a:extLst>
              <a:ext uri="{FF2B5EF4-FFF2-40B4-BE49-F238E27FC236}">
                <a16:creationId xmlns:a16="http://schemas.microsoft.com/office/drawing/2014/main" id="{B1C5DD41-EE31-DB56-D909-E19B84E9C744}"/>
              </a:ext>
            </a:extLst>
          </p:cNvPr>
          <p:cNvGrpSpPr/>
          <p:nvPr/>
        </p:nvGrpSpPr>
        <p:grpSpPr>
          <a:xfrm>
            <a:off x="539743" y="216144"/>
            <a:ext cx="3787874" cy="1645656"/>
            <a:chOff x="539743" y="216144"/>
            <a:chExt cx="3787874" cy="1645656"/>
          </a:xfrm>
        </p:grpSpPr>
        <p:pic>
          <p:nvPicPr>
            <p:cNvPr id="7" name="Imagen 6">
              <a:extLst>
                <a:ext uri="{FF2B5EF4-FFF2-40B4-BE49-F238E27FC236}">
                  <a16:creationId xmlns:a16="http://schemas.microsoft.com/office/drawing/2014/main" id="{23C978E6-D5BA-17F8-3625-3EB92D89852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39743" y="520512"/>
              <a:ext cx="1151630" cy="1311983"/>
            </a:xfrm>
            <a:prstGeom prst="rect">
              <a:avLst/>
            </a:prstGeom>
            <a:effectLst>
              <a:outerShdw blurRad="50800" dist="38100" dir="2700000" algn="tl" rotWithShape="0">
                <a:prstClr val="black">
                  <a:alpha val="40000"/>
                </a:prstClr>
              </a:outerShdw>
            </a:effectLst>
          </p:spPr>
        </p:pic>
        <p:pic>
          <p:nvPicPr>
            <p:cNvPr id="22" name="Imagen 21">
              <a:extLst>
                <a:ext uri="{FF2B5EF4-FFF2-40B4-BE49-F238E27FC236}">
                  <a16:creationId xmlns:a16="http://schemas.microsoft.com/office/drawing/2014/main" id="{4203B2BE-5C93-88E6-0F79-D24AEB7B4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82474">
              <a:off x="3583010" y="216144"/>
              <a:ext cx="444101" cy="176231"/>
            </a:xfrm>
            <a:prstGeom prst="rect">
              <a:avLst/>
            </a:prstGeom>
          </p:spPr>
        </p:pic>
        <p:pic>
          <p:nvPicPr>
            <p:cNvPr id="24" name="Imagen 23" descr="Imagen que contiene circuito&#10;&#10;Descripción generada automáticamente">
              <a:extLst>
                <a:ext uri="{FF2B5EF4-FFF2-40B4-BE49-F238E27FC236}">
                  <a16:creationId xmlns:a16="http://schemas.microsoft.com/office/drawing/2014/main" id="{D86FDB81-62D8-9705-4C5E-054E87B31F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453" y="492989"/>
              <a:ext cx="1064164" cy="1339506"/>
            </a:xfrm>
            <a:prstGeom prst="rect">
              <a:avLst/>
            </a:prstGeom>
            <a:effectLst>
              <a:outerShdw blurRad="50800" dist="38100" dir="2700000" algn="tl" rotWithShape="0">
                <a:prstClr val="black">
                  <a:alpha val="40000"/>
                </a:prstClr>
              </a:outerShdw>
            </a:effectLst>
          </p:spPr>
        </p:pic>
        <p:pic>
          <p:nvPicPr>
            <p:cNvPr id="26" name="Imagen 25" descr="Imagen que contiene guitarra, dibujo&#10;&#10;Descripción generada automáticamente">
              <a:extLst>
                <a:ext uri="{FF2B5EF4-FFF2-40B4-BE49-F238E27FC236}">
                  <a16:creationId xmlns:a16="http://schemas.microsoft.com/office/drawing/2014/main" id="{A8B73E6F-5834-2CA7-3D56-E20D1388582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3246" y="463683"/>
              <a:ext cx="1252160" cy="1398117"/>
            </a:xfrm>
            <a:prstGeom prst="rect">
              <a:avLst/>
            </a:prstGeom>
            <a:effectLst>
              <a:outerShdw blurRad="50800" dist="38100" dir="2700000" algn="tl" rotWithShape="0">
                <a:prstClr val="black">
                  <a:alpha val="40000"/>
                </a:prstClr>
              </a:outerShdw>
            </a:effectLst>
          </p:spPr>
        </p:pic>
      </p:grpSp>
      <p:pic>
        <p:nvPicPr>
          <p:cNvPr id="2" name="Imagen 1" descr="Imagen que contiene hecho de madera, arma, tablero, interior&#10;&#10;Descripción generada automáticamente">
            <a:extLst>
              <a:ext uri="{FF2B5EF4-FFF2-40B4-BE49-F238E27FC236}">
                <a16:creationId xmlns:a16="http://schemas.microsoft.com/office/drawing/2014/main" id="{2482C890-35E6-3C1E-A99C-EE9F3DC0861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1882" y="3718023"/>
            <a:ext cx="2981047" cy="1988360"/>
          </a:xfrm>
          <a:prstGeom prst="rect">
            <a:avLst/>
          </a:prstGeom>
          <a:ln w="38100" cap="sq">
            <a:solidFill>
              <a:srgbClr val="8E8B44"/>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6549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11"/>
                                        </p:tgtEl>
                                        <p:attrNameLst>
                                          <p:attrName>ppt_x</p:attrName>
                                          <p:attrName>ppt_y</p:attrName>
                                        </p:attrNameLst>
                                      </p:cBhvr>
                                    </p:animMotion>
                                    <p:animRot by="1500000">
                                      <p:cBhvr>
                                        <p:cTn id="20" dur="125" fill="hold">
                                          <p:stCondLst>
                                            <p:cond delay="0"/>
                                          </p:stCondLst>
                                        </p:cTn>
                                        <p:tgtEl>
                                          <p:spTgt spid="11"/>
                                        </p:tgtEl>
                                        <p:attrNameLst>
                                          <p:attrName>r</p:attrName>
                                        </p:attrNameLst>
                                      </p:cBhvr>
                                    </p:animRot>
                                    <p:animRot by="-1500000">
                                      <p:cBhvr>
                                        <p:cTn id="21" dur="125" fill="hold">
                                          <p:stCondLst>
                                            <p:cond delay="125"/>
                                          </p:stCondLst>
                                        </p:cTn>
                                        <p:tgtEl>
                                          <p:spTgt spid="11"/>
                                        </p:tgtEl>
                                        <p:attrNameLst>
                                          <p:attrName>r</p:attrName>
                                        </p:attrNameLst>
                                      </p:cBhvr>
                                    </p:animRot>
                                    <p:animRot by="-1500000">
                                      <p:cBhvr>
                                        <p:cTn id="22" dur="125" fill="hold">
                                          <p:stCondLst>
                                            <p:cond delay="250"/>
                                          </p:stCondLst>
                                        </p:cTn>
                                        <p:tgtEl>
                                          <p:spTgt spid="11"/>
                                        </p:tgtEl>
                                        <p:attrNameLst>
                                          <p:attrName>r</p:attrName>
                                        </p:attrNameLst>
                                      </p:cBhvr>
                                    </p:animRot>
                                    <p:animRot by="1500000">
                                      <p:cBhvr>
                                        <p:cTn id="23" dur="125" fill="hold">
                                          <p:stCondLst>
                                            <p:cond delay="375"/>
                                          </p:stCondLst>
                                        </p:cTn>
                                        <p:tgtEl>
                                          <p:spTgt spid="11"/>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4)">
                                      <p:cBhvr>
                                        <p:cTn id="27" dur="750"/>
                                        <p:tgtEl>
                                          <p:spTgt spid="2"/>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ppt_w/2"/>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12"/>
                                        </p:tgtEl>
                                        <p:attrNameLst>
                                          <p:attrName>ppt_x</p:attrName>
                                          <p:attrName>ppt_y</p:attrName>
                                        </p:attrNameLst>
                                      </p:cBhvr>
                                    </p:animMotion>
                                    <p:animRot by="1500000">
                                      <p:cBhvr>
                                        <p:cTn id="36" dur="125" fill="hold">
                                          <p:stCondLst>
                                            <p:cond delay="0"/>
                                          </p:stCondLst>
                                        </p:cTn>
                                        <p:tgtEl>
                                          <p:spTgt spid="12"/>
                                        </p:tgtEl>
                                        <p:attrNameLst>
                                          <p:attrName>r</p:attrName>
                                        </p:attrNameLst>
                                      </p:cBhvr>
                                    </p:animRot>
                                    <p:animRot by="-1500000">
                                      <p:cBhvr>
                                        <p:cTn id="37" dur="125" fill="hold">
                                          <p:stCondLst>
                                            <p:cond delay="125"/>
                                          </p:stCondLst>
                                        </p:cTn>
                                        <p:tgtEl>
                                          <p:spTgt spid="12"/>
                                        </p:tgtEl>
                                        <p:attrNameLst>
                                          <p:attrName>r</p:attrName>
                                        </p:attrNameLst>
                                      </p:cBhvr>
                                    </p:animRot>
                                    <p:animRot by="-1500000">
                                      <p:cBhvr>
                                        <p:cTn id="38" dur="125" fill="hold">
                                          <p:stCondLst>
                                            <p:cond delay="250"/>
                                          </p:stCondLst>
                                        </p:cTn>
                                        <p:tgtEl>
                                          <p:spTgt spid="12"/>
                                        </p:tgtEl>
                                        <p:attrNameLst>
                                          <p:attrName>r</p:attrName>
                                        </p:attrNameLst>
                                      </p:cBhvr>
                                    </p:animRot>
                                    <p:animRot by="1500000">
                                      <p:cBhvr>
                                        <p:cTn id="39"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2" grpId="0"/>
      <p:bldP spid="12"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F767E74-8D13-4E42-157F-B7090F33776A}"/>
              </a:ext>
            </a:extLst>
          </p:cNvPr>
          <p:cNvSpPr txBox="1"/>
          <p:nvPr/>
        </p:nvSpPr>
        <p:spPr>
          <a:xfrm>
            <a:off x="4049486" y="82851"/>
            <a:ext cx="8142514" cy="2308324"/>
          </a:xfrm>
          <a:prstGeom prst="rect">
            <a:avLst/>
          </a:prstGeom>
          <a:noFill/>
        </p:spPr>
        <p:txBody>
          <a:bodyPr wrap="square">
            <a:spAutoFit/>
          </a:bodyPr>
          <a:lstStyle/>
          <a:p>
            <a:r>
              <a:rPr lang="es-ES" sz="1800" b="1" dirty="0">
                <a:solidFill>
                  <a:srgbClr val="000000"/>
                </a:solidFill>
              </a:rPr>
              <a:t>“Al pasar Jesús, vio a un hombre ciego de nacimiento. Y le preguntaron sus discípulos, diciendo: Rabí, ¿quién pecó, éste o sus padres, para que haya nacido ciego? Respondió Jesús: No es que pecó éste, ni sus padres, sino para que las obras de Dios se manifiesten en él. Me es necesario hacer las obras del que me envió, entre tanto que el día dura; la noche viene, cuando nadie puede trabajar. Entre tanto que estoy en el mundo, luz soy del mundo. Dicho esto, escupió en tierra, e hizo lodo con la saliva, y untó con el lodo los ojos del ciego, y le dijo: Ve a lavarte en el estanque de Siloé (que traducido es, Enviado). Fue entonces, y se lavó, y regresó </a:t>
            </a:r>
          </a:p>
        </p:txBody>
      </p:sp>
      <p:sp>
        <p:nvSpPr>
          <p:cNvPr id="5" name="CuadroTexto 4">
            <a:extLst>
              <a:ext uri="{FF2B5EF4-FFF2-40B4-BE49-F238E27FC236}">
                <a16:creationId xmlns:a16="http://schemas.microsoft.com/office/drawing/2014/main" id="{EEA7CC7D-145A-703D-6C4E-5DF04234EEBE}"/>
              </a:ext>
            </a:extLst>
          </p:cNvPr>
          <p:cNvSpPr txBox="1"/>
          <p:nvPr/>
        </p:nvSpPr>
        <p:spPr>
          <a:xfrm>
            <a:off x="6128658" y="3995678"/>
            <a:ext cx="5649685" cy="2862322"/>
          </a:xfrm>
          <a:prstGeom prst="rect">
            <a:avLst/>
          </a:prstGeom>
          <a:noFill/>
        </p:spPr>
        <p:txBody>
          <a:bodyPr wrap="square">
            <a:spAutoFit/>
          </a:bodyPr>
          <a:lstStyle/>
          <a:p>
            <a:r>
              <a:rPr lang="es-ES" b="1" dirty="0"/>
              <a:t>Es posible que Jesús usase el barro simplemente para robustecer la fe del hombre. Pero es seguro que quería demostrar que el sábado estaba santificado para el bien del hombre: física, mental y espiritualmente. Su santificación era para hacer obras de necesidad y de misericordia. Sanar al enfermo no era una violación de la ley divina del sábado aunque los de su tiempo creyeran que no se podía hacer lodo en sábado y se prohibiera cualquier untura o ungimiento desacostumbrado (ver </a:t>
            </a:r>
            <a:r>
              <a:rPr lang="es-ES" b="1" dirty="0" err="1"/>
              <a:t>Mishnah</a:t>
            </a:r>
            <a:r>
              <a:rPr lang="es-ES" b="1" dirty="0"/>
              <a:t> </a:t>
            </a:r>
            <a:r>
              <a:rPr lang="es-ES" b="1" dirty="0" err="1"/>
              <a:t>Shabbath</a:t>
            </a:r>
            <a:r>
              <a:rPr lang="es-ES" b="1" dirty="0"/>
              <a:t> 24.3; </a:t>
            </a:r>
            <a:r>
              <a:rPr lang="es-ES" b="1" dirty="0" err="1"/>
              <a:t>Mishnah</a:t>
            </a:r>
            <a:r>
              <a:rPr lang="es-ES" b="1" dirty="0"/>
              <a:t> </a:t>
            </a:r>
            <a:r>
              <a:rPr lang="es-ES" b="1" dirty="0" err="1"/>
              <a:t>Shabbath</a:t>
            </a:r>
            <a:r>
              <a:rPr lang="es-ES" b="1" dirty="0"/>
              <a:t> 14.4).</a:t>
            </a:r>
          </a:p>
        </p:txBody>
      </p:sp>
      <p:pic>
        <p:nvPicPr>
          <p:cNvPr id="7" name="Imagen 6" descr="Un grupo de personas haciendo gestos con la cara pintada de blanco&#10;&#10;Descripción generada automáticamente con confianza baja">
            <a:extLst>
              <a:ext uri="{FF2B5EF4-FFF2-40B4-BE49-F238E27FC236}">
                <a16:creationId xmlns:a16="http://schemas.microsoft.com/office/drawing/2014/main" id="{3EEC8D29-DF8D-7741-BC85-E135B5F52EE8}"/>
              </a:ext>
            </a:extLst>
          </p:cNvPr>
          <p:cNvPicPr>
            <a:picLocks noChangeAspect="1"/>
          </p:cNvPicPr>
          <p:nvPr/>
        </p:nvPicPr>
        <p:blipFill rotWithShape="1">
          <a:blip r:embed="rId3">
            <a:extLst>
              <a:ext uri="{28A0092B-C50C-407E-A947-70E740481C1C}">
                <a14:useLocalDpi xmlns:a14="http://schemas.microsoft.com/office/drawing/2010/main" val="0"/>
              </a:ext>
            </a:extLst>
          </a:blip>
          <a:srcRect r="19363"/>
          <a:stretch/>
        </p:blipFill>
        <p:spPr>
          <a:xfrm>
            <a:off x="3172467" y="2357259"/>
            <a:ext cx="2381024" cy="2119418"/>
          </a:xfrm>
          <a:prstGeom prst="rect">
            <a:avLst/>
          </a:prstGeom>
          <a:ln w="38100" cap="sq">
            <a:solidFill>
              <a:schemeClr val="accent4">
                <a:lumMod val="50000"/>
              </a:schemeClr>
            </a:solidFill>
            <a:prstDash val="solid"/>
            <a:miter lim="800000"/>
          </a:ln>
          <a:effectLst/>
        </p:spPr>
      </p:pic>
      <p:pic>
        <p:nvPicPr>
          <p:cNvPr id="9" name="Imagen 8" descr="Dibujo de una persona&#10;&#10;Descripción generada automáticamente con confianza baja">
            <a:extLst>
              <a:ext uri="{FF2B5EF4-FFF2-40B4-BE49-F238E27FC236}">
                <a16:creationId xmlns:a16="http://schemas.microsoft.com/office/drawing/2014/main" id="{7A161A46-26D8-8CF6-C107-C65F98E75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81" y="25755"/>
            <a:ext cx="2952751" cy="2171912"/>
          </a:xfrm>
          <a:prstGeom prst="rect">
            <a:avLst/>
          </a:prstGeom>
          <a:ln w="38100" cap="sq">
            <a:solidFill>
              <a:schemeClr val="accent4">
                <a:lumMod val="50000"/>
              </a:schemeClr>
            </a:solidFill>
            <a:prstDash val="solid"/>
            <a:miter lim="800000"/>
          </a:ln>
          <a:effectLst/>
        </p:spPr>
      </p:pic>
      <p:pic>
        <p:nvPicPr>
          <p:cNvPr id="11" name="Imagen 10" descr="Imagen que contiene persona, hombre, gente, sostener&#10;&#10;Descripción generada automáticamente">
            <a:extLst>
              <a:ext uri="{FF2B5EF4-FFF2-40B4-BE49-F238E27FC236}">
                <a16:creationId xmlns:a16="http://schemas.microsoft.com/office/drawing/2014/main" id="{65A4AB81-5585-E94B-DDF5-DA79268CB273}"/>
              </a:ext>
            </a:extLst>
          </p:cNvPr>
          <p:cNvPicPr>
            <a:picLocks noChangeAspect="1"/>
          </p:cNvPicPr>
          <p:nvPr/>
        </p:nvPicPr>
        <p:blipFill rotWithShape="1">
          <a:blip r:embed="rId5">
            <a:extLst>
              <a:ext uri="{28A0092B-C50C-407E-A947-70E740481C1C}">
                <a14:useLocalDpi xmlns:a14="http://schemas.microsoft.com/office/drawing/2010/main" val="0"/>
              </a:ext>
            </a:extLst>
          </a:blip>
          <a:srcRect l="10353"/>
          <a:stretch/>
        </p:blipFill>
        <p:spPr>
          <a:xfrm>
            <a:off x="488046" y="2296274"/>
            <a:ext cx="2576979" cy="2171912"/>
          </a:xfrm>
          <a:prstGeom prst="rect">
            <a:avLst/>
          </a:prstGeom>
          <a:ln w="38100" cap="sq">
            <a:solidFill>
              <a:schemeClr val="accent4">
                <a:lumMod val="50000"/>
              </a:schemeClr>
            </a:solidFill>
            <a:prstDash val="solid"/>
            <a:miter lim="800000"/>
          </a:ln>
          <a:effectLst/>
        </p:spPr>
      </p:pic>
      <p:pic>
        <p:nvPicPr>
          <p:cNvPr id="13" name="Imagen 12" descr="Un dibujo de un hombre&#10;&#10;Descripción generada automáticamente con confianza media">
            <a:extLst>
              <a:ext uri="{FF2B5EF4-FFF2-40B4-BE49-F238E27FC236}">
                <a16:creationId xmlns:a16="http://schemas.microsoft.com/office/drawing/2014/main" id="{D82EB83F-3291-4229-E0E5-A9C9DE7A9D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3416" y="4542710"/>
            <a:ext cx="2576979" cy="2262015"/>
          </a:xfrm>
          <a:prstGeom prst="rect">
            <a:avLst/>
          </a:prstGeom>
          <a:ln w="38100" cap="sq">
            <a:solidFill>
              <a:schemeClr val="accent4">
                <a:lumMod val="50000"/>
              </a:schemeClr>
            </a:solidFill>
            <a:prstDash val="solid"/>
            <a:miter lim="800000"/>
          </a:ln>
          <a:effectLst/>
        </p:spPr>
      </p:pic>
      <p:pic>
        <p:nvPicPr>
          <p:cNvPr id="15" name="Imagen 14" descr="Imagen que contiene hombre, turbante, gente, hablando&#10;&#10;Descripción generada automáticamente">
            <a:extLst>
              <a:ext uri="{FF2B5EF4-FFF2-40B4-BE49-F238E27FC236}">
                <a16:creationId xmlns:a16="http://schemas.microsoft.com/office/drawing/2014/main" id="{8A4D24FD-7DB0-628E-9DB0-BC64805655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6242" y="4573757"/>
            <a:ext cx="2748365" cy="2235337"/>
          </a:xfrm>
          <a:prstGeom prst="rect">
            <a:avLst/>
          </a:prstGeom>
          <a:ln w="38100" cap="sq">
            <a:solidFill>
              <a:schemeClr val="accent4">
                <a:lumMod val="50000"/>
              </a:schemeClr>
            </a:solidFill>
            <a:prstDash val="solid"/>
            <a:miter lim="800000"/>
          </a:ln>
          <a:effectLst/>
        </p:spPr>
      </p:pic>
      <p:sp>
        <p:nvSpPr>
          <p:cNvPr id="17" name="CuadroTexto 16">
            <a:extLst>
              <a:ext uri="{FF2B5EF4-FFF2-40B4-BE49-F238E27FC236}">
                <a16:creationId xmlns:a16="http://schemas.microsoft.com/office/drawing/2014/main" id="{9A3CD91A-B976-F179-2448-260BB11D2D32}"/>
              </a:ext>
            </a:extLst>
          </p:cNvPr>
          <p:cNvSpPr txBox="1"/>
          <p:nvPr/>
        </p:nvSpPr>
        <p:spPr>
          <a:xfrm>
            <a:off x="5557383" y="2319825"/>
            <a:ext cx="6566807" cy="1754326"/>
          </a:xfrm>
          <a:prstGeom prst="rect">
            <a:avLst/>
          </a:prstGeom>
          <a:noFill/>
        </p:spPr>
        <p:txBody>
          <a:bodyPr wrap="square">
            <a:spAutoFit/>
          </a:bodyPr>
          <a:lstStyle/>
          <a:p>
            <a:r>
              <a:rPr lang="es-ES" sz="1800" b="1" dirty="0">
                <a:solidFill>
                  <a:srgbClr val="000000"/>
                </a:solidFill>
              </a:rPr>
              <a:t>viendo. Entonces los vecinos, y los que antes le habían visto que era ciego, decían: ¿No es éste el que se sentaba y mendigaba? Unos decían: El es; y otros: A él se parece. El decía: Yo soy. Y le dijeron: ¿Cómo te fueron abiertos los ojos? Respondió él y dijo: Aquel hombre que se llama Jesús hizo lodo, me untó los ojos, y me dijo: </a:t>
            </a:r>
            <a:r>
              <a:rPr lang="es-ES" sz="1800" b="1" dirty="0" err="1">
                <a:solidFill>
                  <a:srgbClr val="000000"/>
                </a:solidFill>
              </a:rPr>
              <a:t>Vé</a:t>
            </a:r>
            <a:r>
              <a:rPr lang="es-ES" sz="1800" b="1" dirty="0">
                <a:solidFill>
                  <a:srgbClr val="000000"/>
                </a:solidFill>
              </a:rPr>
              <a:t> al Siloé, y lávate; y fui, y me lavé, y recibí la vista” (Juan 9:1-11).</a:t>
            </a:r>
            <a:endParaRPr lang="es-ES" dirty="0"/>
          </a:p>
        </p:txBody>
      </p:sp>
    </p:spTree>
    <p:extLst>
      <p:ext uri="{BB962C8B-B14F-4D97-AF65-F5344CB8AC3E}">
        <p14:creationId xmlns:p14="http://schemas.microsoft.com/office/powerpoint/2010/main" val="24029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ox(out)">
                                      <p:cBhvr>
                                        <p:cTn id="11" dur="500"/>
                                        <p:tgtEl>
                                          <p:spTgt spid="1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out)">
                                      <p:cBhvr>
                                        <p:cTn id="15" dur="500"/>
                                        <p:tgtEl>
                                          <p:spTgt spid="7"/>
                                        </p:tgtEl>
                                      </p:cBhvr>
                                    </p:animEffect>
                                  </p:childTnLst>
                                </p:cTn>
                              </p:par>
                            </p:childTnLst>
                          </p:cTn>
                        </p:par>
                        <p:par>
                          <p:cTn id="16" fill="hold">
                            <p:stCondLst>
                              <p:cond delay="1500"/>
                            </p:stCondLst>
                            <p:childTnLst>
                              <p:par>
                                <p:cTn id="17" presetID="4"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ox(in)">
                                      <p:cBhvr>
                                        <p:cTn id="19" dur="500"/>
                                        <p:tgtEl>
                                          <p:spTgt spid="1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ox(in)">
                                      <p:cBhvr>
                                        <p:cTn id="31" dur="500"/>
                                        <p:tgtEl>
                                          <p:spTgt spid="1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5000"/>
            <a:lum/>
          </a:blip>
          <a:srcRect/>
          <a:stretch>
            <a:fillRect l="-8000"/>
          </a:stretch>
        </a:blipFill>
        <a:effectLst/>
      </p:bgPr>
    </p:bg>
    <p:spTree>
      <p:nvGrpSpPr>
        <p:cNvPr id="1" name=""/>
        <p:cNvGrpSpPr/>
        <p:nvPr/>
      </p:nvGrpSpPr>
      <p:grpSpPr>
        <a:xfrm>
          <a:off x="0" y="0"/>
          <a:ext cx="0" cy="0"/>
          <a:chOff x="0" y="0"/>
          <a:chExt cx="0" cy="0"/>
        </a:xfrm>
      </p:grpSpPr>
      <p:pic>
        <p:nvPicPr>
          <p:cNvPr id="6" name="Imagen 5" descr="Personas sentadas en una mesa&#10;&#10;Descripción generada automáticamente con confianza media">
            <a:extLst>
              <a:ext uri="{FF2B5EF4-FFF2-40B4-BE49-F238E27FC236}">
                <a16:creationId xmlns:a16="http://schemas.microsoft.com/office/drawing/2014/main" id="{F6E1514F-5721-682B-78DA-EED5B72BE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946" y="108626"/>
            <a:ext cx="5372440" cy="6632642"/>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8532CAF5-E43B-1C1E-9811-6364F6A13B76}"/>
              </a:ext>
            </a:extLst>
          </p:cNvPr>
          <p:cNvSpPr txBox="1"/>
          <p:nvPr/>
        </p:nvSpPr>
        <p:spPr>
          <a:xfrm>
            <a:off x="1891530" y="2625952"/>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4" name="CuadroTexto 3">
            <a:extLst>
              <a:ext uri="{FF2B5EF4-FFF2-40B4-BE49-F238E27FC236}">
                <a16:creationId xmlns:a16="http://schemas.microsoft.com/office/drawing/2014/main" id="{DB1EE6C3-7DCA-159E-73EB-D2E50BB07933}"/>
              </a:ext>
            </a:extLst>
          </p:cNvPr>
          <p:cNvSpPr txBox="1"/>
          <p:nvPr/>
        </p:nvSpPr>
        <p:spPr>
          <a:xfrm>
            <a:off x="213030" y="4098298"/>
            <a:ext cx="6486841" cy="2704587"/>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Un vaso de alabastro con perfume</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grpSp>
        <p:nvGrpSpPr>
          <p:cNvPr id="8" name="Grupo 7">
            <a:extLst>
              <a:ext uri="{FF2B5EF4-FFF2-40B4-BE49-F238E27FC236}">
                <a16:creationId xmlns:a16="http://schemas.microsoft.com/office/drawing/2014/main" id="{D145BD83-F15F-C5BE-954B-FA0608F1A6B6}"/>
              </a:ext>
            </a:extLst>
          </p:cNvPr>
          <p:cNvGrpSpPr/>
          <p:nvPr/>
        </p:nvGrpSpPr>
        <p:grpSpPr>
          <a:xfrm>
            <a:off x="276568" y="88205"/>
            <a:ext cx="6276123" cy="2232834"/>
            <a:chOff x="276568" y="88205"/>
            <a:chExt cx="6276123" cy="2232834"/>
          </a:xfrm>
        </p:grpSpPr>
        <p:pic>
          <p:nvPicPr>
            <p:cNvPr id="7" name="Imagen 6" descr="Dibujo de una persona&#10;&#10;Descripción generada automáticamente con confianza baja">
              <a:extLst>
                <a:ext uri="{FF2B5EF4-FFF2-40B4-BE49-F238E27FC236}">
                  <a16:creationId xmlns:a16="http://schemas.microsoft.com/office/drawing/2014/main" id="{9AD47E81-E8C9-671A-D854-FD6C60D1EE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919" y="100219"/>
              <a:ext cx="944543" cy="907082"/>
            </a:xfrm>
            <a:prstGeom prst="rect">
              <a:avLst/>
            </a:prstGeom>
          </p:spPr>
        </p:pic>
        <p:pic>
          <p:nvPicPr>
            <p:cNvPr id="9" name="Imagen 8" descr="Logotipo&#10;&#10;Descripción generada automáticamente">
              <a:extLst>
                <a:ext uri="{FF2B5EF4-FFF2-40B4-BE49-F238E27FC236}">
                  <a16:creationId xmlns:a16="http://schemas.microsoft.com/office/drawing/2014/main" id="{26CF26BF-A1EE-B822-F2B7-64C1F6B1CD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1678" y="1768969"/>
              <a:ext cx="545030" cy="545030"/>
            </a:xfrm>
            <a:prstGeom prst="rect">
              <a:avLst/>
            </a:prstGeom>
          </p:spPr>
        </p:pic>
        <p:pic>
          <p:nvPicPr>
            <p:cNvPr id="11" name="Imagen 10" descr="Imagen que contiene Logotipo&#10;&#10;Descripción generada automáticamente">
              <a:extLst>
                <a:ext uri="{FF2B5EF4-FFF2-40B4-BE49-F238E27FC236}">
                  <a16:creationId xmlns:a16="http://schemas.microsoft.com/office/drawing/2014/main" id="{07A322D1-D835-C24C-44F5-4F0BCEFE33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0276" y="1768969"/>
              <a:ext cx="737000" cy="552070"/>
            </a:xfrm>
            <a:prstGeom prst="rect">
              <a:avLst/>
            </a:prstGeom>
          </p:spPr>
        </p:pic>
        <p:pic>
          <p:nvPicPr>
            <p:cNvPr id="13" name="Imagen 12" descr="Icono&#10;&#10;Descripción generada automáticamente">
              <a:extLst>
                <a:ext uri="{FF2B5EF4-FFF2-40B4-BE49-F238E27FC236}">
                  <a16:creationId xmlns:a16="http://schemas.microsoft.com/office/drawing/2014/main" id="{4EC44ADA-2FC8-B191-C369-5302440C4F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87073" y="1762267"/>
              <a:ext cx="685317" cy="505889"/>
            </a:xfrm>
            <a:prstGeom prst="rect">
              <a:avLst/>
            </a:prstGeom>
          </p:spPr>
        </p:pic>
        <p:pic>
          <p:nvPicPr>
            <p:cNvPr id="15" name="Imagen 14" descr="Imagen que contiene loción&#10;&#10;Descripción generada automáticamente">
              <a:extLst>
                <a:ext uri="{FF2B5EF4-FFF2-40B4-BE49-F238E27FC236}">
                  <a16:creationId xmlns:a16="http://schemas.microsoft.com/office/drawing/2014/main" id="{9BB76125-88D9-C4CB-1712-AA8BC4C6DD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0325" y="88205"/>
              <a:ext cx="974081" cy="1090547"/>
            </a:xfrm>
            <a:prstGeom prst="rect">
              <a:avLst/>
            </a:prstGeom>
          </p:spPr>
        </p:pic>
        <p:pic>
          <p:nvPicPr>
            <p:cNvPr id="17" name="Imagen 16" descr="Un florero de cerámica&#10;&#10;Descripción generada automáticamente con confianza baja">
              <a:extLst>
                <a:ext uri="{FF2B5EF4-FFF2-40B4-BE49-F238E27FC236}">
                  <a16:creationId xmlns:a16="http://schemas.microsoft.com/office/drawing/2014/main" id="{33E0AFF3-A19B-2AD8-C6A8-5643C0B5D1A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03958" y="1754520"/>
              <a:ext cx="711947" cy="514473"/>
            </a:xfrm>
            <a:prstGeom prst="rect">
              <a:avLst/>
            </a:prstGeom>
          </p:spPr>
        </p:pic>
        <p:pic>
          <p:nvPicPr>
            <p:cNvPr id="19" name="Imagen 18" descr="Imagen que contiene tabla, reloj, dibujo&#10;&#10;Descripción generada automáticamente">
              <a:extLst>
                <a:ext uri="{FF2B5EF4-FFF2-40B4-BE49-F238E27FC236}">
                  <a16:creationId xmlns:a16="http://schemas.microsoft.com/office/drawing/2014/main" id="{1C5F05A9-BC41-83C0-FAD0-5573E70B7C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568" y="135233"/>
              <a:ext cx="1337298" cy="883739"/>
            </a:xfrm>
            <a:prstGeom prst="rect">
              <a:avLst/>
            </a:prstGeom>
          </p:spPr>
        </p:pic>
        <p:pic>
          <p:nvPicPr>
            <p:cNvPr id="21" name="Imagen 20" descr="Dibujo de una persona&#10;&#10;Descripción generada automáticamente con confianza baja">
              <a:extLst>
                <a:ext uri="{FF2B5EF4-FFF2-40B4-BE49-F238E27FC236}">
                  <a16:creationId xmlns:a16="http://schemas.microsoft.com/office/drawing/2014/main" id="{0656694E-EDBA-1FDB-1496-41C440E9356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06166" y="1762268"/>
              <a:ext cx="667542" cy="499402"/>
            </a:xfrm>
            <a:prstGeom prst="rect">
              <a:avLst/>
            </a:prstGeom>
          </p:spPr>
        </p:pic>
        <p:pic>
          <p:nvPicPr>
            <p:cNvPr id="23" name="Imagen 22" descr="Logotipo&#10;&#10;Descripción generada automáticamente">
              <a:extLst>
                <a:ext uri="{FF2B5EF4-FFF2-40B4-BE49-F238E27FC236}">
                  <a16:creationId xmlns:a16="http://schemas.microsoft.com/office/drawing/2014/main" id="{97F19C07-032E-952E-11E1-309907066E9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22271" y="135232"/>
              <a:ext cx="1133730" cy="888947"/>
            </a:xfrm>
            <a:prstGeom prst="rect">
              <a:avLst/>
            </a:prstGeom>
          </p:spPr>
        </p:pic>
        <p:pic>
          <p:nvPicPr>
            <p:cNvPr id="24" name="Imagen 23" descr="Dibujo de una persona&#10;&#10;Descripción generada automáticamente con confianza baja">
              <a:extLst>
                <a:ext uri="{FF2B5EF4-FFF2-40B4-BE49-F238E27FC236}">
                  <a16:creationId xmlns:a16="http://schemas.microsoft.com/office/drawing/2014/main" id="{E6F6B2F4-280F-5253-D24F-3463369DFF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0494" y="123561"/>
              <a:ext cx="944543" cy="907082"/>
            </a:xfrm>
            <a:prstGeom prst="rect">
              <a:avLst/>
            </a:prstGeom>
          </p:spPr>
        </p:pic>
        <p:pic>
          <p:nvPicPr>
            <p:cNvPr id="25" name="Imagen 24" descr="Dibujo de una persona&#10;&#10;Descripción generada automáticamente con confianza baja">
              <a:extLst>
                <a:ext uri="{FF2B5EF4-FFF2-40B4-BE49-F238E27FC236}">
                  <a16:creationId xmlns:a16="http://schemas.microsoft.com/office/drawing/2014/main" id="{E60E61C1-7A60-3DAC-7404-CF934C4208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666" y="1733002"/>
              <a:ext cx="520025" cy="499401"/>
            </a:xfrm>
            <a:prstGeom prst="rect">
              <a:avLst/>
            </a:prstGeom>
          </p:spPr>
        </p:pic>
        <p:pic>
          <p:nvPicPr>
            <p:cNvPr id="28" name="Imagen 27" descr="Imagen que contiene tabla, reloj, dibujo&#10;&#10;Descripción generada automáticamente">
              <a:extLst>
                <a:ext uri="{FF2B5EF4-FFF2-40B4-BE49-F238E27FC236}">
                  <a16:creationId xmlns:a16="http://schemas.microsoft.com/office/drawing/2014/main" id="{98CD83F3-F18F-D23B-EE21-E973876260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406" y="1729592"/>
              <a:ext cx="854005" cy="564360"/>
            </a:xfrm>
            <a:prstGeom prst="rect">
              <a:avLst/>
            </a:prstGeom>
          </p:spPr>
        </p:pic>
        <p:pic>
          <p:nvPicPr>
            <p:cNvPr id="29" name="Imagen 28" descr="Dibujo de una persona&#10;&#10;Descripción generada automáticamente con confianza baja">
              <a:extLst>
                <a:ext uri="{FF2B5EF4-FFF2-40B4-BE49-F238E27FC236}">
                  <a16:creationId xmlns:a16="http://schemas.microsoft.com/office/drawing/2014/main" id="{233C24E4-A9B6-589F-2ADC-E0CAB8E099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968" y="1729591"/>
              <a:ext cx="520025" cy="499401"/>
            </a:xfrm>
            <a:prstGeom prst="rect">
              <a:avLst/>
            </a:prstGeom>
          </p:spPr>
        </p:pic>
        <p:pic>
          <p:nvPicPr>
            <p:cNvPr id="30" name="Imagen 29" descr="Dibujo de una persona&#10;&#10;Descripción generada automáticamente con confianza baja">
              <a:extLst>
                <a:ext uri="{FF2B5EF4-FFF2-40B4-BE49-F238E27FC236}">
                  <a16:creationId xmlns:a16="http://schemas.microsoft.com/office/drawing/2014/main" id="{8BAC8153-8975-04EA-5385-9B73D0974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6639" y="1729591"/>
              <a:ext cx="520025" cy="499401"/>
            </a:xfrm>
            <a:prstGeom prst="rect">
              <a:avLst/>
            </a:prstGeom>
          </p:spPr>
        </p:pic>
      </p:grpSp>
      <p:pic>
        <p:nvPicPr>
          <p:cNvPr id="5" name="Imagen 4" descr="Imagen que contiene interior&#10;&#10;Descripción generada automáticamente">
            <a:extLst>
              <a:ext uri="{FF2B5EF4-FFF2-40B4-BE49-F238E27FC236}">
                <a16:creationId xmlns:a16="http://schemas.microsoft.com/office/drawing/2014/main" id="{D607B55C-86D9-C6DF-FE00-BC22AEA26BF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21490" y="2710659"/>
            <a:ext cx="518447" cy="1447008"/>
          </a:xfrm>
          <a:prstGeom prst="rect">
            <a:avLst/>
          </a:prstGeom>
          <a:ln>
            <a:noFill/>
          </a:ln>
          <a:effectLst>
            <a:softEdge rad="25400"/>
          </a:effectLst>
        </p:spPr>
      </p:pic>
    </p:spTree>
    <p:extLst>
      <p:ext uri="{BB962C8B-B14F-4D97-AF65-F5344CB8AC3E}">
        <p14:creationId xmlns:p14="http://schemas.microsoft.com/office/powerpoint/2010/main" val="149046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heel(4)">
                                      <p:cBhvr>
                                        <p:cTn id="27" dur="750"/>
                                        <p:tgtEl>
                                          <p:spTgt spid="5"/>
                                        </p:tgtEl>
                                      </p:cBhvr>
                                    </p:animEffect>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par>
                                <p:cTn id="32" presetID="34" presetClass="emph" presetSubtype="0" fill="hold" grpId="1" nodeType="with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4"/>
                                        </p:tgtEl>
                                        <p:attrNameLst>
                                          <p:attrName>ppt_x</p:attrName>
                                          <p:attrName>ppt_y</p:attrName>
                                        </p:attrNameLst>
                                      </p:cBhvr>
                                    </p:animMotion>
                                    <p:animRot by="1500000">
                                      <p:cBhvr>
                                        <p:cTn id="34" dur="125" fill="hold">
                                          <p:stCondLst>
                                            <p:cond delay="0"/>
                                          </p:stCondLst>
                                        </p:cTn>
                                        <p:tgtEl>
                                          <p:spTgt spid="4"/>
                                        </p:tgtEl>
                                        <p:attrNameLst>
                                          <p:attrName>r</p:attrName>
                                        </p:attrNameLst>
                                      </p:cBhvr>
                                    </p:animRot>
                                    <p:animRot by="-1500000">
                                      <p:cBhvr>
                                        <p:cTn id="35" dur="125" fill="hold">
                                          <p:stCondLst>
                                            <p:cond delay="125"/>
                                          </p:stCondLst>
                                        </p:cTn>
                                        <p:tgtEl>
                                          <p:spTgt spid="4"/>
                                        </p:tgtEl>
                                        <p:attrNameLst>
                                          <p:attrName>r</p:attrName>
                                        </p:attrNameLst>
                                      </p:cBhvr>
                                    </p:animRot>
                                    <p:animRot by="-1500000">
                                      <p:cBhvr>
                                        <p:cTn id="36" dur="125" fill="hold">
                                          <p:stCondLst>
                                            <p:cond delay="250"/>
                                          </p:stCondLst>
                                        </p:cTn>
                                        <p:tgtEl>
                                          <p:spTgt spid="4"/>
                                        </p:tgtEl>
                                        <p:attrNameLst>
                                          <p:attrName>r</p:attrName>
                                        </p:attrNameLst>
                                      </p:cBhvr>
                                    </p:animRot>
                                    <p:animRot by="1500000">
                                      <p:cBhvr>
                                        <p:cTn id="37"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3000"/>
            <a:lum/>
          </a:blip>
          <a:srcRect/>
          <a:stretch>
            <a:fillRect l="-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62AC58-66F3-3FA2-BC79-095008AEE63C}"/>
              </a:ext>
            </a:extLst>
          </p:cNvPr>
          <p:cNvSpPr txBox="1"/>
          <p:nvPr/>
        </p:nvSpPr>
        <p:spPr>
          <a:xfrm>
            <a:off x="5421087" y="58846"/>
            <a:ext cx="6596742" cy="6740307"/>
          </a:xfrm>
          <a:prstGeom prst="rect">
            <a:avLst/>
          </a:prstGeom>
          <a:noFill/>
        </p:spPr>
        <p:txBody>
          <a:bodyPr wrap="square">
            <a:spAutoFit/>
          </a:bodyPr>
          <a:lstStyle/>
          <a:p>
            <a:r>
              <a:rPr lang="es-ES" b="1" dirty="0"/>
              <a:t>“Entonces una mujer de la ciudad, que era pecadora, al saber que Jesús estaba a la mesa en casa del fariseo, trajo un frasco de alabastro con perfume; y estando detrás de él a sus pies, llorando, comenzó a regar con lágrimas sus pies, y los enjugaba con sus cabellos; y besaba sus pies, y los ungía con el perfume. Cuando vio esto el fariseo que le había convidado, dijo para sí: Este, si fuera profeta, conocería quién y qué clase de mujer es la que le toca, que es pecadora. Entonces respondiendo Jesús, le dijo: Simón, una cosa tengo que decirte. Y él le dijo: Di, Maestro. Un acreedor tenía dos deudores: el uno le debía quinientos denarios, y el otro cincuenta; y no teniendo ellos con qué pagar, perdonó a ambos. Di, pues, ¿cuál de ellos le amará más? Respondiendo Simón, dijo: Pienso que aquel a quien perdonó más. Y él le dijo: Rectamente has juzgado. Y vuelto a la mujer, dijo a Simón: ¿Ves esta mujer? Entré en tu casa, y no me diste agua para mis pies; mas ésta ha regado mis pies con lágrimas, y los ha enjugado con sus cabellos. No me diste beso; mas ésta, desde que entré, no ha cesado de besar mis pies. No ungiste mi cabeza con aceite; mas ésta ha ungido con perfume mis pies. Por lo cual te digo que sus muchos pecados le son perdonados, porque amó mucho; mas aquel a quien se le perdona poco, poco ama. Y a ella le dijo: Tus pecados te son perdonados. Y los que estaban juntamente sentados a la mesa, comenzaron a decir entre sí: ¿Quién es éste, que también perdona pecados? Pero él dijo a la mujer: Tu fe te ha salvado, ve en paz” (Lucas 7:37-50).</a:t>
            </a:r>
          </a:p>
        </p:txBody>
      </p:sp>
      <p:pic>
        <p:nvPicPr>
          <p:cNvPr id="5" name="Imagen 4" descr="Imagen que contiene texto, edificio, persona, gente&#10;&#10;Descripción generada automáticamente">
            <a:extLst>
              <a:ext uri="{FF2B5EF4-FFF2-40B4-BE49-F238E27FC236}">
                <a16:creationId xmlns:a16="http://schemas.microsoft.com/office/drawing/2014/main" id="{0851E425-F977-1412-ABBA-05C9A8560843}"/>
              </a:ext>
            </a:extLst>
          </p:cNvPr>
          <p:cNvPicPr>
            <a:picLocks noChangeAspect="1"/>
          </p:cNvPicPr>
          <p:nvPr/>
        </p:nvPicPr>
        <p:blipFill rotWithShape="1">
          <a:blip r:embed="rId3">
            <a:extLst>
              <a:ext uri="{28A0092B-C50C-407E-A947-70E740481C1C}">
                <a14:useLocalDpi xmlns:a14="http://schemas.microsoft.com/office/drawing/2010/main" val="0"/>
              </a:ext>
            </a:extLst>
          </a:blip>
          <a:srcRect b="4191"/>
          <a:stretch/>
        </p:blipFill>
        <p:spPr>
          <a:xfrm>
            <a:off x="174171" y="0"/>
            <a:ext cx="5079302" cy="6858000"/>
          </a:xfrm>
          <a:prstGeom prst="rect">
            <a:avLst/>
          </a:prstGeom>
          <a:ln>
            <a:noFill/>
          </a:ln>
          <a:effectLst>
            <a:softEdge rad="112500"/>
          </a:effectLst>
        </p:spPr>
      </p:pic>
    </p:spTree>
    <p:extLst>
      <p:ext uri="{BB962C8B-B14F-4D97-AF65-F5344CB8AC3E}">
        <p14:creationId xmlns:p14="http://schemas.microsoft.com/office/powerpoint/2010/main" val="248986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FB6E7D2-D18E-DD0D-CC4B-C1972ACE39F0}"/>
              </a:ext>
            </a:extLst>
          </p:cNvPr>
          <p:cNvSpPr txBox="1"/>
          <p:nvPr/>
        </p:nvSpPr>
        <p:spPr>
          <a:xfrm>
            <a:off x="691705" y="1889378"/>
            <a:ext cx="2364440" cy="144655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pic>
        <p:nvPicPr>
          <p:cNvPr id="5" name="Imagen 4" descr="Imagen que contiene persona, ventana, mujer, interior&#10;&#10;Descripción generada automáticamente">
            <a:extLst>
              <a:ext uri="{FF2B5EF4-FFF2-40B4-BE49-F238E27FC236}">
                <a16:creationId xmlns:a16="http://schemas.microsoft.com/office/drawing/2014/main" id="{97D5C28B-4076-4B0F-2E15-B060233F4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413" y="129048"/>
            <a:ext cx="6599904" cy="6599904"/>
          </a:xfrm>
          <a:prstGeom prst="snip2DiagRect">
            <a:avLst>
              <a:gd name="adj1" fmla="val 3031"/>
              <a:gd name="adj2" fmla="val 3101"/>
            </a:avLst>
          </a:prstGeom>
          <a:solidFill>
            <a:srgbClr val="FFFFFF">
              <a:shade val="85000"/>
            </a:srgbClr>
          </a:solidFill>
          <a:ln w="88900" cap="sq">
            <a:solidFill>
              <a:srgbClr val="E4CBAA"/>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9" name="CuadroTexto 8">
            <a:extLst>
              <a:ext uri="{FF2B5EF4-FFF2-40B4-BE49-F238E27FC236}">
                <a16:creationId xmlns:a16="http://schemas.microsoft.com/office/drawing/2014/main" id="{B2D69E8A-D7C2-BBE2-14F2-1A719B21E67B}"/>
              </a:ext>
            </a:extLst>
          </p:cNvPr>
          <p:cNvSpPr txBox="1"/>
          <p:nvPr/>
        </p:nvSpPr>
        <p:spPr>
          <a:xfrm>
            <a:off x="833188" y="3522072"/>
            <a:ext cx="4007781" cy="2704587"/>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Aguja, hilo,</a:t>
            </a:r>
          </a:p>
          <a:p>
            <a:pPr algn="ctr">
              <a:lnSpc>
                <a:spcPct val="150000"/>
              </a:lnSpc>
            </a:pP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dedal y tela</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grpSp>
        <p:nvGrpSpPr>
          <p:cNvPr id="6" name="Grupo 5">
            <a:extLst>
              <a:ext uri="{FF2B5EF4-FFF2-40B4-BE49-F238E27FC236}">
                <a16:creationId xmlns:a16="http://schemas.microsoft.com/office/drawing/2014/main" id="{5627947C-F642-6CA1-BE71-0ED7F99F2B33}"/>
              </a:ext>
            </a:extLst>
          </p:cNvPr>
          <p:cNvGrpSpPr/>
          <p:nvPr/>
        </p:nvGrpSpPr>
        <p:grpSpPr>
          <a:xfrm>
            <a:off x="515931" y="332411"/>
            <a:ext cx="4639760" cy="936726"/>
            <a:chOff x="515931" y="332411"/>
            <a:chExt cx="4639760" cy="936726"/>
          </a:xfrm>
        </p:grpSpPr>
        <p:pic>
          <p:nvPicPr>
            <p:cNvPr id="17" name="Imagen 16" descr="Una caricatura de una persona&#10;&#10;Descripción generada automáticamente con confianza baja">
              <a:extLst>
                <a:ext uri="{FF2B5EF4-FFF2-40B4-BE49-F238E27FC236}">
                  <a16:creationId xmlns:a16="http://schemas.microsoft.com/office/drawing/2014/main" id="{3981FFE9-0E84-73FC-34C9-06C7E919F4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0726" y="332411"/>
              <a:ext cx="934264" cy="934264"/>
            </a:xfrm>
            <a:prstGeom prst="rect">
              <a:avLst/>
            </a:prstGeom>
            <a:effectLst>
              <a:outerShdw blurRad="50800" dist="38100" dir="5400000" algn="t" rotWithShape="0">
                <a:prstClr val="black">
                  <a:alpha val="40000"/>
                </a:prstClr>
              </a:outerShdw>
            </a:effectLst>
          </p:spPr>
        </p:pic>
        <p:pic>
          <p:nvPicPr>
            <p:cNvPr id="19" name="Imagen 18" descr="Imagen que contiene interior, tabla, computadora, pequeño&#10;&#10;Descripción generada automáticamente">
              <a:extLst>
                <a:ext uri="{FF2B5EF4-FFF2-40B4-BE49-F238E27FC236}">
                  <a16:creationId xmlns:a16="http://schemas.microsoft.com/office/drawing/2014/main" id="{D708A677-363D-A8D6-874F-171365CA3D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3642" y="332411"/>
              <a:ext cx="852049" cy="934264"/>
            </a:xfrm>
            <a:prstGeom prst="rect">
              <a:avLst/>
            </a:prstGeom>
            <a:effectLst>
              <a:outerShdw blurRad="50800" dist="38100" dir="5400000" algn="t" rotWithShape="0">
                <a:prstClr val="black">
                  <a:alpha val="40000"/>
                </a:prstClr>
              </a:outerShdw>
            </a:effectLst>
          </p:spPr>
        </p:pic>
        <p:pic>
          <p:nvPicPr>
            <p:cNvPr id="21" name="Imagen 20">
              <a:extLst>
                <a:ext uri="{FF2B5EF4-FFF2-40B4-BE49-F238E27FC236}">
                  <a16:creationId xmlns:a16="http://schemas.microsoft.com/office/drawing/2014/main" id="{95C0CC93-E1F1-3DC0-6CE5-62BCC8D740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4372" y="332411"/>
              <a:ext cx="881945" cy="934264"/>
            </a:xfrm>
            <a:prstGeom prst="rect">
              <a:avLst/>
            </a:prstGeom>
            <a:effectLst>
              <a:outerShdw blurRad="50800" dist="38100" dir="5400000" algn="t" rotWithShape="0">
                <a:prstClr val="black">
                  <a:alpha val="40000"/>
                </a:prstClr>
              </a:outerShdw>
            </a:effectLst>
          </p:spPr>
        </p:pic>
        <p:pic>
          <p:nvPicPr>
            <p:cNvPr id="23" name="Imagen 22" descr="Imagen que contiene tabla, azul&#10;&#10;Descripción generada automáticamente">
              <a:extLst>
                <a:ext uri="{FF2B5EF4-FFF2-40B4-BE49-F238E27FC236}">
                  <a16:creationId xmlns:a16="http://schemas.microsoft.com/office/drawing/2014/main" id="{47BED3FB-D2E7-25C0-C2A0-6DE4480EF1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6868" y="332411"/>
              <a:ext cx="941738" cy="934264"/>
            </a:xfrm>
            <a:prstGeom prst="rect">
              <a:avLst/>
            </a:prstGeom>
            <a:effectLst>
              <a:outerShdw blurRad="50800" dist="38100" dir="5400000" algn="t" rotWithShape="0">
                <a:prstClr val="black">
                  <a:alpha val="40000"/>
                </a:prstClr>
              </a:outerShdw>
            </a:effectLst>
          </p:spPr>
        </p:pic>
        <p:pic>
          <p:nvPicPr>
            <p:cNvPr id="25" name="Imagen 24" descr="Imagen que contiene tabla&#10;&#10;Descripción generada automáticamente">
              <a:extLst>
                <a:ext uri="{FF2B5EF4-FFF2-40B4-BE49-F238E27FC236}">
                  <a16:creationId xmlns:a16="http://schemas.microsoft.com/office/drawing/2014/main" id="{98AB3EBC-14A8-29F2-D3B0-BDA76880E3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5931" y="334873"/>
              <a:ext cx="881945" cy="934264"/>
            </a:xfrm>
            <a:prstGeom prst="rect">
              <a:avLst/>
            </a:prstGeom>
            <a:effectLst>
              <a:outerShdw blurRad="50800" dist="38100" dir="5400000" algn="t" rotWithShape="0">
                <a:prstClr val="black">
                  <a:alpha val="40000"/>
                </a:prstClr>
              </a:outerShdw>
            </a:effectLst>
          </p:spPr>
        </p:pic>
        <p:pic>
          <p:nvPicPr>
            <p:cNvPr id="15" name="Imagen 14" descr="Imagen que contiene tabla&#10;&#10;Descripción generada automáticamente">
              <a:extLst>
                <a:ext uri="{FF2B5EF4-FFF2-40B4-BE49-F238E27FC236}">
                  <a16:creationId xmlns:a16="http://schemas.microsoft.com/office/drawing/2014/main" id="{07B8CB9D-04A3-67E1-D13E-AE7387AB23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8794" y="332411"/>
              <a:ext cx="1113642" cy="934264"/>
            </a:xfrm>
            <a:prstGeom prst="rect">
              <a:avLst/>
            </a:prstGeom>
            <a:effectLst>
              <a:outerShdw blurRad="50800" dist="38100" dir="5400000" algn="t" rotWithShape="0">
                <a:prstClr val="black">
                  <a:alpha val="40000"/>
                </a:prstClr>
              </a:outerShdw>
            </a:effectLst>
          </p:spPr>
        </p:pic>
      </p:grpSp>
      <p:pic>
        <p:nvPicPr>
          <p:cNvPr id="4" name="Imagen 3" descr="Ratón de computadora&#10;&#10;Descripción generada automáticamente con confianza media">
            <a:extLst>
              <a:ext uri="{FF2B5EF4-FFF2-40B4-BE49-F238E27FC236}">
                <a16:creationId xmlns:a16="http://schemas.microsoft.com/office/drawing/2014/main" id="{1EA1C39F-2890-64A0-0544-A91F34B722B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23963" y="1765307"/>
            <a:ext cx="1828804" cy="1694691"/>
          </a:xfrm>
          <a:prstGeom prst="rect">
            <a:avLst/>
          </a:prstGeom>
        </p:spPr>
      </p:pic>
    </p:spTree>
    <p:extLst>
      <p:ext uri="{BB962C8B-B14F-4D97-AF65-F5344CB8AC3E}">
        <p14:creationId xmlns:p14="http://schemas.microsoft.com/office/powerpoint/2010/main" val="216757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1+#ppt_w/2"/>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2"/>
                                        </p:tgtEl>
                                        <p:attrNameLst>
                                          <p:attrName>ppt_x</p:attrName>
                                          <p:attrName>ppt_y</p:attrName>
                                        </p:attrNameLst>
                                      </p:cBhvr>
                                    </p:animMotion>
                                    <p:animRot by="1500000">
                                      <p:cBhvr>
                                        <p:cTn id="20" dur="125" fill="hold">
                                          <p:stCondLst>
                                            <p:cond delay="0"/>
                                          </p:stCondLst>
                                        </p:cTn>
                                        <p:tgtEl>
                                          <p:spTgt spid="2"/>
                                        </p:tgtEl>
                                        <p:attrNameLst>
                                          <p:attrName>r</p:attrName>
                                        </p:attrNameLst>
                                      </p:cBhvr>
                                    </p:animRot>
                                    <p:animRot by="-1500000">
                                      <p:cBhvr>
                                        <p:cTn id="21" dur="125" fill="hold">
                                          <p:stCondLst>
                                            <p:cond delay="125"/>
                                          </p:stCondLst>
                                        </p:cTn>
                                        <p:tgtEl>
                                          <p:spTgt spid="2"/>
                                        </p:tgtEl>
                                        <p:attrNameLst>
                                          <p:attrName>r</p:attrName>
                                        </p:attrNameLst>
                                      </p:cBhvr>
                                    </p:animRot>
                                    <p:animRot by="-1500000">
                                      <p:cBhvr>
                                        <p:cTn id="22" dur="125" fill="hold">
                                          <p:stCondLst>
                                            <p:cond delay="250"/>
                                          </p:stCondLst>
                                        </p:cTn>
                                        <p:tgtEl>
                                          <p:spTgt spid="2"/>
                                        </p:tgtEl>
                                        <p:attrNameLst>
                                          <p:attrName>r</p:attrName>
                                        </p:attrNameLst>
                                      </p:cBhvr>
                                    </p:animRot>
                                    <p:animRot by="1500000">
                                      <p:cBhvr>
                                        <p:cTn id="23" dur="125" fill="hold">
                                          <p:stCondLst>
                                            <p:cond delay="375"/>
                                          </p:stCondLst>
                                        </p:cTn>
                                        <p:tgtEl>
                                          <p:spTgt spid="2"/>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heel(4)">
                                      <p:cBhvr>
                                        <p:cTn id="27" dur="750"/>
                                        <p:tgtEl>
                                          <p:spTgt spid="4"/>
                                        </p:tgtEl>
                                      </p:cBhvr>
                                    </p:animEffect>
                                  </p:childTnLst>
                                </p:cTn>
                              </p:par>
                              <p:par>
                                <p:cTn id="28" presetID="17" presetClass="entr" presetSubtype="10" fill="hold" grpId="0" nodeType="withEffect">
                                  <p:stCondLst>
                                    <p:cond delay="0"/>
                                  </p:stCondLst>
                                  <p:iterate type="lt">
                                    <p:tmPct val="0"/>
                                  </p:iterate>
                                  <p:childTnLst>
                                    <p:set>
                                      <p:cBhvr>
                                        <p:cTn id="29" dur="1" fill="hold">
                                          <p:stCondLst>
                                            <p:cond delay="0"/>
                                          </p:stCondLst>
                                        </p:cTn>
                                        <p:tgtEl>
                                          <p:spTgt spid="9"/>
                                        </p:tgtEl>
                                        <p:attrNameLst>
                                          <p:attrName>style.visibility</p:attrName>
                                        </p:attrNameLst>
                                      </p:cBhvr>
                                      <p:to>
                                        <p:strVal val="visible"/>
                                      </p:to>
                                    </p:set>
                                    <p:anim calcmode="lin" valueType="num">
                                      <p:cBhvr>
                                        <p:cTn id="30" dur="500" fill="hold"/>
                                        <p:tgtEl>
                                          <p:spTgt spid="9"/>
                                        </p:tgtEl>
                                        <p:attrNameLst>
                                          <p:attrName>ppt_w</p:attrName>
                                        </p:attrNameLst>
                                      </p:cBhvr>
                                      <p:tavLst>
                                        <p:tav tm="0">
                                          <p:val>
                                            <p:fltVal val="0"/>
                                          </p:val>
                                        </p:tav>
                                        <p:tav tm="100000">
                                          <p:val>
                                            <p:strVal val="#ppt_w"/>
                                          </p:val>
                                        </p:tav>
                                      </p:tavLst>
                                    </p:anim>
                                    <p:anim calcmode="lin" valueType="num">
                                      <p:cBhvr>
                                        <p:cTn id="31" dur="500" fill="hold"/>
                                        <p:tgtEl>
                                          <p:spTgt spid="9"/>
                                        </p:tgtEl>
                                        <p:attrNameLst>
                                          <p:attrName>ppt_h</p:attrName>
                                        </p:attrNameLst>
                                      </p:cBhvr>
                                      <p:tavLst>
                                        <p:tav tm="0">
                                          <p:val>
                                            <p:strVal val="#ppt_h"/>
                                          </p:val>
                                        </p:tav>
                                        <p:tav tm="100000">
                                          <p:val>
                                            <p:strVal val="#ppt_h"/>
                                          </p:val>
                                        </p:tav>
                                      </p:tavLst>
                                    </p:anim>
                                  </p:childTnLst>
                                </p:cTn>
                              </p:par>
                              <p:par>
                                <p:cTn id="32" presetID="34" presetClass="emph" presetSubtype="0" fill="hold" grpId="1" nodeType="withEffect">
                                  <p:stCondLst>
                                    <p:cond delay="0"/>
                                  </p:stCondLst>
                                  <p:iterate type="lt">
                                    <p:tmPct val="10000"/>
                                  </p:iterate>
                                  <p:childTnLst>
                                    <p:animMotion origin="layout" path="M 0.0 0.0 L 0.0 -0.07213" pathEditMode="relative" ptsTypes="">
                                      <p:cBhvr>
                                        <p:cTn id="33" dur="250" accel="50000" decel="50000" autoRev="1" fill="hold">
                                          <p:stCondLst>
                                            <p:cond delay="0"/>
                                          </p:stCondLst>
                                        </p:cTn>
                                        <p:tgtEl>
                                          <p:spTgt spid="9"/>
                                        </p:tgtEl>
                                        <p:attrNameLst>
                                          <p:attrName>ppt_x</p:attrName>
                                          <p:attrName>ppt_y</p:attrName>
                                        </p:attrNameLst>
                                      </p:cBhvr>
                                    </p:animMotion>
                                    <p:animRot by="1500000">
                                      <p:cBhvr>
                                        <p:cTn id="34" dur="125" fill="hold">
                                          <p:stCondLst>
                                            <p:cond delay="0"/>
                                          </p:stCondLst>
                                        </p:cTn>
                                        <p:tgtEl>
                                          <p:spTgt spid="9"/>
                                        </p:tgtEl>
                                        <p:attrNameLst>
                                          <p:attrName>r</p:attrName>
                                        </p:attrNameLst>
                                      </p:cBhvr>
                                    </p:animRot>
                                    <p:animRot by="-1500000">
                                      <p:cBhvr>
                                        <p:cTn id="35" dur="125" fill="hold">
                                          <p:stCondLst>
                                            <p:cond delay="125"/>
                                          </p:stCondLst>
                                        </p:cTn>
                                        <p:tgtEl>
                                          <p:spTgt spid="9"/>
                                        </p:tgtEl>
                                        <p:attrNameLst>
                                          <p:attrName>r</p:attrName>
                                        </p:attrNameLst>
                                      </p:cBhvr>
                                    </p:animRot>
                                    <p:animRot by="-1500000">
                                      <p:cBhvr>
                                        <p:cTn id="36" dur="125" fill="hold">
                                          <p:stCondLst>
                                            <p:cond delay="250"/>
                                          </p:stCondLst>
                                        </p:cTn>
                                        <p:tgtEl>
                                          <p:spTgt spid="9"/>
                                        </p:tgtEl>
                                        <p:attrNameLst>
                                          <p:attrName>r</p:attrName>
                                        </p:attrNameLst>
                                      </p:cBhvr>
                                    </p:animRot>
                                    <p:animRot by="1500000">
                                      <p:cBhvr>
                                        <p:cTn id="37" dur="125" fill="hold">
                                          <p:stCondLst>
                                            <p:cond delay="375"/>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9" grpId="0"/>
      <p:bldP spid="9" grpId="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FC0E84D-97E6-752F-A298-B44E20CA170A}"/>
              </a:ext>
            </a:extLst>
          </p:cNvPr>
          <p:cNvSpPr txBox="1"/>
          <p:nvPr/>
        </p:nvSpPr>
        <p:spPr>
          <a:xfrm>
            <a:off x="365270" y="215841"/>
            <a:ext cx="7069672" cy="6417141"/>
          </a:xfrm>
          <a:prstGeom prst="rect">
            <a:avLst/>
          </a:prstGeom>
          <a:noFill/>
        </p:spPr>
        <p:txBody>
          <a:bodyPr wrap="square">
            <a:spAutoFit/>
          </a:bodyPr>
          <a:lstStyle/>
          <a:p>
            <a:pPr>
              <a:spcBef>
                <a:spcPts val="600"/>
              </a:spcBef>
            </a:pPr>
            <a:r>
              <a:rPr lang="es-ES" b="1" dirty="0"/>
              <a:t>Dorcas (cuyo nombre significa “gacela”) vivía en Jope, y era conocida por ser generosa, compasiva, cariñosa, por buscar el bien de los demás. Estas características hicieron que ella impactara a muchas personas por su gran corazón. </a:t>
            </a:r>
          </a:p>
          <a:p>
            <a:pPr>
              <a:spcBef>
                <a:spcPts val="600"/>
              </a:spcBef>
            </a:pPr>
            <a:r>
              <a:rPr lang="es-ES" b="1" dirty="0"/>
              <a:t>“Sus hábiles dedos permanecían más activos que su lengua. Ella sabía quién necesitaba ropa cómoda y quién necesitaba asistencia, y generosamente atendía las necesidades de ambos grupos.</a:t>
            </a:r>
          </a:p>
          <a:p>
            <a:pPr>
              <a:spcBef>
                <a:spcPts val="600"/>
              </a:spcBef>
            </a:pPr>
            <a:r>
              <a:rPr lang="es-ES" b="1" dirty="0"/>
              <a:t>“Y aconteció que en aquellos días Dorcas enfermó y murió”. La iglesia de Jope sintió su pérdida; y oyendo que Pedro estaba en Lida, los creyentes le mandaron mensajeros “a rogarle: “No tardes en venir a nosotros”. Levantándose entonces Pedro, fue con ellos; y cuando llegó, lo llevaron a la sala, donde lo rodearon todas las viudas, llorando y mostrando las túnicas y los vestidos que Dorcas hacía cuando estaba con ellas”. A juzgar por la vida de servicio que Dorcas había vivido, no es extraño que llorasen [...]</a:t>
            </a:r>
          </a:p>
          <a:p>
            <a:pPr>
              <a:spcBef>
                <a:spcPts val="600"/>
              </a:spcBef>
            </a:pPr>
            <a:r>
              <a:rPr lang="es-ES" b="1" dirty="0"/>
              <a:t>El corazón del apóstol fue movido a compasión al ver su tristeza. Luego, ordenando que los llorosos deudos salieran de la pieza, se arrodilló y oró fervorosamente a Dios para que devolviese la vida y la salud a Dorcas. Volviéndose hacia el cuerpo, dijo: “Tabita, levántate”. Y ella abrió los ojos, y al ver a Pedro, se incorporó. Dorcas había prestado grandes servicios a la iglesia, y a Dios le pareció bueno traerla de vuelta del país del enemigo” (HD 67).</a:t>
            </a:r>
          </a:p>
        </p:txBody>
      </p:sp>
      <p:pic>
        <p:nvPicPr>
          <p:cNvPr id="4" name="Imagen 3">
            <a:extLst>
              <a:ext uri="{FF2B5EF4-FFF2-40B4-BE49-F238E27FC236}">
                <a16:creationId xmlns:a16="http://schemas.microsoft.com/office/drawing/2014/main" id="{3E39459B-989E-A5D7-EC73-20F8919446EE}"/>
              </a:ext>
            </a:extLst>
          </p:cNvPr>
          <p:cNvPicPr>
            <a:picLocks noChangeAspect="1"/>
          </p:cNvPicPr>
          <p:nvPr/>
        </p:nvPicPr>
        <p:blipFill>
          <a:blip r:embed="rId3"/>
          <a:stretch>
            <a:fillRect/>
          </a:stretch>
        </p:blipFill>
        <p:spPr>
          <a:xfrm>
            <a:off x="7609115" y="140027"/>
            <a:ext cx="2643471" cy="1982603"/>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AB0DDBD6-AD1B-1999-9C52-E2C9BEFE4DC5}"/>
              </a:ext>
            </a:extLst>
          </p:cNvPr>
          <p:cNvPicPr>
            <a:picLocks noChangeAspect="1"/>
          </p:cNvPicPr>
          <p:nvPr/>
        </p:nvPicPr>
        <p:blipFill>
          <a:blip r:embed="rId4"/>
          <a:stretch>
            <a:fillRect/>
          </a:stretch>
        </p:blipFill>
        <p:spPr>
          <a:xfrm>
            <a:off x="9761083" y="1389791"/>
            <a:ext cx="2381052" cy="1785789"/>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7" name="Imagen 6">
            <a:extLst>
              <a:ext uri="{FF2B5EF4-FFF2-40B4-BE49-F238E27FC236}">
                <a16:creationId xmlns:a16="http://schemas.microsoft.com/office/drawing/2014/main" id="{71BAC35A-34D8-4A57-F7AF-6C917D13D4E0}"/>
              </a:ext>
            </a:extLst>
          </p:cNvPr>
          <p:cNvPicPr>
            <a:picLocks noChangeAspect="1"/>
          </p:cNvPicPr>
          <p:nvPr/>
        </p:nvPicPr>
        <p:blipFill>
          <a:blip r:embed="rId5"/>
          <a:stretch>
            <a:fillRect/>
          </a:stretch>
        </p:blipFill>
        <p:spPr>
          <a:xfrm>
            <a:off x="7609114" y="2451911"/>
            <a:ext cx="2643471" cy="1982603"/>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C2162C14-65FE-F3D9-A35F-AF31BDB7B981}"/>
              </a:ext>
            </a:extLst>
          </p:cNvPr>
          <p:cNvPicPr>
            <a:picLocks noChangeAspect="1"/>
          </p:cNvPicPr>
          <p:nvPr/>
        </p:nvPicPr>
        <p:blipFill>
          <a:blip r:embed="rId6"/>
          <a:stretch>
            <a:fillRect/>
          </a:stretch>
        </p:blipFill>
        <p:spPr>
          <a:xfrm flipH="1">
            <a:off x="9498664" y="4006475"/>
            <a:ext cx="2643471" cy="1982603"/>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FFF809C2-D4E5-61F1-D6FC-1B34554FB399}"/>
              </a:ext>
            </a:extLst>
          </p:cNvPr>
          <p:cNvPicPr>
            <a:picLocks noChangeAspect="1"/>
          </p:cNvPicPr>
          <p:nvPr/>
        </p:nvPicPr>
        <p:blipFill rotWithShape="1">
          <a:blip r:embed="rId7"/>
          <a:srcRect l="10295"/>
          <a:stretch/>
        </p:blipFill>
        <p:spPr>
          <a:xfrm>
            <a:off x="7609114" y="4763795"/>
            <a:ext cx="2371328" cy="1982603"/>
          </a:xfrm>
          <a:prstGeom prst="rect">
            <a:avLst/>
          </a:prstGeom>
          <a:ln w="38100" cap="sq">
            <a:solidFill>
              <a:srgbClr val="FFFF99"/>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012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1+#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1+#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8"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0-#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wipe(left)">
                                      <p:cBhvr>
                                        <p:cTn id="4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graphicFrame>
        <p:nvGraphicFramePr>
          <p:cNvPr id="8" name="Diagrama 7">
            <a:extLst>
              <a:ext uri="{FF2B5EF4-FFF2-40B4-BE49-F238E27FC236}">
                <a16:creationId xmlns:a16="http://schemas.microsoft.com/office/drawing/2014/main" id="{2A59DDBD-B747-FA1E-014A-F52C3509581A}"/>
              </a:ext>
            </a:extLst>
          </p:cNvPr>
          <p:cNvGraphicFramePr/>
          <p:nvPr>
            <p:extLst>
              <p:ext uri="{D42A27DB-BD31-4B8C-83A1-F6EECF244321}">
                <p14:modId xmlns:p14="http://schemas.microsoft.com/office/powerpoint/2010/main" val="2115921716"/>
              </p:ext>
            </p:extLst>
          </p:nvPr>
        </p:nvGraphicFramePr>
        <p:xfrm>
          <a:off x="402770" y="468086"/>
          <a:ext cx="11549744" cy="5357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a:extLst>
              <a:ext uri="{FF2B5EF4-FFF2-40B4-BE49-F238E27FC236}">
                <a16:creationId xmlns:a16="http://schemas.microsoft.com/office/drawing/2014/main" id="{444A7821-2BA2-585D-216C-379F7693A0E8}"/>
              </a:ext>
            </a:extLst>
          </p:cNvPr>
          <p:cNvSpPr txBox="1"/>
          <p:nvPr/>
        </p:nvSpPr>
        <p:spPr>
          <a:xfrm>
            <a:off x="152400" y="5833487"/>
            <a:ext cx="11800114" cy="923330"/>
          </a:xfrm>
          <a:prstGeom prst="rect">
            <a:avLst/>
          </a:prstGeom>
          <a:noFill/>
        </p:spPr>
        <p:txBody>
          <a:bodyPr wrap="square">
            <a:spAutoFit/>
          </a:bodyPr>
          <a:lstStyle/>
          <a:p>
            <a:r>
              <a:rPr lang="es-ES" b="1" dirty="0"/>
              <a:t>Así que, cuando pienses en todos los retos que debes de emprender, ya sea en tu escuela, en tu familia, iglesia o cualquier lugar, recuerda la vida de estas personas. Y piensa que Dios utilizará lo que tengas y sepas hacer para cumplir Su propósito en ti, y en la vida de los demás.</a:t>
            </a:r>
          </a:p>
        </p:txBody>
      </p:sp>
      <p:sp>
        <p:nvSpPr>
          <p:cNvPr id="5" name="CuadroTexto 4">
            <a:extLst>
              <a:ext uri="{FF2B5EF4-FFF2-40B4-BE49-F238E27FC236}">
                <a16:creationId xmlns:a16="http://schemas.microsoft.com/office/drawing/2014/main" id="{B5BAF719-5020-A009-364F-A71248FB89E4}"/>
              </a:ext>
            </a:extLst>
          </p:cNvPr>
          <p:cNvSpPr txBox="1"/>
          <p:nvPr/>
        </p:nvSpPr>
        <p:spPr>
          <a:xfrm>
            <a:off x="1019774" y="185073"/>
            <a:ext cx="1328057" cy="349702"/>
          </a:xfrm>
          <a:prstGeom prst="rect">
            <a:avLst/>
          </a:prstGeom>
          <a:solidFill>
            <a:srgbClr val="D8BEEC"/>
          </a:solidFill>
          <a:ln>
            <a:solidFill>
              <a:srgbClr val="7030A0"/>
            </a:solidFill>
          </a:ln>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wrap="square" tIns="0" bIns="72000" rtlCol="0" anchor="ctr" anchorCtr="0">
            <a:spAutoFit/>
          </a:bodyPr>
          <a:lstStyle/>
          <a:p>
            <a:pPr algn="ctr"/>
            <a:r>
              <a:rPr lang="es-ES" b="1" dirty="0"/>
              <a:t>PERSONAJE</a:t>
            </a:r>
          </a:p>
        </p:txBody>
      </p:sp>
      <p:sp>
        <p:nvSpPr>
          <p:cNvPr id="6" name="CuadroTexto 5">
            <a:extLst>
              <a:ext uri="{FF2B5EF4-FFF2-40B4-BE49-F238E27FC236}">
                <a16:creationId xmlns:a16="http://schemas.microsoft.com/office/drawing/2014/main" id="{F8D20CCF-5291-D748-FE5E-42C06B2C10BF}"/>
              </a:ext>
            </a:extLst>
          </p:cNvPr>
          <p:cNvSpPr txBox="1"/>
          <p:nvPr/>
        </p:nvSpPr>
        <p:spPr>
          <a:xfrm>
            <a:off x="2347831" y="185073"/>
            <a:ext cx="3748169" cy="349702"/>
          </a:xfrm>
          <a:prstGeom prst="rect">
            <a:avLst/>
          </a:prstGeom>
          <a:solidFill>
            <a:srgbClr val="FFAFAF"/>
          </a:solidFill>
          <a:ln>
            <a:solidFill>
              <a:srgbClr val="7030A0"/>
            </a:solidFill>
          </a:ln>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wrap="square" tIns="0" bIns="72000" rtlCol="0" anchor="ctr" anchorCtr="0">
            <a:spAutoFit/>
          </a:bodyPr>
          <a:lstStyle>
            <a:defPPr>
              <a:defRPr lang="es-ES"/>
            </a:defPPr>
            <a:lvl1pPr algn="ctr">
              <a:defRPr b="1"/>
            </a:lvl1pPr>
          </a:lstStyle>
          <a:p>
            <a:r>
              <a:rPr lang="es-ES" dirty="0"/>
              <a:t>TENÍA EN SUS MANOS</a:t>
            </a:r>
          </a:p>
        </p:txBody>
      </p:sp>
      <p:sp>
        <p:nvSpPr>
          <p:cNvPr id="7" name="CuadroTexto 6">
            <a:extLst>
              <a:ext uri="{FF2B5EF4-FFF2-40B4-BE49-F238E27FC236}">
                <a16:creationId xmlns:a16="http://schemas.microsoft.com/office/drawing/2014/main" id="{BE04EA30-8A09-813C-C6CE-39AF9882FC14}"/>
              </a:ext>
            </a:extLst>
          </p:cNvPr>
          <p:cNvSpPr txBox="1"/>
          <p:nvPr/>
        </p:nvSpPr>
        <p:spPr>
          <a:xfrm>
            <a:off x="6096000" y="185073"/>
            <a:ext cx="5693230" cy="349702"/>
          </a:xfrm>
          <a:prstGeom prst="rect">
            <a:avLst/>
          </a:prstGeom>
          <a:solidFill>
            <a:srgbClr val="FFFF99"/>
          </a:solidFill>
          <a:ln>
            <a:solidFill>
              <a:srgbClr val="7030A0"/>
            </a:solidFill>
          </a:ln>
          <a:scene3d>
            <a:camera prst="orthographicFront"/>
            <a:lightRig rig="threePt" dir="t"/>
          </a:scene3d>
          <a:sp3d>
            <a:bevelT prst="angle"/>
          </a:sp3d>
        </p:spPr>
        <p:style>
          <a:lnRef idx="1">
            <a:schemeClr val="accent2"/>
          </a:lnRef>
          <a:fillRef idx="2">
            <a:schemeClr val="accent2"/>
          </a:fillRef>
          <a:effectRef idx="1">
            <a:schemeClr val="accent2"/>
          </a:effectRef>
          <a:fontRef idx="minor">
            <a:schemeClr val="dk1"/>
          </a:fontRef>
        </p:style>
        <p:txBody>
          <a:bodyPr wrap="square" tIns="0" bIns="72000" rtlCol="0" anchor="ctr" anchorCtr="0">
            <a:spAutoFit/>
          </a:bodyPr>
          <a:lstStyle>
            <a:defPPr>
              <a:defRPr lang="es-ES"/>
            </a:defPPr>
            <a:lvl1pPr algn="ctr">
              <a:defRPr b="1"/>
            </a:lvl1pPr>
          </a:lstStyle>
          <a:p>
            <a:r>
              <a:rPr lang="es-ES" dirty="0"/>
              <a:t>CON EL PODER DE DIOS CONSIGUIÓ…</a:t>
            </a:r>
          </a:p>
        </p:txBody>
      </p:sp>
      <p:pic>
        <p:nvPicPr>
          <p:cNvPr id="2" name="Imagen 1" descr="Imagen que contiene estructuras metálicas, cadena, tabla, pequeño&#10;&#10;Descripción generada automáticamente">
            <a:extLst>
              <a:ext uri="{FF2B5EF4-FFF2-40B4-BE49-F238E27FC236}">
                <a16:creationId xmlns:a16="http://schemas.microsoft.com/office/drawing/2014/main" id="{9475D3CA-E12B-D597-1137-4ECA1BB8BA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2081" y="2330014"/>
            <a:ext cx="372709" cy="255489"/>
          </a:xfrm>
          <a:prstGeom prst="rect">
            <a:avLst/>
          </a:prstGeom>
        </p:spPr>
      </p:pic>
      <p:pic>
        <p:nvPicPr>
          <p:cNvPr id="12" name="Imagen 11" descr="Flecha&#10;&#10;Descripción generada automáticamente con confianza media">
            <a:extLst>
              <a:ext uri="{FF2B5EF4-FFF2-40B4-BE49-F238E27FC236}">
                <a16:creationId xmlns:a16="http://schemas.microsoft.com/office/drawing/2014/main" id="{AF146426-9330-A083-954C-FE8B77FD74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04831">
            <a:off x="561481" y="2603197"/>
            <a:ext cx="353906" cy="410417"/>
          </a:xfrm>
          <a:prstGeom prst="rect">
            <a:avLst/>
          </a:prstGeom>
        </p:spPr>
      </p:pic>
      <p:pic>
        <p:nvPicPr>
          <p:cNvPr id="14" name="Imagen 13" descr="Dinosaurio en fondo negro&#10;&#10;Descripción generada automáticamente con confianza baja">
            <a:extLst>
              <a:ext uri="{FF2B5EF4-FFF2-40B4-BE49-F238E27FC236}">
                <a16:creationId xmlns:a16="http://schemas.microsoft.com/office/drawing/2014/main" id="{4FAB050D-EA19-92E0-C446-D1A2F38F5CA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2081" y="4720648"/>
            <a:ext cx="363786" cy="306705"/>
          </a:xfrm>
          <a:prstGeom prst="rect">
            <a:avLst/>
          </a:prstGeom>
        </p:spPr>
      </p:pic>
      <p:pic>
        <p:nvPicPr>
          <p:cNvPr id="15" name="Imagen 14">
            <a:extLst>
              <a:ext uri="{FF2B5EF4-FFF2-40B4-BE49-F238E27FC236}">
                <a16:creationId xmlns:a16="http://schemas.microsoft.com/office/drawing/2014/main" id="{163E7938-F28D-EEBE-D986-2AFB6745F0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202308">
            <a:off x="492204" y="4304902"/>
            <a:ext cx="502400" cy="359216"/>
          </a:xfrm>
          <a:prstGeom prst="rect">
            <a:avLst/>
          </a:prstGeom>
        </p:spPr>
      </p:pic>
      <p:pic>
        <p:nvPicPr>
          <p:cNvPr id="16" name="Imagen 15" descr="Imagen que contiene animal, comida, plátano, tabla&#10;&#10;Descripción generada automáticamente">
            <a:extLst>
              <a:ext uri="{FF2B5EF4-FFF2-40B4-BE49-F238E27FC236}">
                <a16:creationId xmlns:a16="http://schemas.microsoft.com/office/drawing/2014/main" id="{441A7A6C-6BD3-AB4F-4F7F-A621A0DCB49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704" y="4024280"/>
            <a:ext cx="460511" cy="306706"/>
          </a:xfrm>
          <a:prstGeom prst="rect">
            <a:avLst/>
          </a:prstGeom>
        </p:spPr>
      </p:pic>
      <p:pic>
        <p:nvPicPr>
          <p:cNvPr id="17" name="Imagen 16" descr="Imagen que contiene interior, tabla, hecho de madera, parado&#10;&#10;Descripción generada automáticamente">
            <a:extLst>
              <a:ext uri="{FF2B5EF4-FFF2-40B4-BE49-F238E27FC236}">
                <a16:creationId xmlns:a16="http://schemas.microsoft.com/office/drawing/2014/main" id="{AD2F3FC6-F202-D7FE-118F-1932D03CB9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540" y="3680896"/>
            <a:ext cx="306447" cy="290021"/>
          </a:xfrm>
          <a:prstGeom prst="rect">
            <a:avLst/>
          </a:prstGeom>
        </p:spPr>
      </p:pic>
      <p:pic>
        <p:nvPicPr>
          <p:cNvPr id="18" name="Imagen 17" descr="Un dibujo de un cuchillo&#10;&#10;Descripción generada automáticamente con confianza baja">
            <a:extLst>
              <a:ext uri="{FF2B5EF4-FFF2-40B4-BE49-F238E27FC236}">
                <a16:creationId xmlns:a16="http://schemas.microsoft.com/office/drawing/2014/main" id="{BC71503E-6E5A-1D97-8FBC-CE7789DD5A6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4879293">
            <a:off x="403164" y="3292873"/>
            <a:ext cx="681017" cy="383072"/>
          </a:xfrm>
          <a:prstGeom prst="rect">
            <a:avLst/>
          </a:prstGeom>
        </p:spPr>
      </p:pic>
      <p:pic>
        <p:nvPicPr>
          <p:cNvPr id="19" name="Imagen 18" descr="Texto, Carta&#10;&#10;Descripción generada automáticamente">
            <a:extLst>
              <a:ext uri="{FF2B5EF4-FFF2-40B4-BE49-F238E27FC236}">
                <a16:creationId xmlns:a16="http://schemas.microsoft.com/office/drawing/2014/main" id="{50F82428-7533-968C-D44E-1AA1CFD3AE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028461">
            <a:off x="564145" y="3016133"/>
            <a:ext cx="180294" cy="248219"/>
          </a:xfrm>
          <a:prstGeom prst="rect">
            <a:avLst/>
          </a:prstGeom>
        </p:spPr>
      </p:pic>
      <p:pic>
        <p:nvPicPr>
          <p:cNvPr id="20" name="Imagen 19" descr="Texto, Carta&#10;&#10;Descripción generada automáticamente">
            <a:extLst>
              <a:ext uri="{FF2B5EF4-FFF2-40B4-BE49-F238E27FC236}">
                <a16:creationId xmlns:a16="http://schemas.microsoft.com/office/drawing/2014/main" id="{EE0ED234-B2B0-AE7A-1E18-AE86F5B0255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028461">
            <a:off x="680405" y="3011920"/>
            <a:ext cx="180294" cy="248219"/>
          </a:xfrm>
          <a:prstGeom prst="rect">
            <a:avLst/>
          </a:prstGeom>
        </p:spPr>
      </p:pic>
      <p:pic>
        <p:nvPicPr>
          <p:cNvPr id="21" name="Imagen 20" descr="Texto, Carta&#10;&#10;Descripción generada automáticamente">
            <a:extLst>
              <a:ext uri="{FF2B5EF4-FFF2-40B4-BE49-F238E27FC236}">
                <a16:creationId xmlns:a16="http://schemas.microsoft.com/office/drawing/2014/main" id="{A2DAE996-9F17-498B-7A0D-997142E5EB1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028461">
            <a:off x="822651" y="3011532"/>
            <a:ext cx="180294" cy="248219"/>
          </a:xfrm>
          <a:prstGeom prst="rect">
            <a:avLst/>
          </a:prstGeom>
        </p:spPr>
      </p:pic>
      <p:pic>
        <p:nvPicPr>
          <p:cNvPr id="22" name="Imagen 21" descr="Mano sosteniendo un plátano&#10;&#10;Descripción generada automáticamente con confianza baja">
            <a:extLst>
              <a:ext uri="{FF2B5EF4-FFF2-40B4-BE49-F238E27FC236}">
                <a16:creationId xmlns:a16="http://schemas.microsoft.com/office/drawing/2014/main" id="{2901B3CC-3BBB-1BD1-5179-A7A8A809C9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221737">
            <a:off x="565159" y="1953082"/>
            <a:ext cx="358712" cy="289852"/>
          </a:xfrm>
          <a:prstGeom prst="rect">
            <a:avLst/>
          </a:prstGeom>
        </p:spPr>
      </p:pic>
      <p:pic>
        <p:nvPicPr>
          <p:cNvPr id="23" name="Imagen 22" descr="Imagen que contiene oscuro, vidrio, luz, vino&#10;&#10;Descripción generada automáticamente">
            <a:extLst>
              <a:ext uri="{FF2B5EF4-FFF2-40B4-BE49-F238E27FC236}">
                <a16:creationId xmlns:a16="http://schemas.microsoft.com/office/drawing/2014/main" id="{5249828F-767E-97E4-8EC9-B520FE20737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018959">
            <a:off x="747683" y="1577798"/>
            <a:ext cx="342850" cy="342850"/>
          </a:xfrm>
          <a:prstGeom prst="rect">
            <a:avLst/>
          </a:prstGeom>
        </p:spPr>
      </p:pic>
      <p:pic>
        <p:nvPicPr>
          <p:cNvPr id="24" name="Imagen 23" descr="Un florero de cerámica&#10;&#10;Descripción generada automáticamente con confianza baja">
            <a:extLst>
              <a:ext uri="{FF2B5EF4-FFF2-40B4-BE49-F238E27FC236}">
                <a16:creationId xmlns:a16="http://schemas.microsoft.com/office/drawing/2014/main" id="{C27E3421-6967-F455-F148-9B52B2B73CB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3661" y="1630960"/>
            <a:ext cx="200469" cy="258876"/>
          </a:xfrm>
          <a:prstGeom prst="rect">
            <a:avLst/>
          </a:prstGeom>
        </p:spPr>
      </p:pic>
      <p:pic>
        <p:nvPicPr>
          <p:cNvPr id="25" name="Imagen 24" descr="Imagen que contiene gusano&#10;&#10;Descripción generada automáticamente">
            <a:extLst>
              <a:ext uri="{FF2B5EF4-FFF2-40B4-BE49-F238E27FC236}">
                <a16:creationId xmlns:a16="http://schemas.microsoft.com/office/drawing/2014/main" id="{A9BC68E2-E284-98E2-EDA8-A50972DDE6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200000" flipH="1" flipV="1">
            <a:off x="660661" y="1647700"/>
            <a:ext cx="238382" cy="238382"/>
          </a:xfrm>
          <a:prstGeom prst="rect">
            <a:avLst/>
          </a:prstGeom>
        </p:spPr>
      </p:pic>
      <p:pic>
        <p:nvPicPr>
          <p:cNvPr id="26" name="Imagen 25" descr="Imagen que contiene oscuro, cuerda, naranja, sombrero&#10;&#10;Descripción generada automáticamente">
            <a:extLst>
              <a:ext uri="{FF2B5EF4-FFF2-40B4-BE49-F238E27FC236}">
                <a16:creationId xmlns:a16="http://schemas.microsoft.com/office/drawing/2014/main" id="{7B1FBB0A-280C-5530-7C99-08B76EE6B4F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57985" y="1209826"/>
            <a:ext cx="341058" cy="409270"/>
          </a:xfrm>
          <a:prstGeom prst="rect">
            <a:avLst/>
          </a:prstGeom>
        </p:spPr>
      </p:pic>
      <p:pic>
        <p:nvPicPr>
          <p:cNvPr id="27" name="Imagen 26" descr="Imagen en blanco y negro&#10;&#10;Descripción generada automáticamente con confianza baja">
            <a:extLst>
              <a:ext uri="{FF2B5EF4-FFF2-40B4-BE49-F238E27FC236}">
                <a16:creationId xmlns:a16="http://schemas.microsoft.com/office/drawing/2014/main" id="{0497E626-80DF-C5A6-18E8-2DFDDC1C2C1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1033434">
            <a:off x="546163" y="905732"/>
            <a:ext cx="335951" cy="339113"/>
          </a:xfrm>
          <a:prstGeom prst="rect">
            <a:avLst/>
          </a:prstGeom>
        </p:spPr>
      </p:pic>
      <p:pic>
        <p:nvPicPr>
          <p:cNvPr id="29" name="Imagen 28" descr="Imagen que contiene hacha, oscuro, hecho de madera, cuchillo&#10;&#10;Descripción generada automáticamente">
            <a:extLst>
              <a:ext uri="{FF2B5EF4-FFF2-40B4-BE49-F238E27FC236}">
                <a16:creationId xmlns:a16="http://schemas.microsoft.com/office/drawing/2014/main" id="{DC8D81F8-D493-ED35-9804-164401F243D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750517">
            <a:off x="498587" y="570969"/>
            <a:ext cx="496273" cy="330849"/>
          </a:xfrm>
          <a:prstGeom prst="rect">
            <a:avLst/>
          </a:prstGeom>
        </p:spPr>
      </p:pic>
      <p:pic>
        <p:nvPicPr>
          <p:cNvPr id="30" name="Imagen 29" descr="Imagen que contiene interior&#10;&#10;Descripción generada automáticamente">
            <a:extLst>
              <a:ext uri="{FF2B5EF4-FFF2-40B4-BE49-F238E27FC236}">
                <a16:creationId xmlns:a16="http://schemas.microsoft.com/office/drawing/2014/main" id="{7E127383-EA40-F223-A5E7-FD0FC0FD23E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53865" y="5056947"/>
            <a:ext cx="109889" cy="306705"/>
          </a:xfrm>
          <a:prstGeom prst="rect">
            <a:avLst/>
          </a:prstGeom>
          <a:ln>
            <a:noFill/>
          </a:ln>
          <a:effectLst>
            <a:softEdge rad="0"/>
          </a:effectLst>
        </p:spPr>
      </p:pic>
      <p:pic>
        <p:nvPicPr>
          <p:cNvPr id="31" name="Imagen 30" descr="Ratón de computadora&#10;&#10;Descripción generada automáticamente con confianza media">
            <a:extLst>
              <a:ext uri="{FF2B5EF4-FFF2-40B4-BE49-F238E27FC236}">
                <a16:creationId xmlns:a16="http://schemas.microsoft.com/office/drawing/2014/main" id="{B8BBA365-5560-2E9E-7B9E-7CD6C714EE5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96709" y="5429921"/>
            <a:ext cx="279532" cy="259033"/>
          </a:xfrm>
          <a:prstGeom prst="rect">
            <a:avLst/>
          </a:prstGeom>
        </p:spPr>
      </p:pic>
    </p:spTree>
    <p:extLst>
      <p:ext uri="{BB962C8B-B14F-4D97-AF65-F5344CB8AC3E}">
        <p14:creationId xmlns:p14="http://schemas.microsoft.com/office/powerpoint/2010/main" val="53346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C8C3AF3C-B361-4785-9E5A-0071BD9241A6}"/>
                                            </p:graphicEl>
                                          </p:spTgt>
                                        </p:tgtEl>
                                        <p:attrNameLst>
                                          <p:attrName>style.visibility</p:attrName>
                                        </p:attrNameLst>
                                      </p:cBhvr>
                                      <p:to>
                                        <p:strVal val="visible"/>
                                      </p:to>
                                    </p:set>
                                    <p:animEffect transition="in" filter="wipe(left)">
                                      <p:cBhvr>
                                        <p:cTn id="7" dur="500"/>
                                        <p:tgtEl>
                                          <p:spTgt spid="8">
                                            <p:graphicEl>
                                              <a:dgm id="{C8C3AF3C-B361-4785-9E5A-0071BD9241A6}"/>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CE67937E-3AE2-4D1E-9F6A-D7FF8BE5CF0B}"/>
                                            </p:graphicEl>
                                          </p:spTgt>
                                        </p:tgtEl>
                                        <p:attrNameLst>
                                          <p:attrName>style.visibility</p:attrName>
                                        </p:attrNameLst>
                                      </p:cBhvr>
                                      <p:to>
                                        <p:strVal val="visible"/>
                                      </p:to>
                                    </p:set>
                                    <p:animEffect transition="in" filter="wipe(left)">
                                      <p:cBhvr>
                                        <p:cTn id="12" dur="500"/>
                                        <p:tgtEl>
                                          <p:spTgt spid="8">
                                            <p:graphicEl>
                                              <a:dgm id="{CE67937E-3AE2-4D1E-9F6A-D7FF8BE5CF0B}"/>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AB7633B6-702B-49B3-8CF8-9599E4E1811B}"/>
                                            </p:graphicEl>
                                          </p:spTgt>
                                        </p:tgtEl>
                                        <p:attrNameLst>
                                          <p:attrName>style.visibility</p:attrName>
                                        </p:attrNameLst>
                                      </p:cBhvr>
                                      <p:to>
                                        <p:strVal val="visible"/>
                                      </p:to>
                                    </p:set>
                                    <p:animEffect transition="in" filter="wipe(left)">
                                      <p:cBhvr>
                                        <p:cTn id="17" dur="500"/>
                                        <p:tgtEl>
                                          <p:spTgt spid="8">
                                            <p:graphicEl>
                                              <a:dgm id="{AB7633B6-702B-49B3-8CF8-9599E4E1811B}"/>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A78A3D05-7905-424E-BD63-1FB0A69EBEA8}"/>
                                            </p:graphicEl>
                                          </p:spTgt>
                                        </p:tgtEl>
                                        <p:attrNameLst>
                                          <p:attrName>style.visibility</p:attrName>
                                        </p:attrNameLst>
                                      </p:cBhvr>
                                      <p:to>
                                        <p:strVal val="visible"/>
                                      </p:to>
                                    </p:set>
                                    <p:animEffect transition="in" filter="wipe(left)">
                                      <p:cBhvr>
                                        <p:cTn id="22" dur="500"/>
                                        <p:tgtEl>
                                          <p:spTgt spid="8">
                                            <p:graphicEl>
                                              <a:dgm id="{A78A3D05-7905-424E-BD63-1FB0A69EBEA8}"/>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graphicEl>
                                              <a:dgm id="{03FD61F9-F0CC-442F-8254-675C30468E06}"/>
                                            </p:graphicEl>
                                          </p:spTgt>
                                        </p:tgtEl>
                                        <p:attrNameLst>
                                          <p:attrName>style.visibility</p:attrName>
                                        </p:attrNameLst>
                                      </p:cBhvr>
                                      <p:to>
                                        <p:strVal val="visible"/>
                                      </p:to>
                                    </p:set>
                                    <p:animEffect transition="in" filter="wipe(left)">
                                      <p:cBhvr>
                                        <p:cTn id="27" dur="500"/>
                                        <p:tgtEl>
                                          <p:spTgt spid="8">
                                            <p:graphicEl>
                                              <a:dgm id="{03FD61F9-F0CC-442F-8254-675C30468E0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graphicEl>
                                              <a:dgm id="{49908080-6620-49C2-AC29-195A7D145531}"/>
                                            </p:graphicEl>
                                          </p:spTgt>
                                        </p:tgtEl>
                                        <p:attrNameLst>
                                          <p:attrName>style.visibility</p:attrName>
                                        </p:attrNameLst>
                                      </p:cBhvr>
                                      <p:to>
                                        <p:strVal val="visible"/>
                                      </p:to>
                                    </p:set>
                                    <p:animEffect transition="in" filter="wipe(left)">
                                      <p:cBhvr>
                                        <p:cTn id="32" dur="500"/>
                                        <p:tgtEl>
                                          <p:spTgt spid="8">
                                            <p:graphicEl>
                                              <a:dgm id="{49908080-6620-49C2-AC29-195A7D145531}"/>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graphicEl>
                                              <a:dgm id="{616CE76B-14D4-4AFB-A857-57DA362992CE}"/>
                                            </p:graphicEl>
                                          </p:spTgt>
                                        </p:tgtEl>
                                        <p:attrNameLst>
                                          <p:attrName>style.visibility</p:attrName>
                                        </p:attrNameLst>
                                      </p:cBhvr>
                                      <p:to>
                                        <p:strVal val="visible"/>
                                      </p:to>
                                    </p:set>
                                    <p:animEffect transition="in" filter="wipe(left)">
                                      <p:cBhvr>
                                        <p:cTn id="37" dur="500"/>
                                        <p:tgtEl>
                                          <p:spTgt spid="8">
                                            <p:graphicEl>
                                              <a:dgm id="{616CE76B-14D4-4AFB-A857-57DA362992CE}"/>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graphicEl>
                                              <a:dgm id="{F1237168-74E9-40B4-B29A-CADBF1607099}"/>
                                            </p:graphicEl>
                                          </p:spTgt>
                                        </p:tgtEl>
                                        <p:attrNameLst>
                                          <p:attrName>style.visibility</p:attrName>
                                        </p:attrNameLst>
                                      </p:cBhvr>
                                      <p:to>
                                        <p:strVal val="visible"/>
                                      </p:to>
                                    </p:set>
                                    <p:animEffect transition="in" filter="wipe(left)">
                                      <p:cBhvr>
                                        <p:cTn id="42" dur="500"/>
                                        <p:tgtEl>
                                          <p:spTgt spid="8">
                                            <p:graphicEl>
                                              <a:dgm id="{F1237168-74E9-40B4-B29A-CADBF1607099}"/>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graphicEl>
                                              <a:dgm id="{A10451A2-86D5-4385-8C50-F93FE91B432A}"/>
                                            </p:graphicEl>
                                          </p:spTgt>
                                        </p:tgtEl>
                                        <p:attrNameLst>
                                          <p:attrName>style.visibility</p:attrName>
                                        </p:attrNameLst>
                                      </p:cBhvr>
                                      <p:to>
                                        <p:strVal val="visible"/>
                                      </p:to>
                                    </p:set>
                                    <p:animEffect transition="in" filter="wipe(left)">
                                      <p:cBhvr>
                                        <p:cTn id="47" dur="500"/>
                                        <p:tgtEl>
                                          <p:spTgt spid="8">
                                            <p:graphicEl>
                                              <a:dgm id="{A10451A2-86D5-4385-8C50-F93FE91B432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8">
                                            <p:graphicEl>
                                              <a:dgm id="{7B1FE95F-34E4-4BC1-8DBE-5E901973372F}"/>
                                            </p:graphicEl>
                                          </p:spTgt>
                                        </p:tgtEl>
                                        <p:attrNameLst>
                                          <p:attrName>style.visibility</p:attrName>
                                        </p:attrNameLst>
                                      </p:cBhvr>
                                      <p:to>
                                        <p:strVal val="visible"/>
                                      </p:to>
                                    </p:set>
                                    <p:animEffect transition="in" filter="wipe(left)">
                                      <p:cBhvr>
                                        <p:cTn id="52" dur="500"/>
                                        <p:tgtEl>
                                          <p:spTgt spid="8">
                                            <p:graphicEl>
                                              <a:dgm id="{7B1FE95F-34E4-4BC1-8DBE-5E901973372F}"/>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8">
                                            <p:graphicEl>
                                              <a:dgm id="{D131394C-B051-4BA1-B5E7-222FBAA271E9}"/>
                                            </p:graphicEl>
                                          </p:spTgt>
                                        </p:tgtEl>
                                        <p:attrNameLst>
                                          <p:attrName>style.visibility</p:attrName>
                                        </p:attrNameLst>
                                      </p:cBhvr>
                                      <p:to>
                                        <p:strVal val="visible"/>
                                      </p:to>
                                    </p:set>
                                    <p:animEffect transition="in" filter="wipe(left)">
                                      <p:cBhvr>
                                        <p:cTn id="57" dur="500"/>
                                        <p:tgtEl>
                                          <p:spTgt spid="8">
                                            <p:graphicEl>
                                              <a:dgm id="{D131394C-B051-4BA1-B5E7-222FBAA271E9}"/>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8">
                                            <p:graphicEl>
                                              <a:dgm id="{28D29B74-96D6-4FEC-8DB9-9EA1E4EF625F}"/>
                                            </p:graphicEl>
                                          </p:spTgt>
                                        </p:tgtEl>
                                        <p:attrNameLst>
                                          <p:attrName>style.visibility</p:attrName>
                                        </p:attrNameLst>
                                      </p:cBhvr>
                                      <p:to>
                                        <p:strVal val="visible"/>
                                      </p:to>
                                    </p:set>
                                    <p:animEffect transition="in" filter="wipe(left)">
                                      <p:cBhvr>
                                        <p:cTn id="62" dur="500"/>
                                        <p:tgtEl>
                                          <p:spTgt spid="8">
                                            <p:graphicEl>
                                              <a:dgm id="{28D29B74-96D6-4FEC-8DB9-9EA1E4EF625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8">
                                            <p:graphicEl>
                                              <a:dgm id="{E0071339-BD8B-4A10-8A38-3E57E79020CE}"/>
                                            </p:graphicEl>
                                          </p:spTgt>
                                        </p:tgtEl>
                                        <p:attrNameLst>
                                          <p:attrName>style.visibility</p:attrName>
                                        </p:attrNameLst>
                                      </p:cBhvr>
                                      <p:to>
                                        <p:strVal val="visible"/>
                                      </p:to>
                                    </p:set>
                                    <p:animEffect transition="in" filter="wipe(left)">
                                      <p:cBhvr>
                                        <p:cTn id="67" dur="500"/>
                                        <p:tgtEl>
                                          <p:spTgt spid="8">
                                            <p:graphicEl>
                                              <a:dgm id="{E0071339-BD8B-4A10-8A38-3E57E79020CE}"/>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8">
                                            <p:graphicEl>
                                              <a:dgm id="{95474F44-C73F-41D6-9586-F7D3E191D9E5}"/>
                                            </p:graphicEl>
                                          </p:spTgt>
                                        </p:tgtEl>
                                        <p:attrNameLst>
                                          <p:attrName>style.visibility</p:attrName>
                                        </p:attrNameLst>
                                      </p:cBhvr>
                                      <p:to>
                                        <p:strVal val="visible"/>
                                      </p:to>
                                    </p:set>
                                    <p:animEffect transition="in" filter="wipe(left)">
                                      <p:cBhvr>
                                        <p:cTn id="72" dur="500"/>
                                        <p:tgtEl>
                                          <p:spTgt spid="8">
                                            <p:graphicEl>
                                              <a:dgm id="{95474F44-C73F-41D6-9586-F7D3E191D9E5}"/>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8">
                                            <p:graphicEl>
                                              <a:dgm id="{25F5583D-DA17-4BE8-A1E4-9B489DBEE28E}"/>
                                            </p:graphicEl>
                                          </p:spTgt>
                                        </p:tgtEl>
                                        <p:attrNameLst>
                                          <p:attrName>style.visibility</p:attrName>
                                        </p:attrNameLst>
                                      </p:cBhvr>
                                      <p:to>
                                        <p:strVal val="visible"/>
                                      </p:to>
                                    </p:set>
                                    <p:animEffect transition="in" filter="wipe(left)">
                                      <p:cBhvr>
                                        <p:cTn id="77" dur="500"/>
                                        <p:tgtEl>
                                          <p:spTgt spid="8">
                                            <p:graphicEl>
                                              <a:dgm id="{25F5583D-DA17-4BE8-A1E4-9B489DBEE28E}"/>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8">
                                            <p:graphicEl>
                                              <a:dgm id="{06179760-36BB-4AF8-B99D-56137CBE729C}"/>
                                            </p:graphicEl>
                                          </p:spTgt>
                                        </p:tgtEl>
                                        <p:attrNameLst>
                                          <p:attrName>style.visibility</p:attrName>
                                        </p:attrNameLst>
                                      </p:cBhvr>
                                      <p:to>
                                        <p:strVal val="visible"/>
                                      </p:to>
                                    </p:set>
                                    <p:animEffect transition="in" filter="wipe(left)">
                                      <p:cBhvr>
                                        <p:cTn id="82" dur="500"/>
                                        <p:tgtEl>
                                          <p:spTgt spid="8">
                                            <p:graphicEl>
                                              <a:dgm id="{06179760-36BB-4AF8-B99D-56137CBE729C}"/>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8">
                                            <p:graphicEl>
                                              <a:dgm id="{734561F6-8C1E-433F-B317-87AC27BC6509}"/>
                                            </p:graphicEl>
                                          </p:spTgt>
                                        </p:tgtEl>
                                        <p:attrNameLst>
                                          <p:attrName>style.visibility</p:attrName>
                                        </p:attrNameLst>
                                      </p:cBhvr>
                                      <p:to>
                                        <p:strVal val="visible"/>
                                      </p:to>
                                    </p:set>
                                    <p:animEffect transition="in" filter="wipe(left)">
                                      <p:cBhvr>
                                        <p:cTn id="87" dur="500"/>
                                        <p:tgtEl>
                                          <p:spTgt spid="8">
                                            <p:graphicEl>
                                              <a:dgm id="{734561F6-8C1E-433F-B317-87AC27BC6509}"/>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8">
                                            <p:graphicEl>
                                              <a:dgm id="{79006465-ECED-4F06-9735-486254DA6F31}"/>
                                            </p:graphicEl>
                                          </p:spTgt>
                                        </p:tgtEl>
                                        <p:attrNameLst>
                                          <p:attrName>style.visibility</p:attrName>
                                        </p:attrNameLst>
                                      </p:cBhvr>
                                      <p:to>
                                        <p:strVal val="visible"/>
                                      </p:to>
                                    </p:set>
                                    <p:animEffect transition="in" filter="wipe(left)">
                                      <p:cBhvr>
                                        <p:cTn id="92" dur="500"/>
                                        <p:tgtEl>
                                          <p:spTgt spid="8">
                                            <p:graphicEl>
                                              <a:dgm id="{79006465-ECED-4F06-9735-486254DA6F31}"/>
                                            </p:graphicEl>
                                          </p:spTgt>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8">
                                            <p:graphicEl>
                                              <a:dgm id="{3F48918A-C4E6-447D-BF24-BEA5DFD208C9}"/>
                                            </p:graphicEl>
                                          </p:spTgt>
                                        </p:tgtEl>
                                        <p:attrNameLst>
                                          <p:attrName>style.visibility</p:attrName>
                                        </p:attrNameLst>
                                      </p:cBhvr>
                                      <p:to>
                                        <p:strVal val="visible"/>
                                      </p:to>
                                    </p:set>
                                    <p:animEffect transition="in" filter="wipe(left)">
                                      <p:cBhvr>
                                        <p:cTn id="97" dur="500"/>
                                        <p:tgtEl>
                                          <p:spTgt spid="8">
                                            <p:graphicEl>
                                              <a:dgm id="{3F48918A-C4E6-447D-BF24-BEA5DFD208C9}"/>
                                            </p:graphicEl>
                                          </p:spTgt>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8">
                                            <p:graphicEl>
                                              <a:dgm id="{36793EA3-8200-46FD-9059-F9F32C6F3DDB}"/>
                                            </p:graphicEl>
                                          </p:spTgt>
                                        </p:tgtEl>
                                        <p:attrNameLst>
                                          <p:attrName>style.visibility</p:attrName>
                                        </p:attrNameLst>
                                      </p:cBhvr>
                                      <p:to>
                                        <p:strVal val="visible"/>
                                      </p:to>
                                    </p:set>
                                    <p:animEffect transition="in" filter="wipe(left)">
                                      <p:cBhvr>
                                        <p:cTn id="102" dur="500"/>
                                        <p:tgtEl>
                                          <p:spTgt spid="8">
                                            <p:graphicEl>
                                              <a:dgm id="{36793EA3-8200-46FD-9059-F9F32C6F3DDB}"/>
                                            </p:graphic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8">
                                            <p:graphicEl>
                                              <a:dgm id="{693CDE63-F341-4B1C-A37A-2B3B74DD22D4}"/>
                                            </p:graphicEl>
                                          </p:spTgt>
                                        </p:tgtEl>
                                        <p:attrNameLst>
                                          <p:attrName>style.visibility</p:attrName>
                                        </p:attrNameLst>
                                      </p:cBhvr>
                                      <p:to>
                                        <p:strVal val="visible"/>
                                      </p:to>
                                    </p:set>
                                    <p:animEffect transition="in" filter="wipe(left)">
                                      <p:cBhvr>
                                        <p:cTn id="107" dur="500"/>
                                        <p:tgtEl>
                                          <p:spTgt spid="8">
                                            <p:graphicEl>
                                              <a:dgm id="{693CDE63-F341-4B1C-A37A-2B3B74DD22D4}"/>
                                            </p:graphicEl>
                                          </p:spTgt>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8">
                                            <p:graphicEl>
                                              <a:dgm id="{2DC34E8C-309F-41BB-AD8F-A455AFFB541E}"/>
                                            </p:graphicEl>
                                          </p:spTgt>
                                        </p:tgtEl>
                                        <p:attrNameLst>
                                          <p:attrName>style.visibility</p:attrName>
                                        </p:attrNameLst>
                                      </p:cBhvr>
                                      <p:to>
                                        <p:strVal val="visible"/>
                                      </p:to>
                                    </p:set>
                                    <p:animEffect transition="in" filter="wipe(left)">
                                      <p:cBhvr>
                                        <p:cTn id="112" dur="500"/>
                                        <p:tgtEl>
                                          <p:spTgt spid="8">
                                            <p:graphicEl>
                                              <a:dgm id="{2DC34E8C-309F-41BB-AD8F-A455AFFB541E}"/>
                                            </p:graphicEl>
                                          </p:spTgt>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8">
                                            <p:graphicEl>
                                              <a:dgm id="{04697F35-6B69-43B1-A8CF-A43916AE6371}"/>
                                            </p:graphicEl>
                                          </p:spTgt>
                                        </p:tgtEl>
                                        <p:attrNameLst>
                                          <p:attrName>style.visibility</p:attrName>
                                        </p:attrNameLst>
                                      </p:cBhvr>
                                      <p:to>
                                        <p:strVal val="visible"/>
                                      </p:to>
                                    </p:set>
                                    <p:animEffect transition="in" filter="wipe(left)">
                                      <p:cBhvr>
                                        <p:cTn id="117" dur="500"/>
                                        <p:tgtEl>
                                          <p:spTgt spid="8">
                                            <p:graphicEl>
                                              <a:dgm id="{04697F35-6B69-43B1-A8CF-A43916AE6371}"/>
                                            </p:graphicEl>
                                          </p:spTgt>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8">
                                            <p:graphicEl>
                                              <a:dgm id="{09026FC5-53C4-4EF2-8835-65AA2D22325A}"/>
                                            </p:graphicEl>
                                          </p:spTgt>
                                        </p:tgtEl>
                                        <p:attrNameLst>
                                          <p:attrName>style.visibility</p:attrName>
                                        </p:attrNameLst>
                                      </p:cBhvr>
                                      <p:to>
                                        <p:strVal val="visible"/>
                                      </p:to>
                                    </p:set>
                                    <p:animEffect transition="in" filter="wipe(left)">
                                      <p:cBhvr>
                                        <p:cTn id="122" dur="500"/>
                                        <p:tgtEl>
                                          <p:spTgt spid="8">
                                            <p:graphicEl>
                                              <a:dgm id="{09026FC5-53C4-4EF2-8835-65AA2D22325A}"/>
                                            </p:graphicEl>
                                          </p:spTgt>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8">
                                            <p:graphicEl>
                                              <a:dgm id="{3C56268F-6D90-4CBD-8A80-D0B70E29CDA5}"/>
                                            </p:graphicEl>
                                          </p:spTgt>
                                        </p:tgtEl>
                                        <p:attrNameLst>
                                          <p:attrName>style.visibility</p:attrName>
                                        </p:attrNameLst>
                                      </p:cBhvr>
                                      <p:to>
                                        <p:strVal val="visible"/>
                                      </p:to>
                                    </p:set>
                                    <p:animEffect transition="in" filter="wipe(left)">
                                      <p:cBhvr>
                                        <p:cTn id="127" dur="500"/>
                                        <p:tgtEl>
                                          <p:spTgt spid="8">
                                            <p:graphicEl>
                                              <a:dgm id="{3C56268F-6D90-4CBD-8A80-D0B70E29CDA5}"/>
                                            </p:graphicEl>
                                          </p:spTgt>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8">
                                            <p:graphicEl>
                                              <a:dgm id="{CA969008-9D3E-4795-94B6-7B451CC04D44}"/>
                                            </p:graphicEl>
                                          </p:spTgt>
                                        </p:tgtEl>
                                        <p:attrNameLst>
                                          <p:attrName>style.visibility</p:attrName>
                                        </p:attrNameLst>
                                      </p:cBhvr>
                                      <p:to>
                                        <p:strVal val="visible"/>
                                      </p:to>
                                    </p:set>
                                    <p:animEffect transition="in" filter="wipe(left)">
                                      <p:cBhvr>
                                        <p:cTn id="132" dur="500"/>
                                        <p:tgtEl>
                                          <p:spTgt spid="8">
                                            <p:graphicEl>
                                              <a:dgm id="{CA969008-9D3E-4795-94B6-7B451CC04D44}"/>
                                            </p:graphicEl>
                                          </p:spTgt>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8">
                                            <p:graphicEl>
                                              <a:dgm id="{6C448E0F-ACF1-4094-81CD-714D323C4A25}"/>
                                            </p:graphicEl>
                                          </p:spTgt>
                                        </p:tgtEl>
                                        <p:attrNameLst>
                                          <p:attrName>style.visibility</p:attrName>
                                        </p:attrNameLst>
                                      </p:cBhvr>
                                      <p:to>
                                        <p:strVal val="visible"/>
                                      </p:to>
                                    </p:set>
                                    <p:animEffect transition="in" filter="wipe(left)">
                                      <p:cBhvr>
                                        <p:cTn id="137" dur="500"/>
                                        <p:tgtEl>
                                          <p:spTgt spid="8">
                                            <p:graphicEl>
                                              <a:dgm id="{6C448E0F-ACF1-4094-81CD-714D323C4A25}"/>
                                            </p:graphicEl>
                                          </p:spTgt>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8">
                                            <p:graphicEl>
                                              <a:dgm id="{20A6DB67-9E2D-44FC-AA18-6CAC582BECB1}"/>
                                            </p:graphicEl>
                                          </p:spTgt>
                                        </p:tgtEl>
                                        <p:attrNameLst>
                                          <p:attrName>style.visibility</p:attrName>
                                        </p:attrNameLst>
                                      </p:cBhvr>
                                      <p:to>
                                        <p:strVal val="visible"/>
                                      </p:to>
                                    </p:set>
                                    <p:animEffect transition="in" filter="wipe(left)">
                                      <p:cBhvr>
                                        <p:cTn id="142" dur="500"/>
                                        <p:tgtEl>
                                          <p:spTgt spid="8">
                                            <p:graphicEl>
                                              <a:dgm id="{20A6DB67-9E2D-44FC-AA18-6CAC582BECB1}"/>
                                            </p:graphicEl>
                                          </p:spTgt>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8">
                                            <p:graphicEl>
                                              <a:dgm id="{C845011F-20D1-4A9D-9514-A90303E57E44}"/>
                                            </p:graphicEl>
                                          </p:spTgt>
                                        </p:tgtEl>
                                        <p:attrNameLst>
                                          <p:attrName>style.visibility</p:attrName>
                                        </p:attrNameLst>
                                      </p:cBhvr>
                                      <p:to>
                                        <p:strVal val="visible"/>
                                      </p:to>
                                    </p:set>
                                    <p:animEffect transition="in" filter="wipe(left)">
                                      <p:cBhvr>
                                        <p:cTn id="147" dur="500"/>
                                        <p:tgtEl>
                                          <p:spTgt spid="8">
                                            <p:graphicEl>
                                              <a:dgm id="{C845011F-20D1-4A9D-9514-A90303E57E44}"/>
                                            </p:graphicEl>
                                          </p:spTgt>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8">
                                            <p:graphicEl>
                                              <a:dgm id="{9EC0EE82-7BA4-4FA4-B954-0FAB80BDED33}"/>
                                            </p:graphicEl>
                                          </p:spTgt>
                                        </p:tgtEl>
                                        <p:attrNameLst>
                                          <p:attrName>style.visibility</p:attrName>
                                        </p:attrNameLst>
                                      </p:cBhvr>
                                      <p:to>
                                        <p:strVal val="visible"/>
                                      </p:to>
                                    </p:set>
                                    <p:animEffect transition="in" filter="wipe(left)">
                                      <p:cBhvr>
                                        <p:cTn id="152" dur="500"/>
                                        <p:tgtEl>
                                          <p:spTgt spid="8">
                                            <p:graphicEl>
                                              <a:dgm id="{9EC0EE82-7BA4-4FA4-B954-0FAB80BDED33}"/>
                                            </p:graphicEl>
                                          </p:spTgt>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8">
                                            <p:graphicEl>
                                              <a:dgm id="{F84FF776-D7FA-4738-A3AD-C48AD4370823}"/>
                                            </p:graphicEl>
                                          </p:spTgt>
                                        </p:tgtEl>
                                        <p:attrNameLst>
                                          <p:attrName>style.visibility</p:attrName>
                                        </p:attrNameLst>
                                      </p:cBhvr>
                                      <p:to>
                                        <p:strVal val="visible"/>
                                      </p:to>
                                    </p:set>
                                    <p:animEffect transition="in" filter="wipe(left)">
                                      <p:cBhvr>
                                        <p:cTn id="157" dur="500"/>
                                        <p:tgtEl>
                                          <p:spTgt spid="8">
                                            <p:graphicEl>
                                              <a:dgm id="{F84FF776-D7FA-4738-A3AD-C48AD4370823}"/>
                                            </p:graphicEl>
                                          </p:spTgt>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8">
                                            <p:graphicEl>
                                              <a:dgm id="{0C24EA63-57A8-4B44-AB4E-B1897CA73C26}"/>
                                            </p:graphicEl>
                                          </p:spTgt>
                                        </p:tgtEl>
                                        <p:attrNameLst>
                                          <p:attrName>style.visibility</p:attrName>
                                        </p:attrNameLst>
                                      </p:cBhvr>
                                      <p:to>
                                        <p:strVal val="visible"/>
                                      </p:to>
                                    </p:set>
                                    <p:animEffect transition="in" filter="wipe(left)">
                                      <p:cBhvr>
                                        <p:cTn id="162" dur="500"/>
                                        <p:tgtEl>
                                          <p:spTgt spid="8">
                                            <p:graphicEl>
                                              <a:dgm id="{0C24EA63-57A8-4B44-AB4E-B1897CA73C26}"/>
                                            </p:graphicEl>
                                          </p:spTgt>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8">
                                            <p:graphicEl>
                                              <a:dgm id="{C8D5814E-6368-4F27-B72D-19ACFFEB71C5}"/>
                                            </p:graphicEl>
                                          </p:spTgt>
                                        </p:tgtEl>
                                        <p:attrNameLst>
                                          <p:attrName>style.visibility</p:attrName>
                                        </p:attrNameLst>
                                      </p:cBhvr>
                                      <p:to>
                                        <p:strVal val="visible"/>
                                      </p:to>
                                    </p:set>
                                    <p:animEffect transition="in" filter="wipe(left)">
                                      <p:cBhvr>
                                        <p:cTn id="167" dur="500"/>
                                        <p:tgtEl>
                                          <p:spTgt spid="8">
                                            <p:graphicEl>
                                              <a:dgm id="{C8D5814E-6368-4F27-B72D-19ACFFEB71C5}"/>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grpId="0" nodeType="clickEffect">
                                  <p:stCondLst>
                                    <p:cond delay="0"/>
                                  </p:stCondLst>
                                  <p:childTnLst>
                                    <p:set>
                                      <p:cBhvr>
                                        <p:cTn id="171" dur="1" fill="hold">
                                          <p:stCondLst>
                                            <p:cond delay="0"/>
                                          </p:stCondLst>
                                        </p:cTn>
                                        <p:tgtEl>
                                          <p:spTgt spid="8">
                                            <p:graphicEl>
                                              <a:dgm id="{A2395377-0206-42CB-A9E0-F00F5148A90C}"/>
                                            </p:graphicEl>
                                          </p:spTgt>
                                        </p:tgtEl>
                                        <p:attrNameLst>
                                          <p:attrName>style.visibility</p:attrName>
                                        </p:attrNameLst>
                                      </p:cBhvr>
                                      <p:to>
                                        <p:strVal val="visible"/>
                                      </p:to>
                                    </p:set>
                                    <p:animEffect transition="in" filter="wipe(left)">
                                      <p:cBhvr>
                                        <p:cTn id="172" dur="500"/>
                                        <p:tgtEl>
                                          <p:spTgt spid="8">
                                            <p:graphicEl>
                                              <a:dgm id="{A2395377-0206-42CB-A9E0-F00F5148A90C}"/>
                                            </p:graphic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8" fill="hold" grpId="0" nodeType="clickEffect">
                                  <p:stCondLst>
                                    <p:cond delay="0"/>
                                  </p:stCondLst>
                                  <p:childTnLst>
                                    <p:set>
                                      <p:cBhvr>
                                        <p:cTn id="176" dur="1" fill="hold">
                                          <p:stCondLst>
                                            <p:cond delay="0"/>
                                          </p:stCondLst>
                                        </p:cTn>
                                        <p:tgtEl>
                                          <p:spTgt spid="8">
                                            <p:graphicEl>
                                              <a:dgm id="{70501FB5-5D95-4E64-86B9-238C99257103}"/>
                                            </p:graphicEl>
                                          </p:spTgt>
                                        </p:tgtEl>
                                        <p:attrNameLst>
                                          <p:attrName>style.visibility</p:attrName>
                                        </p:attrNameLst>
                                      </p:cBhvr>
                                      <p:to>
                                        <p:strVal val="visible"/>
                                      </p:to>
                                    </p:set>
                                    <p:animEffect transition="in" filter="wipe(left)">
                                      <p:cBhvr>
                                        <p:cTn id="177" dur="500"/>
                                        <p:tgtEl>
                                          <p:spTgt spid="8">
                                            <p:graphicEl>
                                              <a:dgm id="{70501FB5-5D95-4E64-86B9-238C99257103}"/>
                                            </p:graphicEl>
                                          </p:spTgt>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8" fill="hold" grpId="0" nodeType="clickEffect">
                                  <p:stCondLst>
                                    <p:cond delay="0"/>
                                  </p:stCondLst>
                                  <p:childTnLst>
                                    <p:set>
                                      <p:cBhvr>
                                        <p:cTn id="181" dur="1" fill="hold">
                                          <p:stCondLst>
                                            <p:cond delay="0"/>
                                          </p:stCondLst>
                                        </p:cTn>
                                        <p:tgtEl>
                                          <p:spTgt spid="8">
                                            <p:graphicEl>
                                              <a:dgm id="{E9427475-B74A-4227-8627-E577E16CB6D3}"/>
                                            </p:graphicEl>
                                          </p:spTgt>
                                        </p:tgtEl>
                                        <p:attrNameLst>
                                          <p:attrName>style.visibility</p:attrName>
                                        </p:attrNameLst>
                                      </p:cBhvr>
                                      <p:to>
                                        <p:strVal val="visible"/>
                                      </p:to>
                                    </p:set>
                                    <p:animEffect transition="in" filter="wipe(left)">
                                      <p:cBhvr>
                                        <p:cTn id="182" dur="500"/>
                                        <p:tgtEl>
                                          <p:spTgt spid="8">
                                            <p:graphicEl>
                                              <a:dgm id="{E9427475-B74A-4227-8627-E577E16CB6D3}"/>
                                            </p:graphicEl>
                                          </p:spTgt>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8" fill="hold" grpId="0" nodeType="clickEffect">
                                  <p:stCondLst>
                                    <p:cond delay="0"/>
                                  </p:stCondLst>
                                  <p:childTnLst>
                                    <p:set>
                                      <p:cBhvr>
                                        <p:cTn id="186" dur="1" fill="hold">
                                          <p:stCondLst>
                                            <p:cond delay="0"/>
                                          </p:stCondLst>
                                        </p:cTn>
                                        <p:tgtEl>
                                          <p:spTgt spid="8">
                                            <p:graphicEl>
                                              <a:dgm id="{7AB5B174-37F9-42C9-930C-DA5121D37D7B}"/>
                                            </p:graphicEl>
                                          </p:spTgt>
                                        </p:tgtEl>
                                        <p:attrNameLst>
                                          <p:attrName>style.visibility</p:attrName>
                                        </p:attrNameLst>
                                      </p:cBhvr>
                                      <p:to>
                                        <p:strVal val="visible"/>
                                      </p:to>
                                    </p:set>
                                    <p:animEffect transition="in" filter="wipe(left)">
                                      <p:cBhvr>
                                        <p:cTn id="187" dur="500"/>
                                        <p:tgtEl>
                                          <p:spTgt spid="8">
                                            <p:graphicEl>
                                              <a:dgm id="{7AB5B174-37F9-42C9-930C-DA5121D37D7B}"/>
                                            </p:graphicEl>
                                          </p:spTgt>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8" fill="hold" grpId="0" nodeType="clickEffect">
                                  <p:stCondLst>
                                    <p:cond delay="0"/>
                                  </p:stCondLst>
                                  <p:childTnLst>
                                    <p:set>
                                      <p:cBhvr>
                                        <p:cTn id="191" dur="1" fill="hold">
                                          <p:stCondLst>
                                            <p:cond delay="0"/>
                                          </p:stCondLst>
                                        </p:cTn>
                                        <p:tgtEl>
                                          <p:spTgt spid="8">
                                            <p:graphicEl>
                                              <a:dgm id="{64D542D3-C6A5-424A-92EF-9EE63AEDA8F3}"/>
                                            </p:graphicEl>
                                          </p:spTgt>
                                        </p:tgtEl>
                                        <p:attrNameLst>
                                          <p:attrName>style.visibility</p:attrName>
                                        </p:attrNameLst>
                                      </p:cBhvr>
                                      <p:to>
                                        <p:strVal val="visible"/>
                                      </p:to>
                                    </p:set>
                                    <p:animEffect transition="in" filter="wipe(left)">
                                      <p:cBhvr>
                                        <p:cTn id="192" dur="500"/>
                                        <p:tgtEl>
                                          <p:spTgt spid="8">
                                            <p:graphicEl>
                                              <a:dgm id="{64D542D3-C6A5-424A-92EF-9EE63AEDA8F3}"/>
                                            </p:graphicEl>
                                          </p:spTgt>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8" fill="hold" grpId="0" nodeType="clickEffect">
                                  <p:stCondLst>
                                    <p:cond delay="0"/>
                                  </p:stCondLst>
                                  <p:childTnLst>
                                    <p:set>
                                      <p:cBhvr>
                                        <p:cTn id="196" dur="1" fill="hold">
                                          <p:stCondLst>
                                            <p:cond delay="0"/>
                                          </p:stCondLst>
                                        </p:cTn>
                                        <p:tgtEl>
                                          <p:spTgt spid="8">
                                            <p:graphicEl>
                                              <a:dgm id="{4719461E-44D9-4A9C-8D40-B2FB15C84431}"/>
                                            </p:graphicEl>
                                          </p:spTgt>
                                        </p:tgtEl>
                                        <p:attrNameLst>
                                          <p:attrName>style.visibility</p:attrName>
                                        </p:attrNameLst>
                                      </p:cBhvr>
                                      <p:to>
                                        <p:strVal val="visible"/>
                                      </p:to>
                                    </p:set>
                                    <p:animEffect transition="in" filter="wipe(left)">
                                      <p:cBhvr>
                                        <p:cTn id="197" dur="500"/>
                                        <p:tgtEl>
                                          <p:spTgt spid="8">
                                            <p:graphicEl>
                                              <a:dgm id="{4719461E-44D9-4A9C-8D40-B2FB15C84431}"/>
                                            </p:graphicEl>
                                          </p:spTgt>
                                        </p:tgtEl>
                                      </p:cBhvr>
                                    </p:animEffect>
                                  </p:childTnLst>
                                </p:cTn>
                              </p:par>
                            </p:childTnLst>
                          </p:cTn>
                        </p:par>
                      </p:childTnLst>
                    </p:cTn>
                  </p:par>
                  <p:par>
                    <p:cTn id="198" fill="hold">
                      <p:stCondLst>
                        <p:cond delay="indefinite"/>
                      </p:stCondLst>
                      <p:childTnLst>
                        <p:par>
                          <p:cTn id="199" fill="hold">
                            <p:stCondLst>
                              <p:cond delay="0"/>
                            </p:stCondLst>
                            <p:childTnLst>
                              <p:par>
                                <p:cTn id="200" presetID="22" presetClass="entr" presetSubtype="8" fill="hold" grpId="0" nodeType="clickEffect">
                                  <p:stCondLst>
                                    <p:cond delay="0"/>
                                  </p:stCondLst>
                                  <p:childTnLst>
                                    <p:set>
                                      <p:cBhvr>
                                        <p:cTn id="201" dur="1" fill="hold">
                                          <p:stCondLst>
                                            <p:cond delay="0"/>
                                          </p:stCondLst>
                                        </p:cTn>
                                        <p:tgtEl>
                                          <p:spTgt spid="8">
                                            <p:graphicEl>
                                              <a:dgm id="{99FA89AA-5ED3-47AA-B0C3-4C1BACE8C523}"/>
                                            </p:graphicEl>
                                          </p:spTgt>
                                        </p:tgtEl>
                                        <p:attrNameLst>
                                          <p:attrName>style.visibility</p:attrName>
                                        </p:attrNameLst>
                                      </p:cBhvr>
                                      <p:to>
                                        <p:strVal val="visible"/>
                                      </p:to>
                                    </p:set>
                                    <p:animEffect transition="in" filter="wipe(left)">
                                      <p:cBhvr>
                                        <p:cTn id="202" dur="500"/>
                                        <p:tgtEl>
                                          <p:spTgt spid="8">
                                            <p:graphicEl>
                                              <a:dgm id="{99FA89AA-5ED3-47AA-B0C3-4C1BACE8C523}"/>
                                            </p:graphicEl>
                                          </p:spTgt>
                                        </p:tgtEl>
                                      </p:cBhvr>
                                    </p:animEffect>
                                  </p:childTnLst>
                                </p:cTn>
                              </p:par>
                            </p:childTnLst>
                          </p:cTn>
                        </p:par>
                      </p:childTnLst>
                    </p:cTn>
                  </p:par>
                  <p:par>
                    <p:cTn id="203" fill="hold">
                      <p:stCondLst>
                        <p:cond delay="indefinite"/>
                      </p:stCondLst>
                      <p:childTnLst>
                        <p:par>
                          <p:cTn id="204" fill="hold">
                            <p:stCondLst>
                              <p:cond delay="0"/>
                            </p:stCondLst>
                            <p:childTnLst>
                              <p:par>
                                <p:cTn id="205" presetID="22" presetClass="entr" presetSubtype="8" fill="hold" grpId="0" nodeType="clickEffect">
                                  <p:stCondLst>
                                    <p:cond delay="0"/>
                                  </p:stCondLst>
                                  <p:childTnLst>
                                    <p:set>
                                      <p:cBhvr>
                                        <p:cTn id="206" dur="1" fill="hold">
                                          <p:stCondLst>
                                            <p:cond delay="0"/>
                                          </p:stCondLst>
                                        </p:cTn>
                                        <p:tgtEl>
                                          <p:spTgt spid="8">
                                            <p:graphicEl>
                                              <a:dgm id="{1AF48281-9AB0-4561-8965-CBF005E17A88}"/>
                                            </p:graphicEl>
                                          </p:spTgt>
                                        </p:tgtEl>
                                        <p:attrNameLst>
                                          <p:attrName>style.visibility</p:attrName>
                                        </p:attrNameLst>
                                      </p:cBhvr>
                                      <p:to>
                                        <p:strVal val="visible"/>
                                      </p:to>
                                    </p:set>
                                    <p:animEffect transition="in" filter="wipe(left)">
                                      <p:cBhvr>
                                        <p:cTn id="207" dur="500"/>
                                        <p:tgtEl>
                                          <p:spTgt spid="8">
                                            <p:graphicEl>
                                              <a:dgm id="{1AF48281-9AB0-4561-8965-CBF005E17A88}"/>
                                            </p:graphicEl>
                                          </p:spTgt>
                                        </p:tgtEl>
                                      </p:cBhvr>
                                    </p:animEffect>
                                  </p:childTnLst>
                                </p:cTn>
                              </p:par>
                            </p:childTnLst>
                          </p:cTn>
                        </p:par>
                      </p:childTnLst>
                    </p:cTn>
                  </p:par>
                  <p:par>
                    <p:cTn id="208" fill="hold">
                      <p:stCondLst>
                        <p:cond delay="indefinite"/>
                      </p:stCondLst>
                      <p:childTnLst>
                        <p:par>
                          <p:cTn id="209" fill="hold">
                            <p:stCondLst>
                              <p:cond delay="0"/>
                            </p:stCondLst>
                            <p:childTnLst>
                              <p:par>
                                <p:cTn id="210" presetID="22" presetClass="entr" presetSubtype="8" fill="hold" grpId="0" nodeType="clickEffect">
                                  <p:stCondLst>
                                    <p:cond delay="0"/>
                                  </p:stCondLst>
                                  <p:childTnLst>
                                    <p:set>
                                      <p:cBhvr>
                                        <p:cTn id="211" dur="1" fill="hold">
                                          <p:stCondLst>
                                            <p:cond delay="0"/>
                                          </p:stCondLst>
                                        </p:cTn>
                                        <p:tgtEl>
                                          <p:spTgt spid="8">
                                            <p:graphicEl>
                                              <a:dgm id="{DF416F03-E00F-45BB-8F67-CBE80650B2B5}"/>
                                            </p:graphicEl>
                                          </p:spTgt>
                                        </p:tgtEl>
                                        <p:attrNameLst>
                                          <p:attrName>style.visibility</p:attrName>
                                        </p:attrNameLst>
                                      </p:cBhvr>
                                      <p:to>
                                        <p:strVal val="visible"/>
                                      </p:to>
                                    </p:set>
                                    <p:animEffect transition="in" filter="wipe(left)">
                                      <p:cBhvr>
                                        <p:cTn id="212" dur="500"/>
                                        <p:tgtEl>
                                          <p:spTgt spid="8">
                                            <p:graphicEl>
                                              <a:dgm id="{DF416F03-E00F-45BB-8F67-CBE80650B2B5}"/>
                                            </p:graphicEl>
                                          </p:spTgt>
                                        </p:tgtEl>
                                      </p:cBhvr>
                                    </p:animEffect>
                                  </p:childTnLst>
                                </p:cTn>
                              </p:par>
                            </p:childTnLst>
                          </p:cTn>
                        </p:par>
                      </p:childTnLst>
                    </p:cTn>
                  </p:par>
                  <p:par>
                    <p:cTn id="213" fill="hold">
                      <p:stCondLst>
                        <p:cond delay="indefinite"/>
                      </p:stCondLst>
                      <p:childTnLst>
                        <p:par>
                          <p:cTn id="214" fill="hold">
                            <p:stCondLst>
                              <p:cond delay="0"/>
                            </p:stCondLst>
                            <p:childTnLst>
                              <p:par>
                                <p:cTn id="215" presetID="22" presetClass="entr" presetSubtype="8" fill="hold" grpId="0" nodeType="clickEffect">
                                  <p:stCondLst>
                                    <p:cond delay="0"/>
                                  </p:stCondLst>
                                  <p:childTnLst>
                                    <p:set>
                                      <p:cBhvr>
                                        <p:cTn id="216" dur="1" fill="hold">
                                          <p:stCondLst>
                                            <p:cond delay="0"/>
                                          </p:stCondLst>
                                        </p:cTn>
                                        <p:tgtEl>
                                          <p:spTgt spid="8">
                                            <p:graphicEl>
                                              <a:dgm id="{55DA84BD-B583-4C7A-9E34-0F58CC8D932D}"/>
                                            </p:graphicEl>
                                          </p:spTgt>
                                        </p:tgtEl>
                                        <p:attrNameLst>
                                          <p:attrName>style.visibility</p:attrName>
                                        </p:attrNameLst>
                                      </p:cBhvr>
                                      <p:to>
                                        <p:strVal val="visible"/>
                                      </p:to>
                                    </p:set>
                                    <p:animEffect transition="in" filter="wipe(left)">
                                      <p:cBhvr>
                                        <p:cTn id="217" dur="500"/>
                                        <p:tgtEl>
                                          <p:spTgt spid="8">
                                            <p:graphicEl>
                                              <a:dgm id="{55DA84BD-B583-4C7A-9E34-0F58CC8D932D}"/>
                                            </p:graphicEl>
                                          </p:spTgt>
                                        </p:tgtEl>
                                      </p:cBhvr>
                                    </p:animEffect>
                                  </p:childTnLst>
                                </p:cTn>
                              </p:par>
                            </p:childTnLst>
                          </p:cTn>
                        </p:par>
                      </p:childTnLst>
                    </p:cTn>
                  </p:par>
                  <p:par>
                    <p:cTn id="218" fill="hold">
                      <p:stCondLst>
                        <p:cond delay="indefinite"/>
                      </p:stCondLst>
                      <p:childTnLst>
                        <p:par>
                          <p:cTn id="219" fill="hold">
                            <p:stCondLst>
                              <p:cond delay="0"/>
                            </p:stCondLst>
                            <p:childTnLst>
                              <p:par>
                                <p:cTn id="220" presetID="22" presetClass="entr" presetSubtype="8" fill="hold" grpId="0" nodeType="clickEffect">
                                  <p:stCondLst>
                                    <p:cond delay="0"/>
                                  </p:stCondLst>
                                  <p:childTnLst>
                                    <p:set>
                                      <p:cBhvr>
                                        <p:cTn id="221" dur="1" fill="hold">
                                          <p:stCondLst>
                                            <p:cond delay="0"/>
                                          </p:stCondLst>
                                        </p:cTn>
                                        <p:tgtEl>
                                          <p:spTgt spid="8">
                                            <p:graphicEl>
                                              <a:dgm id="{DB32C13D-E547-4772-9F8C-B3C5F000CED4}"/>
                                            </p:graphicEl>
                                          </p:spTgt>
                                        </p:tgtEl>
                                        <p:attrNameLst>
                                          <p:attrName>style.visibility</p:attrName>
                                        </p:attrNameLst>
                                      </p:cBhvr>
                                      <p:to>
                                        <p:strVal val="visible"/>
                                      </p:to>
                                    </p:set>
                                    <p:animEffect transition="in" filter="wipe(left)">
                                      <p:cBhvr>
                                        <p:cTn id="222" dur="500"/>
                                        <p:tgtEl>
                                          <p:spTgt spid="8">
                                            <p:graphicEl>
                                              <a:dgm id="{DB32C13D-E547-4772-9F8C-B3C5F000CED4}"/>
                                            </p:graphicEl>
                                          </p:spTgt>
                                        </p:tgtEl>
                                      </p:cBhvr>
                                    </p:animEffect>
                                  </p:childTnLst>
                                </p:cTn>
                              </p:par>
                            </p:childTnLst>
                          </p:cTn>
                        </p:par>
                      </p:childTnLst>
                    </p:cTn>
                  </p:par>
                  <p:par>
                    <p:cTn id="223" fill="hold">
                      <p:stCondLst>
                        <p:cond delay="indefinite"/>
                      </p:stCondLst>
                      <p:childTnLst>
                        <p:par>
                          <p:cTn id="224" fill="hold">
                            <p:stCondLst>
                              <p:cond delay="0"/>
                            </p:stCondLst>
                            <p:childTnLst>
                              <p:par>
                                <p:cTn id="225" presetID="22" presetClass="entr" presetSubtype="8" fill="hold" grpId="0" nodeType="clickEffect">
                                  <p:stCondLst>
                                    <p:cond delay="0"/>
                                  </p:stCondLst>
                                  <p:childTnLst>
                                    <p:set>
                                      <p:cBhvr>
                                        <p:cTn id="226" dur="1" fill="hold">
                                          <p:stCondLst>
                                            <p:cond delay="0"/>
                                          </p:stCondLst>
                                        </p:cTn>
                                        <p:tgtEl>
                                          <p:spTgt spid="8">
                                            <p:graphicEl>
                                              <a:dgm id="{AF051D53-02A2-40ED-A4D8-13E97318640C}"/>
                                            </p:graphicEl>
                                          </p:spTgt>
                                        </p:tgtEl>
                                        <p:attrNameLst>
                                          <p:attrName>style.visibility</p:attrName>
                                        </p:attrNameLst>
                                      </p:cBhvr>
                                      <p:to>
                                        <p:strVal val="visible"/>
                                      </p:to>
                                    </p:set>
                                    <p:animEffect transition="in" filter="wipe(left)">
                                      <p:cBhvr>
                                        <p:cTn id="227" dur="500"/>
                                        <p:tgtEl>
                                          <p:spTgt spid="8">
                                            <p:graphicEl>
                                              <a:dgm id="{AF051D53-02A2-40ED-A4D8-13E97318640C}"/>
                                            </p:graphicEl>
                                          </p:spTgt>
                                        </p:tgtEl>
                                      </p:cBhvr>
                                    </p:animEffect>
                                  </p:childTnLst>
                                </p:cTn>
                              </p:par>
                            </p:childTnLst>
                          </p:cTn>
                        </p:par>
                      </p:childTnLst>
                    </p:cTn>
                  </p:par>
                  <p:par>
                    <p:cTn id="228" fill="hold">
                      <p:stCondLst>
                        <p:cond delay="indefinite"/>
                      </p:stCondLst>
                      <p:childTnLst>
                        <p:par>
                          <p:cTn id="229" fill="hold">
                            <p:stCondLst>
                              <p:cond delay="0"/>
                            </p:stCondLst>
                            <p:childTnLst>
                              <p:par>
                                <p:cTn id="230" presetID="22" presetClass="entr" presetSubtype="8" fill="hold" grpId="0" nodeType="clickEffect">
                                  <p:stCondLst>
                                    <p:cond delay="0"/>
                                  </p:stCondLst>
                                  <p:childTnLst>
                                    <p:set>
                                      <p:cBhvr>
                                        <p:cTn id="231" dur="1" fill="hold">
                                          <p:stCondLst>
                                            <p:cond delay="0"/>
                                          </p:stCondLst>
                                        </p:cTn>
                                        <p:tgtEl>
                                          <p:spTgt spid="4"/>
                                        </p:tgtEl>
                                        <p:attrNameLst>
                                          <p:attrName>style.visibility</p:attrName>
                                        </p:attrNameLst>
                                      </p:cBhvr>
                                      <p:to>
                                        <p:strVal val="visible"/>
                                      </p:to>
                                    </p:set>
                                    <p:animEffect transition="in" filter="wipe(left)">
                                      <p:cBhvr>
                                        <p:cTn id="2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l="-9000" b="-1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D3A1303-AD30-50FD-B3AA-670EA044B76E}"/>
              </a:ext>
            </a:extLst>
          </p:cNvPr>
          <p:cNvSpPr txBox="1"/>
          <p:nvPr/>
        </p:nvSpPr>
        <p:spPr>
          <a:xfrm>
            <a:off x="119355" y="174172"/>
            <a:ext cx="7437120" cy="2739211"/>
          </a:xfrm>
          <a:prstGeom prst="rect">
            <a:avLst/>
          </a:prstGeom>
          <a:noFill/>
        </p:spPr>
        <p:txBody>
          <a:bodyPr wrap="square">
            <a:spAutoFit/>
          </a:bodyPr>
          <a:lstStyle/>
          <a:p>
            <a:pPr>
              <a:spcBef>
                <a:spcPts val="1200"/>
              </a:spcBef>
            </a:pPr>
            <a:r>
              <a:rPr lang="es-ES" b="1" dirty="0"/>
              <a:t>Noé, varón justo, cuya vida estaba en armonía con la voluntad de Dios. Noé es caracterizado por tres expresiones, cada una de las cuales lo coloca en una posición muy favorable en comparación con sus contemporáneos. </a:t>
            </a:r>
          </a:p>
          <a:p>
            <a:pPr marL="342900" indent="-342900">
              <a:spcBef>
                <a:spcPts val="1200"/>
              </a:spcBef>
              <a:buFont typeface="+mj-lt"/>
              <a:buAutoNum type="arabicPeriod"/>
            </a:pPr>
            <a:r>
              <a:rPr lang="es-ES" b="1" dirty="0"/>
              <a:t>Era "varón justo". La palabra "justo" no implica una inocencia intachable, sino rectitud, honradez y virtud. Vivir una vida ejemplar en el tiempo de Noé requería que un hombre pudiera resistir con intrepidez y firmeza atracciones malignas, tentaciones sutiles y mofas ruines. Noé no era una criatura débil, falta de juicio o de poder de la voluntad, sino un "varón" de convicciones fuertes, recto en pensamiento y acción.</a:t>
            </a:r>
          </a:p>
        </p:txBody>
      </p:sp>
      <p:sp>
        <p:nvSpPr>
          <p:cNvPr id="5" name="CuadroTexto 4">
            <a:extLst>
              <a:ext uri="{FF2B5EF4-FFF2-40B4-BE49-F238E27FC236}">
                <a16:creationId xmlns:a16="http://schemas.microsoft.com/office/drawing/2014/main" id="{060FA8EC-1C95-904C-C3E6-AB670D84A8FE}"/>
              </a:ext>
            </a:extLst>
          </p:cNvPr>
          <p:cNvSpPr txBox="1"/>
          <p:nvPr/>
        </p:nvSpPr>
        <p:spPr>
          <a:xfrm>
            <a:off x="116189" y="2761656"/>
            <a:ext cx="11861073" cy="2031325"/>
          </a:xfrm>
          <a:prstGeom prst="rect">
            <a:avLst/>
          </a:prstGeom>
          <a:noFill/>
        </p:spPr>
        <p:txBody>
          <a:bodyPr wrap="square">
            <a:spAutoFit/>
          </a:bodyPr>
          <a:lstStyle/>
          <a:p>
            <a:pPr marL="342900" indent="-342900">
              <a:buFont typeface="+mj-lt"/>
              <a:buAutoNum type="arabicPeriod" startAt="2"/>
            </a:pPr>
            <a:r>
              <a:rPr lang="es-ES" b="1" dirty="0"/>
              <a:t>Perfecto en sus generaciones: El segundo atributo destaca a Noé como intachable en "su tiempo" (BJ). Esto no significa que vivió en un estado de impecabilidad sino más bien de integridad moral. Se refiere no sólo a la vida piadosa de Noé sino también a la constancia de su religión en medio del ambiente cargado de iniquidad en que vivía. </a:t>
            </a:r>
          </a:p>
          <a:p>
            <a:pPr marL="342900" indent="-342900">
              <a:buFont typeface="+mj-lt"/>
              <a:buAutoNum type="arabicPeriod" startAt="2"/>
            </a:pPr>
            <a:r>
              <a:rPr lang="es-ES" b="1" dirty="0"/>
              <a:t>Con Dios caminó Noé: En tercer lugar, la vida de Noé recuerda la de su piadoso antepasado, Enoc (</a:t>
            </a:r>
            <a:r>
              <a:rPr lang="es-ES" b="1" dirty="0" err="1"/>
              <a:t>Gn</a:t>
            </a:r>
            <a:r>
              <a:rPr lang="es-ES" b="1" dirty="0"/>
              <a:t>. 5: 22, 24), que había sido trasladado a la gloria eterna tan sólo 69 años antes del nacimiento de Noé. Pero esta notable descripción de Noé no implica que él hubiera alcanzado la justicia por sus propios esfuerzos. Fue salvado por la fe (</a:t>
            </a:r>
            <a:r>
              <a:rPr lang="es-ES" b="1" dirty="0" err="1"/>
              <a:t>Heb</a:t>
            </a:r>
            <a:r>
              <a:rPr lang="es-ES" b="1" dirty="0"/>
              <a:t>. 11: 7), tal como todos los que son fieles hijos de Dios (CBA, sobre Génesis 6).</a:t>
            </a:r>
          </a:p>
        </p:txBody>
      </p:sp>
      <p:sp>
        <p:nvSpPr>
          <p:cNvPr id="7" name="CuadroTexto 6">
            <a:extLst>
              <a:ext uri="{FF2B5EF4-FFF2-40B4-BE49-F238E27FC236}">
                <a16:creationId xmlns:a16="http://schemas.microsoft.com/office/drawing/2014/main" id="{6771065B-F126-C003-F351-85327ED7DCC4}"/>
              </a:ext>
            </a:extLst>
          </p:cNvPr>
          <p:cNvSpPr txBox="1"/>
          <p:nvPr/>
        </p:nvSpPr>
        <p:spPr>
          <a:xfrm>
            <a:off x="176349" y="4826675"/>
            <a:ext cx="11599817" cy="2031325"/>
          </a:xfrm>
          <a:prstGeom prst="rect">
            <a:avLst/>
          </a:prstGeom>
          <a:noFill/>
        </p:spPr>
        <p:txBody>
          <a:bodyPr wrap="square">
            <a:spAutoFit/>
          </a:bodyPr>
          <a:lstStyle/>
          <a:p>
            <a:r>
              <a:rPr lang="es-ES" b="1" dirty="0"/>
              <a:t>“Por la fe Noé, cuando fue advertido por Dios acerca de cosas que aún no se veían, con temor preparó el arca en que su casa se salvaría; y por esa fe condenó al mundo y fue hecho heredero de la justicia que viene por la fe” (Hebreos 11:7). Mientras Noé daba al mundo su mensaje de amonestación, sus obras demostraban su sinceridad. Así se perfeccionó y manifestó su fe. Dio al mundo el ejemplo de creer exactamente lo que Dios dice. Todo lo que poseía lo invirtió en el arca. Cuando empezó a construir aquel inmenso barco en tierra seca, multitudes vinieron de todos los rumbos a ver aquella extraña escena, y a oír las palabras serias y fervientes de aquel singular predicador. Cada martillazo dado en la construcción del arca era un testimonio para la gente (PP 72).</a:t>
            </a:r>
          </a:p>
        </p:txBody>
      </p:sp>
      <p:pic>
        <p:nvPicPr>
          <p:cNvPr id="10" name="Imagen 9" descr="Imagen que contiene tabla, persona, edificio, hecho de madera&#10;&#10;Descripción generada automáticamente">
            <a:extLst>
              <a:ext uri="{FF2B5EF4-FFF2-40B4-BE49-F238E27FC236}">
                <a16:creationId xmlns:a16="http://schemas.microsoft.com/office/drawing/2014/main" id="{841037B0-6459-55C4-0EDC-4DBDE89AAF01}"/>
              </a:ext>
            </a:extLst>
          </p:cNvPr>
          <p:cNvPicPr>
            <a:picLocks noChangeAspect="1"/>
          </p:cNvPicPr>
          <p:nvPr/>
        </p:nvPicPr>
        <p:blipFill rotWithShape="1">
          <a:blip r:embed="rId3">
            <a:extLst>
              <a:ext uri="{28A0092B-C50C-407E-A947-70E740481C1C}">
                <a14:useLocalDpi xmlns:a14="http://schemas.microsoft.com/office/drawing/2010/main" val="0"/>
              </a:ext>
            </a:extLst>
          </a:blip>
          <a:srcRect b="10056"/>
          <a:stretch/>
        </p:blipFill>
        <p:spPr>
          <a:xfrm>
            <a:off x="7558991" y="174172"/>
            <a:ext cx="4536076" cy="2499782"/>
          </a:xfrm>
          <a:prstGeom prst="rect">
            <a:avLst/>
          </a:prstGeom>
          <a:ln w="38100" cap="sq">
            <a:solidFill>
              <a:srgbClr val="D06B2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7497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left)">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wipe(left)">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wipe(left)">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0336552F-17AD-0A93-48D5-910EB1F25E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43"/>
          <a:stretch/>
        </p:blipFill>
        <p:spPr bwMode="auto">
          <a:xfrm>
            <a:off x="6133272" y="142871"/>
            <a:ext cx="5925939" cy="4160639"/>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31D81F46-EC72-2F2E-45E8-0AE147AB9902}"/>
              </a:ext>
            </a:extLst>
          </p:cNvPr>
          <p:cNvSpPr txBox="1"/>
          <p:nvPr/>
        </p:nvSpPr>
        <p:spPr>
          <a:xfrm>
            <a:off x="673517" y="2174503"/>
            <a:ext cx="4250008" cy="707886"/>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8" name="CuadroTexto 7">
            <a:extLst>
              <a:ext uri="{FF2B5EF4-FFF2-40B4-BE49-F238E27FC236}">
                <a16:creationId xmlns:a16="http://schemas.microsoft.com/office/drawing/2014/main" id="{73769211-0BDE-865E-AFF1-DCDF9B9E7963}"/>
              </a:ext>
            </a:extLst>
          </p:cNvPr>
          <p:cNvSpPr txBox="1"/>
          <p:nvPr/>
        </p:nvSpPr>
        <p:spPr>
          <a:xfrm>
            <a:off x="6582040" y="4488567"/>
            <a:ext cx="4772836" cy="1728678"/>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8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Una vara</a:t>
            </a:r>
            <a:endPar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23" name="Imagen 22" descr="Imagen que contiene muñeca, juguete, mujer, hombre&#10;&#10;Descripción generada automáticamente">
            <a:extLst>
              <a:ext uri="{FF2B5EF4-FFF2-40B4-BE49-F238E27FC236}">
                <a16:creationId xmlns:a16="http://schemas.microsoft.com/office/drawing/2014/main" id="{E98F81D5-49A6-A44E-CFF4-6C97B8B08D84}"/>
              </a:ext>
            </a:extLst>
          </p:cNvPr>
          <p:cNvPicPr>
            <a:picLocks noChangeAspect="1"/>
          </p:cNvPicPr>
          <p:nvPr/>
        </p:nvPicPr>
        <p:blipFill rotWithShape="1">
          <a:blip r:embed="rId4">
            <a:extLst>
              <a:ext uri="{28A0092B-C50C-407E-A947-70E740481C1C}">
                <a14:useLocalDpi xmlns:a14="http://schemas.microsoft.com/office/drawing/2010/main" val="0"/>
              </a:ext>
            </a:extLst>
          </a:blip>
          <a:srcRect t="18287"/>
          <a:stretch/>
        </p:blipFill>
        <p:spPr>
          <a:xfrm>
            <a:off x="593224" y="3523373"/>
            <a:ext cx="5355899" cy="3163178"/>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upo 3">
            <a:extLst>
              <a:ext uri="{FF2B5EF4-FFF2-40B4-BE49-F238E27FC236}">
                <a16:creationId xmlns:a16="http://schemas.microsoft.com/office/drawing/2014/main" id="{0AD9AC7A-88E3-AC4E-D2F3-EA606A69F906}"/>
              </a:ext>
            </a:extLst>
          </p:cNvPr>
          <p:cNvGrpSpPr/>
          <p:nvPr/>
        </p:nvGrpSpPr>
        <p:grpSpPr>
          <a:xfrm>
            <a:off x="518374" y="174078"/>
            <a:ext cx="5403586" cy="1363741"/>
            <a:chOff x="518374" y="174078"/>
            <a:chExt cx="5403586" cy="1363741"/>
          </a:xfrm>
        </p:grpSpPr>
        <p:pic>
          <p:nvPicPr>
            <p:cNvPr id="10" name="Imagen 9" descr="Imagen que contiene taza, tabla, guitarra&#10;&#10;Descripción generada automáticamente">
              <a:extLst>
                <a:ext uri="{FF2B5EF4-FFF2-40B4-BE49-F238E27FC236}">
                  <a16:creationId xmlns:a16="http://schemas.microsoft.com/office/drawing/2014/main" id="{2E894CE2-5433-1552-F2E1-76F4FA5615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2155" y="342897"/>
              <a:ext cx="833438" cy="1190626"/>
            </a:xfrm>
            <a:prstGeom prst="rect">
              <a:avLst/>
            </a:prstGeom>
            <a:effectLst>
              <a:outerShdw blurRad="50800" dist="38100" dir="2700000" algn="tl" rotWithShape="0">
                <a:prstClr val="black">
                  <a:alpha val="40000"/>
                </a:prstClr>
              </a:outerShdw>
            </a:effectLst>
          </p:spPr>
        </p:pic>
        <p:pic>
          <p:nvPicPr>
            <p:cNvPr id="12" name="Imagen 11">
              <a:extLst>
                <a:ext uri="{FF2B5EF4-FFF2-40B4-BE49-F238E27FC236}">
                  <a16:creationId xmlns:a16="http://schemas.microsoft.com/office/drawing/2014/main" id="{600E8573-7A9F-4BBD-E76E-8C31D316C6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6075" y="342897"/>
              <a:ext cx="676275" cy="1190625"/>
            </a:xfrm>
            <a:prstGeom prst="rect">
              <a:avLst/>
            </a:prstGeom>
            <a:effectLst>
              <a:outerShdw blurRad="50800" dist="38100" dir="2700000" algn="tl" rotWithShape="0">
                <a:prstClr val="black">
                  <a:alpha val="40000"/>
                </a:prstClr>
              </a:outerShdw>
            </a:effectLst>
          </p:spPr>
        </p:pic>
        <p:pic>
          <p:nvPicPr>
            <p:cNvPr id="14" name="Imagen 13" descr="Imagen que contiene foto, diferente, caja, computer&#10;&#10;Descripción generada automáticamente">
              <a:extLst>
                <a:ext uri="{FF2B5EF4-FFF2-40B4-BE49-F238E27FC236}">
                  <a16:creationId xmlns:a16="http://schemas.microsoft.com/office/drawing/2014/main" id="{EF958F09-B5ED-D145-7D9B-0900CFEC8E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40205" y="342896"/>
              <a:ext cx="261938" cy="1190627"/>
            </a:xfrm>
            <a:prstGeom prst="rect">
              <a:avLst/>
            </a:prstGeom>
            <a:effectLst>
              <a:outerShdw blurRad="50800" dist="38100" dir="2700000" algn="tl" rotWithShape="0">
                <a:prstClr val="black">
                  <a:alpha val="40000"/>
                </a:prstClr>
              </a:outerShdw>
            </a:effectLst>
          </p:spPr>
        </p:pic>
        <p:pic>
          <p:nvPicPr>
            <p:cNvPr id="16" name="Imagen 15" descr="Imagen que contiene tabla, firmar&#10;&#10;Descripción generada automáticamente">
              <a:extLst>
                <a:ext uri="{FF2B5EF4-FFF2-40B4-BE49-F238E27FC236}">
                  <a16:creationId xmlns:a16="http://schemas.microsoft.com/office/drawing/2014/main" id="{F238BAE1-45DD-5495-20DD-5FA9A0065A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8374" y="342899"/>
              <a:ext cx="1400175" cy="1190625"/>
            </a:xfrm>
            <a:prstGeom prst="rect">
              <a:avLst/>
            </a:prstGeom>
            <a:effectLst>
              <a:outerShdw blurRad="50800" dist="38100" dir="2700000" algn="tl" rotWithShape="0">
                <a:prstClr val="black">
                  <a:alpha val="40000"/>
                </a:prstClr>
              </a:outerShdw>
            </a:effectLst>
          </p:spPr>
        </p:pic>
        <p:pic>
          <p:nvPicPr>
            <p:cNvPr id="18" name="Imagen 17" descr="Imagen que contiene cd, taza, instrumento&#10;&#10;Descripción generada automáticamente">
              <a:extLst>
                <a:ext uri="{FF2B5EF4-FFF2-40B4-BE49-F238E27FC236}">
                  <a16:creationId xmlns:a16="http://schemas.microsoft.com/office/drawing/2014/main" id="{07105E95-B047-28AD-377A-FE763D2A7F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8549" y="342898"/>
              <a:ext cx="1195388" cy="1190625"/>
            </a:xfrm>
            <a:prstGeom prst="rect">
              <a:avLst/>
            </a:prstGeom>
            <a:effectLst>
              <a:outerShdw blurRad="50800" dist="38100" dir="2700000" algn="tl" rotWithShape="0">
                <a:prstClr val="black">
                  <a:alpha val="40000"/>
                </a:prstClr>
              </a:outerShdw>
            </a:effectLst>
          </p:spPr>
        </p:pic>
        <p:pic>
          <p:nvPicPr>
            <p:cNvPr id="19" name="Imagen 18">
              <a:extLst>
                <a:ext uri="{FF2B5EF4-FFF2-40B4-BE49-F238E27FC236}">
                  <a16:creationId xmlns:a16="http://schemas.microsoft.com/office/drawing/2014/main" id="{B15BEE24-6F8B-D746-ED3A-95FC655D5462}"/>
                </a:ext>
              </a:extLst>
            </p:cNvPr>
            <p:cNvPicPr>
              <a:picLocks noChangeAspect="1"/>
            </p:cNvPicPr>
            <p:nvPr/>
          </p:nvPicPr>
          <p:blipFill>
            <a:blip r:embed="rId10"/>
            <a:stretch>
              <a:fillRect/>
            </a:stretch>
          </p:blipFill>
          <p:spPr>
            <a:xfrm>
              <a:off x="5092832" y="342899"/>
              <a:ext cx="829128" cy="1194920"/>
            </a:xfrm>
            <a:prstGeom prst="rect">
              <a:avLst/>
            </a:prstGeom>
            <a:effectLst>
              <a:outerShdw blurRad="50800" dist="38100" dir="2700000" algn="tl" rotWithShape="0">
                <a:prstClr val="black">
                  <a:alpha val="40000"/>
                </a:prstClr>
              </a:outerShdw>
            </a:effectLst>
          </p:spPr>
        </p:pic>
        <p:pic>
          <p:nvPicPr>
            <p:cNvPr id="25" name="Imagen 24">
              <a:extLst>
                <a:ext uri="{FF2B5EF4-FFF2-40B4-BE49-F238E27FC236}">
                  <a16:creationId xmlns:a16="http://schemas.microsoft.com/office/drawing/2014/main" id="{8518C05D-A469-78FB-5CDB-8B67DE968FD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765289">
              <a:off x="4604721" y="174078"/>
              <a:ext cx="308607" cy="124452"/>
            </a:xfrm>
            <a:prstGeom prst="rect">
              <a:avLst/>
            </a:prstGeom>
            <a:effectLst>
              <a:outerShdw blurRad="50800" dist="38100" dir="2700000" algn="tl" rotWithShape="0">
                <a:prstClr val="black">
                  <a:alpha val="40000"/>
                </a:prstClr>
              </a:outerShdw>
            </a:effectLst>
          </p:spPr>
        </p:pic>
      </p:grpSp>
      <p:pic>
        <p:nvPicPr>
          <p:cNvPr id="3" name="Imagen 2" descr="Imagen en blanco y negro&#10;&#10;Descripción generada automáticamente con confianza baja">
            <a:extLst>
              <a:ext uri="{FF2B5EF4-FFF2-40B4-BE49-F238E27FC236}">
                <a16:creationId xmlns:a16="http://schemas.microsoft.com/office/drawing/2014/main" id="{9016D307-6697-E9A1-EEC1-AF15C5ED3E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87427" y="1826554"/>
            <a:ext cx="1494012" cy="1508073"/>
          </a:xfrm>
          <a:prstGeom prst="rect">
            <a:avLst/>
          </a:prstGeom>
        </p:spPr>
      </p:pic>
    </p:spTree>
    <p:extLst>
      <p:ext uri="{BB962C8B-B14F-4D97-AF65-F5344CB8AC3E}">
        <p14:creationId xmlns:p14="http://schemas.microsoft.com/office/powerpoint/2010/main" val="3577924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2.91667E-6 0 L 2.91667E-6 -0.07222 " pathEditMode="relative" rAng="0" ptsTypes="AA">
                                      <p:cBhvr>
                                        <p:cTn id="19" dur="250" accel="50000" decel="50000" autoRev="1" fill="hold">
                                          <p:stCondLst>
                                            <p:cond delay="0"/>
                                          </p:stCondLst>
                                        </p:cTn>
                                        <p:tgtEl>
                                          <p:spTgt spid="7"/>
                                        </p:tgtEl>
                                        <p:attrNameLst>
                                          <p:attrName>ppt_x</p:attrName>
                                          <p:attrName>ppt_y</p:attrName>
                                        </p:attrNameLst>
                                      </p:cBhvr>
                                      <p:rCtr x="0" y="-3611"/>
                                    </p:animMotion>
                                    <p:animRot by="1500000">
                                      <p:cBhvr>
                                        <p:cTn id="20" dur="125" fill="hold">
                                          <p:stCondLst>
                                            <p:cond delay="0"/>
                                          </p:stCondLst>
                                        </p:cTn>
                                        <p:tgtEl>
                                          <p:spTgt spid="7"/>
                                        </p:tgtEl>
                                        <p:attrNameLst>
                                          <p:attrName>r</p:attrName>
                                        </p:attrNameLst>
                                      </p:cBhvr>
                                    </p:animRot>
                                    <p:animRot by="-1500000">
                                      <p:cBhvr>
                                        <p:cTn id="21" dur="125" fill="hold">
                                          <p:stCondLst>
                                            <p:cond delay="125"/>
                                          </p:stCondLst>
                                        </p:cTn>
                                        <p:tgtEl>
                                          <p:spTgt spid="7"/>
                                        </p:tgtEl>
                                        <p:attrNameLst>
                                          <p:attrName>r</p:attrName>
                                        </p:attrNameLst>
                                      </p:cBhvr>
                                    </p:animRot>
                                    <p:animRot by="-1500000">
                                      <p:cBhvr>
                                        <p:cTn id="22" dur="125" fill="hold">
                                          <p:stCondLst>
                                            <p:cond delay="250"/>
                                          </p:stCondLst>
                                        </p:cTn>
                                        <p:tgtEl>
                                          <p:spTgt spid="7"/>
                                        </p:tgtEl>
                                        <p:attrNameLst>
                                          <p:attrName>r</p:attrName>
                                        </p:attrNameLst>
                                      </p:cBhvr>
                                    </p:animRot>
                                    <p:animRot by="1500000">
                                      <p:cBhvr>
                                        <p:cTn id="23" dur="125" fill="hold">
                                          <p:stCondLst>
                                            <p:cond delay="375"/>
                                          </p:stCondLst>
                                        </p:cTn>
                                        <p:tgtEl>
                                          <p:spTgt spid="7"/>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heel(4)">
                                      <p:cBhvr>
                                        <p:cTn id="27" dur="750"/>
                                        <p:tgtEl>
                                          <p:spTgt spid="3"/>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ppt_x</p:attrName>
                                        </p:attrNameLst>
                                      </p:cBhvr>
                                      <p:tavLst>
                                        <p:tav tm="0">
                                          <p:val>
                                            <p:strVal val="#ppt_x-#ppt_w/2"/>
                                          </p:val>
                                        </p:tav>
                                        <p:tav tm="100000">
                                          <p:val>
                                            <p:strVal val="#ppt_x"/>
                                          </p:val>
                                        </p:tav>
                                      </p:tavLst>
                                    </p:anim>
                                    <p:anim calcmode="lin" valueType="num">
                                      <p:cBhvr>
                                        <p:cTn id="31" dur="500" fill="hold"/>
                                        <p:tgtEl>
                                          <p:spTgt spid="8"/>
                                        </p:tgtEl>
                                        <p:attrNameLst>
                                          <p:attrName>ppt_y</p:attrName>
                                        </p:attrNameLst>
                                      </p:cBhvr>
                                      <p:tavLst>
                                        <p:tav tm="0">
                                          <p:val>
                                            <p:strVal val="#ppt_y"/>
                                          </p:val>
                                        </p:tav>
                                        <p:tav tm="100000">
                                          <p:val>
                                            <p:strVal val="#ppt_y"/>
                                          </p:val>
                                        </p:tav>
                                      </p:tavLst>
                                    </p:anim>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8"/>
                                        </p:tgtEl>
                                        <p:attrNameLst>
                                          <p:attrName>ppt_x</p:attrName>
                                          <p:attrName>ppt_y</p:attrName>
                                        </p:attrNameLst>
                                      </p:cBhvr>
                                    </p:animMotion>
                                    <p:animRot by="1500000">
                                      <p:cBhvr>
                                        <p:cTn id="36" dur="125" fill="hold">
                                          <p:stCondLst>
                                            <p:cond delay="0"/>
                                          </p:stCondLst>
                                        </p:cTn>
                                        <p:tgtEl>
                                          <p:spTgt spid="8"/>
                                        </p:tgtEl>
                                        <p:attrNameLst>
                                          <p:attrName>r</p:attrName>
                                        </p:attrNameLst>
                                      </p:cBhvr>
                                    </p:animRot>
                                    <p:animRot by="-1500000">
                                      <p:cBhvr>
                                        <p:cTn id="37" dur="125" fill="hold">
                                          <p:stCondLst>
                                            <p:cond delay="125"/>
                                          </p:stCondLst>
                                        </p:cTn>
                                        <p:tgtEl>
                                          <p:spTgt spid="8"/>
                                        </p:tgtEl>
                                        <p:attrNameLst>
                                          <p:attrName>r</p:attrName>
                                        </p:attrNameLst>
                                      </p:cBhvr>
                                    </p:animRot>
                                    <p:animRot by="-1500000">
                                      <p:cBhvr>
                                        <p:cTn id="38" dur="125" fill="hold">
                                          <p:stCondLst>
                                            <p:cond delay="250"/>
                                          </p:stCondLst>
                                        </p:cTn>
                                        <p:tgtEl>
                                          <p:spTgt spid="8"/>
                                        </p:tgtEl>
                                        <p:attrNameLst>
                                          <p:attrName>r</p:attrName>
                                        </p:attrNameLst>
                                      </p:cBhvr>
                                    </p:animRot>
                                    <p:animRot by="1500000">
                                      <p:cBhvr>
                                        <p:cTn id="39" dur="125" fill="hold">
                                          <p:stCondLst>
                                            <p:cond delay="375"/>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5000"/>
            <a:lum/>
          </a:blip>
          <a:srcRect/>
          <a:stretch>
            <a:fillRect l="-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B15476B2-A9C1-370F-3BBC-EA0F2E587DAC}"/>
              </a:ext>
            </a:extLst>
          </p:cNvPr>
          <p:cNvSpPr txBox="1"/>
          <p:nvPr/>
        </p:nvSpPr>
        <p:spPr>
          <a:xfrm>
            <a:off x="259773" y="83046"/>
            <a:ext cx="8532913" cy="6740307"/>
          </a:xfrm>
          <a:prstGeom prst="rect">
            <a:avLst/>
          </a:prstGeom>
          <a:noFill/>
        </p:spPr>
        <p:txBody>
          <a:bodyPr wrap="square">
            <a:spAutoFit/>
          </a:bodyPr>
          <a:lstStyle/>
          <a:p>
            <a:r>
              <a:rPr lang="es-ES" b="1" dirty="0"/>
              <a:t>Después de unos 40 años de estar Moisés con su suegro </a:t>
            </a:r>
            <a:r>
              <a:rPr lang="es-ES" b="1" dirty="0" err="1"/>
              <a:t>Jetro</a:t>
            </a:r>
            <a:r>
              <a:rPr lang="es-ES" b="1" dirty="0"/>
              <a:t>, Dios se le presentó en una zarza ardiendo –pero que no se quemaba–, para darle la misión de liberar al pueblo de Israel de la esclavitud de los egipcios. </a:t>
            </a:r>
          </a:p>
          <a:p>
            <a:r>
              <a:rPr lang="es-ES" b="1" dirty="0"/>
              <a:t>Un gran cambio se había efectuado en Moisés. Cuarenta años antes, voluntariamente, se ofreció como libertador (Hechos 7:24, 25). Sin embargo, en ese tiempo no estaba cualificado para la posición de liderazgo a la que aspiraba, ni los hijos de Israel estaban listos para la liberación. Los 40 años en Madián le habían enseñado humildad, y lo habían imbuido de una desconfianza completa de sí mismo. El príncipe adoptivo de la casa real de Egipto se había convertido en un pastor que se ocupaba en una tarea despreciada por los egipcios (</a:t>
            </a:r>
            <a:r>
              <a:rPr lang="es-ES" b="1" dirty="0" err="1"/>
              <a:t>Gén</a:t>
            </a:r>
            <a:r>
              <a:rPr lang="es-ES" b="1" dirty="0"/>
              <a:t>. 46:34), y se sentía tan inseguro de sí mismo como para temer a Faraón. Él, un despreciado pastor del desierto oriental, ¿qué influencia podría esperarse que tuviera sobre el poderoso rey de la nación más fuerte de la tierra? Además, ¿qué influencia tendría con su propio pueblo? Lo habían rechazado cuando era poderoso, ¿aceptarían su liderazgo siendo un fugitivo que volvía a aparecer?</a:t>
            </a:r>
          </a:p>
          <a:p>
            <a:r>
              <a:rPr lang="es-ES" b="1" dirty="0"/>
              <a:t>Pensamientos como éstos deben haber cruzado por la mente de Moisés cuando le llegó el llamamiento de volver a Egipto y libertar a su pueblo. Para demostrarle que Dios estaría con él y aumentar su confianza, le preguntó qué tenía en la mano. Moisés, que durante esos años había sido pastor de ovejas, tenía en sus manos la vara con la cual defendía al ganado. Una vara era poca cosa, pero Dios le hizo ver que, con su poder y usando esa vara, haría prodigios y señales maravillosos. Así ocurrió. Moisés uso esa vara en las plagas que vinieron sobre Egipto (por ejemplo: Éxodo 8:5, 16; 9:23).</a:t>
            </a:r>
          </a:p>
          <a:p>
            <a:r>
              <a:rPr lang="es-ES" b="1" dirty="0"/>
              <a:t>También la usó para abrir el mar Rojo (Éxodo 14:16); para golpear la peña de Horeb (Éxodo 17:5-6); y más tarde tenía la vara cuando el pueblo de Israel luchó contra los Amalecitas (Éxodo 17:9). Tan solo una vara en la mano y el poder de Dios obrando.</a:t>
            </a:r>
          </a:p>
        </p:txBody>
      </p:sp>
      <p:pic>
        <p:nvPicPr>
          <p:cNvPr id="3" name="Imagen 2" descr="Imagen que contiene roca, parado, grande, rocoso&#10;&#10;Descripción generada automáticamente">
            <a:extLst>
              <a:ext uri="{FF2B5EF4-FFF2-40B4-BE49-F238E27FC236}">
                <a16:creationId xmlns:a16="http://schemas.microsoft.com/office/drawing/2014/main" id="{E0FB2C36-A3B6-28A5-EF51-CA0057175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9614" y="83046"/>
            <a:ext cx="3181757" cy="2387696"/>
          </a:xfrm>
          <a:prstGeom prst="roundRect">
            <a:avLst>
              <a:gd name="adj" fmla="val 4167"/>
            </a:avLst>
          </a:prstGeom>
          <a:solidFill>
            <a:srgbClr val="FFFFFF"/>
          </a:solidFill>
          <a:ln w="76200" cap="sq">
            <a:solidFill>
              <a:srgbClr val="83735B"/>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Imagen 3" descr="Pintura de una persona en frente de agua&#10;&#10;Descripción generada automáticamente con confianza media">
            <a:extLst>
              <a:ext uri="{FF2B5EF4-FFF2-40B4-BE49-F238E27FC236}">
                <a16:creationId xmlns:a16="http://schemas.microsoft.com/office/drawing/2014/main" id="{3C0C9EBD-B0B9-D1FC-FE8C-F19FC7D56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9613" y="2595062"/>
            <a:ext cx="3181758" cy="2387697"/>
          </a:xfrm>
          <a:prstGeom prst="roundRect">
            <a:avLst>
              <a:gd name="adj" fmla="val 4167"/>
            </a:avLst>
          </a:prstGeom>
          <a:solidFill>
            <a:srgbClr val="FFFFFF"/>
          </a:solidFill>
          <a:ln w="76200" cap="sq">
            <a:solidFill>
              <a:srgbClr val="83735B"/>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Imagen 4" descr="Imagen que contiene persona, texto, foto, grupo&#10;&#10;Descripción generada automáticamente">
            <a:extLst>
              <a:ext uri="{FF2B5EF4-FFF2-40B4-BE49-F238E27FC236}">
                <a16:creationId xmlns:a16="http://schemas.microsoft.com/office/drawing/2014/main" id="{C34D0AFF-EC75-1AB8-D0E2-F7A34C2066FC}"/>
              </a:ext>
            </a:extLst>
          </p:cNvPr>
          <p:cNvPicPr>
            <a:picLocks noChangeAspect="1"/>
          </p:cNvPicPr>
          <p:nvPr/>
        </p:nvPicPr>
        <p:blipFill rotWithShape="1">
          <a:blip r:embed="rId5">
            <a:extLst>
              <a:ext uri="{28A0092B-C50C-407E-A947-70E740481C1C}">
                <a14:useLocalDpi xmlns:a14="http://schemas.microsoft.com/office/drawing/2010/main" val="0"/>
              </a:ext>
            </a:extLst>
          </a:blip>
          <a:srcRect l="3464" t="6238" r="4619" b="6052"/>
          <a:stretch/>
        </p:blipFill>
        <p:spPr>
          <a:xfrm>
            <a:off x="10068333" y="5106584"/>
            <a:ext cx="1993038" cy="1626215"/>
          </a:xfrm>
          <a:prstGeom prst="roundRect">
            <a:avLst>
              <a:gd name="adj" fmla="val 4167"/>
            </a:avLst>
          </a:prstGeom>
          <a:solidFill>
            <a:srgbClr val="FFFFFF"/>
          </a:solidFill>
          <a:ln w="76200" cap="sq">
            <a:solidFill>
              <a:srgbClr val="83735B"/>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Imagen 5" descr="Un grupo de personas disfrazadas&#10;&#10;Descripción generada automáticamente con confianza baja">
            <a:extLst>
              <a:ext uri="{FF2B5EF4-FFF2-40B4-BE49-F238E27FC236}">
                <a16:creationId xmlns:a16="http://schemas.microsoft.com/office/drawing/2014/main" id="{0CC4B582-8BDC-62BC-4932-F61301306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2773" y="5106584"/>
            <a:ext cx="1238633" cy="1626214"/>
          </a:xfrm>
          <a:prstGeom prst="roundRect">
            <a:avLst>
              <a:gd name="adj" fmla="val 4167"/>
            </a:avLst>
          </a:prstGeom>
          <a:solidFill>
            <a:srgbClr val="FFFFFF"/>
          </a:solidFill>
          <a:ln w="76200" cap="sq">
            <a:solidFill>
              <a:srgbClr val="83735B"/>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99313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left)">
                                      <p:cBhvr>
                                        <p:cTn id="24" dur="500"/>
                                        <p:tgtEl>
                                          <p:spTgt spid="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left)">
                                      <p:cBhvr>
                                        <p:cTn id="29" dur="500"/>
                                        <p:tgtEl>
                                          <p:spTgt spid="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down)">
                                      <p:cBhvr>
                                        <p:cTn id="34" dur="580">
                                          <p:stCondLst>
                                            <p:cond delay="0"/>
                                          </p:stCondLst>
                                        </p:cTn>
                                        <p:tgtEl>
                                          <p:spTgt spid="4"/>
                                        </p:tgtEl>
                                      </p:cBhvr>
                                    </p:animEffect>
                                    <p:anim calcmode="lin" valueType="num">
                                      <p:cBhvr>
                                        <p:cTn id="3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0" dur="26">
                                          <p:stCondLst>
                                            <p:cond delay="650"/>
                                          </p:stCondLst>
                                        </p:cTn>
                                        <p:tgtEl>
                                          <p:spTgt spid="4"/>
                                        </p:tgtEl>
                                      </p:cBhvr>
                                      <p:to x="100000" y="60000"/>
                                    </p:animScale>
                                    <p:animScale>
                                      <p:cBhvr>
                                        <p:cTn id="41" dur="166" decel="50000">
                                          <p:stCondLst>
                                            <p:cond delay="676"/>
                                          </p:stCondLst>
                                        </p:cTn>
                                        <p:tgtEl>
                                          <p:spTgt spid="4"/>
                                        </p:tgtEl>
                                      </p:cBhvr>
                                      <p:to x="100000" y="100000"/>
                                    </p:animScale>
                                    <p:animScale>
                                      <p:cBhvr>
                                        <p:cTn id="42" dur="26">
                                          <p:stCondLst>
                                            <p:cond delay="1312"/>
                                          </p:stCondLst>
                                        </p:cTn>
                                        <p:tgtEl>
                                          <p:spTgt spid="4"/>
                                        </p:tgtEl>
                                      </p:cBhvr>
                                      <p:to x="100000" y="80000"/>
                                    </p:animScale>
                                    <p:animScale>
                                      <p:cBhvr>
                                        <p:cTn id="43" dur="166" decel="50000">
                                          <p:stCondLst>
                                            <p:cond delay="1338"/>
                                          </p:stCondLst>
                                        </p:cTn>
                                        <p:tgtEl>
                                          <p:spTgt spid="4"/>
                                        </p:tgtEl>
                                      </p:cBhvr>
                                      <p:to x="100000" y="100000"/>
                                    </p:animScale>
                                    <p:animScale>
                                      <p:cBhvr>
                                        <p:cTn id="44" dur="26">
                                          <p:stCondLst>
                                            <p:cond delay="1642"/>
                                          </p:stCondLst>
                                        </p:cTn>
                                        <p:tgtEl>
                                          <p:spTgt spid="4"/>
                                        </p:tgtEl>
                                      </p:cBhvr>
                                      <p:to x="100000" y="90000"/>
                                    </p:animScale>
                                    <p:animScale>
                                      <p:cBhvr>
                                        <p:cTn id="45" dur="166" decel="50000">
                                          <p:stCondLst>
                                            <p:cond delay="1668"/>
                                          </p:stCondLst>
                                        </p:cTn>
                                        <p:tgtEl>
                                          <p:spTgt spid="4"/>
                                        </p:tgtEl>
                                      </p:cBhvr>
                                      <p:to x="100000" y="100000"/>
                                    </p:animScale>
                                    <p:animScale>
                                      <p:cBhvr>
                                        <p:cTn id="46" dur="26">
                                          <p:stCondLst>
                                            <p:cond delay="1808"/>
                                          </p:stCondLst>
                                        </p:cTn>
                                        <p:tgtEl>
                                          <p:spTgt spid="4"/>
                                        </p:tgtEl>
                                      </p:cBhvr>
                                      <p:to x="100000" y="95000"/>
                                    </p:animScale>
                                    <p:animScale>
                                      <p:cBhvr>
                                        <p:cTn id="47" dur="166" decel="50000">
                                          <p:stCondLst>
                                            <p:cond delay="1834"/>
                                          </p:stCondLst>
                                        </p:cTn>
                                        <p:tgtEl>
                                          <p:spTgt spid="4"/>
                                        </p:tgtEl>
                                      </p:cBhvr>
                                      <p:to x="100000" y="100000"/>
                                    </p:animScale>
                                  </p:childTnLst>
                                </p:cTn>
                              </p:par>
                            </p:childTnLst>
                          </p:cTn>
                        </p:par>
                        <p:par>
                          <p:cTn id="48" fill="hold">
                            <p:stCondLst>
                              <p:cond delay="2000"/>
                            </p:stCondLst>
                            <p:childTnLst>
                              <p:par>
                                <p:cTn id="49" presetID="22" presetClass="entr" presetSubtype="8" fill="hold" grpId="0" nodeType="afterEffect">
                                  <p:stCondLst>
                                    <p:cond delay="0"/>
                                  </p:stCondLst>
                                  <p:childTnLst>
                                    <p:set>
                                      <p:cBhvr>
                                        <p:cTn id="50" dur="1" fill="hold">
                                          <p:stCondLst>
                                            <p:cond delay="0"/>
                                          </p:stCondLst>
                                        </p:cTn>
                                        <p:tgtEl>
                                          <p:spTgt spid="2">
                                            <p:txEl>
                                              <p:pRg st="2" end="2"/>
                                            </p:txEl>
                                          </p:spTgt>
                                        </p:tgtEl>
                                        <p:attrNameLst>
                                          <p:attrName>style.visibility</p:attrName>
                                        </p:attrNameLst>
                                      </p:cBhvr>
                                      <p:to>
                                        <p:strVal val="visible"/>
                                      </p:to>
                                    </p:set>
                                    <p:animEffect transition="in" filter="wipe(left)">
                                      <p:cBhvr>
                                        <p:cTn id="51" dur="500"/>
                                        <p:tgtEl>
                                          <p:spTgt spid="2">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wipe(down)">
                                      <p:cBhvr>
                                        <p:cTn id="56" dur="580">
                                          <p:stCondLst>
                                            <p:cond delay="0"/>
                                          </p:stCondLst>
                                        </p:cTn>
                                        <p:tgtEl>
                                          <p:spTgt spid="6"/>
                                        </p:tgtEl>
                                      </p:cBhvr>
                                    </p:animEffect>
                                    <p:anim calcmode="lin" valueType="num">
                                      <p:cBhvr>
                                        <p:cTn id="57"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2" dur="26">
                                          <p:stCondLst>
                                            <p:cond delay="650"/>
                                          </p:stCondLst>
                                        </p:cTn>
                                        <p:tgtEl>
                                          <p:spTgt spid="6"/>
                                        </p:tgtEl>
                                      </p:cBhvr>
                                      <p:to x="100000" y="60000"/>
                                    </p:animScale>
                                    <p:animScale>
                                      <p:cBhvr>
                                        <p:cTn id="63" dur="166" decel="50000">
                                          <p:stCondLst>
                                            <p:cond delay="676"/>
                                          </p:stCondLst>
                                        </p:cTn>
                                        <p:tgtEl>
                                          <p:spTgt spid="6"/>
                                        </p:tgtEl>
                                      </p:cBhvr>
                                      <p:to x="100000" y="100000"/>
                                    </p:animScale>
                                    <p:animScale>
                                      <p:cBhvr>
                                        <p:cTn id="64" dur="26">
                                          <p:stCondLst>
                                            <p:cond delay="1312"/>
                                          </p:stCondLst>
                                        </p:cTn>
                                        <p:tgtEl>
                                          <p:spTgt spid="6"/>
                                        </p:tgtEl>
                                      </p:cBhvr>
                                      <p:to x="100000" y="80000"/>
                                    </p:animScale>
                                    <p:animScale>
                                      <p:cBhvr>
                                        <p:cTn id="65" dur="166" decel="50000">
                                          <p:stCondLst>
                                            <p:cond delay="1338"/>
                                          </p:stCondLst>
                                        </p:cTn>
                                        <p:tgtEl>
                                          <p:spTgt spid="6"/>
                                        </p:tgtEl>
                                      </p:cBhvr>
                                      <p:to x="100000" y="100000"/>
                                    </p:animScale>
                                    <p:animScale>
                                      <p:cBhvr>
                                        <p:cTn id="66" dur="26">
                                          <p:stCondLst>
                                            <p:cond delay="1642"/>
                                          </p:stCondLst>
                                        </p:cTn>
                                        <p:tgtEl>
                                          <p:spTgt spid="6"/>
                                        </p:tgtEl>
                                      </p:cBhvr>
                                      <p:to x="100000" y="90000"/>
                                    </p:animScale>
                                    <p:animScale>
                                      <p:cBhvr>
                                        <p:cTn id="67" dur="166" decel="50000">
                                          <p:stCondLst>
                                            <p:cond delay="1668"/>
                                          </p:stCondLst>
                                        </p:cTn>
                                        <p:tgtEl>
                                          <p:spTgt spid="6"/>
                                        </p:tgtEl>
                                      </p:cBhvr>
                                      <p:to x="100000" y="100000"/>
                                    </p:animScale>
                                    <p:animScale>
                                      <p:cBhvr>
                                        <p:cTn id="68" dur="26">
                                          <p:stCondLst>
                                            <p:cond delay="1808"/>
                                          </p:stCondLst>
                                        </p:cTn>
                                        <p:tgtEl>
                                          <p:spTgt spid="6"/>
                                        </p:tgtEl>
                                      </p:cBhvr>
                                      <p:to x="100000" y="95000"/>
                                    </p:animScale>
                                    <p:animScale>
                                      <p:cBhvr>
                                        <p:cTn id="69" dur="166" decel="50000">
                                          <p:stCondLst>
                                            <p:cond delay="1834"/>
                                          </p:stCondLst>
                                        </p:cTn>
                                        <p:tgtEl>
                                          <p:spTgt spid="6"/>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down)">
                                      <p:cBhvr>
                                        <p:cTn id="72" dur="580">
                                          <p:stCondLst>
                                            <p:cond delay="0"/>
                                          </p:stCondLst>
                                        </p:cTn>
                                        <p:tgtEl>
                                          <p:spTgt spid="5"/>
                                        </p:tgtEl>
                                      </p:cBhvr>
                                    </p:animEffect>
                                    <p:anim calcmode="lin" valueType="num">
                                      <p:cBhvr>
                                        <p:cTn id="7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78" dur="26">
                                          <p:stCondLst>
                                            <p:cond delay="650"/>
                                          </p:stCondLst>
                                        </p:cTn>
                                        <p:tgtEl>
                                          <p:spTgt spid="5"/>
                                        </p:tgtEl>
                                      </p:cBhvr>
                                      <p:to x="100000" y="60000"/>
                                    </p:animScale>
                                    <p:animScale>
                                      <p:cBhvr>
                                        <p:cTn id="79" dur="166" decel="50000">
                                          <p:stCondLst>
                                            <p:cond delay="676"/>
                                          </p:stCondLst>
                                        </p:cTn>
                                        <p:tgtEl>
                                          <p:spTgt spid="5"/>
                                        </p:tgtEl>
                                      </p:cBhvr>
                                      <p:to x="100000" y="100000"/>
                                    </p:animScale>
                                    <p:animScale>
                                      <p:cBhvr>
                                        <p:cTn id="80" dur="26">
                                          <p:stCondLst>
                                            <p:cond delay="1312"/>
                                          </p:stCondLst>
                                        </p:cTn>
                                        <p:tgtEl>
                                          <p:spTgt spid="5"/>
                                        </p:tgtEl>
                                      </p:cBhvr>
                                      <p:to x="100000" y="80000"/>
                                    </p:animScale>
                                    <p:animScale>
                                      <p:cBhvr>
                                        <p:cTn id="81" dur="166" decel="50000">
                                          <p:stCondLst>
                                            <p:cond delay="1338"/>
                                          </p:stCondLst>
                                        </p:cTn>
                                        <p:tgtEl>
                                          <p:spTgt spid="5"/>
                                        </p:tgtEl>
                                      </p:cBhvr>
                                      <p:to x="100000" y="100000"/>
                                    </p:animScale>
                                    <p:animScale>
                                      <p:cBhvr>
                                        <p:cTn id="82" dur="26">
                                          <p:stCondLst>
                                            <p:cond delay="1642"/>
                                          </p:stCondLst>
                                        </p:cTn>
                                        <p:tgtEl>
                                          <p:spTgt spid="5"/>
                                        </p:tgtEl>
                                      </p:cBhvr>
                                      <p:to x="100000" y="90000"/>
                                    </p:animScale>
                                    <p:animScale>
                                      <p:cBhvr>
                                        <p:cTn id="83" dur="166" decel="50000">
                                          <p:stCondLst>
                                            <p:cond delay="1668"/>
                                          </p:stCondLst>
                                        </p:cTn>
                                        <p:tgtEl>
                                          <p:spTgt spid="5"/>
                                        </p:tgtEl>
                                      </p:cBhvr>
                                      <p:to x="100000" y="100000"/>
                                    </p:animScale>
                                    <p:animScale>
                                      <p:cBhvr>
                                        <p:cTn id="84" dur="26">
                                          <p:stCondLst>
                                            <p:cond delay="1808"/>
                                          </p:stCondLst>
                                        </p:cTn>
                                        <p:tgtEl>
                                          <p:spTgt spid="5"/>
                                        </p:tgtEl>
                                      </p:cBhvr>
                                      <p:to x="100000" y="95000"/>
                                    </p:animScale>
                                    <p:animScale>
                                      <p:cBhvr>
                                        <p:cTn id="85" dur="166" decel="50000">
                                          <p:stCondLst>
                                            <p:cond delay="1834"/>
                                          </p:stCondLst>
                                        </p:cTn>
                                        <p:tgtEl>
                                          <p:spTgt spid="5"/>
                                        </p:tgtEl>
                                      </p:cBhvr>
                                      <p:to x="100000" y="100000"/>
                                    </p:animScale>
                                  </p:childTnLst>
                                </p:cTn>
                              </p:par>
                            </p:childTnLst>
                          </p:cTn>
                        </p:par>
                        <p:par>
                          <p:cTn id="86" fill="hold">
                            <p:stCondLst>
                              <p:cond delay="2000"/>
                            </p:stCondLst>
                            <p:childTnLst>
                              <p:par>
                                <p:cTn id="87" presetID="22" presetClass="entr" presetSubtype="8" fill="hold" grpId="0" nodeType="afterEffect">
                                  <p:stCondLst>
                                    <p:cond delay="0"/>
                                  </p:stCondLst>
                                  <p:childTnLst>
                                    <p:set>
                                      <p:cBhvr>
                                        <p:cTn id="88" dur="1" fill="hold">
                                          <p:stCondLst>
                                            <p:cond delay="0"/>
                                          </p:stCondLst>
                                        </p:cTn>
                                        <p:tgtEl>
                                          <p:spTgt spid="2">
                                            <p:txEl>
                                              <p:pRg st="3" end="3"/>
                                            </p:txEl>
                                          </p:spTgt>
                                        </p:tgtEl>
                                        <p:attrNameLst>
                                          <p:attrName>style.visibility</p:attrName>
                                        </p:attrNameLst>
                                      </p:cBhvr>
                                      <p:to>
                                        <p:strVal val="visible"/>
                                      </p:to>
                                    </p:set>
                                    <p:animEffect transition="in" filter="wipe(left)">
                                      <p:cBhvr>
                                        <p:cTn id="8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l="-6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7926310B-E5A9-6B8A-B46F-6F6F7824D8F1}"/>
              </a:ext>
            </a:extLst>
          </p:cNvPr>
          <p:cNvPicPr>
            <a:picLocks noChangeAspect="1"/>
          </p:cNvPicPr>
          <p:nvPr/>
        </p:nvPicPr>
        <p:blipFill rotWithShape="1">
          <a:blip r:embed="rId3">
            <a:extLst>
              <a:ext uri="{28A0092B-C50C-407E-A947-70E740481C1C}">
                <a14:useLocalDpi xmlns:a14="http://schemas.microsoft.com/office/drawing/2010/main" val="0"/>
              </a:ext>
            </a:extLst>
          </a:blip>
          <a:srcRect l="12058" t="3498"/>
          <a:stretch/>
        </p:blipFill>
        <p:spPr>
          <a:xfrm>
            <a:off x="4300175" y="147202"/>
            <a:ext cx="7748950" cy="4251601"/>
          </a:xfrm>
          <a:prstGeom prst="rect">
            <a:avLst/>
          </a:prstGeom>
          <a:ln w="38100">
            <a:solidFill>
              <a:srgbClr val="C00000"/>
            </a:solidFill>
          </a:ln>
        </p:spPr>
      </p:pic>
      <p:sp>
        <p:nvSpPr>
          <p:cNvPr id="3" name="CuadroTexto 2">
            <a:extLst>
              <a:ext uri="{FF2B5EF4-FFF2-40B4-BE49-F238E27FC236}">
                <a16:creationId xmlns:a16="http://schemas.microsoft.com/office/drawing/2014/main" id="{2FD7A0C1-D943-FC2C-2CBB-09177B02751E}"/>
              </a:ext>
            </a:extLst>
          </p:cNvPr>
          <p:cNvSpPr txBox="1"/>
          <p:nvPr/>
        </p:nvSpPr>
        <p:spPr>
          <a:xfrm>
            <a:off x="223989" y="1841989"/>
            <a:ext cx="2949833" cy="1569660"/>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8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5" name="CuadroTexto 4">
            <a:extLst>
              <a:ext uri="{FF2B5EF4-FFF2-40B4-BE49-F238E27FC236}">
                <a16:creationId xmlns:a16="http://schemas.microsoft.com/office/drawing/2014/main" id="{FDCFE70E-95FE-CD22-4AE4-995AEBB4A51B}"/>
              </a:ext>
            </a:extLst>
          </p:cNvPr>
          <p:cNvSpPr txBox="1"/>
          <p:nvPr/>
        </p:nvSpPr>
        <p:spPr>
          <a:xfrm>
            <a:off x="5351636" y="4491443"/>
            <a:ext cx="6442007" cy="1565044"/>
          </a:xfrm>
          <a:prstGeom prst="rect">
            <a:avLst/>
          </a:prstGeom>
          <a:noFill/>
        </p:spPr>
        <p:txBody>
          <a:bodyPr wrap="square">
            <a:spAutoFit/>
            <a:scene3d>
              <a:camera prst="orthographicFront"/>
              <a:lightRig rig="threePt" dir="t"/>
            </a:scene3d>
            <a:sp3d extrusionH="57150">
              <a:bevelT w="57150" h="38100" prst="hardEdge"/>
            </a:sp3d>
          </a:bodyPr>
          <a:lstStyle/>
          <a:p>
            <a:pPr algn="ctr">
              <a:lnSpc>
                <a:spcPct val="150000"/>
              </a:lnSpc>
            </a:pPr>
            <a:r>
              <a:rPr lang="es-ES" sz="72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Un cordón grana</a:t>
            </a:r>
            <a:endParaRPr lang="es-ES" sz="5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10" name="Imagen 9" descr="Imagen que contiene vaca, perro, café, grupo&#10;&#10;Descripción generada automáticamente">
            <a:extLst>
              <a:ext uri="{FF2B5EF4-FFF2-40B4-BE49-F238E27FC236}">
                <a16:creationId xmlns:a16="http://schemas.microsoft.com/office/drawing/2014/main" id="{6E513646-9ED3-0A61-CB0D-BF44F38AA2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425" y="4491443"/>
            <a:ext cx="4561661" cy="2280831"/>
          </a:xfrm>
          <a:prstGeom prst="rect">
            <a:avLst/>
          </a:prstGeom>
          <a:ln w="38100">
            <a:solidFill>
              <a:srgbClr val="C00000"/>
            </a:solidFill>
          </a:ln>
        </p:spPr>
      </p:pic>
      <p:pic>
        <p:nvPicPr>
          <p:cNvPr id="6" name="Imagen 5" descr="Dibujo de una persona&#10;&#10;Descripción generada automáticamente con confianza media">
            <a:extLst>
              <a:ext uri="{FF2B5EF4-FFF2-40B4-BE49-F238E27FC236}">
                <a16:creationId xmlns:a16="http://schemas.microsoft.com/office/drawing/2014/main" id="{FB28373F-CC63-FDCF-8C0E-305B9BE652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100" y="237073"/>
            <a:ext cx="4247845" cy="1149938"/>
          </a:xfrm>
          <a:prstGeom prst="rect">
            <a:avLst/>
          </a:prstGeom>
          <a:effectLst>
            <a:outerShdw blurRad="50800" dist="38100" dir="2700000" algn="tl" rotWithShape="0">
              <a:prstClr val="black">
                <a:alpha val="40000"/>
              </a:prstClr>
            </a:outerShdw>
          </a:effectLst>
        </p:spPr>
      </p:pic>
      <p:pic>
        <p:nvPicPr>
          <p:cNvPr id="7" name="Imagen 6" descr="Imagen que contiene oscuro, cuerda, naranja, sombrero&#10;&#10;Descripción generada automáticamente">
            <a:extLst>
              <a:ext uri="{FF2B5EF4-FFF2-40B4-BE49-F238E27FC236}">
                <a16:creationId xmlns:a16="http://schemas.microsoft.com/office/drawing/2014/main" id="{7C71AF0D-7AB6-2389-6903-17C25AC00B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56586" y="2890597"/>
            <a:ext cx="1334039" cy="1600846"/>
          </a:xfrm>
          <a:prstGeom prst="rect">
            <a:avLst/>
          </a:prstGeom>
        </p:spPr>
      </p:pic>
    </p:spTree>
    <p:extLst>
      <p:ext uri="{BB962C8B-B14F-4D97-AF65-F5344CB8AC3E}">
        <p14:creationId xmlns:p14="http://schemas.microsoft.com/office/powerpoint/2010/main" val="708752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2.91667E-6 -3.7037E-7 L -2.91667E-6 -0.07222 " pathEditMode="relative" rAng="0" ptsTypes="AA">
                                      <p:cBhvr>
                                        <p:cTn id="19" dur="250" accel="50000" decel="50000" autoRev="1" fill="hold">
                                          <p:stCondLst>
                                            <p:cond delay="0"/>
                                          </p:stCondLst>
                                        </p:cTn>
                                        <p:tgtEl>
                                          <p:spTgt spid="3"/>
                                        </p:tgtEl>
                                        <p:attrNameLst>
                                          <p:attrName>ppt_x</p:attrName>
                                          <p:attrName>ppt_y</p:attrName>
                                        </p:attrNameLst>
                                      </p:cBhvr>
                                      <p:rCtr x="0" y="-3611"/>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650"/>
                            </p:stCondLst>
                            <p:childTnLst>
                              <p:par>
                                <p:cTn id="25" presetID="21"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4)">
                                      <p:cBhvr>
                                        <p:cTn id="27" dur="750"/>
                                        <p:tgtEl>
                                          <p:spTgt spid="7"/>
                                        </p:tgtEl>
                                      </p:cBhvr>
                                    </p:animEffect>
                                  </p:childTnLst>
                                </p:cTn>
                              </p:par>
                              <p:par>
                                <p:cTn id="28" presetID="17" presetClass="entr" presetSubtype="8" fill="hold" grpId="0"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ppt_x</p:attrName>
                                        </p:attrNameLst>
                                      </p:cBhvr>
                                      <p:tavLst>
                                        <p:tav tm="0">
                                          <p:val>
                                            <p:strVal val="#ppt_x-#ppt_w/2"/>
                                          </p:val>
                                        </p:tav>
                                        <p:tav tm="100000">
                                          <p:val>
                                            <p:strVal val="#ppt_x"/>
                                          </p:val>
                                        </p:tav>
                                      </p:tavLst>
                                    </p:anim>
                                    <p:anim calcmode="lin" valueType="num">
                                      <p:cBhvr>
                                        <p:cTn id="31" dur="500" fill="hold"/>
                                        <p:tgtEl>
                                          <p:spTgt spid="5"/>
                                        </p:tgtEl>
                                        <p:attrNameLst>
                                          <p:attrName>ppt_y</p:attrName>
                                        </p:attrNameLst>
                                      </p:cBhvr>
                                      <p:tavLst>
                                        <p:tav tm="0">
                                          <p:val>
                                            <p:strVal val="#ppt_y"/>
                                          </p:val>
                                        </p:tav>
                                        <p:tav tm="100000">
                                          <p:val>
                                            <p:strVal val="#ppt_y"/>
                                          </p:val>
                                        </p:tav>
                                      </p:tavLst>
                                    </p:anim>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34" presetClass="emph" presetSubtype="0" fill="hold" grpId="1" nodeType="withEffect">
                                  <p:stCondLst>
                                    <p:cond delay="0"/>
                                  </p:stCondLst>
                                  <p:iterate type="lt">
                                    <p:tmPct val="10000"/>
                                  </p:iterate>
                                  <p:childTnLst>
                                    <p:animMotion origin="layout" path="M 0.0 0.0 L 0.0 -0.07213" pathEditMode="relative" ptsTypes="">
                                      <p:cBhvr>
                                        <p:cTn id="35" dur="250" accel="50000" decel="50000" autoRev="1" fill="hold">
                                          <p:stCondLst>
                                            <p:cond delay="0"/>
                                          </p:stCondLst>
                                        </p:cTn>
                                        <p:tgtEl>
                                          <p:spTgt spid="5"/>
                                        </p:tgtEl>
                                        <p:attrNameLst>
                                          <p:attrName>ppt_x</p:attrName>
                                          <p:attrName>ppt_y</p:attrName>
                                        </p:attrNameLst>
                                      </p:cBhvr>
                                    </p:animMotion>
                                    <p:animRot by="1500000">
                                      <p:cBhvr>
                                        <p:cTn id="36" dur="125" fill="hold">
                                          <p:stCondLst>
                                            <p:cond delay="0"/>
                                          </p:stCondLst>
                                        </p:cTn>
                                        <p:tgtEl>
                                          <p:spTgt spid="5"/>
                                        </p:tgtEl>
                                        <p:attrNameLst>
                                          <p:attrName>r</p:attrName>
                                        </p:attrNameLst>
                                      </p:cBhvr>
                                    </p:animRot>
                                    <p:animRot by="-1500000">
                                      <p:cBhvr>
                                        <p:cTn id="37" dur="125" fill="hold">
                                          <p:stCondLst>
                                            <p:cond delay="125"/>
                                          </p:stCondLst>
                                        </p:cTn>
                                        <p:tgtEl>
                                          <p:spTgt spid="5"/>
                                        </p:tgtEl>
                                        <p:attrNameLst>
                                          <p:attrName>r</p:attrName>
                                        </p:attrNameLst>
                                      </p:cBhvr>
                                    </p:animRot>
                                    <p:animRot by="-1500000">
                                      <p:cBhvr>
                                        <p:cTn id="38" dur="125" fill="hold">
                                          <p:stCondLst>
                                            <p:cond delay="250"/>
                                          </p:stCondLst>
                                        </p:cTn>
                                        <p:tgtEl>
                                          <p:spTgt spid="5"/>
                                        </p:tgtEl>
                                        <p:attrNameLst>
                                          <p:attrName>r</p:attrName>
                                        </p:attrNameLst>
                                      </p:cBhvr>
                                    </p:animRot>
                                    <p:animRot by="1500000">
                                      <p:cBhvr>
                                        <p:cTn id="39"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l="-9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E1BF533-D327-48A6-E47F-9A0A9B8AF6A6}"/>
              </a:ext>
            </a:extLst>
          </p:cNvPr>
          <p:cNvSpPr txBox="1"/>
          <p:nvPr/>
        </p:nvSpPr>
        <p:spPr>
          <a:xfrm>
            <a:off x="150517" y="2272946"/>
            <a:ext cx="9300755" cy="3139321"/>
          </a:xfrm>
          <a:prstGeom prst="rect">
            <a:avLst/>
          </a:prstGeom>
          <a:noFill/>
        </p:spPr>
        <p:txBody>
          <a:bodyPr wrap="square">
            <a:spAutoFit/>
          </a:bodyPr>
          <a:lstStyle/>
          <a:p>
            <a:r>
              <a:rPr lang="es-ES" b="1" dirty="0" err="1"/>
              <a:t>Rahab</a:t>
            </a:r>
            <a:r>
              <a:rPr lang="es-ES" b="1" dirty="0"/>
              <a:t> era una prostituta que vivía en la muralla de Jericó. Encubrió a los dos espías israelitas enviados a reconocer las defensas de esa ciudad. Antes de irse los dos espías de la casa de Rahab, ésta les pidió que la salvarán. Los dos espías prometieron: “</a:t>
            </a:r>
            <a:r>
              <a:rPr lang="es-ES" sz="1800" b="1" dirty="0"/>
              <a:t>Nosotros quedaremos libres de este juramento con que nos has juramentado. He aquí, cuando nosotros entremos en la tierra, tú atarás este cordón de grana a la ventana por la cual nos descolgaste; y reunirás en tu casa a tu padre y a tu madre, a tus hermanos y a toda la familia de tu padre. Cualquiera que saliere fuera de las puertas de tu casa, su sangre será sobre su cabeza, y nosotros sin culpa. Mas cualquiera que se estuviere en casa contigo, su sangre será sobre nuestra cabeza, si mano le tocare. Y si tú denunciares este nuestro asunto, nosotros quedaremos libres de este tu juramento con que nos has juramentado”. Ella respondió: “Sea así como habéis dicho. Luego los despidió, y se fueron; y ella ató el cordón de grana a la ventana”  (Josué 2:17-21).</a:t>
            </a:r>
          </a:p>
        </p:txBody>
      </p:sp>
      <p:sp>
        <p:nvSpPr>
          <p:cNvPr id="7" name="CuadroTexto 6">
            <a:extLst>
              <a:ext uri="{FF2B5EF4-FFF2-40B4-BE49-F238E27FC236}">
                <a16:creationId xmlns:a16="http://schemas.microsoft.com/office/drawing/2014/main" id="{0BE6E1AB-345A-8FC6-37D3-6D633F5F5487}"/>
              </a:ext>
            </a:extLst>
          </p:cNvPr>
          <p:cNvSpPr txBox="1"/>
          <p:nvPr/>
        </p:nvSpPr>
        <p:spPr>
          <a:xfrm>
            <a:off x="3575361" y="60216"/>
            <a:ext cx="8488484" cy="2308324"/>
          </a:xfrm>
          <a:prstGeom prst="rect">
            <a:avLst/>
          </a:prstGeom>
          <a:noFill/>
        </p:spPr>
        <p:txBody>
          <a:bodyPr wrap="square">
            <a:spAutoFit/>
          </a:bodyPr>
          <a:lstStyle/>
          <a:p>
            <a:r>
              <a:rPr lang="es-ES" b="1" dirty="0"/>
              <a:t>A pocas millas más allá del río, exactamente frente al sitio donde los israelitas estaban acampados, se hallaba la grande y muy fortificada ciudad de Jericó. Era virtualmente la llave de todo el país, y representaba un obstáculo formidable para el éxito de Israel. Josué envió, por lo tanto, a dos jóvenes como espías para que visitaran la ciudad, y para que averiguaran algo acerca de su población, sus recursos, y la solidez de sus fortificaciones. Los habitantes de la ciudad, aterrorizados y suspicaces, se mantenían en constante alerta y los mensajeros corrieron gran peligro. Fueron, sin embargo, salvados por Rahab, mujer de Jericó que arriesgó con ello su propia vida (PP. 516).</a:t>
            </a:r>
          </a:p>
        </p:txBody>
      </p:sp>
      <p:sp>
        <p:nvSpPr>
          <p:cNvPr id="8" name="CuadroTexto 7">
            <a:extLst>
              <a:ext uri="{FF2B5EF4-FFF2-40B4-BE49-F238E27FC236}">
                <a16:creationId xmlns:a16="http://schemas.microsoft.com/office/drawing/2014/main" id="{D0874823-EC5D-881F-53D4-A8207499BB07}"/>
              </a:ext>
            </a:extLst>
          </p:cNvPr>
          <p:cNvSpPr txBox="1"/>
          <p:nvPr/>
        </p:nvSpPr>
        <p:spPr>
          <a:xfrm>
            <a:off x="3457598" y="5578642"/>
            <a:ext cx="7702238" cy="1200329"/>
          </a:xfrm>
          <a:prstGeom prst="rect">
            <a:avLst/>
          </a:prstGeom>
          <a:noFill/>
        </p:spPr>
        <p:txBody>
          <a:bodyPr wrap="square">
            <a:spAutoFit/>
          </a:bodyPr>
          <a:lstStyle/>
          <a:p>
            <a:r>
              <a:rPr lang="es-ES" b="1" dirty="0"/>
              <a:t>Debido a su bondad para con ellos, y su profesión de fe en el Dios verdadero, los espías prometieron salvar su vida y la de su familia cuando se produjese el ataque a Jericó. En la genealogía de Jesús, registrada en Mateo 1:1-16, se presenta a Rahab entre sus ascendientes (HD99 33).</a:t>
            </a:r>
          </a:p>
        </p:txBody>
      </p:sp>
      <p:pic>
        <p:nvPicPr>
          <p:cNvPr id="9" name="Imagen 8" descr="Un dibujo de un grupo de personas en una playa&#10;&#10;Descripción generada automáticamente con confianza baja">
            <a:extLst>
              <a:ext uri="{FF2B5EF4-FFF2-40B4-BE49-F238E27FC236}">
                <a16:creationId xmlns:a16="http://schemas.microsoft.com/office/drawing/2014/main" id="{8E6F7425-1615-8EBE-19F0-E2391F160FD3}"/>
              </a:ext>
            </a:extLst>
          </p:cNvPr>
          <p:cNvPicPr>
            <a:picLocks noChangeAspect="1"/>
          </p:cNvPicPr>
          <p:nvPr/>
        </p:nvPicPr>
        <p:blipFill rotWithShape="1">
          <a:blip r:embed="rId3">
            <a:extLst>
              <a:ext uri="{28A0092B-C50C-407E-A947-70E740481C1C}">
                <a14:useLocalDpi xmlns:a14="http://schemas.microsoft.com/office/drawing/2010/main" val="0"/>
              </a:ext>
            </a:extLst>
          </a:blip>
          <a:srcRect l="6114" b="46502"/>
          <a:stretch/>
        </p:blipFill>
        <p:spPr>
          <a:xfrm>
            <a:off x="199109" y="82414"/>
            <a:ext cx="3327661" cy="2165194"/>
          </a:xfrm>
          <a:prstGeom prst="rect">
            <a:avLst/>
          </a:prstGeom>
          <a:ln w="19050">
            <a:solidFill>
              <a:srgbClr val="7030A0"/>
            </a:solidFill>
          </a:ln>
          <a:effectLst>
            <a:outerShdw blurRad="292100" dist="139700" dir="2700000" algn="tl" rotWithShape="0">
              <a:srgbClr val="333333">
                <a:alpha val="65000"/>
              </a:srgbClr>
            </a:outerShdw>
          </a:effectLst>
        </p:spPr>
      </p:pic>
      <p:pic>
        <p:nvPicPr>
          <p:cNvPr id="11" name="Imagen 10" descr="Un dibujo de una persona&#10;&#10;Descripción generada automáticamente con confianza baja">
            <a:extLst>
              <a:ext uri="{FF2B5EF4-FFF2-40B4-BE49-F238E27FC236}">
                <a16:creationId xmlns:a16="http://schemas.microsoft.com/office/drawing/2014/main" id="{89350927-CC97-3972-7EE4-377117164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700" y="5364731"/>
            <a:ext cx="2866105" cy="1433053"/>
          </a:xfrm>
          <a:prstGeom prst="rect">
            <a:avLst/>
          </a:prstGeom>
          <a:ln w="19050">
            <a:solidFill>
              <a:srgbClr val="7030A0"/>
            </a:solidFill>
          </a:ln>
          <a:effectLst>
            <a:outerShdw blurRad="292100" dist="139700" dir="2700000" algn="tl" rotWithShape="0">
              <a:srgbClr val="333333">
                <a:alpha val="65000"/>
              </a:srgbClr>
            </a:outerShdw>
          </a:effectLst>
        </p:spPr>
      </p:pic>
      <p:pic>
        <p:nvPicPr>
          <p:cNvPr id="12" name="Imagen 11" descr="Imagen que contiene edificio, hombre, sostener, tablero&#10;&#10;Descripción generada automáticamente">
            <a:extLst>
              <a:ext uri="{FF2B5EF4-FFF2-40B4-BE49-F238E27FC236}">
                <a16:creationId xmlns:a16="http://schemas.microsoft.com/office/drawing/2014/main" id="{DA8A6F66-4181-0B2B-2674-4A85C025F2FE}"/>
              </a:ext>
            </a:extLst>
          </p:cNvPr>
          <p:cNvPicPr>
            <a:picLocks noChangeAspect="1"/>
          </p:cNvPicPr>
          <p:nvPr/>
        </p:nvPicPr>
        <p:blipFill rotWithShape="1">
          <a:blip r:embed="rId5">
            <a:extLst>
              <a:ext uri="{28A0092B-C50C-407E-A947-70E740481C1C}">
                <a14:useLocalDpi xmlns:a14="http://schemas.microsoft.com/office/drawing/2010/main" val="0"/>
              </a:ext>
            </a:extLst>
          </a:blip>
          <a:srcRect t="5961"/>
          <a:stretch/>
        </p:blipFill>
        <p:spPr>
          <a:xfrm>
            <a:off x="9451272" y="2368540"/>
            <a:ext cx="2612573" cy="3201099"/>
          </a:xfrm>
          <a:prstGeom prst="rect">
            <a:avLst/>
          </a:prstGeom>
          <a:ln w="19050">
            <a:solidFill>
              <a:srgbClr val="7030A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9298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outVertical)">
                                      <p:cBhvr>
                                        <p:cTn id="25" dur="500"/>
                                        <p:tgtEl>
                                          <p:spTgt spid="11"/>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a:stretch>
        </a:blipFill>
        <a:effectLst/>
      </p:bgPr>
    </p:bg>
    <p:spTree>
      <p:nvGrpSpPr>
        <p:cNvPr id="1" name=""/>
        <p:cNvGrpSpPr/>
        <p:nvPr/>
      </p:nvGrpSpPr>
      <p:grpSpPr>
        <a:xfrm>
          <a:off x="0" y="0"/>
          <a:ext cx="0" cy="0"/>
          <a:chOff x="0" y="0"/>
          <a:chExt cx="0" cy="0"/>
        </a:xfrm>
      </p:grpSpPr>
      <p:pic>
        <p:nvPicPr>
          <p:cNvPr id="8" name="Imagen 7" descr="Un dibujo de un grupo de personas en una playa&#10;&#10;Descripción generada automáticamente con confianza media">
            <a:extLst>
              <a:ext uri="{FF2B5EF4-FFF2-40B4-BE49-F238E27FC236}">
                <a16:creationId xmlns:a16="http://schemas.microsoft.com/office/drawing/2014/main" id="{1945FA48-267A-2B0C-400A-E7D283393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7847" y="109179"/>
            <a:ext cx="5158903" cy="6620592"/>
          </a:xfrm>
          <a:prstGeom prst="snip2DiagRect">
            <a:avLst>
              <a:gd name="adj1" fmla="val 12833"/>
              <a:gd name="adj2" fmla="val 1666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60B46B34-B714-EAEB-C6D6-75BE1DF9C9E1}"/>
              </a:ext>
            </a:extLst>
          </p:cNvPr>
          <p:cNvSpPr txBox="1"/>
          <p:nvPr/>
        </p:nvSpPr>
        <p:spPr>
          <a:xfrm>
            <a:off x="484284" y="2315111"/>
            <a:ext cx="2364440" cy="1323439"/>
          </a:xfrm>
          <a:prstGeom prst="rect">
            <a:avLst/>
          </a:prstGeom>
          <a:noFill/>
        </p:spPr>
        <p:txBody>
          <a:bodyPr wrap="square" rtlCol="0">
            <a:spAutoFit/>
            <a:scene3d>
              <a:camera prst="orthographicFront"/>
              <a:lightRig rig="threePt" dir="t"/>
            </a:scene3d>
            <a:sp3d extrusionH="57150">
              <a:bevelT w="57150" h="38100" prst="hardEdge"/>
            </a:sp3d>
          </a:bodyPr>
          <a:lstStyle/>
          <a:p>
            <a:pPr algn="ctr"/>
            <a:r>
              <a:rPr lang="es-ES" sz="4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Tengo en mi mano:</a:t>
            </a:r>
          </a:p>
        </p:txBody>
      </p:sp>
      <p:sp>
        <p:nvSpPr>
          <p:cNvPr id="4" name="CuadroTexto 3">
            <a:extLst>
              <a:ext uri="{FF2B5EF4-FFF2-40B4-BE49-F238E27FC236}">
                <a16:creationId xmlns:a16="http://schemas.microsoft.com/office/drawing/2014/main" id="{4627403E-761C-EEE0-36DA-AC437539E386}"/>
              </a:ext>
            </a:extLst>
          </p:cNvPr>
          <p:cNvSpPr txBox="1"/>
          <p:nvPr/>
        </p:nvSpPr>
        <p:spPr>
          <a:xfrm>
            <a:off x="957013" y="3752850"/>
            <a:ext cx="5262812" cy="2862322"/>
          </a:xfrm>
          <a:prstGeom prst="rect">
            <a:avLst/>
          </a:prstGeom>
          <a:noFill/>
        </p:spPr>
        <p:txBody>
          <a:bodyPr wrap="square">
            <a:spAutoFit/>
            <a:scene3d>
              <a:camera prst="orthographicFront"/>
              <a:lightRig rig="threePt" dir="t"/>
            </a:scene3d>
            <a:sp3d extrusionH="57150">
              <a:bevelT w="57150" h="38100" prst="hardEdge"/>
            </a:sp3d>
          </a:bodyPr>
          <a:lstStyle/>
          <a:p>
            <a:pPr algn="ct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Un cántaro, </a:t>
            </a:r>
          </a:p>
          <a:p>
            <a:pPr algn="ct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una antorcha</a:t>
            </a:r>
          </a:p>
          <a:p>
            <a:pPr algn="ctr"/>
            <a:r>
              <a:rPr lang="es-ES" sz="60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rPr>
              <a:t>y una trompeta</a:t>
            </a:r>
            <a:endParaRPr lang="es-ES" sz="4400" b="1" dirty="0">
              <a:solidFill>
                <a:schemeClr val="accent4">
                  <a:lumMod val="40000"/>
                  <a:lumOff val="60000"/>
                </a:schemeClr>
              </a:solidFill>
              <a:effectLst>
                <a:outerShdw blurRad="38100" dist="38100" dir="2700000" algn="tl">
                  <a:srgbClr val="000000">
                    <a:alpha val="43137"/>
                  </a:srgbClr>
                </a:outerShdw>
              </a:effectLst>
              <a:latin typeface="Aldo Pro Black" panose="00000A00000000000000" pitchFamily="50" charset="0"/>
            </a:endParaRPr>
          </a:p>
        </p:txBody>
      </p:sp>
      <p:pic>
        <p:nvPicPr>
          <p:cNvPr id="11" name="Imagen 10" descr="Imagen que contiene luz, señal, alimentos&#10;&#10;Descripción generada automáticamente">
            <a:extLst>
              <a:ext uri="{FF2B5EF4-FFF2-40B4-BE49-F238E27FC236}">
                <a16:creationId xmlns:a16="http://schemas.microsoft.com/office/drawing/2014/main" id="{55C201DD-1977-8519-6061-B8A90DD652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118" y="242828"/>
            <a:ext cx="6157732" cy="1724475"/>
          </a:xfrm>
          <a:prstGeom prst="rect">
            <a:avLst/>
          </a:prstGeom>
          <a:effectLst>
            <a:outerShdw blurRad="50800" dist="38100" dir="2700000" algn="tl" rotWithShape="0">
              <a:prstClr val="black">
                <a:alpha val="40000"/>
              </a:prstClr>
            </a:outerShdw>
          </a:effectLst>
        </p:spPr>
      </p:pic>
      <p:pic>
        <p:nvPicPr>
          <p:cNvPr id="13" name="Imagen 12" descr="Imagen que contiene oscuro, vidrio, luz, vino&#10;&#10;Descripción generada automáticamente">
            <a:extLst>
              <a:ext uri="{FF2B5EF4-FFF2-40B4-BE49-F238E27FC236}">
                <a16:creationId xmlns:a16="http://schemas.microsoft.com/office/drawing/2014/main" id="{5B147DB0-17FD-A28F-783C-363B86AB38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0549" y="2666493"/>
            <a:ext cx="2791332" cy="2791332"/>
          </a:xfrm>
          <a:prstGeom prst="rect">
            <a:avLst/>
          </a:prstGeom>
        </p:spPr>
      </p:pic>
      <p:pic>
        <p:nvPicPr>
          <p:cNvPr id="15" name="Imagen 14" descr="Un florero de cerámica&#10;&#10;Descripción generada automáticamente con confianza baja">
            <a:extLst>
              <a:ext uri="{FF2B5EF4-FFF2-40B4-BE49-F238E27FC236}">
                <a16:creationId xmlns:a16="http://schemas.microsoft.com/office/drawing/2014/main" id="{63859F0B-D865-4DCA-1ADF-1F31FC1EFD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5720" y="2429411"/>
            <a:ext cx="1024851" cy="1323439"/>
          </a:xfrm>
          <a:prstGeom prst="rect">
            <a:avLst/>
          </a:prstGeom>
        </p:spPr>
      </p:pic>
      <p:pic>
        <p:nvPicPr>
          <p:cNvPr id="17" name="Imagen 16" descr="Imagen que contiene gusano&#10;&#10;Descripción generada automáticamente">
            <a:extLst>
              <a:ext uri="{FF2B5EF4-FFF2-40B4-BE49-F238E27FC236}">
                <a16:creationId xmlns:a16="http://schemas.microsoft.com/office/drawing/2014/main" id="{EA0E2EEF-8779-A3F5-EEB9-15EB0EBF5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flipH="1" flipV="1">
            <a:off x="4524188" y="2349333"/>
            <a:ext cx="1403517" cy="1403517"/>
          </a:xfrm>
          <a:prstGeom prst="rect">
            <a:avLst/>
          </a:prstGeom>
        </p:spPr>
      </p:pic>
    </p:spTree>
    <p:extLst>
      <p:ext uri="{BB962C8B-B14F-4D97-AF65-F5344CB8AC3E}">
        <p14:creationId xmlns:p14="http://schemas.microsoft.com/office/powerpoint/2010/main" val="353008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6" fill="hold" grpId="0" nodeType="clickEffect">
                                  <p:stCondLst>
                                    <p:cond delay="0"/>
                                  </p:stCondLst>
                                  <p:iterate type="lt">
                                    <p:tmPct val="0"/>
                                  </p:iterate>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34" presetClass="emph" presetSubtype="0" fill="hold" grpId="1" nodeType="afterEffect">
                                  <p:stCondLst>
                                    <p:cond delay="0"/>
                                  </p:stCondLst>
                                  <p:iterate type="lt">
                                    <p:tmPct val="10000"/>
                                  </p:iterate>
                                  <p:childTnLst>
                                    <p:animMotion origin="layout" path="M 0.0 0.0 L 0.0 -0.07213" pathEditMode="relative" ptsTypes="">
                                      <p:cBhvr>
                                        <p:cTn id="19" dur="250" accel="50000" decel="50000" autoRev="1" fill="hold">
                                          <p:stCondLst>
                                            <p:cond delay="0"/>
                                          </p:stCondLst>
                                        </p:cTn>
                                        <p:tgtEl>
                                          <p:spTgt spid="3"/>
                                        </p:tgtEl>
                                        <p:attrNameLst>
                                          <p:attrName>ppt_x</p:attrName>
                                          <p:attrName>ppt_y</p:attrName>
                                        </p:attrNameLst>
                                      </p:cBhvr>
                                    </p:animMotion>
                                    <p:animRot by="1500000">
                                      <p:cBhvr>
                                        <p:cTn id="20" dur="125" fill="hold">
                                          <p:stCondLst>
                                            <p:cond delay="0"/>
                                          </p:stCondLst>
                                        </p:cTn>
                                        <p:tgtEl>
                                          <p:spTgt spid="3"/>
                                        </p:tgtEl>
                                        <p:attrNameLst>
                                          <p:attrName>r</p:attrName>
                                        </p:attrNameLst>
                                      </p:cBhvr>
                                    </p:animRot>
                                    <p:animRot by="-1500000">
                                      <p:cBhvr>
                                        <p:cTn id="21" dur="125" fill="hold">
                                          <p:stCondLst>
                                            <p:cond delay="125"/>
                                          </p:stCondLst>
                                        </p:cTn>
                                        <p:tgtEl>
                                          <p:spTgt spid="3"/>
                                        </p:tgtEl>
                                        <p:attrNameLst>
                                          <p:attrName>r</p:attrName>
                                        </p:attrNameLst>
                                      </p:cBhvr>
                                    </p:animRot>
                                    <p:animRot by="-1500000">
                                      <p:cBhvr>
                                        <p:cTn id="22" dur="125" fill="hold">
                                          <p:stCondLst>
                                            <p:cond delay="250"/>
                                          </p:stCondLst>
                                        </p:cTn>
                                        <p:tgtEl>
                                          <p:spTgt spid="3"/>
                                        </p:tgtEl>
                                        <p:attrNameLst>
                                          <p:attrName>r</p:attrName>
                                        </p:attrNameLst>
                                      </p:cBhvr>
                                    </p:animRot>
                                    <p:animRot by="1500000">
                                      <p:cBhvr>
                                        <p:cTn id="23" dur="125" fill="hold">
                                          <p:stCondLst>
                                            <p:cond delay="375"/>
                                          </p:stCondLst>
                                        </p:cTn>
                                        <p:tgtEl>
                                          <p:spTgt spid="3"/>
                                        </p:tgtEl>
                                        <p:attrNameLst>
                                          <p:attrName>r</p:attrName>
                                        </p:attrNameLst>
                                      </p:cBhvr>
                                    </p:animRot>
                                  </p:childTnLst>
                                </p:cTn>
                              </p:par>
                            </p:childTnLst>
                          </p:cTn>
                        </p:par>
                        <p:par>
                          <p:cTn id="24" fill="hold">
                            <p:stCondLst>
                              <p:cond delay="1650"/>
                            </p:stCondLst>
                            <p:childTnLst>
                              <p:par>
                                <p:cTn id="25" presetID="21"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heel(1)">
                                      <p:cBhvr>
                                        <p:cTn id="27" dur="750"/>
                                        <p:tgtEl>
                                          <p:spTgt spid="15"/>
                                        </p:tgtEl>
                                      </p:cBhvr>
                                    </p:animEffect>
                                  </p:childTnLst>
                                </p:cTn>
                              </p:par>
                              <p:par>
                                <p:cTn id="28" presetID="21" presetClass="entr" presetSubtype="1"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heel(1)">
                                      <p:cBhvr>
                                        <p:cTn id="30" dur="750"/>
                                        <p:tgtEl>
                                          <p:spTgt spid="17"/>
                                        </p:tgtEl>
                                      </p:cBhvr>
                                    </p:animEffect>
                                  </p:childTnLst>
                                </p:cTn>
                              </p:par>
                              <p:par>
                                <p:cTn id="31" presetID="21" presetClass="entr" presetSubtype="1"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heel(1)">
                                      <p:cBhvr>
                                        <p:cTn id="33" dur="750"/>
                                        <p:tgtEl>
                                          <p:spTgt spid="13"/>
                                        </p:tgtEl>
                                      </p:cBhvr>
                                    </p:animEffect>
                                  </p:childTnLst>
                                </p:cTn>
                              </p:par>
                              <p:par>
                                <p:cTn id="34" presetID="17" presetClass="entr" presetSubtype="10" fill="hold" grpId="0" nodeType="withEffect">
                                  <p:stCondLst>
                                    <p:cond delay="0"/>
                                  </p:stCondLst>
                                  <p:iterate type="lt">
                                    <p:tmPct val="0"/>
                                  </p:iterate>
                                  <p:childTnLst>
                                    <p:set>
                                      <p:cBhvr>
                                        <p:cTn id="35" dur="1" fill="hold">
                                          <p:stCondLst>
                                            <p:cond delay="0"/>
                                          </p:stCondLst>
                                        </p:cTn>
                                        <p:tgtEl>
                                          <p:spTgt spid="4"/>
                                        </p:tgtEl>
                                        <p:attrNameLst>
                                          <p:attrName>style.visibility</p:attrName>
                                        </p:attrNameLst>
                                      </p:cBhvr>
                                      <p:to>
                                        <p:strVal val="visible"/>
                                      </p:to>
                                    </p:set>
                                    <p:anim calcmode="lin" valueType="num">
                                      <p:cBhvr>
                                        <p:cTn id="36" dur="500" fill="hold"/>
                                        <p:tgtEl>
                                          <p:spTgt spid="4"/>
                                        </p:tgtEl>
                                        <p:attrNameLst>
                                          <p:attrName>ppt_w</p:attrName>
                                        </p:attrNameLst>
                                      </p:cBhvr>
                                      <p:tavLst>
                                        <p:tav tm="0">
                                          <p:val>
                                            <p:fltVal val="0"/>
                                          </p:val>
                                        </p:tav>
                                        <p:tav tm="100000">
                                          <p:val>
                                            <p:strVal val="#ppt_w"/>
                                          </p:val>
                                        </p:tav>
                                      </p:tavLst>
                                    </p:anim>
                                    <p:anim calcmode="lin" valueType="num">
                                      <p:cBhvr>
                                        <p:cTn id="37" dur="500" fill="hold"/>
                                        <p:tgtEl>
                                          <p:spTgt spid="4"/>
                                        </p:tgtEl>
                                        <p:attrNameLst>
                                          <p:attrName>ppt_h</p:attrName>
                                        </p:attrNameLst>
                                      </p:cBhvr>
                                      <p:tavLst>
                                        <p:tav tm="0">
                                          <p:val>
                                            <p:strVal val="#ppt_h"/>
                                          </p:val>
                                        </p:tav>
                                        <p:tav tm="100000">
                                          <p:val>
                                            <p:strVal val="#ppt_h"/>
                                          </p:val>
                                        </p:tav>
                                      </p:tavLst>
                                    </p:anim>
                                  </p:childTnLst>
                                </p:cTn>
                              </p:par>
                              <p:par>
                                <p:cTn id="38" presetID="34" presetClass="emph" presetSubtype="0" fill="hold" grpId="1" nodeType="withEffect">
                                  <p:stCondLst>
                                    <p:cond delay="0"/>
                                  </p:stCondLst>
                                  <p:iterate type="lt">
                                    <p:tmPct val="10000"/>
                                  </p:iterate>
                                  <p:childTnLst>
                                    <p:animMotion origin="layout" path="M 0.0 0.0 L 0.0 -0.07213" pathEditMode="relative" ptsTypes="">
                                      <p:cBhvr>
                                        <p:cTn id="39" dur="250" accel="50000" decel="50000" autoRev="1" fill="hold">
                                          <p:stCondLst>
                                            <p:cond delay="0"/>
                                          </p:stCondLst>
                                        </p:cTn>
                                        <p:tgtEl>
                                          <p:spTgt spid="4"/>
                                        </p:tgtEl>
                                        <p:attrNameLst>
                                          <p:attrName>ppt_x</p:attrName>
                                          <p:attrName>ppt_y</p:attrName>
                                        </p:attrNameLst>
                                      </p:cBhvr>
                                    </p:animMotion>
                                    <p:animRot by="1500000">
                                      <p:cBhvr>
                                        <p:cTn id="40" dur="125" fill="hold">
                                          <p:stCondLst>
                                            <p:cond delay="0"/>
                                          </p:stCondLst>
                                        </p:cTn>
                                        <p:tgtEl>
                                          <p:spTgt spid="4"/>
                                        </p:tgtEl>
                                        <p:attrNameLst>
                                          <p:attrName>r</p:attrName>
                                        </p:attrNameLst>
                                      </p:cBhvr>
                                    </p:animRot>
                                    <p:animRot by="-1500000">
                                      <p:cBhvr>
                                        <p:cTn id="41" dur="125" fill="hold">
                                          <p:stCondLst>
                                            <p:cond delay="125"/>
                                          </p:stCondLst>
                                        </p:cTn>
                                        <p:tgtEl>
                                          <p:spTgt spid="4"/>
                                        </p:tgtEl>
                                        <p:attrNameLst>
                                          <p:attrName>r</p:attrName>
                                        </p:attrNameLst>
                                      </p:cBhvr>
                                    </p:animRot>
                                    <p:animRot by="-1500000">
                                      <p:cBhvr>
                                        <p:cTn id="42" dur="125" fill="hold">
                                          <p:stCondLst>
                                            <p:cond delay="250"/>
                                          </p:stCondLst>
                                        </p:cTn>
                                        <p:tgtEl>
                                          <p:spTgt spid="4"/>
                                        </p:tgtEl>
                                        <p:attrNameLst>
                                          <p:attrName>r</p:attrName>
                                        </p:attrNameLst>
                                      </p:cBhvr>
                                    </p:animRot>
                                    <p:animRot by="1500000">
                                      <p:cBhvr>
                                        <p:cTn id="43"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5524</TotalTime>
  <Words>6850</Words>
  <Application>Microsoft Office PowerPoint</Application>
  <PresentationFormat>Panorámica</PresentationFormat>
  <Paragraphs>138</Paragraphs>
  <Slides>35</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35</vt:i4>
      </vt:variant>
    </vt:vector>
  </HeadingPairs>
  <TitlesOfParts>
    <vt:vector size="40" baseType="lpstr">
      <vt:lpstr>Aldo Pro Black</vt:lpstr>
      <vt:lpstr>Calibri Light</vt:lpstr>
      <vt:lpstr>Calibri</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319</cp:revision>
  <dcterms:created xsi:type="dcterms:W3CDTF">2022-12-29T19:45:34Z</dcterms:created>
  <dcterms:modified xsi:type="dcterms:W3CDTF">2023-01-16T21:02:17Z</dcterms:modified>
</cp:coreProperties>
</file>