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93" r:id="rId3"/>
    <p:sldId id="259" r:id="rId4"/>
    <p:sldId id="284" r:id="rId5"/>
    <p:sldId id="260" r:id="rId6"/>
    <p:sldId id="261" r:id="rId7"/>
    <p:sldId id="262" r:id="rId8"/>
    <p:sldId id="264" r:id="rId9"/>
    <p:sldId id="265" r:id="rId10"/>
    <p:sldId id="266" r:id="rId11"/>
    <p:sldId id="263" r:id="rId12"/>
    <p:sldId id="268" r:id="rId13"/>
    <p:sldId id="269" r:id="rId14"/>
    <p:sldId id="271" r:id="rId15"/>
    <p:sldId id="272" r:id="rId16"/>
    <p:sldId id="275" r:id="rId17"/>
    <p:sldId id="273" r:id="rId18"/>
    <p:sldId id="283" r:id="rId19"/>
    <p:sldId id="274" r:id="rId20"/>
    <p:sldId id="276" r:id="rId21"/>
    <p:sldId id="277" r:id="rId22"/>
    <p:sldId id="279" r:id="rId23"/>
    <p:sldId id="280" r:id="rId24"/>
    <p:sldId id="278" r:id="rId25"/>
    <p:sldId id="281" r:id="rId26"/>
    <p:sldId id="282" r:id="rId27"/>
    <p:sldId id="287" r:id="rId28"/>
    <p:sldId id="294"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A492"/>
    <a:srgbClr val="FFFF66"/>
    <a:srgbClr val="FFFF99"/>
    <a:srgbClr val="5A3F30"/>
    <a:srgbClr val="750505"/>
    <a:srgbClr val="CC0505"/>
    <a:srgbClr val="213B66"/>
    <a:srgbClr val="17529C"/>
    <a:srgbClr val="1C94D0"/>
    <a:srgbClr val="62C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660"/>
  </p:normalViewPr>
  <p:slideViewPr>
    <p:cSldViewPr snapToGrid="0">
      <p:cViewPr varScale="1">
        <p:scale>
          <a:sx n="102" d="100"/>
          <a:sy n="102" d="100"/>
        </p:scale>
        <p:origin x="2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accent3">
              <a:lumMod val="50000"/>
            </a:schemeClr>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acto de abrir nuestro corazón a Dios como a un amigo.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privilegio extraordinario</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anticipo del cielo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refugio siempre abierto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una necesidad para la vida de nuestra alma</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secreto del poder espiritual</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el alma de la religión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s-ES" sz="2400" b="1">
              <a:solidFill>
                <a:schemeClr val="bg1"/>
              </a:solidFill>
            </a:rPr>
            <a:t>una solución a nuestras necesidades</a:t>
          </a:r>
          <a:endParaRPr lang="es-ES" sz="2400" b="1" dirty="0">
            <a:solidFill>
              <a:schemeClr val="bg1"/>
            </a:solidFill>
          </a:endParaRP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nuestro alimento diario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a:solidFill>
                <a:schemeClr val="bg1"/>
              </a:solidFill>
            </a:rPr>
            <a:t>una súplica siempre oída</a:t>
          </a:r>
          <a:endParaRPr lang="es-ES" sz="2400" b="1" dirty="0">
            <a:solidFill>
              <a:schemeClr val="bg1"/>
            </a:solidFill>
          </a:endParaRP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llave en la mano de la fe para abrir el almacén del cielo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mantener constantemente la mente elevada a Dios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estar en comunión con Dios en cualquier circunstancia</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por el cual Dios escucha</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puerta para comprender a Dios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llave en la mano de la fe para abrir el almacén del cielo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mantener constantemente la mente elevada a Dios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estar en comunión con Dios en cualquier circunstancia</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por el cual Dios escucha</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puerta para comprender a Dios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llave en la mano de la fe para abrir el almacén del cielo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mantener constantemente la mente elevada a Dios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estar en comunión con Dios en cualquier circunstancia</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por el cual Dios escucha</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puerta para comprender a Dios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llave en la mano de la fe para abrir el almacén del cielo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mantener constantemente la mente elevada a Dios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estar en comunión con Dios en cualquier circunstancia</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por el cual Dios escucha</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puerta para comprender a Dios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A5855C"/>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llave en la mano de la fe para abrir el almacén del cielo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A95928"/>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mantener constantemente la mente elevada a Dios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0D55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estar en comunión con Dios en cualquier circunstancia</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0B848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por el cual Dios escucha</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433127"/>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puerta para comprender a Dios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una parte fundamental en la ganancia de almas</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nuestra seguridad de perdón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forma en que podemos pedir el Espíritu Santo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B346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poder para resistir la tentación</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0B56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ordenado por el cielo para vencer el pecado</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una parte fundamental en la ganancia de almas</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nuestra seguridad de perdón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forma en que podemos pedir el Espíritu Santo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B346D"/>
        </a:solidFill>
        <a:ln w="19050">
          <a:solidFill>
            <a:schemeClr val="tx1"/>
          </a:solidFill>
        </a:ln>
        <a:scene3d>
          <a:camera prst="orthographicFront"/>
          <a:lightRig rig="threePt" dir="t"/>
        </a:scene3d>
        <a:sp3d>
          <a:bevelT prst="relaxedInset"/>
        </a:sp3d>
      </dgm:spPr>
      <dgm:t>
        <a:bodyPr/>
        <a:lstStyle/>
        <a:p>
          <a:r>
            <a:rPr lang="es-ES" sz="2400" b="1">
              <a:solidFill>
                <a:schemeClr val="bg1"/>
              </a:solidFill>
            </a:rPr>
            <a:t>poder para resistir la tentación</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0B56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ordenado por el cielo para vencer el pecado</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p3d>
          <a:bevelT w="114300" prst="artDeco"/>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p3d>
          <a:bevelT prst="convex"/>
        </a:sp3d>
      </dgm:spPr>
      <dgm:t>
        <a:bodyPr/>
        <a:lstStyle/>
        <a:p>
          <a:r>
            <a:rPr lang="es-ES" sz="2400" b="1" dirty="0">
              <a:solidFill>
                <a:schemeClr val="tx1"/>
              </a:solidFill>
            </a:rPr>
            <a:t>una parte fundamental en la ganancia de almas</a:t>
          </a:r>
        </a:p>
      </dgm:t>
    </dgm:pt>
    <dgm:pt modelId="{9441F534-A131-41B9-938E-6401B5B661A9}" type="parTrans" cxnId="{427A7D93-AA37-436D-ADDC-A289BCA9B682}">
      <dgm:prSet/>
      <dgm:spPr>
        <a:ln w="38100"/>
        <a:sp3d>
          <a:bevelT prst="convex"/>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p3d>
          <a:bevelT prst="convex"/>
        </a:sp3d>
      </dgm:spPr>
      <dgm:t>
        <a:bodyPr/>
        <a:lstStyle/>
        <a:p>
          <a:r>
            <a:rPr lang="es-ES" sz="2400" b="1" dirty="0">
              <a:solidFill>
                <a:schemeClr val="bg1"/>
              </a:solidFill>
            </a:rPr>
            <a:t>nuestra seguridad de perdón</a:t>
          </a:r>
        </a:p>
      </dgm:t>
    </dgm:pt>
    <dgm:pt modelId="{93D71710-ACB6-48F0-81E5-670322150DE3}" type="parTrans" cxnId="{8D7E17C0-F0D6-4EC5-A201-C14896451885}">
      <dgm:prSet/>
      <dgm:spPr>
        <a:ln w="38100"/>
        <a:sp3d>
          <a:bevelT prst="convex"/>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p3d>
          <a:bevelT prst="convex"/>
        </a:sp3d>
      </dgm:spPr>
      <dgm:t>
        <a:bodyPr/>
        <a:lstStyle/>
        <a:p>
          <a:r>
            <a:rPr lang="es-ES" sz="2400" b="1" dirty="0">
              <a:solidFill>
                <a:schemeClr val="tx1"/>
              </a:solidFill>
            </a:rPr>
            <a:t>la forma en que podemos pedir el Espíritu Santo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p3d>
          <a:bevelT prst="convex"/>
        </a:sp3d>
      </dgm:spPr>
      <dgm:t>
        <a:bodyPr/>
        <a:lstStyle/>
        <a:p>
          <a:endParaRPr lang="es-ES"/>
        </a:p>
      </dgm:t>
    </dgm:pt>
    <dgm:pt modelId="{A1430882-7429-4D4D-BD59-03063045C4FA}">
      <dgm:prSet phldrT="[Texto]" custT="1"/>
      <dgm:spPr>
        <a:solidFill>
          <a:srgbClr val="5B346D"/>
        </a:solidFill>
        <a:ln w="19050">
          <a:solidFill>
            <a:schemeClr val="tx1"/>
          </a:solidFill>
        </a:ln>
        <a:sp3d>
          <a:bevelT prst="convex"/>
        </a:sp3d>
      </dgm:spPr>
      <dgm:t>
        <a:bodyPr/>
        <a:lstStyle/>
        <a:p>
          <a:r>
            <a:rPr lang="es-ES" sz="2400" b="1">
              <a:solidFill>
                <a:schemeClr val="bg1"/>
              </a:solidFill>
            </a:rPr>
            <a:t>poder para resistir la tentación</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p3d>
          <a:bevelT prst="convex"/>
        </a:sp3d>
      </dgm:spPr>
      <dgm:t>
        <a:bodyPr/>
        <a:lstStyle/>
        <a:p>
          <a:endParaRPr lang="es-ES"/>
        </a:p>
      </dgm:t>
    </dgm:pt>
    <dgm:pt modelId="{82042474-C8F1-4009-8296-632BBB715734}">
      <dgm:prSet phldrT="[Texto]" custT="1"/>
      <dgm:spPr>
        <a:solidFill>
          <a:srgbClr val="0B563F"/>
        </a:solidFill>
        <a:ln w="19050">
          <a:solidFill>
            <a:schemeClr val="tx1"/>
          </a:solidFill>
        </a:ln>
        <a:sp3d>
          <a:bevelT prst="convex"/>
        </a:sp3d>
      </dgm:spPr>
      <dgm:t>
        <a:bodyPr/>
        <a:lstStyle/>
        <a:p>
          <a:r>
            <a:rPr lang="es-ES" sz="2400" b="1" dirty="0">
              <a:solidFill>
                <a:schemeClr val="bg1"/>
              </a:solidFill>
            </a:rPr>
            <a:t>el medio ordenado por el cielo para vencer el pecado</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p3d>
          <a:bevelT prst="convex"/>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p3d>
          <a:bevelT prst="convex"/>
        </a:sp3d>
      </dgm:spPr>
    </dgm:pt>
    <dgm:pt modelId="{69B29DC8-6926-4EE1-B5BA-7517770B56EE}" type="pres">
      <dgm:prSet presAssocID="{64394F06-5638-4BB3-8013-6B4A53D6F483}" presName="rootComposite" presStyleCnt="0"/>
      <dgm:spPr>
        <a:sp3d>
          <a:bevelT prst="convex"/>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p3d>
          <a:bevelT prst="convex"/>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una parte fundamental en la ganancia de almas</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nuestra seguridad de perdón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forma en que podemos pedir el Espíritu Santo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B346D"/>
        </a:solidFill>
        <a:ln w="19050">
          <a:solidFill>
            <a:schemeClr val="tx1"/>
          </a:solidFill>
        </a:ln>
        <a:scene3d>
          <a:camera prst="orthographicFront"/>
          <a:lightRig rig="threePt" dir="t"/>
        </a:scene3d>
        <a:sp3d>
          <a:bevelT prst="relaxedInset"/>
        </a:sp3d>
      </dgm:spPr>
      <dgm:t>
        <a:bodyPr/>
        <a:lstStyle/>
        <a:p>
          <a:r>
            <a:rPr lang="es-ES" sz="2400" b="1">
              <a:solidFill>
                <a:schemeClr val="bg1"/>
              </a:solidFill>
            </a:rPr>
            <a:t>poder para resistir la tentación</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0B56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ordenado por el cielo para vencer el pecado</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accent3">
              <a:lumMod val="50000"/>
            </a:schemeClr>
          </a:solidFill>
        </a:ln>
        <a:effectLst>
          <a:outerShdw blurRad="50800" dist="38100" dir="5400000" algn="t" rotWithShape="0">
            <a:prstClr val="black">
              <a:alpha val="40000"/>
            </a:prstClr>
          </a:outerShdw>
        </a:effectLst>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sz="2400"/>
        </a:p>
      </dgm:t>
    </dgm:pt>
    <dgm:pt modelId="{F7AA2938-BF74-43DD-84F7-5700210915CD}" type="sibTrans" cxnId="{F99E7075-B023-41BA-AE8A-ECC36B878E98}">
      <dgm:prSet/>
      <dgm:spPr/>
      <dgm:t>
        <a:bodyPr/>
        <a:lstStyle/>
        <a:p>
          <a:endParaRPr lang="es-ES" sz="2400"/>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acto de abrir nuestro corazón a Dios como a un amigo.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sz="2400"/>
        </a:p>
      </dgm:t>
    </dgm:pt>
    <dgm:pt modelId="{0E681FBC-3066-4FE7-999E-ACFCD099C14D}" type="sibTrans" cxnId="{427A7D93-AA37-436D-ADDC-A289BCA9B682}">
      <dgm:prSet/>
      <dgm:spPr/>
      <dgm:t>
        <a:bodyPr/>
        <a:lstStyle/>
        <a:p>
          <a:endParaRPr lang="es-ES" sz="2400"/>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privilegio extraordinario</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sz="2400"/>
        </a:p>
      </dgm:t>
    </dgm:pt>
    <dgm:pt modelId="{67759D33-D8A2-431D-9D19-0F24E366003F}" type="sibTrans" cxnId="{8D7E17C0-F0D6-4EC5-A201-C14896451885}">
      <dgm:prSet/>
      <dgm:spPr/>
      <dgm:t>
        <a:bodyPr/>
        <a:lstStyle/>
        <a:p>
          <a:endParaRPr lang="es-ES" sz="2400"/>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anticipo del cielo</a:t>
          </a:r>
        </a:p>
      </dgm:t>
    </dgm:pt>
    <dgm:pt modelId="{00F8ABAE-1054-43DB-BB8A-D4CCE7A7A631}" type="sibTrans" cxnId="{CEE90E1B-C9FA-4A4A-99E8-1A689DE427C2}">
      <dgm:prSet/>
      <dgm:spPr/>
      <dgm:t>
        <a:bodyPr/>
        <a:lstStyle/>
        <a:p>
          <a:endParaRPr lang="es-ES" sz="2400"/>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sz="2400"/>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refugio siempre abierto</a:t>
          </a:r>
        </a:p>
      </dgm:t>
    </dgm:pt>
    <dgm:pt modelId="{7B3296A2-2025-4972-80A3-5F4EDDBACEC3}" type="sibTrans" cxnId="{C499BEEA-54CA-410B-9563-9987D08576A0}">
      <dgm:prSet/>
      <dgm:spPr/>
      <dgm:t>
        <a:bodyPr/>
        <a:lstStyle/>
        <a:p>
          <a:endParaRPr lang="es-ES" sz="2400"/>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sz="2400"/>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una necesidad para la vida de nuestra alma</a:t>
          </a:r>
        </a:p>
      </dgm:t>
    </dgm:pt>
    <dgm:pt modelId="{7CA17F9A-D51B-436B-AA2A-6F5F10BB34DB}" type="sibTrans" cxnId="{5B9A6524-6856-492B-9D7A-652CAC673316}">
      <dgm:prSet/>
      <dgm:spPr/>
      <dgm:t>
        <a:bodyPr/>
        <a:lstStyle/>
        <a:p>
          <a:endParaRPr lang="es-ES" sz="2400"/>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sz="2400"/>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74C8B8"/>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una parte fundamental en la ganancia de almas</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0C8746"/>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nuestra seguridad de perdón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B794B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forma en que podemos pedir el Espíritu Santo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B346D"/>
        </a:solidFill>
        <a:ln w="19050">
          <a:solidFill>
            <a:schemeClr val="tx1"/>
          </a:solidFill>
        </a:ln>
        <a:scene3d>
          <a:camera prst="orthographicFront"/>
          <a:lightRig rig="threePt" dir="t"/>
        </a:scene3d>
        <a:sp3d>
          <a:bevelT prst="relaxedInset"/>
        </a:sp3d>
      </dgm:spPr>
      <dgm:t>
        <a:bodyPr/>
        <a:lstStyle/>
        <a:p>
          <a:r>
            <a:rPr lang="es-ES" sz="2400" b="1">
              <a:solidFill>
                <a:schemeClr val="bg1"/>
              </a:solidFill>
            </a:rPr>
            <a:t>poder para resistir la tentación</a:t>
          </a:r>
          <a:endParaRPr lang="es-ES" sz="2400" b="1" dirty="0">
            <a:solidFill>
              <a:schemeClr val="bg1"/>
            </a:solidFill>
          </a:endParaRP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0B563F"/>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ordenado por el cielo para vencer el pecado</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herramienta para alcanzar la victoria</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alabanza y acción de gracias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manera de pedir una transformación del carácter</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para interceder por otros</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arma para vencer a Satanás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pedir para dar</a:t>
          </a: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herramienta para alcanzar la victoria</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alabanza y acción de gracias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manera de pedir una transformación del carácter</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para interceder por otros</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arma para vencer a Satanás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pedir para dar</a:t>
          </a: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herramienta para alcanzar la victoria</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alabanza y acción de gracias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manera de pedir una transformación del carácter</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para interceder por otros</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arma para vencer a Satanás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pedir para dar</a:t>
          </a: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bIns="144000"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herramienta para alcanzar la victoria</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alabanza y acción de gracias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manera de pedir una transformación del carácter</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para interceder por otros</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arma para vencer a Satanás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pedir para dar</a:t>
          </a: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herramienta para alcanzar la victoria</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alabanza y acción de gracias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manera de pedir una transformación del carácter</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para interceder por otros</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arma para vencer a Satanás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pedir para dar</a:t>
          </a: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tIns="0"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B4DBEE"/>
        </a:solidFill>
        <a:ln w="19050">
          <a:solidFill>
            <a:schemeClr val="tx1"/>
          </a:solidFill>
        </a:ln>
        <a:scene3d>
          <a:camera prst="orthographicFront"/>
          <a:lightRig rig="threePt" dir="t"/>
        </a:scene3d>
        <a:sp3d>
          <a:bevelT prst="relaxedInset"/>
        </a:sp3d>
      </dgm:spPr>
      <dgm:t>
        <a:bodyPr/>
        <a:lstStyle/>
        <a:p>
          <a:r>
            <a:rPr lang="es-ES" sz="2400" b="1" dirty="0">
              <a:solidFill>
                <a:schemeClr val="tx1"/>
              </a:solidFill>
            </a:rPr>
            <a:t>la herramienta para alcanzar la victoria</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168AC3"/>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alabanza y acción de gracias</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1B345D"/>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la manera de pedir una transformación del carácter</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0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medio para interceder por otros</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114A91"/>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el arma para vencer a Satanás</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106F4A3-2978-454B-983E-1FB3D8274125}">
      <dgm:prSet phldrT="[Texto]" custT="1"/>
      <dgm:spPr>
        <a:solidFill>
          <a:srgbClr val="6C0000"/>
        </a:solidFill>
        <a:ln w="19050">
          <a:solidFill>
            <a:schemeClr val="tx1"/>
          </a:solidFill>
        </a:ln>
        <a:scene3d>
          <a:camera prst="orthographicFront"/>
          <a:lightRig rig="threePt" dir="t"/>
        </a:scene3d>
        <a:sp3d>
          <a:bevelT prst="relaxedInset"/>
        </a:sp3d>
      </dgm:spPr>
      <dgm:t>
        <a:bodyPr/>
        <a:lstStyle/>
        <a:p>
          <a:r>
            <a:rPr lang="es-ES" sz="2400" b="1" dirty="0">
              <a:solidFill>
                <a:schemeClr val="bg1"/>
              </a:solidFill>
            </a:rPr>
            <a:t>pedir para dar</a:t>
          </a:r>
        </a:p>
      </dgm:t>
    </dgm:pt>
    <dgm:pt modelId="{3C9D4215-B263-4A9D-8875-15F57A4D71C4}" type="parTrans" cxnId="{AA837E17-DC53-4CE0-9968-BF1224D865CD}">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6521A2DA-5734-452F-84F4-12C34C4AD210}" type="sibTrans" cxnId="{AA837E17-DC53-4CE0-9968-BF1224D865CD}">
      <dgm:prSet/>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6"/>
      <dgm:spPr/>
    </dgm:pt>
    <dgm:pt modelId="{9EF61902-1525-49CB-AFE9-7BA3C8A2E912}" type="pres">
      <dgm:prSet presAssocID="{E7F74CD7-87AA-4794-AEC2-70064BDB654A}" presName="childText" presStyleLbl="bgAcc1" presStyleIdx="0" presStyleCnt="6"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6"/>
      <dgm:spPr/>
    </dgm:pt>
    <dgm:pt modelId="{EB5F7737-3B51-4D68-AC3B-DBFAF9066CBB}" type="pres">
      <dgm:prSet presAssocID="{8B0D44D6-4056-49A3-A05F-37728F3318E0}" presName="childText" presStyleLbl="bgAcc1" presStyleIdx="1" presStyleCnt="6"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6"/>
      <dgm:spPr/>
    </dgm:pt>
    <dgm:pt modelId="{580B15EC-3562-4CA6-B8CD-216A3D66905F}" type="pres">
      <dgm:prSet presAssocID="{82042474-C8F1-4009-8296-632BBB715734}" presName="childText" presStyleLbl="bgAcc1" presStyleIdx="2" presStyleCnt="6"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6"/>
      <dgm:spPr/>
    </dgm:pt>
    <dgm:pt modelId="{6E640DEA-0A9E-4C4E-B29A-7A9FEF6845EB}" type="pres">
      <dgm:prSet presAssocID="{01FB6FA2-1BF3-4F33-AF93-C2206BE149B2}" presName="childText" presStyleLbl="bgAcc1" presStyleIdx="3" presStyleCnt="6" custScaleX="460999" custScaleY="205421"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6"/>
      <dgm:spPr/>
    </dgm:pt>
    <dgm:pt modelId="{D87C58F4-BB92-4E61-869F-2DB5854DA94B}" type="pres">
      <dgm:prSet presAssocID="{A1430882-7429-4D4D-BD59-03063045C4FA}" presName="childText" presStyleLbl="bgAcc1" presStyleIdx="4" presStyleCnt="6" custScaleX="463263" custScaleY="189253" custLinFactNeighborX="-37235" custLinFactNeighborY="-6881">
        <dgm:presLayoutVars>
          <dgm:bulletEnabled val="1"/>
        </dgm:presLayoutVars>
      </dgm:prSet>
      <dgm:spPr/>
    </dgm:pt>
    <dgm:pt modelId="{2E92301B-0BD4-474D-A8E1-2FB162983689}" type="pres">
      <dgm:prSet presAssocID="{3C9D4215-B263-4A9D-8875-15F57A4D71C4}" presName="Name13" presStyleLbl="parChTrans1D2" presStyleIdx="5" presStyleCnt="6"/>
      <dgm:spPr/>
    </dgm:pt>
    <dgm:pt modelId="{84DA3CE9-E23A-4F02-A6D6-B225AE0ABE4B}" type="pres">
      <dgm:prSet presAssocID="{C106F4A3-2978-454B-983E-1FB3D8274125}" presName="childText" presStyleLbl="bgAcc1" presStyleIdx="5" presStyleCnt="6" custScaleX="463639" custScaleY="176898" custLinFactNeighborX="-37973" custLinFactNeighborY="-3029">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AA837E17-DC53-4CE0-9968-BF1224D865CD}" srcId="{64394F06-5638-4BB3-8013-6B4A53D6F483}" destId="{C106F4A3-2978-454B-983E-1FB3D8274125}" srcOrd="5" destOrd="0" parTransId="{3C9D4215-B263-4A9D-8875-15F57A4D71C4}" sibTransId="{6521A2DA-5734-452F-84F4-12C34C4AD210}"/>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77B6154C-902C-4835-BFA6-9FC767E26FAE}" type="presOf" srcId="{C106F4A3-2978-454B-983E-1FB3D8274125}" destId="{84DA3CE9-E23A-4F02-A6D6-B225AE0ABE4B}"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18A94BC4-076A-440F-8B02-B02493692EB7}" type="presOf" srcId="{3C9D4215-B263-4A9D-8875-15F57A4D71C4}" destId="{2E92301B-0BD4-474D-A8E1-2FB162983689}"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 modelId="{5BFC75DD-FDCB-45DC-AA29-401215F24A67}" type="presParOf" srcId="{A1980161-409D-4331-A5A5-A7A84A9AE33E}" destId="{2E92301B-0BD4-474D-A8E1-2FB162983689}" srcOrd="10" destOrd="0" presId="urn:microsoft.com/office/officeart/2005/8/layout/hierarchy3"/>
    <dgm:cxn modelId="{3F7FD0EB-2999-408A-8808-39E0E3D1E4C3}" type="presParOf" srcId="{A1980161-409D-4331-A5A5-A7A84A9AE33E}" destId="{84DA3CE9-E23A-4F02-A6D6-B225AE0ABE4B}"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acto de abrir nuestro corazón a Dios como a un amigo.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privilegio extraordinario</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anticipo del cielo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refugio siempre abierto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una necesidad para la vida de nuestra alma</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acto de abrir nuestro corazón a Dios como a un amigo.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privilegio extraordinario</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anticipo del cielo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refugio siempre abierto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una necesidad para la vida de nuestra alma</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FFFF99"/>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acto de abrir nuestro corazón a Dios como a un amigo.</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F1DC9B"/>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privilegio extraordinario</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F46A20"/>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anticipo del cielo</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C92C27"/>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 refugio siempre abierto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F8C514"/>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una necesidad para la vida de nuestra alma</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secreto del poder espiritual</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el alma de la religión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una solución a nuestras necesidades</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nuestro alimento diario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una súplica siempre oída</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secreto del poder espiritual</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el alma de la religión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una solución a nuestras necesidades</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nuestro alimento diario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una súplica siempre oída</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secreto del poder espiritual</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el alma de la religión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una solución a nuestras necesidades</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nuestro alimento diario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una súplica siempre oída</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X="-49" custLinFactNeighborY="-28938"/>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49F51B-CAAB-496E-9B11-9858A9CE6003}"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S"/>
        </a:p>
      </dgm:t>
    </dgm:pt>
    <dgm:pt modelId="{64394F06-5638-4BB3-8013-6B4A53D6F483}">
      <dgm:prSet phldrT="[Texto]" custT="1"/>
      <dgm:spPr>
        <a:solidFill>
          <a:schemeClr val="bg2">
            <a:lumMod val="25000"/>
          </a:schemeClr>
        </a:solidFill>
        <a:ln>
          <a:solidFill>
            <a:schemeClr val="tx1"/>
          </a:solidFill>
        </a:ln>
        <a:scene3d>
          <a:camera prst="orthographicFront"/>
          <a:lightRig rig="threePt" dir="t"/>
        </a:scene3d>
        <a:sp3d>
          <a:bevelT/>
        </a:sp3d>
      </dgm:spPr>
      <dgm:t>
        <a:bodyPr anchor="t"/>
        <a:lstStyle/>
        <a:p>
          <a:r>
            <a:rPr lang="es-ES" sz="4000" b="1" spc="300" dirty="0">
              <a:latin typeface="Baskerville Old Face" panose="02020602080505020303" pitchFamily="18" charset="0"/>
            </a:rPr>
            <a:t>La oración es</a:t>
          </a:r>
        </a:p>
      </dgm:t>
    </dgm:pt>
    <dgm:pt modelId="{BDE90585-F464-40DD-A0B6-E4A4663A7A0C}" type="parTrans" cxnId="{F99E7075-B023-41BA-AE8A-ECC36B878E98}">
      <dgm:prSet/>
      <dgm:spPr/>
      <dgm:t>
        <a:bodyPr/>
        <a:lstStyle/>
        <a:p>
          <a:endParaRPr lang="es-ES"/>
        </a:p>
      </dgm:t>
    </dgm:pt>
    <dgm:pt modelId="{F7AA2938-BF74-43DD-84F7-5700210915CD}" type="sibTrans" cxnId="{F99E7075-B023-41BA-AE8A-ECC36B878E98}">
      <dgm:prSet/>
      <dgm:spPr/>
      <dgm:t>
        <a:bodyPr/>
        <a:lstStyle/>
        <a:p>
          <a:endParaRPr lang="es-ES"/>
        </a:p>
      </dgm:t>
    </dgm:pt>
    <dgm:pt modelId="{E7F74CD7-87AA-4794-AEC2-70064BDB654A}">
      <dgm:prSet phldrT="[Texto]" custT="1"/>
      <dgm:spPr>
        <a:solidFill>
          <a:srgbClr val="E684B5"/>
        </a:solidFill>
        <a:ln w="19050">
          <a:solidFill>
            <a:schemeClr val="tx1"/>
          </a:solidFill>
        </a:ln>
        <a:scene3d>
          <a:camera prst="orthographicFront"/>
          <a:lightRig rig="threePt" dir="t"/>
        </a:scene3d>
        <a:sp3d>
          <a:bevelT prst="relaxedInset"/>
        </a:sp3d>
      </dgm:spPr>
      <dgm:t>
        <a:bodyPr>
          <a:sp3d extrusionH="57150">
            <a:bevelT w="38100" h="38100" prst="slope"/>
          </a:sp3d>
        </a:bodyPr>
        <a:lstStyle/>
        <a:p>
          <a:r>
            <a:rPr lang="es-ES" sz="2400" b="1" dirty="0">
              <a:solidFill>
                <a:schemeClr val="tx1"/>
              </a:solidFill>
            </a:rPr>
            <a:t>el secreto del poder espiritual</a:t>
          </a:r>
        </a:p>
      </dgm:t>
    </dgm:pt>
    <dgm:pt modelId="{9441F534-A131-41B9-938E-6401B5B661A9}" type="parTrans" cxnId="{427A7D93-AA37-436D-ADDC-A289BCA9B682}">
      <dgm:prSet/>
      <dgm:spPr>
        <a:ln w="38100"/>
        <a:scene3d>
          <a:camera prst="orthographicFront"/>
          <a:lightRig rig="threePt" dir="t"/>
        </a:scene3d>
        <a:sp3d>
          <a:bevelT prst="relaxedInset"/>
        </a:sp3d>
      </dgm:spPr>
      <dgm:t>
        <a:bodyPr/>
        <a:lstStyle/>
        <a:p>
          <a:endParaRPr lang="es-ES"/>
        </a:p>
      </dgm:t>
    </dgm:pt>
    <dgm:pt modelId="{0E681FBC-3066-4FE7-999E-ACFCD099C14D}" type="sibTrans" cxnId="{427A7D93-AA37-436D-ADDC-A289BCA9B682}">
      <dgm:prSet/>
      <dgm:spPr/>
      <dgm:t>
        <a:bodyPr/>
        <a:lstStyle/>
        <a:p>
          <a:endParaRPr lang="es-ES"/>
        </a:p>
      </dgm:t>
    </dgm:pt>
    <dgm:pt modelId="{8B0D44D6-4056-49A3-A05F-37728F3318E0}">
      <dgm:prSet phldrT="[Texto]" custT="1"/>
      <dgm:spPr>
        <a:solidFill>
          <a:srgbClr val="BB2B70"/>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el alma de la religión</a:t>
          </a:r>
        </a:p>
      </dgm:t>
    </dgm:pt>
    <dgm:pt modelId="{93D71710-ACB6-48F0-81E5-670322150DE3}" type="parTrans" cxnId="{8D7E17C0-F0D6-4EC5-A201-C14896451885}">
      <dgm:prSet/>
      <dgm:spPr>
        <a:ln w="38100"/>
        <a:scene3d>
          <a:camera prst="orthographicFront"/>
          <a:lightRig rig="threePt" dir="t"/>
        </a:scene3d>
        <a:sp3d>
          <a:bevelT prst="relaxedInset"/>
        </a:sp3d>
      </dgm:spPr>
      <dgm:t>
        <a:bodyPr/>
        <a:lstStyle/>
        <a:p>
          <a:endParaRPr lang="es-ES"/>
        </a:p>
      </dgm:t>
    </dgm:pt>
    <dgm:pt modelId="{67759D33-D8A2-431D-9D19-0F24E366003F}" type="sibTrans" cxnId="{8D7E17C0-F0D6-4EC5-A201-C14896451885}">
      <dgm:prSet/>
      <dgm:spPr/>
      <dgm:t>
        <a:bodyPr/>
        <a:lstStyle/>
        <a:p>
          <a:endParaRPr lang="es-ES"/>
        </a:p>
      </dgm:t>
    </dgm:pt>
    <dgm:pt modelId="{01FB6FA2-1BF3-4F33-AF93-C2206BE149B2}">
      <dgm:prSet phldrT="[Texto]" custT="1"/>
      <dgm:spPr>
        <a:solidFill>
          <a:srgbClr val="85161D"/>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una solución a nuestras necesidades</a:t>
          </a:r>
        </a:p>
      </dgm:t>
    </dgm:pt>
    <dgm:pt modelId="{00F8ABAE-1054-43DB-BB8A-D4CCE7A7A631}" type="sibTrans" cxnId="{CEE90E1B-C9FA-4A4A-99E8-1A689DE427C2}">
      <dgm:prSet/>
      <dgm:spPr/>
      <dgm:t>
        <a:bodyPr/>
        <a:lstStyle/>
        <a:p>
          <a:endParaRPr lang="es-ES"/>
        </a:p>
      </dgm:t>
    </dgm:pt>
    <dgm:pt modelId="{F2128CAD-E37B-49AC-A6A1-323DCF02F186}" type="parTrans" cxnId="{CEE90E1B-C9FA-4A4A-99E8-1A689DE427C2}">
      <dgm:prSet/>
      <dgm:spPr>
        <a:ln w="38100"/>
        <a:scene3d>
          <a:camera prst="orthographicFront"/>
          <a:lightRig rig="threePt" dir="t"/>
        </a:scene3d>
        <a:sp3d>
          <a:bevelT prst="relaxedInset"/>
        </a:sp3d>
      </dgm:spPr>
      <dgm:t>
        <a:bodyPr/>
        <a:lstStyle/>
        <a:p>
          <a:endParaRPr lang="es-ES"/>
        </a:p>
      </dgm:t>
    </dgm:pt>
    <dgm:pt modelId="{A1430882-7429-4D4D-BD59-03063045C4FA}">
      <dgm:prSet phldrT="[Texto]" custT="1"/>
      <dgm:spPr>
        <a:solidFill>
          <a:srgbClr val="5F0624"/>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nuestro alimento diario</a:t>
          </a:r>
        </a:p>
      </dgm:t>
    </dgm:pt>
    <dgm:pt modelId="{7B3296A2-2025-4972-80A3-5F4EDDBACEC3}" type="sibTrans" cxnId="{C499BEEA-54CA-410B-9563-9987D08576A0}">
      <dgm:prSet/>
      <dgm:spPr/>
      <dgm:t>
        <a:bodyPr/>
        <a:lstStyle/>
        <a:p>
          <a:endParaRPr lang="es-ES"/>
        </a:p>
      </dgm:t>
    </dgm:pt>
    <dgm:pt modelId="{0F2B8C20-73AF-48C6-AC84-950E756B9A8B}" type="parTrans" cxnId="{C499BEEA-54CA-410B-9563-9987D08576A0}">
      <dgm:prSet/>
      <dgm:spPr>
        <a:solidFill>
          <a:schemeClr val="tx1"/>
        </a:solidFill>
        <a:ln w="38100">
          <a:solidFill>
            <a:schemeClr val="tx1"/>
          </a:solidFill>
        </a:ln>
        <a:scene3d>
          <a:camera prst="orthographicFront"/>
          <a:lightRig rig="threePt" dir="t"/>
        </a:scene3d>
        <a:sp3d>
          <a:bevelT prst="relaxedInset"/>
        </a:sp3d>
      </dgm:spPr>
      <dgm:t>
        <a:bodyPr/>
        <a:lstStyle/>
        <a:p>
          <a:endParaRPr lang="es-ES"/>
        </a:p>
      </dgm:t>
    </dgm:pt>
    <dgm:pt modelId="{82042474-C8F1-4009-8296-632BBB715734}">
      <dgm:prSet phldrT="[Texto]" custT="1"/>
      <dgm:spPr>
        <a:solidFill>
          <a:srgbClr val="C12026"/>
        </a:solidFill>
        <a:ln w="19050">
          <a:solidFill>
            <a:schemeClr val="tx1"/>
          </a:solidFill>
        </a:ln>
        <a:scene3d>
          <a:camera prst="orthographicFront"/>
          <a:lightRig rig="threePt" dir="t"/>
        </a:scene3d>
        <a:sp3d>
          <a:bevelT prst="relaxedInset"/>
        </a:sp3d>
      </dgm:spPr>
      <dgm:t>
        <a:bodyPr>
          <a:sp3d/>
        </a:bodyPr>
        <a:lstStyle/>
        <a:p>
          <a:r>
            <a:rPr lang="es-ES" sz="2400" b="1" dirty="0">
              <a:solidFill>
                <a:schemeClr val="bg1"/>
              </a:solidFill>
            </a:rPr>
            <a:t>una súplica siempre oída</a:t>
          </a:r>
        </a:p>
      </dgm:t>
    </dgm:pt>
    <dgm:pt modelId="{7CA17F9A-D51B-436B-AA2A-6F5F10BB34DB}" type="sibTrans" cxnId="{5B9A6524-6856-492B-9D7A-652CAC673316}">
      <dgm:prSet/>
      <dgm:spPr/>
      <dgm:t>
        <a:bodyPr/>
        <a:lstStyle/>
        <a:p>
          <a:endParaRPr lang="es-ES"/>
        </a:p>
      </dgm:t>
    </dgm:pt>
    <dgm:pt modelId="{1B2E2268-B82D-4E9D-9F01-08D1AB830620}" type="parTrans" cxnId="{5B9A6524-6856-492B-9D7A-652CAC673316}">
      <dgm:prSet/>
      <dgm:spPr>
        <a:ln w="38100"/>
        <a:scene3d>
          <a:camera prst="orthographicFront"/>
          <a:lightRig rig="threePt" dir="t"/>
        </a:scene3d>
        <a:sp3d>
          <a:bevelT prst="relaxedInset"/>
        </a:sp3d>
      </dgm:spPr>
      <dgm:t>
        <a:bodyPr/>
        <a:lstStyle/>
        <a:p>
          <a:endParaRPr lang="es-ES"/>
        </a:p>
      </dgm:t>
    </dgm:pt>
    <dgm:pt modelId="{CDD868A3-CD86-423A-ABF7-94D23F8AFD6D}" type="pres">
      <dgm:prSet presAssocID="{CE49F51B-CAAB-496E-9B11-9858A9CE6003}" presName="diagram" presStyleCnt="0">
        <dgm:presLayoutVars>
          <dgm:chPref val="1"/>
          <dgm:dir/>
          <dgm:animOne val="branch"/>
          <dgm:animLvl val="lvl"/>
          <dgm:resizeHandles/>
        </dgm:presLayoutVars>
      </dgm:prSet>
      <dgm:spPr/>
    </dgm:pt>
    <dgm:pt modelId="{3CDE3963-82CA-4611-B040-3777AFCE64CE}" type="pres">
      <dgm:prSet presAssocID="{64394F06-5638-4BB3-8013-6B4A53D6F483}" presName="root" presStyleCnt="0"/>
      <dgm:spPr>
        <a:scene3d>
          <a:camera prst="orthographicFront"/>
          <a:lightRig rig="threePt" dir="t"/>
        </a:scene3d>
        <a:sp3d>
          <a:bevelT prst="relaxedInset"/>
        </a:sp3d>
      </dgm:spPr>
    </dgm:pt>
    <dgm:pt modelId="{69B29DC8-6926-4EE1-B5BA-7517770B56EE}" type="pres">
      <dgm:prSet presAssocID="{64394F06-5638-4BB3-8013-6B4A53D6F483}" presName="rootComposite" presStyleCnt="0"/>
      <dgm:spPr>
        <a:scene3d>
          <a:camera prst="orthographicFront"/>
          <a:lightRig rig="threePt" dir="t"/>
        </a:scene3d>
        <a:sp3d>
          <a:bevelT prst="relaxedInset"/>
        </a:sp3d>
      </dgm:spPr>
    </dgm:pt>
    <dgm:pt modelId="{8C3E4A3F-B986-49DB-878D-8246F799D80F}" type="pres">
      <dgm:prSet presAssocID="{64394F06-5638-4BB3-8013-6B4A53D6F483}" presName="rootText" presStyleLbl="node1" presStyleIdx="0" presStyleCnt="1" custScaleX="432175" custLinFactNeighborY="-35100"/>
      <dgm:spPr/>
    </dgm:pt>
    <dgm:pt modelId="{B5943884-6ABB-4FBD-9457-160305B7F34D}" type="pres">
      <dgm:prSet presAssocID="{64394F06-5638-4BB3-8013-6B4A53D6F483}" presName="rootConnector" presStyleLbl="node1" presStyleIdx="0" presStyleCnt="1"/>
      <dgm:spPr/>
    </dgm:pt>
    <dgm:pt modelId="{A1980161-409D-4331-A5A5-A7A84A9AE33E}" type="pres">
      <dgm:prSet presAssocID="{64394F06-5638-4BB3-8013-6B4A53D6F483}" presName="childShape" presStyleCnt="0"/>
      <dgm:spPr>
        <a:scene3d>
          <a:camera prst="orthographicFront"/>
          <a:lightRig rig="threePt" dir="t"/>
        </a:scene3d>
        <a:sp3d>
          <a:bevelT prst="relaxedInset"/>
        </a:sp3d>
      </dgm:spPr>
    </dgm:pt>
    <dgm:pt modelId="{0E973499-FE6A-4A71-98B6-9AD78734E37B}" type="pres">
      <dgm:prSet presAssocID="{9441F534-A131-41B9-938E-6401B5B661A9}" presName="Name13" presStyleLbl="parChTrans1D2" presStyleIdx="0" presStyleCnt="5"/>
      <dgm:spPr/>
    </dgm:pt>
    <dgm:pt modelId="{9EF61902-1525-49CB-AFE9-7BA3C8A2E912}" type="pres">
      <dgm:prSet presAssocID="{E7F74CD7-87AA-4794-AEC2-70064BDB654A}" presName="childText" presStyleLbl="bgAcc1" presStyleIdx="0" presStyleCnt="5" custScaleX="460999" custScaleY="189253" custLinFactNeighborX="-37296" custLinFactNeighborY="1755">
        <dgm:presLayoutVars>
          <dgm:bulletEnabled val="1"/>
        </dgm:presLayoutVars>
      </dgm:prSet>
      <dgm:spPr/>
    </dgm:pt>
    <dgm:pt modelId="{DD5D0373-1C19-41DA-88DE-87C030500FCB}" type="pres">
      <dgm:prSet presAssocID="{93D71710-ACB6-48F0-81E5-670322150DE3}" presName="Name13" presStyleLbl="parChTrans1D2" presStyleIdx="1" presStyleCnt="5"/>
      <dgm:spPr/>
    </dgm:pt>
    <dgm:pt modelId="{EB5F7737-3B51-4D68-AC3B-DBFAF9066CBB}" type="pres">
      <dgm:prSet presAssocID="{8B0D44D6-4056-49A3-A05F-37728F3318E0}" presName="childText" presStyleLbl="bgAcc1" presStyleIdx="1" presStyleCnt="5" custScaleX="460999" custScaleY="189253" custLinFactNeighborX="-34971" custLinFactNeighborY="1755">
        <dgm:presLayoutVars>
          <dgm:bulletEnabled val="1"/>
        </dgm:presLayoutVars>
      </dgm:prSet>
      <dgm:spPr/>
    </dgm:pt>
    <dgm:pt modelId="{37584BAE-77F5-4E86-818E-83E4CFDC5AE0}" type="pres">
      <dgm:prSet presAssocID="{1B2E2268-B82D-4E9D-9F01-08D1AB830620}" presName="Name13" presStyleLbl="parChTrans1D2" presStyleIdx="2" presStyleCnt="5"/>
      <dgm:spPr/>
    </dgm:pt>
    <dgm:pt modelId="{580B15EC-3562-4CA6-B8CD-216A3D66905F}" type="pres">
      <dgm:prSet presAssocID="{82042474-C8F1-4009-8296-632BBB715734}" presName="childText" presStyleLbl="bgAcc1" presStyleIdx="2" presStyleCnt="5" custScaleX="460999" custScaleY="189253" custLinFactNeighborX="-34971" custLinFactNeighborY="-6881">
        <dgm:presLayoutVars>
          <dgm:bulletEnabled val="1"/>
        </dgm:presLayoutVars>
      </dgm:prSet>
      <dgm:spPr/>
    </dgm:pt>
    <dgm:pt modelId="{EE3419F3-850F-46ED-BA8B-439B285BAA76}" type="pres">
      <dgm:prSet presAssocID="{F2128CAD-E37B-49AC-A6A1-323DCF02F186}" presName="Name13" presStyleLbl="parChTrans1D2" presStyleIdx="3" presStyleCnt="5"/>
      <dgm:spPr/>
    </dgm:pt>
    <dgm:pt modelId="{6E640DEA-0A9E-4C4E-B29A-7A9FEF6845EB}" type="pres">
      <dgm:prSet presAssocID="{01FB6FA2-1BF3-4F33-AF93-C2206BE149B2}" presName="childText" presStyleLbl="bgAcc1" presStyleIdx="3" presStyleCnt="5" custScaleX="460999" custScaleY="189253" custLinFactNeighborX="-34971" custLinFactNeighborY="-6881">
        <dgm:presLayoutVars>
          <dgm:bulletEnabled val="1"/>
        </dgm:presLayoutVars>
      </dgm:prSet>
      <dgm:spPr/>
    </dgm:pt>
    <dgm:pt modelId="{876742BB-6C48-454F-B9D3-11AB6EB1AC81}" type="pres">
      <dgm:prSet presAssocID="{0F2B8C20-73AF-48C6-AC84-950E756B9A8B}" presName="Name13" presStyleLbl="parChTrans1D2" presStyleIdx="4" presStyleCnt="5"/>
      <dgm:spPr/>
    </dgm:pt>
    <dgm:pt modelId="{D87C58F4-BB92-4E61-869F-2DB5854DA94B}" type="pres">
      <dgm:prSet presAssocID="{A1430882-7429-4D4D-BD59-03063045C4FA}" presName="childText" presStyleLbl="bgAcc1" presStyleIdx="4" presStyleCnt="5" custScaleX="463263" custScaleY="189253" custLinFactNeighborX="-37235" custLinFactNeighborY="-6881">
        <dgm:presLayoutVars>
          <dgm:bulletEnabled val="1"/>
        </dgm:presLayoutVars>
      </dgm:prSet>
      <dgm:spPr/>
    </dgm:pt>
  </dgm:ptLst>
  <dgm:cxnLst>
    <dgm:cxn modelId="{BB402F10-EB9A-41DB-AD46-39A860673C37}" type="presOf" srcId="{A1430882-7429-4D4D-BD59-03063045C4FA}" destId="{D87C58F4-BB92-4E61-869F-2DB5854DA94B}" srcOrd="0" destOrd="0" presId="urn:microsoft.com/office/officeart/2005/8/layout/hierarchy3"/>
    <dgm:cxn modelId="{A72FAF11-CDC6-4AED-930E-56A9CA232819}" type="presOf" srcId="{E7F74CD7-87AA-4794-AEC2-70064BDB654A}" destId="{9EF61902-1525-49CB-AFE9-7BA3C8A2E912}" srcOrd="0" destOrd="0" presId="urn:microsoft.com/office/officeart/2005/8/layout/hierarchy3"/>
    <dgm:cxn modelId="{CEE90E1B-C9FA-4A4A-99E8-1A689DE427C2}" srcId="{64394F06-5638-4BB3-8013-6B4A53D6F483}" destId="{01FB6FA2-1BF3-4F33-AF93-C2206BE149B2}" srcOrd="3" destOrd="0" parTransId="{F2128CAD-E37B-49AC-A6A1-323DCF02F186}" sibTransId="{00F8ABAE-1054-43DB-BB8A-D4CCE7A7A631}"/>
    <dgm:cxn modelId="{5B9A6524-6856-492B-9D7A-652CAC673316}" srcId="{64394F06-5638-4BB3-8013-6B4A53D6F483}" destId="{82042474-C8F1-4009-8296-632BBB715734}" srcOrd="2" destOrd="0" parTransId="{1B2E2268-B82D-4E9D-9F01-08D1AB830620}" sibTransId="{7CA17F9A-D51B-436B-AA2A-6F5F10BB34DB}"/>
    <dgm:cxn modelId="{78D55224-BC71-4F40-AC3C-E8668D7270DE}" type="presOf" srcId="{64394F06-5638-4BB3-8013-6B4A53D6F483}" destId="{8C3E4A3F-B986-49DB-878D-8246F799D80F}" srcOrd="0" destOrd="0" presId="urn:microsoft.com/office/officeart/2005/8/layout/hierarchy3"/>
    <dgm:cxn modelId="{9B68F82E-BE16-4CFA-9377-0F3BA1E34F91}" type="presOf" srcId="{0F2B8C20-73AF-48C6-AC84-950E756B9A8B}" destId="{876742BB-6C48-454F-B9D3-11AB6EB1AC81}" srcOrd="0" destOrd="0" presId="urn:microsoft.com/office/officeart/2005/8/layout/hierarchy3"/>
    <dgm:cxn modelId="{DFFF7836-B831-415F-9C7D-707E0BAC7288}" type="presOf" srcId="{82042474-C8F1-4009-8296-632BBB715734}" destId="{580B15EC-3562-4CA6-B8CD-216A3D66905F}" srcOrd="0" destOrd="0" presId="urn:microsoft.com/office/officeart/2005/8/layout/hierarchy3"/>
    <dgm:cxn modelId="{C82D0144-432A-48C4-8EDD-C8534ABA5246}" type="presOf" srcId="{CE49F51B-CAAB-496E-9B11-9858A9CE6003}" destId="{CDD868A3-CD86-423A-ABF7-94D23F8AFD6D}" srcOrd="0" destOrd="0" presId="urn:microsoft.com/office/officeart/2005/8/layout/hierarchy3"/>
    <dgm:cxn modelId="{F99E7075-B023-41BA-AE8A-ECC36B878E98}" srcId="{CE49F51B-CAAB-496E-9B11-9858A9CE6003}" destId="{64394F06-5638-4BB3-8013-6B4A53D6F483}" srcOrd="0" destOrd="0" parTransId="{BDE90585-F464-40DD-A0B6-E4A4663A7A0C}" sibTransId="{F7AA2938-BF74-43DD-84F7-5700210915CD}"/>
    <dgm:cxn modelId="{AB80CD83-A955-4169-AF1E-76A5F2EF553C}" type="presOf" srcId="{1B2E2268-B82D-4E9D-9F01-08D1AB830620}" destId="{37584BAE-77F5-4E86-818E-83E4CFDC5AE0}" srcOrd="0" destOrd="0" presId="urn:microsoft.com/office/officeart/2005/8/layout/hierarchy3"/>
    <dgm:cxn modelId="{667BBE8B-80D6-47EA-B546-BE4FF574A300}" type="presOf" srcId="{9441F534-A131-41B9-938E-6401B5B661A9}" destId="{0E973499-FE6A-4A71-98B6-9AD78734E37B}" srcOrd="0" destOrd="0" presId="urn:microsoft.com/office/officeart/2005/8/layout/hierarchy3"/>
    <dgm:cxn modelId="{427A7D93-AA37-436D-ADDC-A289BCA9B682}" srcId="{64394F06-5638-4BB3-8013-6B4A53D6F483}" destId="{E7F74CD7-87AA-4794-AEC2-70064BDB654A}" srcOrd="0" destOrd="0" parTransId="{9441F534-A131-41B9-938E-6401B5B661A9}" sibTransId="{0E681FBC-3066-4FE7-999E-ACFCD099C14D}"/>
    <dgm:cxn modelId="{AFB4CAAF-2D1F-477D-AD1F-AD5BCCB99A2F}" type="presOf" srcId="{64394F06-5638-4BB3-8013-6B4A53D6F483}" destId="{B5943884-6ABB-4FBD-9457-160305B7F34D}" srcOrd="1" destOrd="0" presId="urn:microsoft.com/office/officeart/2005/8/layout/hierarchy3"/>
    <dgm:cxn modelId="{D11653B6-C01C-4403-9978-E2CB61546F55}" type="presOf" srcId="{01FB6FA2-1BF3-4F33-AF93-C2206BE149B2}" destId="{6E640DEA-0A9E-4C4E-B29A-7A9FEF6845EB}" srcOrd="0" destOrd="0" presId="urn:microsoft.com/office/officeart/2005/8/layout/hierarchy3"/>
    <dgm:cxn modelId="{8D7E17C0-F0D6-4EC5-A201-C14896451885}" srcId="{64394F06-5638-4BB3-8013-6B4A53D6F483}" destId="{8B0D44D6-4056-49A3-A05F-37728F3318E0}" srcOrd="1" destOrd="0" parTransId="{93D71710-ACB6-48F0-81E5-670322150DE3}" sibTransId="{67759D33-D8A2-431D-9D19-0F24E366003F}"/>
    <dgm:cxn modelId="{CF8594C1-9FA7-4E7E-83AD-CF9CCD92E91F}" type="presOf" srcId="{8B0D44D6-4056-49A3-A05F-37728F3318E0}" destId="{EB5F7737-3B51-4D68-AC3B-DBFAF9066CBB}" srcOrd="0" destOrd="0" presId="urn:microsoft.com/office/officeart/2005/8/layout/hierarchy3"/>
    <dgm:cxn modelId="{3503DFE0-497A-46A1-9F1D-00DDC23C89C4}" type="presOf" srcId="{93D71710-ACB6-48F0-81E5-670322150DE3}" destId="{DD5D0373-1C19-41DA-88DE-87C030500FCB}" srcOrd="0" destOrd="0" presId="urn:microsoft.com/office/officeart/2005/8/layout/hierarchy3"/>
    <dgm:cxn modelId="{C499BEEA-54CA-410B-9563-9987D08576A0}" srcId="{64394F06-5638-4BB3-8013-6B4A53D6F483}" destId="{A1430882-7429-4D4D-BD59-03063045C4FA}" srcOrd="4" destOrd="0" parTransId="{0F2B8C20-73AF-48C6-AC84-950E756B9A8B}" sibTransId="{7B3296A2-2025-4972-80A3-5F4EDDBACEC3}"/>
    <dgm:cxn modelId="{A233FCF1-8135-42A0-BBFD-E570979691A0}" type="presOf" srcId="{F2128CAD-E37B-49AC-A6A1-323DCF02F186}" destId="{EE3419F3-850F-46ED-BA8B-439B285BAA76}" srcOrd="0" destOrd="0" presId="urn:microsoft.com/office/officeart/2005/8/layout/hierarchy3"/>
    <dgm:cxn modelId="{E797A4BD-EF09-4ACE-A4CC-E4179F7F5C03}" type="presParOf" srcId="{CDD868A3-CD86-423A-ABF7-94D23F8AFD6D}" destId="{3CDE3963-82CA-4611-B040-3777AFCE64CE}" srcOrd="0" destOrd="0" presId="urn:microsoft.com/office/officeart/2005/8/layout/hierarchy3"/>
    <dgm:cxn modelId="{03164237-27E2-4B78-9FD7-CCEC62DF7D21}" type="presParOf" srcId="{3CDE3963-82CA-4611-B040-3777AFCE64CE}" destId="{69B29DC8-6926-4EE1-B5BA-7517770B56EE}" srcOrd="0" destOrd="0" presId="urn:microsoft.com/office/officeart/2005/8/layout/hierarchy3"/>
    <dgm:cxn modelId="{6AF35D7F-281A-497D-B68A-4039B605AFF3}" type="presParOf" srcId="{69B29DC8-6926-4EE1-B5BA-7517770B56EE}" destId="{8C3E4A3F-B986-49DB-878D-8246F799D80F}" srcOrd="0" destOrd="0" presId="urn:microsoft.com/office/officeart/2005/8/layout/hierarchy3"/>
    <dgm:cxn modelId="{744087A4-8748-4425-82C5-E8144C983F30}" type="presParOf" srcId="{69B29DC8-6926-4EE1-B5BA-7517770B56EE}" destId="{B5943884-6ABB-4FBD-9457-160305B7F34D}" srcOrd="1" destOrd="0" presId="urn:microsoft.com/office/officeart/2005/8/layout/hierarchy3"/>
    <dgm:cxn modelId="{C5A72A72-0747-40A2-AD93-FD8B3C94B4DB}" type="presParOf" srcId="{3CDE3963-82CA-4611-B040-3777AFCE64CE}" destId="{A1980161-409D-4331-A5A5-A7A84A9AE33E}" srcOrd="1" destOrd="0" presId="urn:microsoft.com/office/officeart/2005/8/layout/hierarchy3"/>
    <dgm:cxn modelId="{76F9935D-2AC8-4815-A16E-808370AFDFB8}" type="presParOf" srcId="{A1980161-409D-4331-A5A5-A7A84A9AE33E}" destId="{0E973499-FE6A-4A71-98B6-9AD78734E37B}" srcOrd="0" destOrd="0" presId="urn:microsoft.com/office/officeart/2005/8/layout/hierarchy3"/>
    <dgm:cxn modelId="{5FB75C0E-2BD8-4186-9AEE-B0679CAB5A21}" type="presParOf" srcId="{A1980161-409D-4331-A5A5-A7A84A9AE33E}" destId="{9EF61902-1525-49CB-AFE9-7BA3C8A2E912}" srcOrd="1" destOrd="0" presId="urn:microsoft.com/office/officeart/2005/8/layout/hierarchy3"/>
    <dgm:cxn modelId="{733615E1-BB43-451D-BAD7-3F3FE3EA871E}" type="presParOf" srcId="{A1980161-409D-4331-A5A5-A7A84A9AE33E}" destId="{DD5D0373-1C19-41DA-88DE-87C030500FCB}" srcOrd="2" destOrd="0" presId="urn:microsoft.com/office/officeart/2005/8/layout/hierarchy3"/>
    <dgm:cxn modelId="{22DC9DA7-37BB-404F-99D0-A4732B751B39}" type="presParOf" srcId="{A1980161-409D-4331-A5A5-A7A84A9AE33E}" destId="{EB5F7737-3B51-4D68-AC3B-DBFAF9066CBB}" srcOrd="3" destOrd="0" presId="urn:microsoft.com/office/officeart/2005/8/layout/hierarchy3"/>
    <dgm:cxn modelId="{41279C8D-7B64-4C65-B261-133854C193F2}" type="presParOf" srcId="{A1980161-409D-4331-A5A5-A7A84A9AE33E}" destId="{37584BAE-77F5-4E86-818E-83E4CFDC5AE0}" srcOrd="4" destOrd="0" presId="urn:microsoft.com/office/officeart/2005/8/layout/hierarchy3"/>
    <dgm:cxn modelId="{0289BA92-4278-45AA-A1DC-5F1DC75B6F49}" type="presParOf" srcId="{A1980161-409D-4331-A5A5-A7A84A9AE33E}" destId="{580B15EC-3562-4CA6-B8CD-216A3D66905F}" srcOrd="5" destOrd="0" presId="urn:microsoft.com/office/officeart/2005/8/layout/hierarchy3"/>
    <dgm:cxn modelId="{468B2C56-7555-44F8-9655-E0A7F43783A0}" type="presParOf" srcId="{A1980161-409D-4331-A5A5-A7A84A9AE33E}" destId="{EE3419F3-850F-46ED-BA8B-439B285BAA76}" srcOrd="6" destOrd="0" presId="urn:microsoft.com/office/officeart/2005/8/layout/hierarchy3"/>
    <dgm:cxn modelId="{FFB0BD7D-6F2B-4848-98D0-4A27DBB58C31}" type="presParOf" srcId="{A1980161-409D-4331-A5A5-A7A84A9AE33E}" destId="{6E640DEA-0A9E-4C4E-B29A-7A9FEF6845EB}" srcOrd="7" destOrd="0" presId="urn:microsoft.com/office/officeart/2005/8/layout/hierarchy3"/>
    <dgm:cxn modelId="{1834A4AE-2D0A-4496-A232-1F27AAC94661}" type="presParOf" srcId="{A1980161-409D-4331-A5A5-A7A84A9AE33E}" destId="{876742BB-6C48-454F-B9D3-11AB6EB1AC81}" srcOrd="8" destOrd="0" presId="urn:microsoft.com/office/officeart/2005/8/layout/hierarchy3"/>
    <dgm:cxn modelId="{25626398-8386-48A1-ABA8-7B1C48730978}" type="presParOf" srcId="{A1980161-409D-4331-A5A5-A7A84A9AE33E}" destId="{D87C58F4-BB92-4E61-869F-2DB5854DA94B}"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accent3">
              <a:lumMod val="5000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acto de abrir nuestro corazón a Dios como a un amigo.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privilegio extraordinario</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una necesidad para la vida de nuestra alma</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anticipo del cielo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refugio siempre abierto</a:t>
          </a:r>
        </a:p>
      </dsp:txBody>
      <dsp:txXfrm>
        <a:off x="645547" y="6154216"/>
        <a:ext cx="3962997" cy="9670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secreto del poder espiritual</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el alma de la religión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a:solidFill>
                <a:schemeClr val="bg1"/>
              </a:solidFill>
            </a:rPr>
            <a:t>una súplica siempre oída</a:t>
          </a:r>
          <a:endParaRPr lang="es-ES" sz="2400" b="1" kern="1200" dirty="0">
            <a:solidFill>
              <a:schemeClr val="bg1"/>
            </a:solidFill>
          </a:endParaRP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a:solidFill>
                <a:schemeClr val="bg1"/>
              </a:solidFill>
            </a:rPr>
            <a:t>una solución a nuestras necesidades</a:t>
          </a:r>
          <a:endParaRPr lang="es-ES" sz="2400" b="1" kern="1200" dirty="0">
            <a:solidFill>
              <a:schemeClr val="bg1"/>
            </a:solidFill>
          </a:endParaRP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nuestro alimento diario</a:t>
          </a:r>
        </a:p>
      </dsp:txBody>
      <dsp:txXfrm>
        <a:off x="645547" y="6154216"/>
        <a:ext cx="3962997" cy="9670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llave en la mano de la fe para abrir el almacén del cielo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mantener constantemente la mente elevada a Dios</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puerta para comprender a Dios</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estar en comunión con Dios en cualquier circunstancia</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por el cual Dios escucha</a:t>
          </a:r>
        </a:p>
      </dsp:txBody>
      <dsp:txXfrm>
        <a:off x="645547" y="6154216"/>
        <a:ext cx="3962997" cy="9670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llave en la mano de la fe para abrir el almacén del cielo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mantener constantemente la mente elevada a Dios</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puerta para comprender a Dios</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estar en comunión con Dios en cualquier circunstancia</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por el cual Dios escucha</a:t>
          </a:r>
        </a:p>
      </dsp:txBody>
      <dsp:txXfrm>
        <a:off x="645547" y="6154216"/>
        <a:ext cx="3962997" cy="9670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llave en la mano de la fe para abrir el almacén del cielo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mantener constantemente la mente elevada a Dios</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puerta para comprender a Dios</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estar en comunión con Dios en cualquier circunstancia</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por el cual Dios escucha</a:t>
          </a:r>
        </a:p>
      </dsp:txBody>
      <dsp:txXfrm>
        <a:off x="645547" y="6154216"/>
        <a:ext cx="3962997" cy="9670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llave en la mano de la fe para abrir el almacén del cielo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mantener constantemente la mente elevada a Dios</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puerta para comprender a Dios</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estar en comunión con Dios en cualquier circunstancia</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por el cual Dios escucha</a:t>
          </a:r>
        </a:p>
      </dsp:txBody>
      <dsp:txXfrm>
        <a:off x="645547" y="6154216"/>
        <a:ext cx="3962997" cy="9670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A5855C"/>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llave en la mano de la fe para abrir el almacén del cielo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A9592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mantener constantemente la mente elevada a Dios</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4331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puerta para comprender a Dios</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0D55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estar en comunión con Dios en cualquier circunstancia</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0B848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por el cual Dios escucha</a:t>
          </a:r>
        </a:p>
      </dsp:txBody>
      <dsp:txXfrm>
        <a:off x="645547" y="6154216"/>
        <a:ext cx="3962997" cy="9670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una parte fundamental en la ganancia de almas</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nuestra seguridad de perdón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ordenado por el cielo para vencer el pecado</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forma en que podemos pedir el Espíritu Santo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poder para resistir la tentación</a:t>
          </a:r>
        </a:p>
      </dsp:txBody>
      <dsp:txXfrm>
        <a:off x="645547" y="6154216"/>
        <a:ext cx="3962997" cy="9670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una parte fundamental en la ganancia de almas</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nuestra seguridad de perdón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ordenado por el cielo para vencer el pecado</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forma en que podemos pedir el Espíritu Santo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a:solidFill>
                <a:schemeClr val="bg1"/>
              </a:solidFill>
            </a:rPr>
            <a:t>poder para resistir la tentación</a:t>
          </a:r>
          <a:endParaRPr lang="es-ES" sz="2400" b="1" kern="1200" dirty="0">
            <a:solidFill>
              <a:schemeClr val="bg1"/>
            </a:solidFill>
          </a:endParaRPr>
        </a:p>
      </dsp:txBody>
      <dsp:txXfrm>
        <a:off x="645547" y="6154216"/>
        <a:ext cx="3962997" cy="9670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una parte fundamental en la ganancia de almas</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nuestra seguridad de perdón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ordenado por el cielo para vencer el pecado</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forma en que podemos pedir el Espíritu Santo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p3d>
          <a:bevelT prst="convex"/>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p3d>
          <a:bevelT prst="convex"/>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a:solidFill>
                <a:schemeClr val="bg1"/>
              </a:solidFill>
            </a:rPr>
            <a:t>poder para resistir la tentación</a:t>
          </a:r>
          <a:endParaRPr lang="es-ES" sz="2400" b="1" kern="1200" dirty="0">
            <a:solidFill>
              <a:schemeClr val="bg1"/>
            </a:solidFill>
          </a:endParaRPr>
        </a:p>
      </dsp:txBody>
      <dsp:txXfrm>
        <a:off x="645547" y="6154216"/>
        <a:ext cx="3962997" cy="9670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una parte fundamental en la ganancia de almas</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nuestra seguridad de perdón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ordenado por el cielo para vencer el pecado</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forma en que podemos pedir el Espíritu Santo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a:solidFill>
                <a:schemeClr val="bg1"/>
              </a:solidFill>
            </a:rPr>
            <a:t>poder para resistir la tentación</a:t>
          </a:r>
          <a:endParaRPr lang="es-ES" sz="2400" b="1" kern="1200" dirty="0">
            <a:solidFill>
              <a:schemeClr val="bg1"/>
            </a:solidFill>
          </a:endParaRPr>
        </a:p>
      </dsp:txBody>
      <dsp:txXfrm>
        <a:off x="645547" y="6154216"/>
        <a:ext cx="3962997" cy="967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accent3">
              <a:lumMod val="50000"/>
            </a:schemeClr>
          </a:solidFill>
          <a:prstDash val="solid"/>
          <a:miter lim="800000"/>
        </a:ln>
        <a:effectLst>
          <a:outerShdw blurRad="50800" dist="38100" dir="5400000" algn="t"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acto de abrir nuestro corazón a Dios como a un amigo.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privilegio extraordinario</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una necesidad para la vida de nuestra alma</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anticipo del cielo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refugio siempre abierto</a:t>
          </a:r>
        </a:p>
      </dsp:txBody>
      <dsp:txXfrm>
        <a:off x="645547" y="6154216"/>
        <a:ext cx="3962997" cy="9670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74C8B8"/>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una parte fundamental en la ganancia de almas</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0C874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nuestra seguridad de perdón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0B563F"/>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ordenado por el cielo para vencer el pecado</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B794B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forma en que podemos pedir el Espíritu Santo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B346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a:solidFill>
                <a:schemeClr val="bg1"/>
              </a:solidFill>
            </a:rPr>
            <a:t>poder para resistir la tentación</a:t>
          </a:r>
          <a:endParaRPr lang="es-ES" sz="2400" b="1" kern="1200" dirty="0">
            <a:solidFill>
              <a:schemeClr val="bg1"/>
            </a:solidFill>
          </a:endParaRPr>
        </a:p>
      </dsp:txBody>
      <dsp:txXfrm>
        <a:off x="645547" y="6154216"/>
        <a:ext cx="3962997" cy="9670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herramienta para alcanzar la victoria</a:t>
          </a: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alabanza y acción de gracias</a:t>
          </a: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arma para vencer a Satanás</a:t>
          </a: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manera de pedir una transformación del carácter</a:t>
          </a: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para interceder por otros</a:t>
          </a: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pedir para dar</a:t>
          </a:r>
        </a:p>
      </dsp:txBody>
      <dsp:txXfrm>
        <a:off x="551936" y="6077761"/>
        <a:ext cx="3432931" cy="7815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herramienta para alcanzar la victoria</a:t>
          </a: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alabanza y acción de gracias</a:t>
          </a: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arma para vencer a Satanás</a:t>
          </a: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manera de pedir una transformación del carácter</a:t>
          </a: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para interceder por otros</a:t>
          </a: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pedir para dar</a:t>
          </a:r>
        </a:p>
      </dsp:txBody>
      <dsp:txXfrm>
        <a:off x="551936" y="6077761"/>
        <a:ext cx="3432931" cy="7815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herramienta para alcanzar la victoria</a:t>
          </a: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alabanza y acción de gracias</a:t>
          </a: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arma para vencer a Satanás</a:t>
          </a: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manera de pedir una transformación del carácter</a:t>
          </a: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para interceder por otros</a:t>
          </a: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pedir para dar</a:t>
          </a:r>
        </a:p>
      </dsp:txBody>
      <dsp:txXfrm>
        <a:off x="551936" y="6077761"/>
        <a:ext cx="3432931" cy="78159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1440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herramienta para alcanzar la victoria</a:t>
          </a: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alabanza y acción de gracias</a:t>
          </a: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arma para vencer a Satanás</a:t>
          </a: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manera de pedir una transformación del carácter</a:t>
          </a: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para interceder por otros</a:t>
          </a: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pedir para dar</a:t>
          </a:r>
        </a:p>
      </dsp:txBody>
      <dsp:txXfrm>
        <a:off x="551936" y="6077761"/>
        <a:ext cx="3432931" cy="78159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herramienta para alcanzar la victoria</a:t>
          </a: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alabanza y acción de gracias</a:t>
          </a: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arma para vencer a Satanás</a:t>
          </a: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manera de pedir una transformación del carácter</a:t>
          </a: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para interceder por otros</a:t>
          </a: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pedir para dar</a:t>
          </a:r>
        </a:p>
      </dsp:txBody>
      <dsp:txXfrm>
        <a:off x="551936" y="6077761"/>
        <a:ext cx="3432931" cy="7815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1442" y="212663"/>
          <a:ext cx="4056619" cy="46932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5188" y="226409"/>
        <a:ext cx="4029127" cy="441834"/>
      </dsp:txXfrm>
    </dsp:sp>
    <dsp:sp modelId="{0E973499-FE6A-4A71-98B6-9AD78734E37B}">
      <dsp:nvSpPr>
        <dsp:cNvPr id="0" name=""/>
        <dsp:cNvSpPr/>
      </dsp:nvSpPr>
      <dsp:spPr>
        <a:xfrm>
          <a:off x="407104" y="681989"/>
          <a:ext cx="125598" cy="734408"/>
        </a:xfrm>
        <a:custGeom>
          <a:avLst/>
          <a:gdLst/>
          <a:ahLst/>
          <a:cxnLst/>
          <a:rect l="0" t="0" r="0" b="0"/>
          <a:pathLst>
            <a:path>
              <a:moveTo>
                <a:pt x="0" y="0"/>
              </a:moveTo>
              <a:lnTo>
                <a:pt x="0" y="734408"/>
              </a:lnTo>
              <a:lnTo>
                <a:pt x="125598" y="73440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532702" y="972291"/>
          <a:ext cx="3461741" cy="888213"/>
        </a:xfrm>
        <a:prstGeom prst="roundRect">
          <a:avLst>
            <a:gd name="adj" fmla="val 10000"/>
          </a:avLst>
        </a:prstGeom>
        <a:solidFill>
          <a:srgbClr val="B4DBEE"/>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 herramienta para alcanzar la victoria</a:t>
          </a:r>
        </a:p>
      </dsp:txBody>
      <dsp:txXfrm>
        <a:off x="558717" y="998306"/>
        <a:ext cx="3409711" cy="836183"/>
      </dsp:txXfrm>
    </dsp:sp>
    <dsp:sp modelId="{DD5D0373-1C19-41DA-88DE-87C030500FCB}">
      <dsp:nvSpPr>
        <dsp:cNvPr id="0" name=""/>
        <dsp:cNvSpPr/>
      </dsp:nvSpPr>
      <dsp:spPr>
        <a:xfrm>
          <a:off x="407104" y="681989"/>
          <a:ext cx="143057" cy="1739953"/>
        </a:xfrm>
        <a:custGeom>
          <a:avLst/>
          <a:gdLst/>
          <a:ahLst/>
          <a:cxnLst/>
          <a:rect l="0" t="0" r="0" b="0"/>
          <a:pathLst>
            <a:path>
              <a:moveTo>
                <a:pt x="0" y="0"/>
              </a:moveTo>
              <a:lnTo>
                <a:pt x="0" y="1739953"/>
              </a:lnTo>
              <a:lnTo>
                <a:pt x="143057" y="1739953"/>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550161" y="1977836"/>
          <a:ext cx="3461741" cy="888213"/>
        </a:xfrm>
        <a:prstGeom prst="roundRect">
          <a:avLst>
            <a:gd name="adj" fmla="val 10000"/>
          </a:avLst>
        </a:prstGeom>
        <a:solidFill>
          <a:srgbClr val="168AC3"/>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alabanza y acción de gracias</a:t>
          </a:r>
        </a:p>
      </dsp:txBody>
      <dsp:txXfrm>
        <a:off x="576176" y="2003851"/>
        <a:ext cx="3409711" cy="836183"/>
      </dsp:txXfrm>
    </dsp:sp>
    <dsp:sp modelId="{37584BAE-77F5-4E86-818E-83E4CFDC5AE0}">
      <dsp:nvSpPr>
        <dsp:cNvPr id="0" name=""/>
        <dsp:cNvSpPr/>
      </dsp:nvSpPr>
      <dsp:spPr>
        <a:xfrm>
          <a:off x="407104" y="681989"/>
          <a:ext cx="143057" cy="2704967"/>
        </a:xfrm>
        <a:custGeom>
          <a:avLst/>
          <a:gdLst/>
          <a:ahLst/>
          <a:cxnLst/>
          <a:rect l="0" t="0" r="0" b="0"/>
          <a:pathLst>
            <a:path>
              <a:moveTo>
                <a:pt x="0" y="0"/>
              </a:moveTo>
              <a:lnTo>
                <a:pt x="0" y="2704967"/>
              </a:lnTo>
              <a:lnTo>
                <a:pt x="143057" y="2704967"/>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550161" y="2942850"/>
          <a:ext cx="3461741" cy="888213"/>
        </a:xfrm>
        <a:prstGeom prst="roundRect">
          <a:avLst>
            <a:gd name="adj" fmla="val 10000"/>
          </a:avLst>
        </a:prstGeom>
        <a:solidFill>
          <a:srgbClr val="114A91"/>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arma para vencer a Satanás</a:t>
          </a:r>
        </a:p>
      </dsp:txBody>
      <dsp:txXfrm>
        <a:off x="576176" y="2968865"/>
        <a:ext cx="3409711" cy="836183"/>
      </dsp:txXfrm>
    </dsp:sp>
    <dsp:sp modelId="{EE3419F3-850F-46ED-BA8B-439B285BAA76}">
      <dsp:nvSpPr>
        <dsp:cNvPr id="0" name=""/>
        <dsp:cNvSpPr/>
      </dsp:nvSpPr>
      <dsp:spPr>
        <a:xfrm>
          <a:off x="407104" y="681989"/>
          <a:ext cx="143057" cy="3748452"/>
        </a:xfrm>
        <a:custGeom>
          <a:avLst/>
          <a:gdLst/>
          <a:ahLst/>
          <a:cxnLst/>
          <a:rect l="0" t="0" r="0" b="0"/>
          <a:pathLst>
            <a:path>
              <a:moveTo>
                <a:pt x="0" y="0"/>
              </a:moveTo>
              <a:lnTo>
                <a:pt x="0" y="3748452"/>
              </a:lnTo>
              <a:lnTo>
                <a:pt x="143057" y="37484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550161" y="3948395"/>
          <a:ext cx="3461741" cy="964094"/>
        </a:xfrm>
        <a:prstGeom prst="roundRect">
          <a:avLst>
            <a:gd name="adj" fmla="val 10000"/>
          </a:avLst>
        </a:prstGeom>
        <a:solidFill>
          <a:srgbClr val="1B345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la manera de pedir una transformación del carácter</a:t>
          </a:r>
        </a:p>
      </dsp:txBody>
      <dsp:txXfrm>
        <a:off x="578398" y="3976632"/>
        <a:ext cx="3405267" cy="907620"/>
      </dsp:txXfrm>
    </dsp:sp>
    <dsp:sp modelId="{876742BB-6C48-454F-B9D3-11AB6EB1AC81}">
      <dsp:nvSpPr>
        <dsp:cNvPr id="0" name=""/>
        <dsp:cNvSpPr/>
      </dsp:nvSpPr>
      <dsp:spPr>
        <a:xfrm>
          <a:off x="407104" y="681989"/>
          <a:ext cx="126056" cy="4791938"/>
        </a:xfrm>
        <a:custGeom>
          <a:avLst/>
          <a:gdLst/>
          <a:ahLst/>
          <a:cxnLst/>
          <a:rect l="0" t="0" r="0" b="0"/>
          <a:pathLst>
            <a:path>
              <a:moveTo>
                <a:pt x="0" y="0"/>
              </a:moveTo>
              <a:lnTo>
                <a:pt x="0" y="4791938"/>
              </a:lnTo>
              <a:lnTo>
                <a:pt x="126056" y="4791938"/>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533161" y="5029821"/>
          <a:ext cx="3478741" cy="888213"/>
        </a:xfrm>
        <a:prstGeom prst="roundRect">
          <a:avLst>
            <a:gd name="adj" fmla="val 10000"/>
          </a:avLst>
        </a:prstGeom>
        <a:solidFill>
          <a:srgbClr val="C0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el medio para interceder por otros</a:t>
          </a:r>
        </a:p>
      </dsp:txBody>
      <dsp:txXfrm>
        <a:off x="559176" y="5055836"/>
        <a:ext cx="3426711" cy="836183"/>
      </dsp:txXfrm>
    </dsp:sp>
    <dsp:sp modelId="{2E92301B-0BD4-474D-A8E1-2FB162983689}">
      <dsp:nvSpPr>
        <dsp:cNvPr id="0" name=""/>
        <dsp:cNvSpPr/>
      </dsp:nvSpPr>
      <dsp:spPr>
        <a:xfrm>
          <a:off x="407104" y="681989"/>
          <a:ext cx="120514" cy="5786569"/>
        </a:xfrm>
        <a:custGeom>
          <a:avLst/>
          <a:gdLst/>
          <a:ahLst/>
          <a:cxnLst/>
          <a:rect l="0" t="0" r="0" b="0"/>
          <a:pathLst>
            <a:path>
              <a:moveTo>
                <a:pt x="0" y="0"/>
              </a:moveTo>
              <a:lnTo>
                <a:pt x="0" y="5786569"/>
              </a:lnTo>
              <a:lnTo>
                <a:pt x="120514" y="5786569"/>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84DA3CE9-E23A-4F02-A6D6-B225AE0ABE4B}">
      <dsp:nvSpPr>
        <dsp:cNvPr id="0" name=""/>
        <dsp:cNvSpPr/>
      </dsp:nvSpPr>
      <dsp:spPr>
        <a:xfrm>
          <a:off x="527619" y="6053444"/>
          <a:ext cx="3481565" cy="830228"/>
        </a:xfrm>
        <a:prstGeom prst="roundRect">
          <a:avLst>
            <a:gd name="adj" fmla="val 10000"/>
          </a:avLst>
        </a:prstGeom>
        <a:solidFill>
          <a:srgbClr val="6C000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pedir para dar</a:t>
          </a:r>
        </a:p>
      </dsp:txBody>
      <dsp:txXfrm>
        <a:off x="551936" y="6077761"/>
        <a:ext cx="3432931" cy="781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acto de abrir nuestro corazón a Dios como a un amigo.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privilegio extraordinario</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una necesidad para la vida de nuestra alma</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anticipo del cielo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refugio siempre abierto</a:t>
          </a:r>
        </a:p>
      </dsp:txBody>
      <dsp:txXfrm>
        <a:off x="645547" y="6154216"/>
        <a:ext cx="3962997" cy="967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acto de abrir nuestro corazón a Dios como a un amigo.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privilegio extraordinario</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una necesidad para la vida de nuestra alma</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anticipo del cielo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refugio siempre abierto</a:t>
          </a:r>
        </a:p>
      </dsp:txBody>
      <dsp:txXfrm>
        <a:off x="645547" y="6154216"/>
        <a:ext cx="3962997" cy="9670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FFFF99"/>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acto de abrir nuestro corazón a Dios como a un amigo.</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F1DC9B"/>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privilegio extraordinario</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F8C51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una necesidad para la vida de nuestra alma</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F46A2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anticipo del cielo</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C92C27"/>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un refugio siempre abierto</a:t>
          </a:r>
        </a:p>
      </dsp:txBody>
      <dsp:txXfrm>
        <a:off x="645547" y="6154216"/>
        <a:ext cx="3962997" cy="9670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secreto del poder espiritual</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el alma de la religión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una súplica siempre oída</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una solución a nuestras necesidades</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nuestro alimento diario</a:t>
          </a:r>
        </a:p>
      </dsp:txBody>
      <dsp:txXfrm>
        <a:off x="645547" y="6154216"/>
        <a:ext cx="3962997" cy="9670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secreto del poder espiritual</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el alma de la religión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una súplica siempre oída</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una solución a nuestras necesidades</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nuestro alimento diario</a:t>
          </a:r>
        </a:p>
      </dsp:txBody>
      <dsp:txXfrm>
        <a:off x="645547" y="6154216"/>
        <a:ext cx="3962997" cy="967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0" y="674282"/>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5897" y="690179"/>
        <a:ext cx="4659691" cy="510982"/>
      </dsp:txXfrm>
    </dsp:sp>
    <dsp:sp modelId="{0E973499-FE6A-4A71-98B6-9AD78734E37B}">
      <dsp:nvSpPr>
        <dsp:cNvPr id="0" name=""/>
        <dsp:cNvSpPr/>
      </dsp:nvSpPr>
      <dsp:spPr>
        <a:xfrm>
          <a:off x="469148" y="1217058"/>
          <a:ext cx="145783" cy="815898"/>
        </a:xfrm>
        <a:custGeom>
          <a:avLst/>
          <a:gdLst/>
          <a:ahLst/>
          <a:cxnLst/>
          <a:rect l="0" t="0" r="0" b="0"/>
          <a:pathLst>
            <a:path>
              <a:moveTo>
                <a:pt x="0" y="0"/>
              </a:moveTo>
              <a:lnTo>
                <a:pt x="0" y="815898"/>
              </a:lnTo>
              <a:lnTo>
                <a:pt x="145783" y="8158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secreto del poder espiritual</a:t>
          </a:r>
        </a:p>
      </dsp:txBody>
      <dsp:txXfrm>
        <a:off x="645018" y="1549433"/>
        <a:ext cx="3943336" cy="967048"/>
      </dsp:txXfrm>
    </dsp:sp>
    <dsp:sp modelId="{DD5D0373-1C19-41DA-88DE-87C030500FCB}">
      <dsp:nvSpPr>
        <dsp:cNvPr id="0" name=""/>
        <dsp:cNvSpPr/>
      </dsp:nvSpPr>
      <dsp:spPr>
        <a:xfrm>
          <a:off x="469148" y="1217058"/>
          <a:ext cx="165974" cy="1978812"/>
        </a:xfrm>
        <a:custGeom>
          <a:avLst/>
          <a:gdLst/>
          <a:ahLst/>
          <a:cxnLst/>
          <a:rect l="0" t="0" r="0" b="0"/>
          <a:pathLst>
            <a:path>
              <a:moveTo>
                <a:pt x="0" y="0"/>
              </a:moveTo>
              <a:lnTo>
                <a:pt x="0" y="1978812"/>
              </a:lnTo>
              <a:lnTo>
                <a:pt x="165974" y="19788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el alma de la religión</a:t>
          </a:r>
        </a:p>
      </dsp:txBody>
      <dsp:txXfrm>
        <a:off x="665209" y="2712347"/>
        <a:ext cx="3943336" cy="967048"/>
      </dsp:txXfrm>
    </dsp:sp>
    <dsp:sp modelId="{37584BAE-77F5-4E86-818E-83E4CFDC5AE0}">
      <dsp:nvSpPr>
        <dsp:cNvPr id="0" name=""/>
        <dsp:cNvSpPr/>
      </dsp:nvSpPr>
      <dsp:spPr>
        <a:xfrm>
          <a:off x="469148" y="1217058"/>
          <a:ext cx="165974" cy="3094852"/>
        </a:xfrm>
        <a:custGeom>
          <a:avLst/>
          <a:gdLst/>
          <a:ahLst/>
          <a:cxnLst/>
          <a:rect l="0" t="0" r="0" b="0"/>
          <a:pathLst>
            <a:path>
              <a:moveTo>
                <a:pt x="0" y="0"/>
              </a:moveTo>
              <a:lnTo>
                <a:pt x="0" y="3094852"/>
              </a:lnTo>
              <a:lnTo>
                <a:pt x="165974" y="309485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una súplica siempre oída</a:t>
          </a:r>
        </a:p>
      </dsp:txBody>
      <dsp:txXfrm>
        <a:off x="665209" y="3828387"/>
        <a:ext cx="3943336" cy="967048"/>
      </dsp:txXfrm>
    </dsp:sp>
    <dsp:sp modelId="{EE3419F3-850F-46ED-BA8B-439B285BAA76}">
      <dsp:nvSpPr>
        <dsp:cNvPr id="0" name=""/>
        <dsp:cNvSpPr/>
      </dsp:nvSpPr>
      <dsp:spPr>
        <a:xfrm>
          <a:off x="469148" y="1217058"/>
          <a:ext cx="165974" cy="4257766"/>
        </a:xfrm>
        <a:custGeom>
          <a:avLst/>
          <a:gdLst/>
          <a:ahLst/>
          <a:cxnLst/>
          <a:rect l="0" t="0" r="0" b="0"/>
          <a:pathLst>
            <a:path>
              <a:moveTo>
                <a:pt x="0" y="0"/>
              </a:moveTo>
              <a:lnTo>
                <a:pt x="0" y="4257766"/>
              </a:lnTo>
              <a:lnTo>
                <a:pt x="165974" y="4257766"/>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una solución a nuestras necesidades</a:t>
          </a:r>
        </a:p>
      </dsp:txBody>
      <dsp:txXfrm>
        <a:off x="665209" y="4991301"/>
        <a:ext cx="3943336" cy="967048"/>
      </dsp:txXfrm>
    </dsp:sp>
    <dsp:sp modelId="{876742BB-6C48-454F-B9D3-11AB6EB1AC81}">
      <dsp:nvSpPr>
        <dsp:cNvPr id="0" name=""/>
        <dsp:cNvSpPr/>
      </dsp:nvSpPr>
      <dsp:spPr>
        <a:xfrm>
          <a:off x="469148" y="1217058"/>
          <a:ext cx="146313" cy="5420681"/>
        </a:xfrm>
        <a:custGeom>
          <a:avLst/>
          <a:gdLst/>
          <a:ahLst/>
          <a:cxnLst/>
          <a:rect l="0" t="0" r="0" b="0"/>
          <a:pathLst>
            <a:path>
              <a:moveTo>
                <a:pt x="0" y="0"/>
              </a:moveTo>
              <a:lnTo>
                <a:pt x="0" y="5420681"/>
              </a:lnTo>
              <a:lnTo>
                <a:pt x="146313" y="5420681"/>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nuestro alimento diario</a:t>
          </a:r>
        </a:p>
      </dsp:txBody>
      <dsp:txXfrm>
        <a:off x="645547" y="6154216"/>
        <a:ext cx="3962997" cy="9670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4A3F-B986-49DB-878D-8246F799D80F}">
      <dsp:nvSpPr>
        <dsp:cNvPr id="0" name=""/>
        <dsp:cNvSpPr/>
      </dsp:nvSpPr>
      <dsp:spPr>
        <a:xfrm>
          <a:off x="528" y="640836"/>
          <a:ext cx="4691485" cy="542776"/>
        </a:xfrm>
        <a:prstGeom prst="roundRect">
          <a:avLst>
            <a:gd name="adj" fmla="val 10000"/>
          </a:avLst>
        </a:prstGeom>
        <a:solidFill>
          <a:schemeClr val="bg2">
            <a:lumMod val="2500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t" anchorCtr="0">
          <a:noAutofit/>
        </a:bodyPr>
        <a:lstStyle/>
        <a:p>
          <a:pPr marL="0" lvl="0" indent="0" algn="ctr" defTabSz="1778000">
            <a:lnSpc>
              <a:spcPct val="90000"/>
            </a:lnSpc>
            <a:spcBef>
              <a:spcPct val="0"/>
            </a:spcBef>
            <a:spcAft>
              <a:spcPct val="35000"/>
            </a:spcAft>
            <a:buNone/>
          </a:pPr>
          <a:r>
            <a:rPr lang="es-ES" sz="4000" b="1" kern="1200" spc="300" dirty="0">
              <a:latin typeface="Baskerville Old Face" panose="02020602080505020303" pitchFamily="18" charset="0"/>
            </a:rPr>
            <a:t>La oración es</a:t>
          </a:r>
        </a:p>
      </dsp:txBody>
      <dsp:txXfrm>
        <a:off x="16425" y="656733"/>
        <a:ext cx="4659691" cy="510982"/>
      </dsp:txXfrm>
    </dsp:sp>
    <dsp:sp modelId="{0E973499-FE6A-4A71-98B6-9AD78734E37B}">
      <dsp:nvSpPr>
        <dsp:cNvPr id="0" name=""/>
        <dsp:cNvSpPr/>
      </dsp:nvSpPr>
      <dsp:spPr>
        <a:xfrm>
          <a:off x="469677" y="1183613"/>
          <a:ext cx="145254" cy="849344"/>
        </a:xfrm>
        <a:custGeom>
          <a:avLst/>
          <a:gdLst/>
          <a:ahLst/>
          <a:cxnLst/>
          <a:rect l="0" t="0" r="0" b="0"/>
          <a:pathLst>
            <a:path>
              <a:moveTo>
                <a:pt x="0" y="0"/>
              </a:moveTo>
              <a:lnTo>
                <a:pt x="0" y="849344"/>
              </a:lnTo>
              <a:lnTo>
                <a:pt x="145254" y="849344"/>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9EF61902-1525-49CB-AFE9-7BA3C8A2E912}">
      <dsp:nvSpPr>
        <dsp:cNvPr id="0" name=""/>
        <dsp:cNvSpPr/>
      </dsp:nvSpPr>
      <dsp:spPr>
        <a:xfrm>
          <a:off x="614932" y="1519347"/>
          <a:ext cx="4003508" cy="1027220"/>
        </a:xfrm>
        <a:prstGeom prst="roundRect">
          <a:avLst>
            <a:gd name="adj" fmla="val 10000"/>
          </a:avLst>
        </a:prstGeom>
        <a:solidFill>
          <a:srgbClr val="E684B5"/>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extrusionH="57150">
            <a:bevelT w="38100" h="38100" prst="slope"/>
          </a:sp3d>
        </a:bodyPr>
        <a:lstStyle/>
        <a:p>
          <a:pPr marL="0" lvl="0" indent="0" algn="ctr" defTabSz="1066800">
            <a:lnSpc>
              <a:spcPct val="90000"/>
            </a:lnSpc>
            <a:spcBef>
              <a:spcPct val="0"/>
            </a:spcBef>
            <a:spcAft>
              <a:spcPct val="35000"/>
            </a:spcAft>
            <a:buNone/>
          </a:pPr>
          <a:r>
            <a:rPr lang="es-ES" sz="2400" b="1" kern="1200" dirty="0">
              <a:solidFill>
                <a:schemeClr val="tx1"/>
              </a:solidFill>
            </a:rPr>
            <a:t>el secreto del poder espiritual</a:t>
          </a:r>
        </a:p>
      </dsp:txBody>
      <dsp:txXfrm>
        <a:off x="645018" y="1549433"/>
        <a:ext cx="3943336" cy="967048"/>
      </dsp:txXfrm>
    </dsp:sp>
    <dsp:sp modelId="{DD5D0373-1C19-41DA-88DE-87C030500FCB}">
      <dsp:nvSpPr>
        <dsp:cNvPr id="0" name=""/>
        <dsp:cNvSpPr/>
      </dsp:nvSpPr>
      <dsp:spPr>
        <a:xfrm>
          <a:off x="469677" y="1183613"/>
          <a:ext cx="165445" cy="2012258"/>
        </a:xfrm>
        <a:custGeom>
          <a:avLst/>
          <a:gdLst/>
          <a:ahLst/>
          <a:cxnLst/>
          <a:rect l="0" t="0" r="0" b="0"/>
          <a:pathLst>
            <a:path>
              <a:moveTo>
                <a:pt x="0" y="0"/>
              </a:moveTo>
              <a:lnTo>
                <a:pt x="0" y="2012258"/>
              </a:lnTo>
              <a:lnTo>
                <a:pt x="165445" y="201225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EB5F7737-3B51-4D68-AC3B-DBFAF9066CBB}">
      <dsp:nvSpPr>
        <dsp:cNvPr id="0" name=""/>
        <dsp:cNvSpPr/>
      </dsp:nvSpPr>
      <dsp:spPr>
        <a:xfrm>
          <a:off x="635123" y="2682261"/>
          <a:ext cx="4003508" cy="1027220"/>
        </a:xfrm>
        <a:prstGeom prst="roundRect">
          <a:avLst>
            <a:gd name="adj" fmla="val 10000"/>
          </a:avLst>
        </a:prstGeom>
        <a:solidFill>
          <a:srgbClr val="BB2B70"/>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el alma de la religión</a:t>
          </a:r>
        </a:p>
      </dsp:txBody>
      <dsp:txXfrm>
        <a:off x="665209" y="2712347"/>
        <a:ext cx="3943336" cy="967048"/>
      </dsp:txXfrm>
    </dsp:sp>
    <dsp:sp modelId="{37584BAE-77F5-4E86-818E-83E4CFDC5AE0}">
      <dsp:nvSpPr>
        <dsp:cNvPr id="0" name=""/>
        <dsp:cNvSpPr/>
      </dsp:nvSpPr>
      <dsp:spPr>
        <a:xfrm>
          <a:off x="469677" y="1183613"/>
          <a:ext cx="165445" cy="3128298"/>
        </a:xfrm>
        <a:custGeom>
          <a:avLst/>
          <a:gdLst/>
          <a:ahLst/>
          <a:cxnLst/>
          <a:rect l="0" t="0" r="0" b="0"/>
          <a:pathLst>
            <a:path>
              <a:moveTo>
                <a:pt x="0" y="0"/>
              </a:moveTo>
              <a:lnTo>
                <a:pt x="0" y="3128298"/>
              </a:lnTo>
              <a:lnTo>
                <a:pt x="165445" y="3128298"/>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580B15EC-3562-4CA6-B8CD-216A3D66905F}">
      <dsp:nvSpPr>
        <dsp:cNvPr id="0" name=""/>
        <dsp:cNvSpPr/>
      </dsp:nvSpPr>
      <dsp:spPr>
        <a:xfrm>
          <a:off x="635123" y="3798301"/>
          <a:ext cx="4003508" cy="1027220"/>
        </a:xfrm>
        <a:prstGeom prst="roundRect">
          <a:avLst>
            <a:gd name="adj" fmla="val 10000"/>
          </a:avLst>
        </a:prstGeom>
        <a:solidFill>
          <a:srgbClr val="C12026"/>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una súplica siempre oída</a:t>
          </a:r>
        </a:p>
      </dsp:txBody>
      <dsp:txXfrm>
        <a:off x="665209" y="3828387"/>
        <a:ext cx="3943336" cy="967048"/>
      </dsp:txXfrm>
    </dsp:sp>
    <dsp:sp modelId="{EE3419F3-850F-46ED-BA8B-439B285BAA76}">
      <dsp:nvSpPr>
        <dsp:cNvPr id="0" name=""/>
        <dsp:cNvSpPr/>
      </dsp:nvSpPr>
      <dsp:spPr>
        <a:xfrm>
          <a:off x="469677" y="1183613"/>
          <a:ext cx="165445" cy="4291212"/>
        </a:xfrm>
        <a:custGeom>
          <a:avLst/>
          <a:gdLst/>
          <a:ahLst/>
          <a:cxnLst/>
          <a:rect l="0" t="0" r="0" b="0"/>
          <a:pathLst>
            <a:path>
              <a:moveTo>
                <a:pt x="0" y="0"/>
              </a:moveTo>
              <a:lnTo>
                <a:pt x="0" y="4291212"/>
              </a:lnTo>
              <a:lnTo>
                <a:pt x="165445" y="4291212"/>
              </a:lnTo>
            </a:path>
          </a:pathLst>
        </a:custGeom>
        <a:noFill/>
        <a:ln w="38100" cap="flat" cmpd="sng" algn="ctr">
          <a:solidFill>
            <a:scrgbClr r="0" g="0" b="0"/>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6E640DEA-0A9E-4C4E-B29A-7A9FEF6845EB}">
      <dsp:nvSpPr>
        <dsp:cNvPr id="0" name=""/>
        <dsp:cNvSpPr/>
      </dsp:nvSpPr>
      <dsp:spPr>
        <a:xfrm>
          <a:off x="635123" y="4961215"/>
          <a:ext cx="4003508" cy="1027220"/>
        </a:xfrm>
        <a:prstGeom prst="roundRect">
          <a:avLst>
            <a:gd name="adj" fmla="val 10000"/>
          </a:avLst>
        </a:prstGeom>
        <a:solidFill>
          <a:srgbClr val="85161D"/>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una solución a nuestras necesidades</a:t>
          </a:r>
        </a:p>
      </dsp:txBody>
      <dsp:txXfrm>
        <a:off x="665209" y="4991301"/>
        <a:ext cx="3943336" cy="967048"/>
      </dsp:txXfrm>
    </dsp:sp>
    <dsp:sp modelId="{876742BB-6C48-454F-B9D3-11AB6EB1AC81}">
      <dsp:nvSpPr>
        <dsp:cNvPr id="0" name=""/>
        <dsp:cNvSpPr/>
      </dsp:nvSpPr>
      <dsp:spPr>
        <a:xfrm>
          <a:off x="469677" y="1183613"/>
          <a:ext cx="145784" cy="5454127"/>
        </a:xfrm>
        <a:custGeom>
          <a:avLst/>
          <a:gdLst/>
          <a:ahLst/>
          <a:cxnLst/>
          <a:rect l="0" t="0" r="0" b="0"/>
          <a:pathLst>
            <a:path>
              <a:moveTo>
                <a:pt x="0" y="0"/>
              </a:moveTo>
              <a:lnTo>
                <a:pt x="0" y="5454127"/>
              </a:lnTo>
              <a:lnTo>
                <a:pt x="145784" y="5454127"/>
              </a:lnTo>
            </a:path>
          </a:pathLst>
        </a:custGeom>
        <a:noFill/>
        <a:ln w="3810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0">
          <a:scrgbClr r="0" g="0" b="0"/>
        </a:fillRef>
        <a:effectRef idx="0">
          <a:scrgbClr r="0" g="0" b="0"/>
        </a:effectRef>
        <a:fontRef idx="minor"/>
      </dsp:style>
    </dsp:sp>
    <dsp:sp modelId="{D87C58F4-BB92-4E61-869F-2DB5854DA94B}">
      <dsp:nvSpPr>
        <dsp:cNvPr id="0" name=""/>
        <dsp:cNvSpPr/>
      </dsp:nvSpPr>
      <dsp:spPr>
        <a:xfrm>
          <a:off x="615461" y="6124130"/>
          <a:ext cx="4023169" cy="1027220"/>
        </a:xfrm>
        <a:prstGeom prst="roundRect">
          <a:avLst>
            <a:gd name="adj" fmla="val 10000"/>
          </a:avLst>
        </a:prstGeom>
        <a:solidFill>
          <a:srgbClr val="5F0624"/>
        </a:solidFill>
        <a:ln w="19050" cap="flat" cmpd="sng" algn="ctr">
          <a:solidFill>
            <a:schemeClr val="tx1"/>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sp3d/>
        </a:bodyPr>
        <a:lstStyle/>
        <a:p>
          <a:pPr marL="0" lvl="0" indent="0" algn="ctr" defTabSz="1066800">
            <a:lnSpc>
              <a:spcPct val="90000"/>
            </a:lnSpc>
            <a:spcBef>
              <a:spcPct val="0"/>
            </a:spcBef>
            <a:spcAft>
              <a:spcPct val="35000"/>
            </a:spcAft>
            <a:buNone/>
          </a:pPr>
          <a:r>
            <a:rPr lang="es-ES" sz="2400" b="1" kern="1200" dirty="0">
              <a:solidFill>
                <a:schemeClr val="bg1"/>
              </a:solidFill>
            </a:rPr>
            <a:t>nuestro alimento diario</a:t>
          </a:r>
        </a:p>
      </dsp:txBody>
      <dsp:txXfrm>
        <a:off x="645547" y="6154216"/>
        <a:ext cx="3962997" cy="9670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E7C32B-CE36-A60D-9DC4-9D85FC623A2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B455964-0FEF-8A9B-F2CE-5E7D29615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AAF50F-B541-A791-A9AD-8879BCC22B92}"/>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5" name="Marcador de pie de página 4">
            <a:extLst>
              <a:ext uri="{FF2B5EF4-FFF2-40B4-BE49-F238E27FC236}">
                <a16:creationId xmlns:a16="http://schemas.microsoft.com/office/drawing/2014/main" id="{F4DF1F46-9260-EA9A-E2AF-14271DE7D9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2143D29-8478-F916-C505-FF74497F785B}"/>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3739012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F726E-532A-67B4-B9F2-63D593A6843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D34B860-E94E-2CDF-5EE7-D4462C85FA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B931FA-F1EA-4EB1-0D7A-74A1E922BF5B}"/>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5" name="Marcador de pie de página 4">
            <a:extLst>
              <a:ext uri="{FF2B5EF4-FFF2-40B4-BE49-F238E27FC236}">
                <a16:creationId xmlns:a16="http://schemas.microsoft.com/office/drawing/2014/main" id="{0524E6B7-F2BD-09A4-BEC6-1E5475A242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13316-C021-8F90-505A-A137F8A3524E}"/>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428994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729D8E6-0D0D-5274-170D-3939B97587A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08E3E80-144E-33CF-737F-A224E207720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10ADAA-D75C-E383-0807-C493E4C0DEDB}"/>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5" name="Marcador de pie de página 4">
            <a:extLst>
              <a:ext uri="{FF2B5EF4-FFF2-40B4-BE49-F238E27FC236}">
                <a16:creationId xmlns:a16="http://schemas.microsoft.com/office/drawing/2014/main" id="{A795BEAE-D53B-21A3-A120-E8F0BE3058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9CFC83-646A-1D61-3399-6540A7B2D7C6}"/>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1741018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60EC5C-BE24-45D3-69C1-4B499EC7F25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1BDD6DF-5FAC-D1F0-6474-27A88934569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F0E3D6-03C2-18C0-8DCC-326E0C97EE4D}"/>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5" name="Marcador de pie de página 4">
            <a:extLst>
              <a:ext uri="{FF2B5EF4-FFF2-40B4-BE49-F238E27FC236}">
                <a16:creationId xmlns:a16="http://schemas.microsoft.com/office/drawing/2014/main" id="{4A108763-83C7-E4D5-321D-4F2615C947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72F2682-3807-4385-0BFB-4806727BE686}"/>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995193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27E567-52AE-EB0B-3ED4-CC10B2A5E90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4C2034-9C66-72DA-7A03-995138A8F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11C515-6495-E336-72C6-66E9390DE2AF}"/>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5" name="Marcador de pie de página 4">
            <a:extLst>
              <a:ext uri="{FF2B5EF4-FFF2-40B4-BE49-F238E27FC236}">
                <a16:creationId xmlns:a16="http://schemas.microsoft.com/office/drawing/2014/main" id="{1F73F5A3-5AAD-57AB-35F4-F148481596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4C4DCCD-CF34-CE78-437B-6A8F99A537EC}"/>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654516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658BB-4F1B-6A95-D288-C2DACDB7867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F43C350-B9C2-AD65-C5D7-8E4CB5495A1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135916-1238-F356-03F4-6727AA063D8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400C846-5389-A71B-C345-9B61B5D10C37}"/>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6" name="Marcador de pie de página 5">
            <a:extLst>
              <a:ext uri="{FF2B5EF4-FFF2-40B4-BE49-F238E27FC236}">
                <a16:creationId xmlns:a16="http://schemas.microsoft.com/office/drawing/2014/main" id="{47B9617F-8A77-76FB-48F5-2CA232F5EE6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EF3808-4264-99B9-0EBF-1A887E8E85D7}"/>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86751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9C18D4-233F-A05F-D488-C0FA82B6348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5F41C4-6A32-EF0B-738B-EAAAD653DC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DDCC979-2B9A-5F97-6B8E-2B0589E444E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25AEF47-2D22-12A1-582A-2C304D40B9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850B88E-B527-B315-43AD-11CCD61FB32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368643-CF03-95A0-5275-5896BB72E45E}"/>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8" name="Marcador de pie de página 7">
            <a:extLst>
              <a:ext uri="{FF2B5EF4-FFF2-40B4-BE49-F238E27FC236}">
                <a16:creationId xmlns:a16="http://schemas.microsoft.com/office/drawing/2014/main" id="{EB3B3EEC-94FB-6342-1C63-2C2B6549EBA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FE5D43C-16C1-E9EA-6E39-BC7E1CCB7E96}"/>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256436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345E3-0D46-432D-B1A0-F63CA56F7C9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760AE5-162D-6D41-810A-FE2658C8FD0C}"/>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4" name="Marcador de pie de página 3">
            <a:extLst>
              <a:ext uri="{FF2B5EF4-FFF2-40B4-BE49-F238E27FC236}">
                <a16:creationId xmlns:a16="http://schemas.microsoft.com/office/drawing/2014/main" id="{7331DF53-9D5F-6428-4A92-C28F0E8B8C1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7431CC3-FB63-7FD7-B6F2-235DE63BA768}"/>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181158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9C4AA1-95C6-2AC7-461A-6F24D44EEA32}"/>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3" name="Marcador de pie de página 2">
            <a:extLst>
              <a:ext uri="{FF2B5EF4-FFF2-40B4-BE49-F238E27FC236}">
                <a16:creationId xmlns:a16="http://schemas.microsoft.com/office/drawing/2014/main" id="{C51DF926-41D6-6E6B-FAD7-5B339ACD159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D6BC706-40FE-6C77-CACC-17459AEC0ABD}"/>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185336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093E5C-0137-0AA9-24F9-59B91276DC9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E72D28B-A614-0146-2F24-97CD8C3E2B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41C28FF-DA0A-3866-9D12-4464154AC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23D86B-CBA0-0EEC-F9E3-44A3AE5EE6DF}"/>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6" name="Marcador de pie de página 5">
            <a:extLst>
              <a:ext uri="{FF2B5EF4-FFF2-40B4-BE49-F238E27FC236}">
                <a16:creationId xmlns:a16="http://schemas.microsoft.com/office/drawing/2014/main" id="{51259A3E-D9C9-38B6-1DB7-F459E2BE05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F4A37B-B858-2AE4-48EE-2F3AEB48AD36}"/>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353664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E810F-8D0B-8E78-7C22-AAF2884E163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011E6B7-1B5A-26DF-830C-3B5265858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2A9BC0D-6C18-D74C-FA71-05E698957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63D75C3-70EB-B2CF-C0FA-1D46210BCFC2}"/>
              </a:ext>
            </a:extLst>
          </p:cNvPr>
          <p:cNvSpPr>
            <a:spLocks noGrp="1"/>
          </p:cNvSpPr>
          <p:nvPr>
            <p:ph type="dt" sz="half" idx="10"/>
          </p:nvPr>
        </p:nvSpPr>
        <p:spPr/>
        <p:txBody>
          <a:bodyPr/>
          <a:lstStyle/>
          <a:p>
            <a:fld id="{A5E5E2E9-3724-4523-8F83-71760DE1ADF4}" type="datetimeFigureOut">
              <a:rPr lang="es-ES" smtClean="0"/>
              <a:t>19/04/2023</a:t>
            </a:fld>
            <a:endParaRPr lang="es-ES"/>
          </a:p>
        </p:txBody>
      </p:sp>
      <p:sp>
        <p:nvSpPr>
          <p:cNvPr id="6" name="Marcador de pie de página 5">
            <a:extLst>
              <a:ext uri="{FF2B5EF4-FFF2-40B4-BE49-F238E27FC236}">
                <a16:creationId xmlns:a16="http://schemas.microsoft.com/office/drawing/2014/main" id="{8464A1C3-C8F3-D726-08DF-D87CD245A4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C46ECB9-0016-630F-F688-595877F7C323}"/>
              </a:ext>
            </a:extLst>
          </p:cNvPr>
          <p:cNvSpPr>
            <a:spLocks noGrp="1"/>
          </p:cNvSpPr>
          <p:nvPr>
            <p:ph type="sldNum" sz="quarter" idx="12"/>
          </p:nvPr>
        </p:nvSpPr>
        <p:spPr/>
        <p:txBody>
          <a:bodyPr/>
          <a:lstStyle/>
          <a:p>
            <a:fld id="{CEDBD3C7-C08F-4C51-8A41-1B4D1F1C8B59}" type="slidenum">
              <a:rPr lang="es-ES" smtClean="0"/>
              <a:t>‹Nº›</a:t>
            </a:fld>
            <a:endParaRPr lang="es-ES"/>
          </a:p>
        </p:txBody>
      </p:sp>
    </p:spTree>
    <p:extLst>
      <p:ext uri="{BB962C8B-B14F-4D97-AF65-F5344CB8AC3E}">
        <p14:creationId xmlns:p14="http://schemas.microsoft.com/office/powerpoint/2010/main" val="141797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EBBC03-4C20-7C2C-C68F-20AFC5C43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E79E03-1563-C3B3-33F0-F2D0AB836E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3F81A95-1095-FDA6-6E1E-842C027457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5E2E9-3724-4523-8F83-71760DE1ADF4}" type="datetimeFigureOut">
              <a:rPr lang="es-ES" smtClean="0"/>
              <a:t>19/04/2023</a:t>
            </a:fld>
            <a:endParaRPr lang="es-ES"/>
          </a:p>
        </p:txBody>
      </p:sp>
      <p:sp>
        <p:nvSpPr>
          <p:cNvPr id="5" name="Marcador de pie de página 4">
            <a:extLst>
              <a:ext uri="{FF2B5EF4-FFF2-40B4-BE49-F238E27FC236}">
                <a16:creationId xmlns:a16="http://schemas.microsoft.com/office/drawing/2014/main" id="{D9973F82-3C06-91B0-E070-3F71BCA23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2B42E3F-DEEF-82E4-D26F-E7C49CA4A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BD3C7-C08F-4C51-8A41-1B4D1F1C8B59}" type="slidenum">
              <a:rPr lang="es-ES" smtClean="0"/>
              <a:t>‹Nº›</a:t>
            </a:fld>
            <a:endParaRPr lang="es-ES"/>
          </a:p>
        </p:txBody>
      </p:sp>
    </p:spTree>
    <p:extLst>
      <p:ext uri="{BB962C8B-B14F-4D97-AF65-F5344CB8AC3E}">
        <p14:creationId xmlns:p14="http://schemas.microsoft.com/office/powerpoint/2010/main" val="1670933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png"/><Relationship Id="rId7" Type="http://schemas.openxmlformats.org/officeDocument/2006/relationships/diagramColors" Target="../diagrams/colors9.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png"/><Relationship Id="rId7" Type="http://schemas.openxmlformats.org/officeDocument/2006/relationships/diagramColors" Target="../diagrams/colors10.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8.jpg"/></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png"/><Relationship Id="rId7" Type="http://schemas.openxmlformats.org/officeDocument/2006/relationships/diagramColors" Target="../diagrams/colors11.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20.jpg"/></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png"/><Relationship Id="rId7" Type="http://schemas.openxmlformats.org/officeDocument/2006/relationships/diagramColors" Target="../diagrams/colors1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22.jpg"/><Relationship Id="rId4" Type="http://schemas.openxmlformats.org/officeDocument/2006/relationships/diagramData" Target="../diagrams/data12.xml"/><Relationship Id="rId9"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png"/><Relationship Id="rId7" Type="http://schemas.openxmlformats.org/officeDocument/2006/relationships/diagramColors" Target="../diagrams/colors1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23.jpg"/></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diagramColors" Target="../diagrams/colors14.xml"/><Relationship Id="rId12"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4.xml"/><Relationship Id="rId11" Type="http://schemas.openxmlformats.org/officeDocument/2006/relationships/image" Target="../media/image26.png"/><Relationship Id="rId5" Type="http://schemas.openxmlformats.org/officeDocument/2006/relationships/diagramLayout" Target="../diagrams/layout14.xml"/><Relationship Id="rId10" Type="http://schemas.openxmlformats.org/officeDocument/2006/relationships/image" Target="../media/image25.png"/><Relationship Id="rId4" Type="http://schemas.openxmlformats.org/officeDocument/2006/relationships/diagramData" Target="../diagrams/data14.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9.jp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4.png"/><Relationship Id="rId7" Type="http://schemas.openxmlformats.org/officeDocument/2006/relationships/diagramQuickStyle" Target="../diagrams/quickStyle16.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31.jpg"/><Relationship Id="rId9" Type="http://schemas.microsoft.com/office/2007/relationships/diagramDrawing" Target="../diagrams/drawing16.xml"/></Relationships>
</file>

<file path=ppt/slides/_rels/slide1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png"/><Relationship Id="rId7" Type="http://schemas.openxmlformats.org/officeDocument/2006/relationships/diagramColors" Target="../diagrams/colors17.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png"/><Relationship Id="rId7" Type="http://schemas.openxmlformats.org/officeDocument/2006/relationships/diagramColors" Target="../diagrams/colors18.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33.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jpg"/><Relationship Id="rId4" Type="http://schemas.openxmlformats.org/officeDocument/2006/relationships/diagramData" Target="../diagrams/data1.xml"/><Relationship Id="rId9"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png"/><Relationship Id="rId7" Type="http://schemas.openxmlformats.org/officeDocument/2006/relationships/diagramColors" Target="../diagrams/colors19.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35.jpg"/><Relationship Id="rId4" Type="http://schemas.openxmlformats.org/officeDocument/2006/relationships/diagramData" Target="../diagrams/data19.xml"/><Relationship Id="rId9" Type="http://schemas.openxmlformats.org/officeDocument/2006/relationships/image" Target="../media/image34.jpg"/></Relationships>
</file>

<file path=ppt/slides/_rels/slide2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png"/><Relationship Id="rId7" Type="http://schemas.openxmlformats.org/officeDocument/2006/relationships/diagramColors" Target="../diagrams/colors20.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QuickStyle" Target="../diagrams/quickStyle20.xml"/><Relationship Id="rId11" Type="http://schemas.openxmlformats.org/officeDocument/2006/relationships/image" Target="../media/image38.png"/><Relationship Id="rId5" Type="http://schemas.openxmlformats.org/officeDocument/2006/relationships/diagramLayout" Target="../diagrams/layout20.xml"/><Relationship Id="rId10" Type="http://schemas.openxmlformats.org/officeDocument/2006/relationships/image" Target="../media/image37.jpg"/><Relationship Id="rId4" Type="http://schemas.openxmlformats.org/officeDocument/2006/relationships/diagramData" Target="../diagrams/data20.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4.png"/><Relationship Id="rId7" Type="http://schemas.openxmlformats.org/officeDocument/2006/relationships/diagramColors" Target="../diagrams/colors21.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image" Target="../media/image41.jpg"/><Relationship Id="rId4" Type="http://schemas.openxmlformats.org/officeDocument/2006/relationships/diagramData" Target="../diagrams/data21.xml"/><Relationship Id="rId9" Type="http://schemas.openxmlformats.org/officeDocument/2006/relationships/image" Target="../media/image40.jpg"/></Relationships>
</file>

<file path=ppt/slides/_rels/slide23.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png"/><Relationship Id="rId7" Type="http://schemas.openxmlformats.org/officeDocument/2006/relationships/diagramColors" Target="../diagrams/colors22.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42.jpg"/></Relationships>
</file>

<file path=ppt/slides/_rels/slide24.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png"/><Relationship Id="rId7" Type="http://schemas.openxmlformats.org/officeDocument/2006/relationships/diagramColors" Target="../diagrams/colors23.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43.jpg"/></Relationships>
</file>

<file path=ppt/slides/_rels/slide25.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png"/><Relationship Id="rId7" Type="http://schemas.openxmlformats.org/officeDocument/2006/relationships/diagramColors" Target="../diagrams/colors24.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44.jpg"/></Relationships>
</file>

<file path=ppt/slides/_rels/slide26.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png"/><Relationship Id="rId7" Type="http://schemas.openxmlformats.org/officeDocument/2006/relationships/diagramColors" Target="../diagrams/colors25.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5.xml"/><Relationship Id="rId5" Type="http://schemas.openxmlformats.org/officeDocument/2006/relationships/diagramLayout" Target="../diagrams/layout25.xml"/><Relationship Id="rId10" Type="http://schemas.openxmlformats.org/officeDocument/2006/relationships/image" Target="../media/image46.jpg"/><Relationship Id="rId4" Type="http://schemas.openxmlformats.org/officeDocument/2006/relationships/diagramData" Target="../diagrams/data25.xml"/><Relationship Id="rId9"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4.png"/><Relationship Id="rId7" Type="http://schemas.openxmlformats.org/officeDocument/2006/relationships/diagramColors" Target="../diagrams/colors26.xm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diagramQuickStyle" Target="../diagrams/quickStyle26.xml"/><Relationship Id="rId5" Type="http://schemas.openxmlformats.org/officeDocument/2006/relationships/diagramLayout" Target="../diagrams/layout26.xml"/><Relationship Id="rId10" Type="http://schemas.openxmlformats.org/officeDocument/2006/relationships/image" Target="../media/image48.jpg"/><Relationship Id="rId4" Type="http://schemas.openxmlformats.org/officeDocument/2006/relationships/diagramData" Target="../diagrams/data26.xml"/><Relationship Id="rId9"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jp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png"/><Relationship Id="rId7" Type="http://schemas.openxmlformats.org/officeDocument/2006/relationships/diagramColors" Target="../diagrams/colors5.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1.jpg"/><Relationship Id="rId4" Type="http://schemas.openxmlformats.org/officeDocument/2006/relationships/diagramData" Target="../diagrams/data5.xml"/><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diagramColors" Target="../diagrams/colors8.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16.JPG"/><Relationship Id="rId4" Type="http://schemas.openxmlformats.org/officeDocument/2006/relationships/diagramData" Target="../diagrams/data8.xml"/><Relationship Id="rId9"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interior, hombre, pantalla, televisión&#10;&#10;Descripción generada automáticamente">
            <a:extLst>
              <a:ext uri="{FF2B5EF4-FFF2-40B4-BE49-F238E27FC236}">
                <a16:creationId xmlns:a16="http://schemas.microsoft.com/office/drawing/2014/main" id="{9DCED4A7-BDF3-21A4-2B85-D2707C2EBDB4}"/>
              </a:ext>
            </a:extLst>
          </p:cNvPr>
          <p:cNvPicPr>
            <a:picLocks noChangeAspect="1"/>
          </p:cNvPicPr>
          <p:nvPr/>
        </p:nvPicPr>
        <p:blipFill rotWithShape="1">
          <a:blip r:embed="rId2">
            <a:extLst>
              <a:ext uri="{28A0092B-C50C-407E-A947-70E740481C1C}">
                <a14:useLocalDpi xmlns:a14="http://schemas.microsoft.com/office/drawing/2010/main" val="0"/>
              </a:ext>
            </a:extLst>
          </a:blip>
          <a:srcRect t="4252" b="20748"/>
          <a:stretch/>
        </p:blipFill>
        <p:spPr>
          <a:xfrm>
            <a:off x="0" y="0"/>
            <a:ext cx="12192000" cy="6858000"/>
          </a:xfrm>
          <a:prstGeom prst="rect">
            <a:avLst/>
          </a:prstGeom>
        </p:spPr>
      </p:pic>
      <p:pic>
        <p:nvPicPr>
          <p:cNvPr id="4" name="Imagen 3" descr="Texto&#10;&#10;Descripción generada automáticamente">
            <a:extLst>
              <a:ext uri="{FF2B5EF4-FFF2-40B4-BE49-F238E27FC236}">
                <a16:creationId xmlns:a16="http://schemas.microsoft.com/office/drawing/2014/main" id="{A336A44A-015F-7481-93ED-858C956B0A35}"/>
              </a:ext>
            </a:extLst>
          </p:cNvPr>
          <p:cNvPicPr>
            <a:picLocks noChangeAspect="1"/>
          </p:cNvPicPr>
          <p:nvPr/>
        </p:nvPicPr>
        <p:blipFill rotWithShape="1">
          <a:blip r:embed="rId3">
            <a:extLst>
              <a:ext uri="{28A0092B-C50C-407E-A947-70E740481C1C}">
                <a14:useLocalDpi xmlns:a14="http://schemas.microsoft.com/office/drawing/2010/main" val="0"/>
              </a:ext>
            </a:extLst>
          </a:blip>
          <a:srcRect l="8820" r="8820"/>
          <a:stretch/>
        </p:blipFill>
        <p:spPr>
          <a:xfrm>
            <a:off x="0" y="11780"/>
            <a:ext cx="7541443" cy="6476214"/>
          </a:xfrm>
          <a:prstGeom prst="rect">
            <a:avLst/>
          </a:prstGeom>
        </p:spPr>
      </p:pic>
    </p:spTree>
    <p:extLst>
      <p:ext uri="{BB962C8B-B14F-4D97-AF65-F5344CB8AC3E}">
        <p14:creationId xmlns:p14="http://schemas.microsoft.com/office/powerpoint/2010/main" val="2314180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5CCBCC85-1014-3B23-F862-317644855691}"/>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5" name="Diagrama 4">
            <a:extLst>
              <a:ext uri="{FF2B5EF4-FFF2-40B4-BE49-F238E27FC236}">
                <a16:creationId xmlns:a16="http://schemas.microsoft.com/office/drawing/2014/main" id="{2CF7BFA6-4181-FB11-8824-596AA84B076C}"/>
              </a:ext>
            </a:extLst>
          </p:cNvPr>
          <p:cNvGraphicFramePr/>
          <p:nvPr>
            <p:extLst>
              <p:ext uri="{D42A27DB-BD31-4B8C-83A1-F6EECF244321}">
                <p14:modId xmlns:p14="http://schemas.microsoft.com/office/powerpoint/2010/main" val="1681993815"/>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descr="Hombre sentado en una cama&#10;&#10;Descripción generada automáticamente con confianza media">
            <a:extLst>
              <a:ext uri="{FF2B5EF4-FFF2-40B4-BE49-F238E27FC236}">
                <a16:creationId xmlns:a16="http://schemas.microsoft.com/office/drawing/2014/main" id="{85360EEE-7801-164B-0160-424884D21C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0897" y="3284794"/>
            <a:ext cx="6041449" cy="3398316"/>
          </a:xfrm>
          <a:prstGeom prst="roundRect">
            <a:avLst>
              <a:gd name="adj" fmla="val 13915"/>
            </a:avLst>
          </a:prstGeom>
          <a:ln w="57150">
            <a:solidFill>
              <a:srgbClr val="8F1C2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C4B24EC3-152B-7636-D952-D9C028D7FAA2}"/>
              </a:ext>
            </a:extLst>
          </p:cNvPr>
          <p:cNvSpPr txBox="1"/>
          <p:nvPr/>
        </p:nvSpPr>
        <p:spPr>
          <a:xfrm>
            <a:off x="4952133" y="145473"/>
            <a:ext cx="7038975" cy="3139321"/>
          </a:xfrm>
          <a:prstGeom prst="rect">
            <a:avLst/>
          </a:prstGeom>
          <a:noFill/>
        </p:spPr>
        <p:txBody>
          <a:bodyPr wrap="square">
            <a:spAutoFit/>
          </a:bodyPr>
          <a:lstStyle/>
          <a:p>
            <a:r>
              <a:rPr lang="es-ES" b="1" dirty="0"/>
              <a:t>Toda promesa de la Palabra de Dios viene a ser un motivo para orar, pues su cumplimiento nos es garantizado por la palabra empleada por Dios. Tenemos el privilegio de pedir por medio de Jesús cualquier bendición espiritual que necesitemos. Podemos decir al Señor exactamente lo que necesitamos, con la sencillez de un niño.</a:t>
            </a:r>
          </a:p>
          <a:p>
            <a:r>
              <a:rPr lang="es-ES" b="1" dirty="0"/>
              <a:t>Podemos exponerle nuestros asuntos temporales, y suplicarle pan y ropa, así como el pan de vida y el manto de la justicia de Cristo.</a:t>
            </a:r>
          </a:p>
          <a:p>
            <a:r>
              <a:rPr lang="es-ES" b="1" dirty="0"/>
              <a:t>Nuestro Padre celestial sabe que necesitamos todas estas cosas, y nos invita a pedírselas. En el nombre de Jesús es como se recibe todo favor. Dios honrará ese nombre y suplirá nuestras necesidades con las riquezas de su liberalidad.—El Discurso Maestro de Jesucristo, 112, 113.</a:t>
            </a:r>
          </a:p>
        </p:txBody>
      </p:sp>
    </p:spTree>
    <p:extLst>
      <p:ext uri="{BB962C8B-B14F-4D97-AF65-F5344CB8AC3E}">
        <p14:creationId xmlns:p14="http://schemas.microsoft.com/office/powerpoint/2010/main" val="2408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graphicEl>
                                              <a:dgm id="{D87C58F4-BB92-4E61-869F-2DB5854DA9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5">
                                            <p:graphicEl>
                                              <a:dgm id="{876742BB-6C48-454F-B9D3-11AB6EB1AC81}"/>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5">
                                            <p:graphicEl>
                                              <a:dgm id="{D87C58F4-BB92-4E61-869F-2DB5854DA9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5">
                                            <p:graphicEl>
                                              <a:dgm id="{EE3419F3-850F-46ED-BA8B-439B285BAA76}"/>
                                            </p:graphicEl>
                                          </p:spTgt>
                                        </p:tgtEl>
                                        <p:attrNameLst>
                                          <p:attrName>style.visibility</p:attrName>
                                        </p:attrNameLst>
                                      </p:cBhvr>
                                      <p:to>
                                        <p:strVal val="visible"/>
                                      </p:to>
                                    </p:set>
                                    <p:animEffect transition="in" filter="wipe(up)">
                                      <p:cBhvr>
                                        <p:cTn id="16" dur="500"/>
                                        <p:tgtEl>
                                          <p:spTgt spid="5">
                                            <p:graphicEl>
                                              <a:dgm id="{EE3419F3-850F-46ED-BA8B-439B285BAA76}"/>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graphicEl>
                                              <a:dgm id="{6E640DEA-0A9E-4C4E-B29A-7A9FEF6845EB}"/>
                                            </p:graphicEl>
                                          </p:spTgt>
                                        </p:tgtEl>
                                        <p:attrNameLst>
                                          <p:attrName>style.visibility</p:attrName>
                                        </p:attrNameLst>
                                      </p:cBhvr>
                                      <p:to>
                                        <p:strVal val="visible"/>
                                      </p:to>
                                    </p:set>
                                    <p:animEffect transition="in" filter="wipe(up)">
                                      <p:cBhvr>
                                        <p:cTn id="19" dur="500"/>
                                        <p:tgtEl>
                                          <p:spTgt spid="5">
                                            <p:graphicEl>
                                              <a:dgm id="{6E640DEA-0A9E-4C4E-B29A-7A9FEF6845E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
                                        <p:tgtEl>
                                          <p:spTgt spid="6"/>
                                        </p:tgtEl>
                                      </p:cBhvr>
                                    </p:animEffect>
                                    <p:anim calcmode="lin" valueType="num">
                                      <p:cBhvr>
                                        <p:cTn id="25" dur="300" fill="hold"/>
                                        <p:tgtEl>
                                          <p:spTgt spid="6"/>
                                        </p:tgtEl>
                                        <p:attrNameLst>
                                          <p:attrName>ppt_x</p:attrName>
                                        </p:attrNameLst>
                                      </p:cBhvr>
                                      <p:tavLst>
                                        <p:tav tm="0">
                                          <p:val>
                                            <p:strVal val="#ppt_x"/>
                                          </p:val>
                                        </p:tav>
                                        <p:tav tm="100000">
                                          <p:val>
                                            <p:strVal val="#ppt_x"/>
                                          </p:val>
                                        </p:tav>
                                      </p:tavLst>
                                    </p:anim>
                                    <p:anim calcmode="lin" valueType="num">
                                      <p:cBhvr>
                                        <p:cTn id="26" dur="300" fill="hold"/>
                                        <p:tgtEl>
                                          <p:spTgt spid="6"/>
                                        </p:tgtEl>
                                        <p:attrNameLst>
                                          <p:attrName>ppt_y</p:attrName>
                                        </p:attrNameLst>
                                      </p:cBhvr>
                                      <p:tavLst>
                                        <p:tav tm="0">
                                          <p:val>
                                            <p:strVal val="#ppt_y+0.31"/>
                                          </p:val>
                                        </p:tav>
                                        <p:tav tm="100000">
                                          <p:val>
                                            <p:strVal val="#ppt_y+0.31"/>
                                          </p:val>
                                        </p:tav>
                                      </p:tavLst>
                                    </p:anim>
                                    <p:anim calcmode="lin" valueType="num">
                                      <p:cBhvr>
                                        <p:cTn id="27" dur="450" decel="50000" fill="hold">
                                          <p:stCondLst>
                                            <p:cond delay="3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450" decel="50000" fill="hold">
                                          <p:stCondLst>
                                            <p:cond delay="3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p:bldSub>
          <a:bldDgm bld="one"/>
        </p:bldSub>
      </p:bldGraphic>
      <p:bldGraphic spid="5" grpId="2">
        <p:bldSub>
          <a:bldDgm bld="one"/>
        </p:bldSub>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57260B0E-2CC6-FA8D-07D4-3EB776103B96}"/>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413F74A3-D0CF-F4A0-18BF-0975A2E9CF3F}"/>
              </a:ext>
            </a:extLst>
          </p:cNvPr>
          <p:cNvGraphicFramePr/>
          <p:nvPr>
            <p:extLst>
              <p:ext uri="{D42A27DB-BD31-4B8C-83A1-F6EECF244321}">
                <p14:modId xmlns:p14="http://schemas.microsoft.com/office/powerpoint/2010/main" val="2941372895"/>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836F7E7C-05CB-49A9-B7A2-7517CFC56F90}"/>
              </a:ext>
            </a:extLst>
          </p:cNvPr>
          <p:cNvSpPr txBox="1"/>
          <p:nvPr/>
        </p:nvSpPr>
        <p:spPr>
          <a:xfrm>
            <a:off x="4846225" y="142450"/>
            <a:ext cx="7046312" cy="923330"/>
          </a:xfrm>
          <a:prstGeom prst="rect">
            <a:avLst/>
          </a:prstGeom>
          <a:noFill/>
        </p:spPr>
        <p:txBody>
          <a:bodyPr wrap="square">
            <a:spAutoFit/>
          </a:bodyPr>
          <a:lstStyle/>
          <a:p>
            <a:r>
              <a:rPr lang="es-ES" b="1" dirty="0"/>
              <a:t>La oración cotidiana es esencial para crecer en la gracia, y aun para la misma vida espiritual, así como el alimento físico es indispensable para el bienestar temporal. —Mensajes para los Jóvenes, 112.</a:t>
            </a:r>
          </a:p>
        </p:txBody>
      </p:sp>
      <p:sp>
        <p:nvSpPr>
          <p:cNvPr id="10" name="CuadroTexto 9">
            <a:extLst>
              <a:ext uri="{FF2B5EF4-FFF2-40B4-BE49-F238E27FC236}">
                <a16:creationId xmlns:a16="http://schemas.microsoft.com/office/drawing/2014/main" id="{F9A32DD6-DAAE-CE01-2E9D-72DFBC9625D1}"/>
              </a:ext>
            </a:extLst>
          </p:cNvPr>
          <p:cNvSpPr txBox="1"/>
          <p:nvPr/>
        </p:nvSpPr>
        <p:spPr>
          <a:xfrm>
            <a:off x="4835834" y="936277"/>
            <a:ext cx="4114458" cy="3970318"/>
          </a:xfrm>
          <a:prstGeom prst="rect">
            <a:avLst/>
          </a:prstGeom>
          <a:noFill/>
        </p:spPr>
        <p:txBody>
          <a:bodyPr wrap="square">
            <a:spAutoFit/>
          </a:bodyPr>
          <a:lstStyle/>
          <a:p>
            <a:r>
              <a:rPr lang="es-ES" b="1" dirty="0"/>
              <a:t>Conságrate a Dios todas las mañanas; haz de esto tu primer trabajo. Sea tu oración: “Tómame ¡oh Señor! como enteramente tuyo. Pongo todos mis planes a tus pies. Úsame hoy en tu servicio. Mora conmigo, y sea toda mi obra hecha en ti”. Este es un asunto diario. Cada mañana conságrate a Dios por ese día. Somete todos tus planes a él, para ponerlos en práctica o abandonarlos según te lo indicare su providencia. Sea puesta así tu vida en las manos de Dios, y será así cada vez más semejante a la de Cristo.—El Camino a Cristo, 69, 70.</a:t>
            </a:r>
          </a:p>
        </p:txBody>
      </p:sp>
      <p:sp>
        <p:nvSpPr>
          <p:cNvPr id="12" name="CuadroTexto 11">
            <a:extLst>
              <a:ext uri="{FF2B5EF4-FFF2-40B4-BE49-F238E27FC236}">
                <a16:creationId xmlns:a16="http://schemas.microsoft.com/office/drawing/2014/main" id="{9283A45E-D6CB-B857-C0A1-E6771475D283}"/>
              </a:ext>
            </a:extLst>
          </p:cNvPr>
          <p:cNvSpPr txBox="1"/>
          <p:nvPr/>
        </p:nvSpPr>
        <p:spPr>
          <a:xfrm>
            <a:off x="4835834" y="4777744"/>
            <a:ext cx="7165666" cy="2031325"/>
          </a:xfrm>
          <a:prstGeom prst="rect">
            <a:avLst/>
          </a:prstGeom>
          <a:noFill/>
        </p:spPr>
        <p:txBody>
          <a:bodyPr wrap="square">
            <a:spAutoFit/>
          </a:bodyPr>
          <a:lstStyle/>
          <a:p>
            <a:r>
              <a:rPr lang="es-ES" b="1" dirty="0"/>
              <a:t>La primera aspiración del alma por la mañana debe ser la de acudir a la presencia de Jesús. “Sin mí—dice Cristo—nada podéis hacer”. Jesús es lo que necesitamos: su luz, vida y espíritu deben ser nuestros constantemente. Lo necesitamos cada hora. Y por la mañana debemos pedir en oración que tal como el sol ilumina la campiña y llena el mundo de luz, el Sol de justicia brille en los recintos de la mente y el corazón, y nos haga todo luz en el Señor.—Dios nos Cuida, 41.</a:t>
            </a:r>
          </a:p>
        </p:txBody>
      </p:sp>
      <p:pic>
        <p:nvPicPr>
          <p:cNvPr id="6" name="Imagen 5" descr="Mujer sentada en un sillón&#10;&#10;Descripción generada automáticamente">
            <a:extLst>
              <a:ext uri="{FF2B5EF4-FFF2-40B4-BE49-F238E27FC236}">
                <a16:creationId xmlns:a16="http://schemas.microsoft.com/office/drawing/2014/main" id="{E192F223-5E3D-24F7-4B27-1C2EE9ECF477}"/>
              </a:ext>
            </a:extLst>
          </p:cNvPr>
          <p:cNvPicPr>
            <a:picLocks noChangeAspect="1"/>
          </p:cNvPicPr>
          <p:nvPr/>
        </p:nvPicPr>
        <p:blipFill rotWithShape="1">
          <a:blip r:embed="rId9">
            <a:extLst>
              <a:ext uri="{28A0092B-C50C-407E-A947-70E740481C1C}">
                <a14:useLocalDpi xmlns:a14="http://schemas.microsoft.com/office/drawing/2010/main" val="0"/>
              </a:ext>
            </a:extLst>
          </a:blip>
          <a:srcRect l="41146" r="3576"/>
          <a:stretch/>
        </p:blipFill>
        <p:spPr>
          <a:xfrm>
            <a:off x="8981465" y="1117280"/>
            <a:ext cx="2824773" cy="3650073"/>
          </a:xfrm>
          <a:prstGeom prst="rect">
            <a:avLst/>
          </a:prstGeom>
          <a:ln w="88900" cap="sq" cmpd="thickThin">
            <a:solidFill>
              <a:srgbClr val="680B2A"/>
            </a:solidFill>
            <a:prstDash val="solid"/>
            <a:miter lim="800000"/>
          </a:ln>
          <a:effectLst>
            <a:innerShdw blurRad="76200">
              <a:srgbClr val="000000"/>
            </a:innerShdw>
          </a:effectLst>
        </p:spPr>
      </p:pic>
    </p:spTree>
    <p:extLst>
      <p:ext uri="{BB962C8B-B14F-4D97-AF65-F5344CB8AC3E}">
        <p14:creationId xmlns:p14="http://schemas.microsoft.com/office/powerpoint/2010/main" val="419017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animEffect transition="in" filter="wipe(up)">
                                      <p:cBhvr>
                                        <p:cTn id="7" dur="500"/>
                                        <p:tgtEl>
                                          <p:spTgt spid="2">
                                            <p:graphicEl>
                                              <a:dgm id="{876742BB-6C48-454F-B9D3-11AB6EB1AC81}"/>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D87C58F4-BB92-4E61-869F-2DB5854DA94B}"/>
                                            </p:graphicEl>
                                          </p:spTgt>
                                        </p:tgtEl>
                                        <p:attrNameLst>
                                          <p:attrName>style.visibility</p:attrName>
                                        </p:attrNameLst>
                                      </p:cBhvr>
                                      <p:to>
                                        <p:strVal val="visible"/>
                                      </p:to>
                                    </p:set>
                                    <p:animEffect transition="in" filter="wipe(up)">
                                      <p:cBhvr>
                                        <p:cTn id="10" dur="500"/>
                                        <p:tgtEl>
                                          <p:spTgt spid="2">
                                            <p:graphicEl>
                                              <a:dgm id="{D87C58F4-BB92-4E61-869F-2DB5854DA9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8" name="Imagen 7" descr="Dibujo en blanco y negro&#10;&#10;Descripción generada automáticamente con confianza media">
            <a:extLst>
              <a:ext uri="{FF2B5EF4-FFF2-40B4-BE49-F238E27FC236}">
                <a16:creationId xmlns:a16="http://schemas.microsoft.com/office/drawing/2014/main" id="{A9AE9EFA-EDE4-A755-4D43-DEB55F5E4E0B}"/>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A02504D0-F8A7-3AF7-9082-24916E31D828}"/>
              </a:ext>
            </a:extLst>
          </p:cNvPr>
          <p:cNvGraphicFramePr/>
          <p:nvPr>
            <p:extLst>
              <p:ext uri="{D42A27DB-BD31-4B8C-83A1-F6EECF244321}">
                <p14:modId xmlns:p14="http://schemas.microsoft.com/office/powerpoint/2010/main" val="274060555"/>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922219B-AED1-AD51-D7F2-5016ADECB373}"/>
              </a:ext>
            </a:extLst>
          </p:cNvPr>
          <p:cNvSpPr txBox="1"/>
          <p:nvPr/>
        </p:nvSpPr>
        <p:spPr>
          <a:xfrm>
            <a:off x="5145810" y="228499"/>
            <a:ext cx="6846770" cy="2031325"/>
          </a:xfrm>
          <a:prstGeom prst="rect">
            <a:avLst/>
          </a:prstGeom>
          <a:noFill/>
        </p:spPr>
        <p:txBody>
          <a:bodyPr wrap="square">
            <a:spAutoFit/>
          </a:bodyPr>
          <a:lstStyle/>
          <a:p>
            <a:r>
              <a:rPr lang="es-ES" b="1" dirty="0"/>
              <a:t>Las tinieblas del malo cercan a aquellos que descuidan la oración.</a:t>
            </a:r>
          </a:p>
          <a:p>
            <a:r>
              <a:rPr lang="es-ES" b="1" dirty="0"/>
              <a:t>Las tentaciones secretas del enemigo los incitan al pecado; y todo porque no se valen del privilegio que Dios les ha concedido de la bendita oración. ¿Por qué han de ser los hijos e hijas de Dios tan remisos para orar, cuando la oración es la llave en la mano de la fe para abrir el almacén del cielo, en donde están atesorados los recursos infinitos de la Omnipotencia?—El Camino a Cristo, 93, 94.</a:t>
            </a:r>
          </a:p>
        </p:txBody>
      </p:sp>
      <p:grpSp>
        <p:nvGrpSpPr>
          <p:cNvPr id="6" name="Grupo 5">
            <a:extLst>
              <a:ext uri="{FF2B5EF4-FFF2-40B4-BE49-F238E27FC236}">
                <a16:creationId xmlns:a16="http://schemas.microsoft.com/office/drawing/2014/main" id="{B6D0AF50-5E3E-0B9C-D5C0-06B944BDAA80}"/>
              </a:ext>
            </a:extLst>
          </p:cNvPr>
          <p:cNvGrpSpPr/>
          <p:nvPr/>
        </p:nvGrpSpPr>
        <p:grpSpPr>
          <a:xfrm>
            <a:off x="5153025" y="2319707"/>
            <a:ext cx="6576606" cy="4276315"/>
            <a:chOff x="5153025" y="2319707"/>
            <a:chExt cx="6576606" cy="4276315"/>
          </a:xfrm>
        </p:grpSpPr>
        <p:pic>
          <p:nvPicPr>
            <p:cNvPr id="3" name="Imagen 2">
              <a:extLst>
                <a:ext uri="{FF2B5EF4-FFF2-40B4-BE49-F238E27FC236}">
                  <a16:creationId xmlns:a16="http://schemas.microsoft.com/office/drawing/2014/main" id="{0B0B6085-C803-50C6-255D-E900FB4744A9}"/>
                </a:ext>
              </a:extLst>
            </p:cNvPr>
            <p:cNvPicPr>
              <a:picLocks noChangeAspect="1"/>
            </p:cNvPicPr>
            <p:nvPr/>
          </p:nvPicPr>
          <p:blipFill rotWithShape="1">
            <a:blip r:embed="rId9">
              <a:extLst>
                <a:ext uri="{28A0092B-C50C-407E-A947-70E740481C1C}">
                  <a14:useLocalDpi xmlns:a14="http://schemas.microsoft.com/office/drawing/2010/main" val="0"/>
                </a:ext>
              </a:extLst>
            </a:blip>
            <a:srcRect t="5389" r="3063"/>
            <a:stretch/>
          </p:blipFill>
          <p:spPr>
            <a:xfrm>
              <a:off x="5153025" y="2319707"/>
              <a:ext cx="6576606" cy="4276315"/>
            </a:xfrm>
            <a:prstGeom prst="rect">
              <a:avLst/>
            </a:prstGeom>
            <a:ln w="127000" cap="rnd">
              <a:solidFill>
                <a:srgbClr val="B08F6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a:extLst>
                <a:ext uri="{FF2B5EF4-FFF2-40B4-BE49-F238E27FC236}">
                  <a16:creationId xmlns:a16="http://schemas.microsoft.com/office/drawing/2014/main" id="{F103BE27-9939-A1E3-7432-EEBDCADA9C09}"/>
                </a:ext>
              </a:extLst>
            </p:cNvPr>
            <p:cNvSpPr txBox="1"/>
            <p:nvPr/>
          </p:nvSpPr>
          <p:spPr>
            <a:xfrm rot="19120154">
              <a:off x="7740959" y="5099345"/>
              <a:ext cx="1063414" cy="369332"/>
            </a:xfrm>
            <a:prstGeom prst="rect">
              <a:avLst/>
            </a:prstGeom>
            <a:noFill/>
          </p:spPr>
          <p:txBody>
            <a:bodyPr wrap="square" rtlCol="0">
              <a:spAutoFit/>
            </a:bodyPr>
            <a:lstStyle/>
            <a:p>
              <a:pPr algn="ctr"/>
              <a:r>
                <a:rPr lang="es-ES" b="1" dirty="0">
                  <a:solidFill>
                    <a:srgbClr val="60473E"/>
                  </a:solidFill>
                  <a:latin typeface="Times New Roman" panose="02020603050405020304" pitchFamily="18" charset="0"/>
                  <a:cs typeface="Times New Roman" panose="02020603050405020304" pitchFamily="18" charset="0"/>
                </a:rPr>
                <a:t>Oración</a:t>
              </a:r>
            </a:p>
          </p:txBody>
        </p:sp>
      </p:grpSp>
    </p:spTree>
    <p:extLst>
      <p:ext uri="{BB962C8B-B14F-4D97-AF65-F5344CB8AC3E}">
        <p14:creationId xmlns:p14="http://schemas.microsoft.com/office/powerpoint/2010/main" val="79567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DD5D0373-1C19-41DA-88DE-87C030500FCB}"/>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EB5F7737-3B51-4D68-AC3B-DBFAF9066CB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2">
                                            <p:graphicEl>
                                              <a:dgm id="{0E973499-FE6A-4A71-98B6-9AD78734E37B}"/>
                                            </p:graphicEl>
                                          </p:spTgt>
                                        </p:tgtEl>
                                        <p:attrNameLst>
                                          <p:attrName>style.visibility</p:attrName>
                                        </p:attrNameLst>
                                      </p:cBhvr>
                                      <p:to>
                                        <p:strVal val="visible"/>
                                      </p:to>
                                    </p:set>
                                    <p:animEffect transition="in" filter="wipe(up)">
                                      <p:cBhvr>
                                        <p:cTn id="40" dur="500"/>
                                        <p:tgtEl>
                                          <p:spTgt spid="2">
                                            <p:graphicEl>
                                              <a:dgm id="{0E973499-FE6A-4A71-98B6-9AD78734E37B}"/>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
                                            <p:graphicEl>
                                              <a:dgm id="{9EF61902-1525-49CB-AFE9-7BA3C8A2E912}"/>
                                            </p:graphicEl>
                                          </p:spTgt>
                                        </p:tgtEl>
                                        <p:attrNameLst>
                                          <p:attrName>style.visibility</p:attrName>
                                        </p:attrNameLst>
                                      </p:cBhvr>
                                      <p:to>
                                        <p:strVal val="visible"/>
                                      </p:to>
                                    </p:set>
                                    <p:animEffect transition="in" filter="wipe(up)">
                                      <p:cBhvr>
                                        <p:cTn id="43" dur="500"/>
                                        <p:tgtEl>
                                          <p:spTgt spid="2">
                                            <p:graphicEl>
                                              <a:dgm id="{9EF61902-1525-49CB-AFE9-7BA3C8A2E91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par>
                                <p:cTn id="49" presetID="2" presetClass="entr" presetSubtype="6"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p:bldSub>
          <a:bldDgm bld="one"/>
        </p:bldSub>
      </p:bldGraphic>
      <p:bldGraphic spid="2" grpId="2">
        <p:bldSub>
          <a:bldDgm bld="one"/>
        </p:bldSub>
      </p:bldGraphic>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09F71ACC-E2C5-E49B-C6C7-F7A4313DB5AC}"/>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EBDDB642-24BE-4205-1499-50A4D4FD181E}"/>
              </a:ext>
            </a:extLst>
          </p:cNvPr>
          <p:cNvGraphicFramePr/>
          <p:nvPr>
            <p:extLst>
              <p:ext uri="{D42A27DB-BD31-4B8C-83A1-F6EECF244321}">
                <p14:modId xmlns:p14="http://schemas.microsoft.com/office/powerpoint/2010/main" val="3490406736"/>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1B85AA29-0484-6CE2-1959-2D0809440F49}"/>
              </a:ext>
            </a:extLst>
          </p:cNvPr>
          <p:cNvSpPr txBox="1"/>
          <p:nvPr/>
        </p:nvSpPr>
        <p:spPr>
          <a:xfrm>
            <a:off x="4926931" y="143317"/>
            <a:ext cx="7074569" cy="1754326"/>
          </a:xfrm>
          <a:prstGeom prst="rect">
            <a:avLst/>
          </a:prstGeom>
          <a:noFill/>
        </p:spPr>
        <p:txBody>
          <a:bodyPr wrap="square">
            <a:spAutoFit/>
          </a:bodyPr>
          <a:lstStyle/>
          <a:p>
            <a:r>
              <a:rPr lang="es-ES" b="1" dirty="0"/>
              <a:t>“Orad en todo tiempo”, es decir, estad siempre en el espíritu de oración, y entonces estaréis listos para la venida de vuestro Señor.— Testimonios para la Iglesia 5:217.</a:t>
            </a:r>
          </a:p>
          <a:p>
            <a:r>
              <a:rPr lang="es-ES" b="1" dirty="0"/>
              <a:t>Hay ahora necesidad de mucha oración. Cristo ordena: “Orad sin cesar”; esto es, mantened la mente elevada a Dios, la fuente de todo poder y eficiencia.—Testimonios para los Ministros, 520.</a:t>
            </a:r>
          </a:p>
        </p:txBody>
      </p:sp>
      <p:sp>
        <p:nvSpPr>
          <p:cNvPr id="11" name="CuadroTexto 10">
            <a:extLst>
              <a:ext uri="{FF2B5EF4-FFF2-40B4-BE49-F238E27FC236}">
                <a16:creationId xmlns:a16="http://schemas.microsoft.com/office/drawing/2014/main" id="{3A65E352-6423-68AC-A075-BED228138A0C}"/>
              </a:ext>
            </a:extLst>
          </p:cNvPr>
          <p:cNvSpPr txBox="1"/>
          <p:nvPr/>
        </p:nvSpPr>
        <p:spPr>
          <a:xfrm>
            <a:off x="4957009" y="4468705"/>
            <a:ext cx="7141947" cy="2308324"/>
          </a:xfrm>
          <a:prstGeom prst="rect">
            <a:avLst/>
          </a:prstGeom>
          <a:noFill/>
        </p:spPr>
        <p:txBody>
          <a:bodyPr wrap="square">
            <a:spAutoFit/>
          </a:bodyPr>
          <a:lstStyle/>
          <a:p>
            <a:r>
              <a:rPr lang="es-ES" b="1" dirty="0"/>
              <a:t>En la obra de guardar el corazón, debemos ser constantes en la oración y pedir ayuda al trono de la gracia incansablemente. Los que toman el nombre de Cristo debieran acudir a él con fervor y humildad, suplicando su ayuda. El Salvador nos ha dicho que debemos orar sin cesar. El cristiano no puede asumir siempre la actitud de la oración, pero sus pensamientos y deseos pueden dirigirse hacia arriba. Si habláramos menos y orásemos más, la confianza en el yo se desvanecería.—Hijos e Hijas de Dios, 101.</a:t>
            </a:r>
          </a:p>
        </p:txBody>
      </p:sp>
      <p:pic>
        <p:nvPicPr>
          <p:cNvPr id="5" name="Imagen 4" descr="Una persona con cabello largo&#10;&#10;Descripción generada automáticamente">
            <a:extLst>
              <a:ext uri="{FF2B5EF4-FFF2-40B4-BE49-F238E27FC236}">
                <a16:creationId xmlns:a16="http://schemas.microsoft.com/office/drawing/2014/main" id="{6100BCA9-E695-9582-F982-7AE9712C224F}"/>
              </a:ext>
            </a:extLst>
          </p:cNvPr>
          <p:cNvPicPr>
            <a:picLocks noChangeAspect="1"/>
          </p:cNvPicPr>
          <p:nvPr/>
        </p:nvPicPr>
        <p:blipFill rotWithShape="1">
          <a:blip r:embed="rId9">
            <a:extLst>
              <a:ext uri="{28A0092B-C50C-407E-A947-70E740481C1C}">
                <a14:useLocalDpi xmlns:a14="http://schemas.microsoft.com/office/drawing/2010/main" val="0"/>
              </a:ext>
            </a:extLst>
          </a:blip>
          <a:srcRect l="7647"/>
          <a:stretch/>
        </p:blipFill>
        <p:spPr>
          <a:xfrm>
            <a:off x="5153025" y="2011365"/>
            <a:ext cx="2660073" cy="2332087"/>
          </a:xfrm>
          <a:prstGeom prst="rect">
            <a:avLst/>
          </a:prstGeom>
          <a:solidFill>
            <a:srgbClr val="FFFFFF">
              <a:shade val="85000"/>
            </a:srgbClr>
          </a:solidFill>
          <a:ln w="38100" cap="sq">
            <a:solidFill>
              <a:srgbClr val="B5612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5" name="Grupo 14">
            <a:extLst>
              <a:ext uri="{FF2B5EF4-FFF2-40B4-BE49-F238E27FC236}">
                <a16:creationId xmlns:a16="http://schemas.microsoft.com/office/drawing/2014/main" id="{4DDCE153-E65F-E1D9-D551-5AD897514288}"/>
              </a:ext>
            </a:extLst>
          </p:cNvPr>
          <p:cNvGrpSpPr/>
          <p:nvPr/>
        </p:nvGrpSpPr>
        <p:grpSpPr>
          <a:xfrm>
            <a:off x="8155002" y="1957391"/>
            <a:ext cx="3430862" cy="2308324"/>
            <a:chOff x="8383604" y="1882242"/>
            <a:chExt cx="3715352" cy="2539518"/>
          </a:xfrm>
        </p:grpSpPr>
        <p:pic>
          <p:nvPicPr>
            <p:cNvPr id="13" name="Imagen 12" descr="Coche en una carretera&#10;&#10;Descripción generada automáticamente">
              <a:extLst>
                <a:ext uri="{FF2B5EF4-FFF2-40B4-BE49-F238E27FC236}">
                  <a16:creationId xmlns:a16="http://schemas.microsoft.com/office/drawing/2014/main" id="{CE6B3B4A-7E88-ABFB-A74F-D31F54974ADA}"/>
                </a:ext>
              </a:extLst>
            </p:cNvPr>
            <p:cNvPicPr>
              <a:picLocks noChangeAspect="1"/>
            </p:cNvPicPr>
            <p:nvPr/>
          </p:nvPicPr>
          <p:blipFill rotWithShape="1">
            <a:blip r:embed="rId10">
              <a:extLst>
                <a:ext uri="{28A0092B-C50C-407E-A947-70E740481C1C}">
                  <a14:useLocalDpi xmlns:a14="http://schemas.microsoft.com/office/drawing/2010/main" val="0"/>
                </a:ext>
              </a:extLst>
            </a:blip>
            <a:srcRect t="8864"/>
            <a:stretch/>
          </p:blipFill>
          <p:spPr>
            <a:xfrm>
              <a:off x="8383604" y="1882242"/>
              <a:ext cx="3715352" cy="2539518"/>
            </a:xfrm>
            <a:prstGeom prst="rect">
              <a:avLst/>
            </a:prstGeom>
            <a:solidFill>
              <a:srgbClr val="FFFFFF">
                <a:shade val="85000"/>
              </a:srgbClr>
            </a:solidFill>
            <a:ln w="38100" cap="sq">
              <a:solidFill>
                <a:srgbClr val="B5612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CuadroTexto 13">
              <a:extLst>
                <a:ext uri="{FF2B5EF4-FFF2-40B4-BE49-F238E27FC236}">
                  <a16:creationId xmlns:a16="http://schemas.microsoft.com/office/drawing/2014/main" id="{844AC1E7-D9DB-1D34-7583-46F5A3D9F7D3}"/>
                </a:ext>
              </a:extLst>
            </p:cNvPr>
            <p:cNvSpPr txBox="1"/>
            <p:nvPr/>
          </p:nvSpPr>
          <p:spPr>
            <a:xfrm>
              <a:off x="9980468" y="3886544"/>
              <a:ext cx="597478" cy="254109"/>
            </a:xfrm>
            <a:prstGeom prst="rect">
              <a:avLst/>
            </a:prstGeom>
            <a:noFill/>
            <a:ln w="38100">
              <a:solidFill>
                <a:srgbClr val="B5612F"/>
              </a:solidFill>
            </a:ln>
          </p:spPr>
          <p:txBody>
            <a:bodyPr wrap="square" rtlCol="0">
              <a:spAutoFit/>
            </a:bodyPr>
            <a:lstStyle/>
            <a:p>
              <a:pPr algn="ctr">
                <a:lnSpc>
                  <a:spcPts val="600"/>
                </a:lnSpc>
              </a:pPr>
              <a:r>
                <a:rPr lang="es-ES" sz="800" b="1" dirty="0"/>
                <a:t>ORAD SIN CESAR</a:t>
              </a:r>
            </a:p>
          </p:txBody>
        </p:sp>
      </p:grpSp>
    </p:spTree>
    <p:extLst>
      <p:ext uri="{BB962C8B-B14F-4D97-AF65-F5344CB8AC3E}">
        <p14:creationId xmlns:p14="http://schemas.microsoft.com/office/powerpoint/2010/main" val="26433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2">
                                            <p:graphicEl>
                                              <a:dgm id="{DD5D0373-1C19-41DA-88DE-87C030500FCB}"/>
                                            </p:graphicEl>
                                          </p:spTgt>
                                        </p:tgtEl>
                                        <p:attrNameLst>
                                          <p:attrName>style.visibility</p:attrName>
                                        </p:attrNameLst>
                                      </p:cBhvr>
                                      <p:to>
                                        <p:strVal val="visible"/>
                                      </p:to>
                                    </p:set>
                                    <p:animEffect transition="in" filter="wipe(up)">
                                      <p:cBhvr>
                                        <p:cTn id="32" dur="500"/>
                                        <p:tgtEl>
                                          <p:spTgt spid="2">
                                            <p:graphicEl>
                                              <a:dgm id="{DD5D0373-1C19-41DA-88DE-87C030500FCB}"/>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EB5F7737-3B51-4D68-AC3B-DBFAF9066CBB}"/>
                                            </p:graphicEl>
                                          </p:spTgt>
                                        </p:tgtEl>
                                        <p:attrNameLst>
                                          <p:attrName>style.visibility</p:attrName>
                                        </p:attrNameLst>
                                      </p:cBhvr>
                                      <p:to>
                                        <p:strVal val="visible"/>
                                      </p:to>
                                    </p:set>
                                    <p:animEffect transition="in" filter="wipe(up)">
                                      <p:cBhvr>
                                        <p:cTn id="35" dur="500"/>
                                        <p:tgtEl>
                                          <p:spTgt spid="2">
                                            <p:graphicEl>
                                              <a:dgm id="{EB5F7737-3B51-4D68-AC3B-DBFAF9066CB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 calcmode="lin" valueType="num">
                                      <p:cBhvr>
                                        <p:cTn id="45" dur="500" fill="hold"/>
                                        <p:tgtEl>
                                          <p:spTgt spid="5"/>
                                        </p:tgtEl>
                                        <p:attrNameLst>
                                          <p:attrName>style.rotation</p:attrName>
                                        </p:attrNameLst>
                                      </p:cBhvr>
                                      <p:tavLst>
                                        <p:tav tm="0">
                                          <p:val>
                                            <p:fltVal val="90"/>
                                          </p:val>
                                        </p:tav>
                                        <p:tav tm="100000">
                                          <p:val>
                                            <p:fltVal val="0"/>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90"/>
                                          </p:val>
                                        </p:tav>
                                        <p:tav tm="100000">
                                          <p:val>
                                            <p:fltVal val="0"/>
                                          </p:val>
                                        </p:tav>
                                      </p:tavLst>
                                    </p:anim>
                                    <p:animEffect transition="in" filter="fade">
                                      <p:cBhvr>
                                        <p:cTn id="54" dur="500"/>
                                        <p:tgtEl>
                                          <p:spTgt spid="15"/>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wipe(left)">
                                      <p:cBhvr>
                                        <p:cTn id="58" dur="500"/>
                                        <p:tgtEl>
                                          <p:spTgt spid="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2" grpId="1">
        <p:bldSub>
          <a:bldDgm bld="one"/>
        </p:bldSub>
      </p:bldGraphic>
      <p:bldGraphic spid="2" grpId="2">
        <p:bldSub>
          <a:bldDgm bld="one"/>
        </p:bldSub>
      </p:bldGraphic>
      <p:bldP spid="7" grpId="0" uiExpand="1" build="p"/>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E1A03C52-6156-537A-18A9-BDD82548EF1B}"/>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9DBC9244-A6A5-0FA5-41BE-F0CF015DB51B}"/>
              </a:ext>
            </a:extLst>
          </p:cNvPr>
          <p:cNvGraphicFramePr/>
          <p:nvPr>
            <p:extLst>
              <p:ext uri="{D42A27DB-BD31-4B8C-83A1-F6EECF244321}">
                <p14:modId xmlns:p14="http://schemas.microsoft.com/office/powerpoint/2010/main" val="376028933"/>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84ADA5C6-2867-6E3A-D886-C13746C140DD}"/>
              </a:ext>
            </a:extLst>
          </p:cNvPr>
          <p:cNvSpPr txBox="1"/>
          <p:nvPr/>
        </p:nvSpPr>
        <p:spPr>
          <a:xfrm>
            <a:off x="4836913" y="2312903"/>
            <a:ext cx="7177238" cy="4524315"/>
          </a:xfrm>
          <a:prstGeom prst="rect">
            <a:avLst/>
          </a:prstGeom>
          <a:noFill/>
        </p:spPr>
        <p:txBody>
          <a:bodyPr wrap="square">
            <a:spAutoFit/>
          </a:bodyPr>
          <a:lstStyle/>
          <a:p>
            <a:r>
              <a:rPr lang="es-ES" b="1" dirty="0"/>
              <a:t>Nuestras mentes están tan atadas por ideas estrechas que apenas tenemos una visión limitada de la experiencia que es nuestro privilegio tener. Cuán poco comprendemos el significado de la oración del apóstol, cuando dice: “Por esta causa doblo mis rodillas ante el Padre de nuestro Señor Jesucristo, de quien toma nombre toda familia en los cielos y en la tierra, para que os dé, conforme a las riquezas de su gloria, el ser fortalecidos con poder en el hombre interior por su Espíritu; para que habite Cristo por la fe en vuestros corazones, a fin de que, arraigados y cimentados en amor, seáis plenamente capaces de comprender con todos los santos cuál sea la anchura, la longitud, la profundidad y la altura, y de conocer el amor de Cristo, que excede a todo conocimiento, para que seáis llenos de toda la plenitud de Dios. Y a Aquel que es poderoso para hacer todas las cosas mucho más abundantemente de lo que pedimos o entendemos, según el poder que actúa en nosotros, a él sea gloria en la iglesia en Cristo Jesús por todas las edades, por los siglos de los siglos. Amén” (Ef. 3:14-21).—Dios nos Cuida, 128.</a:t>
            </a:r>
          </a:p>
        </p:txBody>
      </p:sp>
      <p:sp>
        <p:nvSpPr>
          <p:cNvPr id="11" name="CuadroTexto 10">
            <a:extLst>
              <a:ext uri="{FF2B5EF4-FFF2-40B4-BE49-F238E27FC236}">
                <a16:creationId xmlns:a16="http://schemas.microsoft.com/office/drawing/2014/main" id="{D84EF11B-AE2F-ACB9-8BE8-4087A1EFF245}"/>
              </a:ext>
            </a:extLst>
          </p:cNvPr>
          <p:cNvSpPr txBox="1"/>
          <p:nvPr/>
        </p:nvSpPr>
        <p:spPr>
          <a:xfrm>
            <a:off x="4849929" y="150503"/>
            <a:ext cx="4470715" cy="2308324"/>
          </a:xfrm>
          <a:prstGeom prst="rect">
            <a:avLst/>
          </a:prstGeom>
          <a:noFill/>
        </p:spPr>
        <p:txBody>
          <a:bodyPr wrap="square">
            <a:spAutoFit/>
          </a:bodyPr>
          <a:lstStyle/>
          <a:p>
            <a:r>
              <a:rPr lang="es-ES" b="1" dirty="0"/>
              <a:t>Los temas de la redención son temas importantes, y solo aquellos que están orientados espiritualmente pueden discernir su profundidad y significado. Encontramos nuestra seguridad y gozo al espaciarnos en las verdades del plan de salvación. La fe y la oración son necesarias para poder contemplar las profundas cosas de Dios.</a:t>
            </a:r>
          </a:p>
        </p:txBody>
      </p:sp>
      <p:pic>
        <p:nvPicPr>
          <p:cNvPr id="13" name="Imagen 12" descr="Dibujo de una persona&#10;&#10;Descripción generada automáticamente con confianza media">
            <a:extLst>
              <a:ext uri="{FF2B5EF4-FFF2-40B4-BE49-F238E27FC236}">
                <a16:creationId xmlns:a16="http://schemas.microsoft.com/office/drawing/2014/main" id="{90AAB0AC-BA91-E50D-BB52-D9CB4A8C078E}"/>
              </a:ext>
            </a:extLst>
          </p:cNvPr>
          <p:cNvPicPr>
            <a:picLocks noChangeAspect="1"/>
          </p:cNvPicPr>
          <p:nvPr/>
        </p:nvPicPr>
        <p:blipFill rotWithShape="1">
          <a:blip r:embed="rId9">
            <a:extLst>
              <a:ext uri="{28A0092B-C50C-407E-A947-70E740481C1C}">
                <a14:useLocalDpi xmlns:a14="http://schemas.microsoft.com/office/drawing/2010/main" val="0"/>
              </a:ext>
            </a:extLst>
          </a:blip>
          <a:srcRect l="4751" b="9316"/>
          <a:stretch/>
        </p:blipFill>
        <p:spPr>
          <a:xfrm>
            <a:off x="9216736" y="352297"/>
            <a:ext cx="2636658" cy="1981388"/>
          </a:xfrm>
          <a:prstGeom prst="rect">
            <a:avLst/>
          </a:prstGeom>
          <a:solidFill>
            <a:srgbClr val="FFFFFF">
              <a:shade val="85000"/>
            </a:srgbClr>
          </a:solidFill>
          <a:ln w="28575" cap="sq">
            <a:solidFill>
              <a:srgbClr val="4B382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37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2">
                                            <p:graphicEl>
                                              <a:dgm id="{37584BAE-77F5-4E86-818E-83E4CFDC5AE0}"/>
                                            </p:graphicEl>
                                          </p:spTgt>
                                        </p:tgtEl>
                                        <p:attrNameLst>
                                          <p:attrName>style.visibility</p:attrName>
                                        </p:attrNameLst>
                                      </p:cBhvr>
                                      <p:to>
                                        <p:strVal val="visible"/>
                                      </p:to>
                                    </p:set>
                                    <p:animEffect transition="in" filter="wipe(up)">
                                      <p:cBhvr>
                                        <p:cTn id="24" dur="500"/>
                                        <p:tgtEl>
                                          <p:spTgt spid="2">
                                            <p:graphicEl>
                                              <a:dgm id="{37584BAE-77F5-4E86-818E-83E4CFDC5AE0}"/>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
                                            <p:graphicEl>
                                              <a:dgm id="{580B15EC-3562-4CA6-B8CD-216A3D66905F}"/>
                                            </p:graphicEl>
                                          </p:spTgt>
                                        </p:tgtEl>
                                        <p:attrNameLst>
                                          <p:attrName>style.visibility</p:attrName>
                                        </p:attrNameLst>
                                      </p:cBhvr>
                                      <p:to>
                                        <p:strVal val="visible"/>
                                      </p:to>
                                    </p:set>
                                    <p:animEffect transition="in" filter="wipe(up)">
                                      <p:cBhvr>
                                        <p:cTn id="27" dur="500"/>
                                        <p:tgtEl>
                                          <p:spTgt spid="2">
                                            <p:graphicEl>
                                              <a:dgm id="{580B15EC-3562-4CA6-B8CD-216A3D66905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35"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style.rotation</p:attrName>
                                        </p:attrNameLst>
                                      </p:cBhvr>
                                      <p:tavLst>
                                        <p:tav tm="0">
                                          <p:val>
                                            <p:fltVal val="720"/>
                                          </p:val>
                                        </p:tav>
                                        <p:tav tm="100000">
                                          <p:val>
                                            <p:fltVal val="0"/>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2" grpId="1">
        <p:bldSub>
          <a:bldDgm bld="one"/>
        </p:bldSub>
      </p:bldGraphic>
      <p:bldGraphic spid="2" grpId="2">
        <p:bldSub>
          <a:bldDgm bld="one"/>
        </p:bldSub>
      </p:bldGraphic>
      <p:bldP spid="5"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11" name="Imagen 10" descr="Dibujo en blanco y negro&#10;&#10;Descripción generada automáticamente con confianza media">
            <a:extLst>
              <a:ext uri="{FF2B5EF4-FFF2-40B4-BE49-F238E27FC236}">
                <a16:creationId xmlns:a16="http://schemas.microsoft.com/office/drawing/2014/main" id="{645D179D-FF13-38B4-F275-F76A6A4A8C38}"/>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E381F8FD-CD6C-8C5B-8472-3D5A646DE320}"/>
              </a:ext>
            </a:extLst>
          </p:cNvPr>
          <p:cNvGraphicFramePr/>
          <p:nvPr>
            <p:extLst>
              <p:ext uri="{D42A27DB-BD31-4B8C-83A1-F6EECF244321}">
                <p14:modId xmlns:p14="http://schemas.microsoft.com/office/powerpoint/2010/main" val="2606651156"/>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a:extLst>
              <a:ext uri="{FF2B5EF4-FFF2-40B4-BE49-F238E27FC236}">
                <a16:creationId xmlns:a16="http://schemas.microsoft.com/office/drawing/2014/main" id="{B8151CD7-9D2D-451A-2D20-FE7C8EF00C4B}"/>
              </a:ext>
            </a:extLst>
          </p:cNvPr>
          <p:cNvPicPr>
            <a:picLocks noChangeAspect="1"/>
          </p:cNvPicPr>
          <p:nvPr/>
        </p:nvPicPr>
        <p:blipFill>
          <a:blip r:embed="rId9"/>
          <a:stretch>
            <a:fillRect/>
          </a:stretch>
        </p:blipFill>
        <p:spPr>
          <a:xfrm>
            <a:off x="7625173" y="5595721"/>
            <a:ext cx="1897008" cy="1089498"/>
          </a:xfrm>
          <a:prstGeom prst="snip2DiagRect">
            <a:avLst>
              <a:gd name="adj1" fmla="val 16213"/>
              <a:gd name="adj2" fmla="val 16667"/>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A8A96CB6-935D-4BE5-7182-3F685C6EBB41}"/>
              </a:ext>
            </a:extLst>
          </p:cNvPr>
          <p:cNvPicPr>
            <a:picLocks noChangeAspect="1"/>
          </p:cNvPicPr>
          <p:nvPr/>
        </p:nvPicPr>
        <p:blipFill>
          <a:blip r:embed="rId10"/>
          <a:stretch>
            <a:fillRect/>
          </a:stretch>
        </p:blipFill>
        <p:spPr>
          <a:xfrm>
            <a:off x="5017943" y="3259007"/>
            <a:ext cx="3042593" cy="2281945"/>
          </a:xfrm>
          <a:prstGeom prst="snip2DiagRect">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847389F7-2BDE-2828-A882-0F1B01BC5980}"/>
              </a:ext>
            </a:extLst>
          </p:cNvPr>
          <p:cNvSpPr txBox="1"/>
          <p:nvPr/>
        </p:nvSpPr>
        <p:spPr>
          <a:xfrm>
            <a:off x="4862726" y="150860"/>
            <a:ext cx="7169947" cy="3139321"/>
          </a:xfrm>
          <a:prstGeom prst="rect">
            <a:avLst/>
          </a:prstGeom>
          <a:noFill/>
        </p:spPr>
        <p:txBody>
          <a:bodyPr wrap="square">
            <a:spAutoFit/>
          </a:bodyPr>
          <a:lstStyle/>
          <a:p>
            <a:r>
              <a:rPr lang="es-ES" b="1" dirty="0"/>
              <a:t>Es necesario que oremos en toda circunstancia.</a:t>
            </a:r>
          </a:p>
          <a:p>
            <a:r>
              <a:rPr lang="es-ES" b="1" dirty="0"/>
              <a:t>En vuestros negocios, en las amistades que cultivéis durante vuestros ratos de ocio, y en los vínculos que duren toda la vida, iniciad todas vuestras relaciones tras seria y humilde oración. Así probaréis que honráis a Dios, y Dios os honrará. Orad cuando os sintáis desfallecer. Cuando estéis desalentados, permaneced mudos ante los hombres; no echéis sombra sobre la senda de los demás; mas decídselo todo a Jesús.</a:t>
            </a:r>
          </a:p>
          <a:p>
            <a:r>
              <a:rPr lang="es-ES" b="1" dirty="0"/>
              <a:t>Alzad vuestras manos en demanda de auxilio. En vuestra flaqueza, asíos de la fuerza infinita. Pedid humildad, sabiduría, valor y aumento de fe, para que veáis la luz de Dios y os regocijéis en su amor.—El Ministerio de Curación, 410, 411.</a:t>
            </a:r>
          </a:p>
        </p:txBody>
      </p:sp>
      <p:pic>
        <p:nvPicPr>
          <p:cNvPr id="6" name="Imagen 5">
            <a:extLst>
              <a:ext uri="{FF2B5EF4-FFF2-40B4-BE49-F238E27FC236}">
                <a16:creationId xmlns:a16="http://schemas.microsoft.com/office/drawing/2014/main" id="{D13A179E-7C6D-7D50-D880-4D47E6E05154}"/>
              </a:ext>
            </a:extLst>
          </p:cNvPr>
          <p:cNvPicPr>
            <a:picLocks noChangeAspect="1"/>
          </p:cNvPicPr>
          <p:nvPr/>
        </p:nvPicPr>
        <p:blipFill>
          <a:blip r:embed="rId11"/>
          <a:stretch>
            <a:fillRect/>
          </a:stretch>
        </p:blipFill>
        <p:spPr>
          <a:xfrm>
            <a:off x="8343066" y="3259007"/>
            <a:ext cx="3429152" cy="2281945"/>
          </a:xfrm>
          <a:prstGeom prst="snip2DiagRect">
            <a:avLst>
              <a:gd name="adj1" fmla="val 16393"/>
              <a:gd name="adj2" fmla="val 0"/>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C395B60E-81A6-037D-D7D8-2D320C00CCC9}"/>
              </a:ext>
            </a:extLst>
          </p:cNvPr>
          <p:cNvPicPr>
            <a:picLocks noChangeAspect="1"/>
          </p:cNvPicPr>
          <p:nvPr/>
        </p:nvPicPr>
        <p:blipFill rotWithShape="1">
          <a:blip r:embed="rId12"/>
          <a:srcRect l="13137" t="21345" r="7309" b="11764"/>
          <a:stretch/>
        </p:blipFill>
        <p:spPr>
          <a:xfrm>
            <a:off x="5214818" y="5595721"/>
            <a:ext cx="2227775" cy="1089498"/>
          </a:xfrm>
          <a:prstGeom prst="snip2DiagRect">
            <a:avLst>
              <a:gd name="adj1" fmla="val 19075"/>
              <a:gd name="adj2" fmla="val 16667"/>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230058C-1B8F-C43A-E17D-EF1628AB6C74}"/>
              </a:ext>
            </a:extLst>
          </p:cNvPr>
          <p:cNvPicPr>
            <a:picLocks noChangeAspect="1"/>
          </p:cNvPicPr>
          <p:nvPr/>
        </p:nvPicPr>
        <p:blipFill rotWithShape="1">
          <a:blip r:embed="rId13"/>
          <a:srcRect t="13015" b="27914"/>
          <a:stretch/>
        </p:blipFill>
        <p:spPr>
          <a:xfrm>
            <a:off x="9683979" y="5595721"/>
            <a:ext cx="2009241" cy="1080828"/>
          </a:xfrm>
          <a:prstGeom prst="snip2DiagRect">
            <a:avLst>
              <a:gd name="adj1" fmla="val 14421"/>
              <a:gd name="adj2" fmla="val 21151"/>
            </a:avLst>
          </a:prstGeom>
          <a:solidFill>
            <a:srgbClr val="FFFFFF">
              <a:shade val="85000"/>
            </a:srgbClr>
          </a:solidFill>
          <a:ln w="28575" cap="sq">
            <a:solidFill>
              <a:srgbClr val="125D4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7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2">
                                            <p:graphicEl>
                                              <a:dgm id="{EE3419F3-850F-46ED-BA8B-439B285BAA76}"/>
                                            </p:graphicEl>
                                          </p:spTgt>
                                        </p:tgtEl>
                                        <p:attrNameLst>
                                          <p:attrName>style.visibility</p:attrName>
                                        </p:attrNameLst>
                                      </p:cBhvr>
                                      <p:to>
                                        <p:strVal val="visible"/>
                                      </p:to>
                                    </p:set>
                                    <p:animEffect transition="in" filter="wipe(up)">
                                      <p:cBhvr>
                                        <p:cTn id="16" dur="500"/>
                                        <p:tgtEl>
                                          <p:spTgt spid="2">
                                            <p:graphicEl>
                                              <a:dgm id="{EE3419F3-850F-46ED-BA8B-439B285BAA76}"/>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
                                            <p:graphicEl>
                                              <a:dgm id="{6E640DEA-0A9E-4C4E-B29A-7A9FEF6845EB}"/>
                                            </p:graphicEl>
                                          </p:spTgt>
                                        </p:tgtEl>
                                        <p:attrNameLst>
                                          <p:attrName>style.visibility</p:attrName>
                                        </p:attrNameLst>
                                      </p:cBhvr>
                                      <p:to>
                                        <p:strVal val="visible"/>
                                      </p:to>
                                    </p:set>
                                    <p:animEffect transition="in" filter="wipe(up)">
                                      <p:cBhvr>
                                        <p:cTn id="19" dur="500"/>
                                        <p:tgtEl>
                                          <p:spTgt spid="2">
                                            <p:graphicEl>
                                              <a:dgm id="{6E640DEA-0A9E-4C4E-B29A-7A9FEF6845E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par>
                          <p:cTn id="25" fill="hold">
                            <p:stCondLst>
                              <p:cond delay="500"/>
                            </p:stCondLst>
                            <p:childTnLst>
                              <p:par>
                                <p:cTn id="26" presetID="2" presetClass="entr" presetSubtype="9"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childTnLst>
                          </p:cTn>
                        </p:par>
                        <p:par>
                          <p:cTn id="30" fill="hold">
                            <p:stCondLst>
                              <p:cond delay="1000"/>
                            </p:stCondLst>
                            <p:childTnLst>
                              <p:par>
                                <p:cTn id="31" presetID="2" presetClass="entr" presetSubtype="3"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1"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0-#ppt_h/2"/>
                                          </p:val>
                                        </p:tav>
                                        <p:tav tm="100000">
                                          <p:val>
                                            <p:strVal val="#ppt_y"/>
                                          </p:val>
                                        </p:tav>
                                      </p:tavLst>
                                    </p:anim>
                                  </p:childTnLst>
                                </p:cTn>
                              </p:par>
                            </p:childTnLst>
                          </p:cTn>
                        </p:par>
                        <p:par>
                          <p:cTn id="45" fill="hold">
                            <p:stCondLst>
                              <p:cond delay="2500"/>
                            </p:stCondLst>
                            <p:childTnLst>
                              <p:par>
                                <p:cTn id="46" presetID="2" presetClass="entr" presetSubtype="2"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1+#ppt_w/2"/>
                                          </p:val>
                                        </p:tav>
                                        <p:tav tm="100000">
                                          <p:val>
                                            <p:strVal val="#ppt_x"/>
                                          </p:val>
                                        </p:tav>
                                      </p:tavLst>
                                    </p:anim>
                                    <p:anim calcmode="lin" valueType="num">
                                      <p:cBhvr additive="base">
                                        <p:cTn id="49" dur="500" fill="hold"/>
                                        <p:tgtEl>
                                          <p:spTgt spid="9"/>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wipe(left)">
                                      <p:cBhvr>
                                        <p:cTn id="53" dur="500"/>
                                        <p:tgtEl>
                                          <p:spTgt spid="3">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wipe(left)">
                                      <p:cBhvr>
                                        <p:cTn id="5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p:bldSub>
          <a:bldDgm bld="one"/>
        </p:bldSub>
      </p:bldGraphic>
      <p:bldGraphic spid="2" grpId="2">
        <p:bldSub>
          <a:bldDgm bld="one"/>
        </p:bldSub>
      </p:bldGraphic>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F4E9CEEB-F22D-367B-062B-2BBE20FC95D9}"/>
              </a:ext>
            </a:extLst>
          </p:cNvPr>
          <p:cNvPicPr>
            <a:picLocks noChangeAspect="1"/>
          </p:cNvPicPr>
          <p:nvPr/>
        </p:nvPicPr>
        <p:blipFill>
          <a:blip r:embed="rId3">
            <a:duotone>
              <a:schemeClr val="accent4">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3" name="Diagrama 2">
            <a:extLst>
              <a:ext uri="{FF2B5EF4-FFF2-40B4-BE49-F238E27FC236}">
                <a16:creationId xmlns:a16="http://schemas.microsoft.com/office/drawing/2014/main" id="{6F913467-C83A-4265-0A10-3BE5E2B4EFF1}"/>
              </a:ext>
            </a:extLst>
          </p:cNvPr>
          <p:cNvGraphicFramePr/>
          <p:nvPr>
            <p:extLst>
              <p:ext uri="{D42A27DB-BD31-4B8C-83A1-F6EECF244321}">
                <p14:modId xmlns:p14="http://schemas.microsoft.com/office/powerpoint/2010/main" val="4029263590"/>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85E1F6FC-A98A-F976-D5C7-7377FF801E39}"/>
              </a:ext>
            </a:extLst>
          </p:cNvPr>
          <p:cNvSpPr txBox="1"/>
          <p:nvPr/>
        </p:nvSpPr>
        <p:spPr>
          <a:xfrm>
            <a:off x="4847375" y="121926"/>
            <a:ext cx="5701695" cy="2308324"/>
          </a:xfrm>
          <a:prstGeom prst="rect">
            <a:avLst/>
          </a:prstGeom>
          <a:noFill/>
        </p:spPr>
        <p:txBody>
          <a:bodyPr wrap="square">
            <a:spAutoFit/>
          </a:bodyPr>
          <a:lstStyle/>
          <a:p>
            <a:r>
              <a:rPr lang="es-ES" b="1" dirty="0"/>
              <a:t>Haced vuestras peticiones a vuestro Hacedor. Nunca es rechazado nadie que acuda a él con corazón contrito. Ninguna oración sincera se pierde. En medio de las antífonas del coro celestial, Dios oye los clamores del más débil de los seres humanos. Derramamos los deseos de nuestro corazón en nuestra cámara secreta, expresamos una oración mientras andamos por el camino, y nuestras palabras llegan al trono del Monarca del universo. </a:t>
            </a:r>
          </a:p>
        </p:txBody>
      </p:sp>
      <p:sp>
        <p:nvSpPr>
          <p:cNvPr id="10" name="CuadroTexto 9">
            <a:extLst>
              <a:ext uri="{FF2B5EF4-FFF2-40B4-BE49-F238E27FC236}">
                <a16:creationId xmlns:a16="http://schemas.microsoft.com/office/drawing/2014/main" id="{1FE086E4-EAB2-507D-19DE-07ED3E9957BB}"/>
              </a:ext>
            </a:extLst>
          </p:cNvPr>
          <p:cNvSpPr txBox="1"/>
          <p:nvPr/>
        </p:nvSpPr>
        <p:spPr>
          <a:xfrm>
            <a:off x="4847375" y="3964505"/>
            <a:ext cx="7154125" cy="2862322"/>
          </a:xfrm>
          <a:prstGeom prst="rect">
            <a:avLst/>
          </a:prstGeom>
          <a:noFill/>
        </p:spPr>
        <p:txBody>
          <a:bodyPr wrap="square">
            <a:spAutoFit/>
          </a:bodyPr>
          <a:lstStyle/>
          <a:p>
            <a:r>
              <a:rPr lang="es-ES" b="1" dirty="0"/>
              <a:t>A veces somos tentados a pensar que la promesa: “Pedid y se os dará; buscad y hallaréis; llamad y se os abrirá”, no se ha cumplido a menos que la respuesta llegue inmediatamente al hacerse la petición. Es nuestro privilegio pedir bendiciones especiales, y creer que nos serán concedidas. Pero si la bendición que hemos pedido no se nos concede de inmediato, no debemos creer que nuestras oraciones no fueron oídas. Recibiremos, aun si la respuesta es demorada por un tiempo... el que sabe lo que es para el máximo bien de sus hijos, derramará una mayor bendición que la que hemos pedido, si no somos infieles ni nos desanimamos.—</a:t>
            </a:r>
            <a:r>
              <a:rPr lang="es-ES" b="1" dirty="0" err="1"/>
              <a:t>The</a:t>
            </a:r>
            <a:r>
              <a:rPr lang="es-ES" b="1" dirty="0"/>
              <a:t> </a:t>
            </a:r>
            <a:r>
              <a:rPr lang="es-ES" b="1" dirty="0" err="1"/>
              <a:t>Youth’s</a:t>
            </a:r>
            <a:r>
              <a:rPr lang="es-ES" b="1" dirty="0"/>
              <a:t> Instructor, 6 de abril de 1899.</a:t>
            </a:r>
          </a:p>
        </p:txBody>
      </p:sp>
      <p:sp>
        <p:nvSpPr>
          <p:cNvPr id="8" name="CuadroTexto 7">
            <a:extLst>
              <a:ext uri="{FF2B5EF4-FFF2-40B4-BE49-F238E27FC236}">
                <a16:creationId xmlns:a16="http://schemas.microsoft.com/office/drawing/2014/main" id="{7BE7F7FC-0086-20DC-1C7C-6DC00971B6C0}"/>
              </a:ext>
            </a:extLst>
          </p:cNvPr>
          <p:cNvSpPr txBox="1"/>
          <p:nvPr/>
        </p:nvSpPr>
        <p:spPr>
          <a:xfrm>
            <a:off x="4847375" y="2338495"/>
            <a:ext cx="6924322" cy="1754326"/>
          </a:xfrm>
          <a:prstGeom prst="rect">
            <a:avLst/>
          </a:prstGeom>
          <a:noFill/>
        </p:spPr>
        <p:txBody>
          <a:bodyPr wrap="square">
            <a:spAutoFit/>
          </a:bodyPr>
          <a:lstStyle/>
          <a:p>
            <a:r>
              <a:rPr lang="es-ES" b="1" dirty="0"/>
              <a:t>Pueden ser inaudibles para todo oído humano, pero no morirán en el silencio, ni serán olvidadas a causa de las actividades y ocupaciones que se efectúan. Nada puede ahogar el deseo del alma, este se eleva por encima del ruido de la calle, por encima de la confusión de la multitud, y llega a las cortes del cielo. Es a Dios a quien hablamos, y nuestra oración es escuchada.—En Lugares Celestiales, 82.</a:t>
            </a:r>
            <a:endParaRPr lang="es-ES" dirty="0"/>
          </a:p>
        </p:txBody>
      </p:sp>
      <p:pic>
        <p:nvPicPr>
          <p:cNvPr id="12" name="Imagen 11" descr="Una mujer sentada en el suelo&#10;&#10;Descripción generada automáticamente con confianza baja">
            <a:extLst>
              <a:ext uri="{FF2B5EF4-FFF2-40B4-BE49-F238E27FC236}">
                <a16:creationId xmlns:a16="http://schemas.microsoft.com/office/drawing/2014/main" id="{01D24F27-A72A-91AA-040F-1A93DCD5BD81}"/>
              </a:ext>
            </a:extLst>
          </p:cNvPr>
          <p:cNvPicPr>
            <a:picLocks noChangeAspect="1"/>
          </p:cNvPicPr>
          <p:nvPr/>
        </p:nvPicPr>
        <p:blipFill rotWithShape="1">
          <a:blip r:embed="rId9">
            <a:extLst>
              <a:ext uri="{28A0092B-C50C-407E-A947-70E740481C1C}">
                <a14:useLocalDpi xmlns:a14="http://schemas.microsoft.com/office/drawing/2010/main" val="0"/>
              </a:ext>
            </a:extLst>
          </a:blip>
          <a:srcRect t="3976" r="2733" b="9988"/>
          <a:stretch/>
        </p:blipFill>
        <p:spPr>
          <a:xfrm>
            <a:off x="10463043" y="283088"/>
            <a:ext cx="1457028" cy="1986000"/>
          </a:xfrm>
          <a:prstGeom prst="round2DiagRect">
            <a:avLst>
              <a:gd name="adj1" fmla="val 16667"/>
              <a:gd name="adj2" fmla="val 12354"/>
            </a:avLst>
          </a:prstGeom>
          <a:ln w="19050" cap="sq">
            <a:solidFill>
              <a:srgbClr val="108E97"/>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329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graphicEl>
                                              <a:dgm id="{876742BB-6C48-454F-B9D3-11AB6EB1AC81}"/>
                                            </p:graphicEl>
                                          </p:spTgt>
                                        </p:tgtEl>
                                        <p:attrNameLst>
                                          <p:attrName>style.visibility</p:attrName>
                                        </p:attrNameLst>
                                      </p:cBhvr>
                                      <p:to>
                                        <p:strVal val="visible"/>
                                      </p:to>
                                    </p:set>
                                    <p:animEffect transition="in" filter="wipe(up)">
                                      <p:cBhvr>
                                        <p:cTn id="7" dur="500"/>
                                        <p:tgtEl>
                                          <p:spTgt spid="3">
                                            <p:graphicEl>
                                              <a:dgm id="{876742BB-6C48-454F-B9D3-11AB6EB1AC81}"/>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graphicEl>
                                              <a:dgm id="{D87C58F4-BB92-4E61-869F-2DB5854DA94B}"/>
                                            </p:graphicEl>
                                          </p:spTgt>
                                        </p:tgtEl>
                                        <p:attrNameLst>
                                          <p:attrName>style.visibility</p:attrName>
                                        </p:attrNameLst>
                                      </p:cBhvr>
                                      <p:to>
                                        <p:strVal val="visible"/>
                                      </p:to>
                                    </p:set>
                                    <p:animEffect transition="in" filter="wipe(up)">
                                      <p:cBhvr>
                                        <p:cTn id="10" dur="500"/>
                                        <p:tgtEl>
                                          <p:spTgt spid="3">
                                            <p:graphicEl>
                                              <a:dgm id="{D87C58F4-BB92-4E61-869F-2DB5854DA9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anim calcmode="lin" valueType="num">
                                      <p:cBhvr>
                                        <p:cTn id="16" dur="750" fill="hold"/>
                                        <p:tgtEl>
                                          <p:spTgt spid="12"/>
                                        </p:tgtEl>
                                        <p:attrNameLst>
                                          <p:attrName>ppt_x</p:attrName>
                                        </p:attrNameLst>
                                      </p:cBhvr>
                                      <p:tavLst>
                                        <p:tav tm="0">
                                          <p:val>
                                            <p:strVal val="#ppt_x"/>
                                          </p:val>
                                        </p:tav>
                                        <p:tav tm="100000">
                                          <p:val>
                                            <p:strVal val="#ppt_x"/>
                                          </p:val>
                                        </p:tav>
                                      </p:tavLst>
                                    </p:anim>
                                    <p:anim calcmode="lin" valueType="num">
                                      <p:cBhvr>
                                        <p:cTn id="17" dur="75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6" grpId="0"/>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4" name="Imagen 3" descr="Dibujo en blanco y negro&#10;&#10;Descripción generada automáticamente con confianza media">
            <a:extLst>
              <a:ext uri="{FF2B5EF4-FFF2-40B4-BE49-F238E27FC236}">
                <a16:creationId xmlns:a16="http://schemas.microsoft.com/office/drawing/2014/main" id="{65004ECD-E8F7-0371-0852-BE6AC0F0ADEA}"/>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pic>
        <p:nvPicPr>
          <p:cNvPr id="12" name="Imagen 11" descr="Imagen que contiene persona, tabla, joven, hombre&#10;&#10;Descripción generada automáticamente">
            <a:extLst>
              <a:ext uri="{FF2B5EF4-FFF2-40B4-BE49-F238E27FC236}">
                <a16:creationId xmlns:a16="http://schemas.microsoft.com/office/drawing/2014/main" id="{30C5CA2A-0E58-EE8D-630A-E8E354ACA0E5}"/>
              </a:ext>
            </a:extLst>
          </p:cNvPr>
          <p:cNvPicPr>
            <a:picLocks noChangeAspect="1"/>
          </p:cNvPicPr>
          <p:nvPr/>
        </p:nvPicPr>
        <p:blipFill rotWithShape="1">
          <a:blip r:embed="rId4">
            <a:extLst>
              <a:ext uri="{28A0092B-C50C-407E-A947-70E740481C1C}">
                <a14:useLocalDpi xmlns:a14="http://schemas.microsoft.com/office/drawing/2010/main" val="0"/>
              </a:ext>
            </a:extLst>
          </a:blip>
          <a:srcRect l="9381" r="5792"/>
          <a:stretch/>
        </p:blipFill>
        <p:spPr>
          <a:xfrm>
            <a:off x="5106504" y="1694393"/>
            <a:ext cx="3759297" cy="3322418"/>
          </a:xfrm>
          <a:prstGeom prst="rect">
            <a:avLst/>
          </a:prstGeom>
          <a:ln w="38100" cap="sq">
            <a:solidFill>
              <a:srgbClr val="7ED5C4"/>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1EE56BEE-526B-BE0F-E9C4-E30A4809E499}"/>
              </a:ext>
            </a:extLst>
          </p:cNvPr>
          <p:cNvSpPr txBox="1"/>
          <p:nvPr/>
        </p:nvSpPr>
        <p:spPr>
          <a:xfrm>
            <a:off x="8958155" y="1447504"/>
            <a:ext cx="2955627" cy="3693319"/>
          </a:xfrm>
          <a:prstGeom prst="rect">
            <a:avLst/>
          </a:prstGeom>
          <a:noFill/>
        </p:spPr>
        <p:txBody>
          <a:bodyPr wrap="square">
            <a:spAutoFit/>
          </a:bodyPr>
          <a:lstStyle/>
          <a:p>
            <a:r>
              <a:rPr lang="es-ES" b="1" dirty="0"/>
              <a:t>No descuide la oración ferviente para que pueda poseer una mente humilde, y los ángeles de Dios puedan ir delante de usted para obrar en los corazones que usted está tratando de alcanzar, con el fin de suavizarlos mediante impresiones celestiales, de modo que sus esfuerzos puedan dar resultados.—Testimonios para la Iglesia 2:49.</a:t>
            </a:r>
          </a:p>
        </p:txBody>
      </p:sp>
      <p:sp>
        <p:nvSpPr>
          <p:cNvPr id="7" name="CuadroTexto 6">
            <a:extLst>
              <a:ext uri="{FF2B5EF4-FFF2-40B4-BE49-F238E27FC236}">
                <a16:creationId xmlns:a16="http://schemas.microsoft.com/office/drawing/2014/main" id="{8CE651D1-2F96-0FF3-11E1-5C646DB1B517}"/>
              </a:ext>
            </a:extLst>
          </p:cNvPr>
          <p:cNvSpPr txBox="1"/>
          <p:nvPr/>
        </p:nvSpPr>
        <p:spPr>
          <a:xfrm>
            <a:off x="4997443" y="170406"/>
            <a:ext cx="6775457" cy="1477328"/>
          </a:xfrm>
          <a:prstGeom prst="rect">
            <a:avLst/>
          </a:prstGeom>
          <a:noFill/>
        </p:spPr>
        <p:txBody>
          <a:bodyPr wrap="square">
            <a:spAutoFit/>
          </a:bodyPr>
          <a:lstStyle/>
          <a:p>
            <a:r>
              <a:rPr lang="es-ES" b="1" dirty="0"/>
              <a:t>Elegid diariamente otra y aun otra alma, buscando dirección de Dios, colocando todo delante de él en oración ferviente y obrando en sabiduría divina. Mientras hagáis esto, veréis que Dios otorgará el Espíritu Santo para convencer, y el poder de la verdad para convertir el alma.—El ministerio médico, 323, 324.</a:t>
            </a:r>
          </a:p>
        </p:txBody>
      </p:sp>
      <p:sp>
        <p:nvSpPr>
          <p:cNvPr id="11" name="CuadroTexto 10">
            <a:extLst>
              <a:ext uri="{FF2B5EF4-FFF2-40B4-BE49-F238E27FC236}">
                <a16:creationId xmlns:a16="http://schemas.microsoft.com/office/drawing/2014/main" id="{2B922E4F-220E-74CD-4FD4-E9DE2B50E72C}"/>
              </a:ext>
            </a:extLst>
          </p:cNvPr>
          <p:cNvSpPr txBox="1"/>
          <p:nvPr/>
        </p:nvSpPr>
        <p:spPr>
          <a:xfrm>
            <a:off x="4939936" y="5025689"/>
            <a:ext cx="6832964" cy="1754326"/>
          </a:xfrm>
          <a:prstGeom prst="rect">
            <a:avLst/>
          </a:prstGeom>
          <a:noFill/>
        </p:spPr>
        <p:txBody>
          <a:bodyPr wrap="square">
            <a:spAutoFit/>
          </a:bodyPr>
          <a:lstStyle/>
          <a:p>
            <a:r>
              <a:rPr lang="es-ES" b="1" dirty="0"/>
              <a:t>Comenzad a orar por las almas; aproximaos a Cristo, colocaos más cerca de su costado sangrante. Permitid que un espíritu humilde y sereno adorne vuestras vidas, y haced que vuestras peticiones fervientes, sinceras y humildes asciendan hacia Dios en busca de sabiduría, para tener éxito en la salvación no solo de vuestra propia alma, sino también de otras almas. Testimonios para la Iglesia 1:449.</a:t>
            </a:r>
          </a:p>
        </p:txBody>
      </p:sp>
      <p:graphicFrame>
        <p:nvGraphicFramePr>
          <p:cNvPr id="2" name="Diagrama 1">
            <a:extLst>
              <a:ext uri="{FF2B5EF4-FFF2-40B4-BE49-F238E27FC236}">
                <a16:creationId xmlns:a16="http://schemas.microsoft.com/office/drawing/2014/main" id="{C9E8495E-5799-4957-67D3-B9D119E19DBF}"/>
              </a:ext>
            </a:extLst>
          </p:cNvPr>
          <p:cNvGraphicFramePr/>
          <p:nvPr>
            <p:extLst>
              <p:ext uri="{D42A27DB-BD31-4B8C-83A1-F6EECF244321}">
                <p14:modId xmlns:p14="http://schemas.microsoft.com/office/powerpoint/2010/main" val="2385024136"/>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4178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DD5D0373-1C19-41DA-88DE-87C030500FCB}"/>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EB5F7737-3B51-4D68-AC3B-DBFAF9066CB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2">
                                            <p:graphicEl>
                                              <a:dgm id="{0E973499-FE6A-4A71-98B6-9AD78734E37B}"/>
                                            </p:graphicEl>
                                          </p:spTgt>
                                        </p:tgtEl>
                                        <p:attrNameLst>
                                          <p:attrName>style.visibility</p:attrName>
                                        </p:attrNameLst>
                                      </p:cBhvr>
                                      <p:to>
                                        <p:strVal val="visible"/>
                                      </p:to>
                                    </p:set>
                                    <p:animEffect transition="in" filter="wipe(up)">
                                      <p:cBhvr>
                                        <p:cTn id="40" dur="500"/>
                                        <p:tgtEl>
                                          <p:spTgt spid="2">
                                            <p:graphicEl>
                                              <a:dgm id="{0E973499-FE6A-4A71-98B6-9AD78734E37B}"/>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
                                            <p:graphicEl>
                                              <a:dgm id="{9EF61902-1525-49CB-AFE9-7BA3C8A2E912}"/>
                                            </p:graphicEl>
                                          </p:spTgt>
                                        </p:tgtEl>
                                        <p:attrNameLst>
                                          <p:attrName>style.visibility</p:attrName>
                                        </p:attrNameLst>
                                      </p:cBhvr>
                                      <p:to>
                                        <p:strVal val="visible"/>
                                      </p:to>
                                    </p:set>
                                    <p:animEffect transition="in" filter="wipe(up)">
                                      <p:cBhvr>
                                        <p:cTn id="43" dur="500"/>
                                        <p:tgtEl>
                                          <p:spTgt spid="2">
                                            <p:graphicEl>
                                              <a:dgm id="{9EF61902-1525-49CB-AFE9-7BA3C8A2E91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800" decel="100000"/>
                                        <p:tgtEl>
                                          <p:spTgt spid="12"/>
                                        </p:tgtEl>
                                      </p:cBhvr>
                                    </p:animEffect>
                                    <p:anim calcmode="lin" valueType="num">
                                      <p:cBhvr>
                                        <p:cTn id="54" dur="800" decel="100000" fill="hold"/>
                                        <p:tgtEl>
                                          <p:spTgt spid="12"/>
                                        </p:tgtEl>
                                        <p:attrNameLst>
                                          <p:attrName>style.rotation</p:attrName>
                                        </p:attrNameLst>
                                      </p:cBhvr>
                                      <p:tavLst>
                                        <p:tav tm="0">
                                          <p:val>
                                            <p:fltVal val="-90"/>
                                          </p:val>
                                        </p:tav>
                                        <p:tav tm="100000">
                                          <p:val>
                                            <p:fltVal val="0"/>
                                          </p:val>
                                        </p:tav>
                                      </p:tavLst>
                                    </p:anim>
                                    <p:anim calcmode="lin" valueType="num">
                                      <p:cBhvr>
                                        <p:cTn id="55" dur="800" decel="100000" fill="hold"/>
                                        <p:tgtEl>
                                          <p:spTgt spid="12"/>
                                        </p:tgtEl>
                                        <p:attrNameLst>
                                          <p:attrName>ppt_x</p:attrName>
                                        </p:attrNameLst>
                                      </p:cBhvr>
                                      <p:tavLst>
                                        <p:tav tm="0">
                                          <p:val>
                                            <p:strVal val="#ppt_x+0.4"/>
                                          </p:val>
                                        </p:tav>
                                        <p:tav tm="100000">
                                          <p:val>
                                            <p:strVal val="#ppt_x-0.05"/>
                                          </p:val>
                                        </p:tav>
                                      </p:tavLst>
                                    </p:anim>
                                    <p:anim calcmode="lin" valueType="num">
                                      <p:cBhvr>
                                        <p:cTn id="56" dur="800" decel="100000" fill="hold"/>
                                        <p:tgtEl>
                                          <p:spTgt spid="12"/>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Graphic spid="2" grpId="0" uiExpand="1">
        <p:bldSub>
          <a:bldDgm bld="one"/>
        </p:bldSub>
      </p:bldGraphic>
      <p:bldGraphic spid="2" grpId="1">
        <p:bldSub>
          <a:bldDgm bld="one"/>
        </p:bldSub>
      </p:bldGraphic>
      <p:bldGraphic spid="2" grpId="2">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CFA78299-DCBF-3A53-61FA-AFEA50EFC70E}"/>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3" name="Diagrama 2">
            <a:extLst>
              <a:ext uri="{FF2B5EF4-FFF2-40B4-BE49-F238E27FC236}">
                <a16:creationId xmlns:a16="http://schemas.microsoft.com/office/drawing/2014/main" id="{69B26611-8DB4-6A94-FDF1-4E785CBF09A9}"/>
              </a:ext>
            </a:extLst>
          </p:cNvPr>
          <p:cNvGraphicFramePr/>
          <p:nvPr>
            <p:extLst>
              <p:ext uri="{D42A27DB-BD31-4B8C-83A1-F6EECF244321}">
                <p14:modId xmlns:p14="http://schemas.microsoft.com/office/powerpoint/2010/main" val="3849237624"/>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0D9A4292-31B3-8409-B13A-9406952DDE86}"/>
              </a:ext>
            </a:extLst>
          </p:cNvPr>
          <p:cNvSpPr txBox="1"/>
          <p:nvPr/>
        </p:nvSpPr>
        <p:spPr>
          <a:xfrm>
            <a:off x="4815814" y="167899"/>
            <a:ext cx="7267575" cy="5355312"/>
          </a:xfrm>
          <a:prstGeom prst="rect">
            <a:avLst/>
          </a:prstGeom>
          <a:noFill/>
        </p:spPr>
        <p:txBody>
          <a:bodyPr wrap="square">
            <a:spAutoFit/>
          </a:bodyPr>
          <a:lstStyle/>
          <a:p>
            <a:r>
              <a:rPr lang="es-ES" b="1" dirty="0"/>
              <a:t>Cuando pedimos bendiciones terrenales, tal vez la respuesta a nuestra oración sea dilatada, o Dios nos dé algo diferente de lo que pedimos, pero no sucede así cuando pedimos liberación del pecado. Él quiere limpiarnos del pecado, hacernos hijos suyos y habilitarnos para vivir una vida santa. Cristo “se dio a sí mismo por nuestros</a:t>
            </a:r>
            <a:br>
              <a:rPr lang="es-ES" b="1" dirty="0"/>
            </a:br>
            <a:r>
              <a:rPr lang="es-ES" b="1" dirty="0"/>
              <a:t>pecados para librarnos de este presente</a:t>
            </a:r>
            <a:br>
              <a:rPr lang="es-ES" b="1" dirty="0"/>
            </a:br>
            <a:r>
              <a:rPr lang="es-ES" b="1" dirty="0"/>
              <a:t>siglo malo, conforme a la voluntad de Dios</a:t>
            </a:r>
            <a:br>
              <a:rPr lang="es-ES" b="1" dirty="0"/>
            </a:br>
            <a:r>
              <a:rPr lang="es-ES" b="1" dirty="0"/>
              <a:t>y Padre nuestro”. Gálatas 1:4. Y “esta es la</a:t>
            </a:r>
            <a:br>
              <a:rPr lang="es-ES" b="1" dirty="0"/>
            </a:br>
            <a:r>
              <a:rPr lang="es-ES" b="1" dirty="0"/>
              <a:t>confianza que tenemos en él, que si</a:t>
            </a:r>
            <a:br>
              <a:rPr lang="es-ES" b="1" dirty="0"/>
            </a:br>
            <a:r>
              <a:rPr lang="es-ES" b="1" dirty="0"/>
              <a:t>demandáremos alguna cosa conforme a su</a:t>
            </a:r>
            <a:br>
              <a:rPr lang="es-ES" b="1" dirty="0"/>
            </a:br>
            <a:r>
              <a:rPr lang="es-ES" b="1" dirty="0"/>
              <a:t>voluntad, él nos oye. Y si sabemos que él</a:t>
            </a:r>
            <a:br>
              <a:rPr lang="es-ES" b="1" dirty="0"/>
            </a:br>
            <a:r>
              <a:rPr lang="es-ES" b="1" dirty="0"/>
              <a:t>nos oye en cualquiera cosa que</a:t>
            </a:r>
            <a:br>
              <a:rPr lang="es-ES" b="1" dirty="0"/>
            </a:br>
            <a:r>
              <a:rPr lang="es-ES" b="1" dirty="0"/>
              <a:t>demandáremos, sabemos que tenemos las</a:t>
            </a:r>
            <a:br>
              <a:rPr lang="es-ES" b="1" dirty="0"/>
            </a:br>
            <a:r>
              <a:rPr lang="es-ES" b="1" dirty="0"/>
              <a:t>peticiones que le hubiéremos demandado”.</a:t>
            </a:r>
            <a:br>
              <a:rPr lang="es-ES" b="1" dirty="0"/>
            </a:br>
            <a:r>
              <a:rPr lang="es-ES" b="1" dirty="0"/>
              <a:t>1 Juan 5:14, 15.</a:t>
            </a:r>
          </a:p>
          <a:p>
            <a:r>
              <a:rPr lang="es-ES" b="1" dirty="0"/>
              <a:t>“Si  confesamos nuestros pecados, él es fiel</a:t>
            </a:r>
            <a:br>
              <a:rPr lang="es-ES" b="1" dirty="0"/>
            </a:br>
            <a:r>
              <a:rPr lang="es-ES" b="1" dirty="0"/>
              <a:t>y justo para que nos perdone nuestros</a:t>
            </a:r>
            <a:br>
              <a:rPr lang="es-ES" b="1" dirty="0"/>
            </a:br>
            <a:r>
              <a:rPr lang="es-ES" b="1" dirty="0"/>
              <a:t>pecados, y nos limpie de toda maldad”. </a:t>
            </a:r>
            <a:br>
              <a:rPr lang="es-ES" b="1" dirty="0"/>
            </a:br>
            <a:r>
              <a:rPr lang="es-ES" b="1" dirty="0"/>
              <a:t>1 Juan 1:9. —El DTG, 231, 232.</a:t>
            </a:r>
          </a:p>
        </p:txBody>
      </p:sp>
      <p:sp>
        <p:nvSpPr>
          <p:cNvPr id="6" name="CuadroTexto 5">
            <a:extLst>
              <a:ext uri="{FF2B5EF4-FFF2-40B4-BE49-F238E27FC236}">
                <a16:creationId xmlns:a16="http://schemas.microsoft.com/office/drawing/2014/main" id="{8D2DA96A-3A27-CC01-3F8A-F3459F5D248E}"/>
              </a:ext>
            </a:extLst>
          </p:cNvPr>
          <p:cNvSpPr txBox="1"/>
          <p:nvPr/>
        </p:nvSpPr>
        <p:spPr>
          <a:xfrm>
            <a:off x="4878160" y="5353493"/>
            <a:ext cx="7123340" cy="1477328"/>
          </a:xfrm>
          <a:prstGeom prst="rect">
            <a:avLst/>
          </a:prstGeom>
          <a:noFill/>
        </p:spPr>
        <p:txBody>
          <a:bodyPr wrap="square">
            <a:spAutoFit/>
          </a:bodyPr>
          <a:lstStyle/>
          <a:p>
            <a:r>
              <a:rPr lang="es-ES" b="1" dirty="0"/>
              <a:t>Tan pronto como un hijo de Dios se acerca al propiciatorio, llega a ser cliente del gran Abogado. Cuando pronuncia su primera expresión de penitencia y súplica de perdón, Cristo acepta su caso y lo hace suyo, presentando la súplica ante su  Padre como su propia súplica.—Joyas de los Testimonios 3:29.</a:t>
            </a:r>
          </a:p>
        </p:txBody>
      </p:sp>
      <p:pic>
        <p:nvPicPr>
          <p:cNvPr id="9" name="Imagen 8" descr="Un par de personas de pie&#10;&#10;Descripción generada automáticamente con confianza baja">
            <a:extLst>
              <a:ext uri="{FF2B5EF4-FFF2-40B4-BE49-F238E27FC236}">
                <a16:creationId xmlns:a16="http://schemas.microsoft.com/office/drawing/2014/main" id="{2FCFEF2D-C1CD-BA3F-4E3F-D2FF6701C90F}"/>
              </a:ext>
            </a:extLst>
          </p:cNvPr>
          <p:cNvPicPr>
            <a:picLocks noChangeAspect="1"/>
          </p:cNvPicPr>
          <p:nvPr/>
        </p:nvPicPr>
        <p:blipFill rotWithShape="1">
          <a:blip r:embed="rId9">
            <a:extLst>
              <a:ext uri="{28A0092B-C50C-407E-A947-70E740481C1C}">
                <a14:useLocalDpi xmlns:a14="http://schemas.microsoft.com/office/drawing/2010/main" val="0"/>
              </a:ext>
            </a:extLst>
          </a:blip>
          <a:srcRect l="6930" t="1770"/>
          <a:stretch/>
        </p:blipFill>
        <p:spPr>
          <a:xfrm>
            <a:off x="9154391" y="1386744"/>
            <a:ext cx="2659454" cy="4000500"/>
          </a:xfrm>
          <a:prstGeom prst="roundRect">
            <a:avLst>
              <a:gd name="adj" fmla="val 4167"/>
            </a:avLst>
          </a:prstGeom>
          <a:solidFill>
            <a:srgbClr val="FFFFFF"/>
          </a:solidFill>
          <a:ln w="76200" cap="sq">
            <a:solidFill>
              <a:srgbClr val="11914E"/>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2559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
                                            <p:graphicEl>
                                              <a:dgm id="{D87C58F4-BB92-4E61-869F-2DB5854DA9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3">
                                            <p:graphicEl>
                                              <a:dgm id="{37584BAE-77F5-4E86-818E-83E4CFDC5AE0}"/>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
                                            <p:graphicEl>
                                              <a:dgm id="{580B15EC-3562-4CA6-B8CD-216A3D66905F}"/>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3">
                                            <p:graphicEl>
                                              <a:dgm id="{EE3419F3-850F-46ED-BA8B-439B285BAA76}"/>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3">
                                            <p:graphicEl>
                                              <a:dgm id="{6E640DEA-0A9E-4C4E-B29A-7A9FEF6845E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3">
                                            <p:graphicEl>
                                              <a:dgm id="{876742BB-6C48-454F-B9D3-11AB6EB1AC81}"/>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3">
                                            <p:graphicEl>
                                              <a:dgm id="{D87C58F4-BB92-4E61-869F-2DB5854DA9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3">
                                            <p:graphicEl>
                                              <a:dgm id="{DD5D0373-1C19-41DA-88DE-87C030500FCB}"/>
                                            </p:graphicEl>
                                          </p:spTgt>
                                        </p:tgtEl>
                                        <p:attrNameLst>
                                          <p:attrName>style.visibility</p:attrName>
                                        </p:attrNameLst>
                                      </p:cBhvr>
                                      <p:to>
                                        <p:strVal val="visible"/>
                                      </p:to>
                                    </p:set>
                                    <p:animEffect transition="in" filter="wipe(up)">
                                      <p:cBhvr>
                                        <p:cTn id="32" dur="500"/>
                                        <p:tgtEl>
                                          <p:spTgt spid="3">
                                            <p:graphicEl>
                                              <a:dgm id="{DD5D0373-1C19-41DA-88DE-87C030500FCB}"/>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
                                            <p:graphicEl>
                                              <a:dgm id="{EB5F7737-3B51-4D68-AC3B-DBFAF9066CBB}"/>
                                            </p:graphicEl>
                                          </p:spTgt>
                                        </p:tgtEl>
                                        <p:attrNameLst>
                                          <p:attrName>style.visibility</p:attrName>
                                        </p:attrNameLst>
                                      </p:cBhvr>
                                      <p:to>
                                        <p:strVal val="visible"/>
                                      </p:to>
                                    </p:set>
                                    <p:animEffect transition="in" filter="wipe(up)">
                                      <p:cBhvr>
                                        <p:cTn id="35" dur="500"/>
                                        <p:tgtEl>
                                          <p:spTgt spid="3">
                                            <p:graphicEl>
                                              <a:dgm id="{EB5F7737-3B51-4D68-AC3B-DBFAF9066CB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left)">
                                      <p:cBhvr>
                                        <p:cTn id="40" dur="500"/>
                                        <p:tgtEl>
                                          <p:spTgt spid="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wipe(left)">
                                      <p:cBhvr>
                                        <p:cTn id="49" dur="500"/>
                                        <p:tgtEl>
                                          <p:spTgt spid="4">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3" grpId="1">
        <p:bldSub>
          <a:bldDgm bld="one"/>
        </p:bldSub>
      </p:bldGraphic>
      <p:bldGraphic spid="3" grpId="2">
        <p:bldSub>
          <a:bldDgm bld="one"/>
        </p:bldSub>
      </p:bldGraphic>
      <p:bldP spid="4" grpId="0" uiExpand="1"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4" name="Imagen 3" descr="Dibujo en blanco y negro&#10;&#10;Descripción generada automáticamente con confianza media">
            <a:extLst>
              <a:ext uri="{FF2B5EF4-FFF2-40B4-BE49-F238E27FC236}">
                <a16:creationId xmlns:a16="http://schemas.microsoft.com/office/drawing/2014/main" id="{F6792D2B-8031-D11A-5072-A1FE113D2A93}"/>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sp>
        <p:nvSpPr>
          <p:cNvPr id="5" name="CuadroTexto 4">
            <a:extLst>
              <a:ext uri="{FF2B5EF4-FFF2-40B4-BE49-F238E27FC236}">
                <a16:creationId xmlns:a16="http://schemas.microsoft.com/office/drawing/2014/main" id="{E77559A3-9D8A-96A8-2329-B42454FF5FA9}"/>
              </a:ext>
            </a:extLst>
          </p:cNvPr>
          <p:cNvSpPr txBox="1"/>
          <p:nvPr/>
        </p:nvSpPr>
        <p:spPr>
          <a:xfrm>
            <a:off x="5111461" y="166574"/>
            <a:ext cx="6772676" cy="2308324"/>
          </a:xfrm>
          <a:prstGeom prst="rect">
            <a:avLst/>
          </a:prstGeom>
          <a:noFill/>
        </p:spPr>
        <p:txBody>
          <a:bodyPr wrap="square">
            <a:spAutoFit/>
          </a:bodyPr>
          <a:lstStyle/>
          <a:p>
            <a:r>
              <a:rPr lang="es-ES" b="1" dirty="0"/>
              <a:t>La oración es el medio ordenado por el cielo para tener éxito en el conflicto con el pecado y desarrollar el carácter cristiano. Las influencias divinas que vienen en respuesta a la oración de fe, efectuarán en el alma del suplicante todo lo que pide. Podemos pedir perdón del pecado, el Espíritu Santo, un temperamento semejante al de Cristo, sabiduría y poder para realizar su obra, o cualquier otro don que él ha prometido; y la promesa es: “Se os dará”.—Los Hechos de los Apóstoles, 451.</a:t>
            </a:r>
          </a:p>
        </p:txBody>
      </p:sp>
      <p:graphicFrame>
        <p:nvGraphicFramePr>
          <p:cNvPr id="2" name="Diagrama 1">
            <a:extLst>
              <a:ext uri="{FF2B5EF4-FFF2-40B4-BE49-F238E27FC236}">
                <a16:creationId xmlns:a16="http://schemas.microsoft.com/office/drawing/2014/main" id="{4B980026-53E7-AD72-9DF2-AACFB4B4E4B2}"/>
              </a:ext>
            </a:extLst>
          </p:cNvPr>
          <p:cNvGraphicFramePr/>
          <p:nvPr>
            <p:extLst>
              <p:ext uri="{D42A27DB-BD31-4B8C-83A1-F6EECF244321}">
                <p14:modId xmlns:p14="http://schemas.microsoft.com/office/powerpoint/2010/main" val="956526540"/>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descr="Imagen que contiene persona, interior, hombre, sostener&#10;&#10;Descripción generada automáticamente">
            <a:extLst>
              <a:ext uri="{FF2B5EF4-FFF2-40B4-BE49-F238E27FC236}">
                <a16:creationId xmlns:a16="http://schemas.microsoft.com/office/drawing/2014/main" id="{955DDBEB-0E01-5F23-44E0-7D6BCD0D92B6}"/>
              </a:ext>
            </a:extLst>
          </p:cNvPr>
          <p:cNvPicPr>
            <a:picLocks noChangeAspect="1"/>
          </p:cNvPicPr>
          <p:nvPr/>
        </p:nvPicPr>
        <p:blipFill rotWithShape="1">
          <a:blip r:embed="rId9">
            <a:extLst>
              <a:ext uri="{28A0092B-C50C-407E-A947-70E740481C1C}">
                <a14:useLocalDpi xmlns:a14="http://schemas.microsoft.com/office/drawing/2010/main" val="0"/>
              </a:ext>
            </a:extLst>
          </a:blip>
          <a:srcRect l="5078" r="5078"/>
          <a:stretch/>
        </p:blipFill>
        <p:spPr>
          <a:xfrm flipH="1">
            <a:off x="5111461" y="2537244"/>
            <a:ext cx="6611418" cy="4067312"/>
          </a:xfrm>
          <a:prstGeom prst="rect">
            <a:avLst/>
          </a:prstGeom>
          <a:ln w="88900" cap="sq" cmpd="thickThin">
            <a:solidFill>
              <a:srgbClr val="0B563F"/>
            </a:solidFill>
            <a:prstDash val="solid"/>
            <a:miter lim="800000"/>
          </a:ln>
          <a:effectLst>
            <a:innerShdw blurRad="76200">
              <a:srgbClr val="000000"/>
            </a:innerShdw>
          </a:effectLst>
        </p:spPr>
      </p:pic>
    </p:spTree>
    <p:extLst>
      <p:ext uri="{BB962C8B-B14F-4D97-AF65-F5344CB8AC3E}">
        <p14:creationId xmlns:p14="http://schemas.microsoft.com/office/powerpoint/2010/main" val="29336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2">
                                            <p:graphicEl>
                                              <a:dgm id="{37584BAE-77F5-4E86-818E-83E4CFDC5AE0}"/>
                                            </p:graphicEl>
                                          </p:spTgt>
                                        </p:tgtEl>
                                        <p:attrNameLst>
                                          <p:attrName>style.visibility</p:attrName>
                                        </p:attrNameLst>
                                      </p:cBhvr>
                                      <p:to>
                                        <p:strVal val="visible"/>
                                      </p:to>
                                    </p:set>
                                    <p:animEffect transition="in" filter="wipe(up)">
                                      <p:cBhvr>
                                        <p:cTn id="24" dur="500"/>
                                        <p:tgtEl>
                                          <p:spTgt spid="2">
                                            <p:graphicEl>
                                              <a:dgm id="{37584BAE-77F5-4E86-818E-83E4CFDC5AE0}"/>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
                                            <p:graphicEl>
                                              <a:dgm id="{580B15EC-3562-4CA6-B8CD-216A3D66905F}"/>
                                            </p:graphicEl>
                                          </p:spTgt>
                                        </p:tgtEl>
                                        <p:attrNameLst>
                                          <p:attrName>style.visibility</p:attrName>
                                        </p:attrNameLst>
                                      </p:cBhvr>
                                      <p:to>
                                        <p:strVal val="visible"/>
                                      </p:to>
                                    </p:set>
                                    <p:animEffect transition="in" filter="wipe(up)">
                                      <p:cBhvr>
                                        <p:cTn id="27" dur="500"/>
                                        <p:tgtEl>
                                          <p:spTgt spid="2">
                                            <p:graphicEl>
                                              <a:dgm id="{580B15EC-3562-4CA6-B8CD-216A3D66905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2" grpId="0" uiExpand="1">
        <p:bldSub>
          <a:bldDgm bld="one"/>
        </p:bldSub>
      </p:bldGraphic>
      <p:bldGraphic spid="2" grpId="1">
        <p:bldSub>
          <a:bldDgm bld="one"/>
        </p:bldSub>
      </p:bldGraphic>
      <p:bldGraphic spid="2" grpId="2">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09F11C19-B374-71CA-9B6B-F883A4CB42C4}"/>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11" name="Diagrama 10">
            <a:extLst>
              <a:ext uri="{FF2B5EF4-FFF2-40B4-BE49-F238E27FC236}">
                <a16:creationId xmlns:a16="http://schemas.microsoft.com/office/drawing/2014/main" id="{E6C6B0D9-6A54-A77D-D6D7-BB895CCDC36D}"/>
              </a:ext>
            </a:extLst>
          </p:cNvPr>
          <p:cNvGraphicFramePr/>
          <p:nvPr>
            <p:extLst>
              <p:ext uri="{D42A27DB-BD31-4B8C-83A1-F6EECF244321}">
                <p14:modId xmlns:p14="http://schemas.microsoft.com/office/powerpoint/2010/main" val="1156062350"/>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4C66E7E9-204E-F9D6-2B62-F50B829EF458}"/>
              </a:ext>
            </a:extLst>
          </p:cNvPr>
          <p:cNvSpPr txBox="1"/>
          <p:nvPr/>
        </p:nvSpPr>
        <p:spPr>
          <a:xfrm>
            <a:off x="4869691" y="159246"/>
            <a:ext cx="6934200" cy="3970318"/>
          </a:xfrm>
          <a:prstGeom prst="rect">
            <a:avLst/>
          </a:prstGeom>
          <a:noFill/>
        </p:spPr>
        <p:txBody>
          <a:bodyPr wrap="square">
            <a:spAutoFit/>
          </a:bodyPr>
          <a:lstStyle/>
          <a:p>
            <a:r>
              <a:rPr lang="es-ES" b="1" dirty="0"/>
              <a:t>Si mantenemos al Señor constantemente delante de nosotros, permitiendo que nuestros corazones expresen el agradecimiento y la alabanza a él debidos, tendremos una frescura perdurable en nuestra vida religiosa. Nuestras oraciones tomarán la forma de una conversación con Dios, como si habláramos con un amigo. Él nos dirá personalmente sus misterios.</a:t>
            </a:r>
          </a:p>
          <a:p>
            <a:r>
              <a:rPr lang="es-ES" b="1" dirty="0"/>
              <a:t>A menudo nos vendrá un dulce y gozoso sentimiento de la presencia de Jesús. A menudo nuestros corazones arderán dentro de nosotros mientras él se acerque para ponerse en comunión con nosotros como lo hizo con Enoc.</a:t>
            </a:r>
          </a:p>
          <a:p>
            <a:r>
              <a:rPr lang="es-ES" b="1" dirty="0"/>
              <a:t>Cuando ésta es en verdad la experiencia del cristiano, se ven en su vida una sencillez, una humildad, una mansedumbre y bondad de corazón que muestran a todo aquel con quien se relacione que ha estado con Jesús y aprendido de él. Palabras de Vida del Gran Maestro, 118.</a:t>
            </a:r>
          </a:p>
        </p:txBody>
      </p:sp>
      <p:pic>
        <p:nvPicPr>
          <p:cNvPr id="4" name="Imagen 3" descr="Un hombre con los brazos abiertos&#10;&#10;Descripción generada automáticamente">
            <a:extLst>
              <a:ext uri="{FF2B5EF4-FFF2-40B4-BE49-F238E27FC236}">
                <a16:creationId xmlns:a16="http://schemas.microsoft.com/office/drawing/2014/main" id="{BD6CC538-62AE-0AB6-4E19-54246EABC6BE}"/>
              </a:ext>
            </a:extLst>
          </p:cNvPr>
          <p:cNvPicPr>
            <a:picLocks noChangeAspect="1"/>
          </p:cNvPicPr>
          <p:nvPr/>
        </p:nvPicPr>
        <p:blipFill rotWithShape="1">
          <a:blip r:embed="rId9">
            <a:extLst>
              <a:ext uri="{28A0092B-C50C-407E-A947-70E740481C1C}">
                <a14:useLocalDpi xmlns:a14="http://schemas.microsoft.com/office/drawing/2010/main" val="0"/>
              </a:ext>
            </a:extLst>
          </a:blip>
          <a:srcRect l="17163"/>
          <a:stretch/>
        </p:blipFill>
        <p:spPr>
          <a:xfrm>
            <a:off x="8609552" y="4129564"/>
            <a:ext cx="3194339" cy="2569190"/>
          </a:xfrm>
          <a:prstGeom prst="round2DiagRect">
            <a:avLst>
              <a:gd name="adj1" fmla="val 16667"/>
              <a:gd name="adj2" fmla="val 0"/>
            </a:avLst>
          </a:prstGeom>
          <a:ln w="28575" cap="sq">
            <a:solidFill>
              <a:srgbClr val="FFFFA4"/>
            </a:solidFill>
            <a:miter lim="800000"/>
          </a:ln>
          <a:effectLst>
            <a:outerShdw blurRad="254000" algn="tl" rotWithShape="0">
              <a:srgbClr val="000000">
                <a:alpha val="43000"/>
              </a:srgbClr>
            </a:outerShdw>
          </a:effectLst>
        </p:spPr>
      </p:pic>
      <p:pic>
        <p:nvPicPr>
          <p:cNvPr id="9" name="Imagen 8" descr="Imagen que contiene persona, mujer, joven, niña&#10;&#10;Descripción generada automáticamente">
            <a:extLst>
              <a:ext uri="{FF2B5EF4-FFF2-40B4-BE49-F238E27FC236}">
                <a16:creationId xmlns:a16="http://schemas.microsoft.com/office/drawing/2014/main" id="{5F60D65E-2709-8532-C469-1A32F038FA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4553" y="4129564"/>
            <a:ext cx="3429515" cy="2569190"/>
          </a:xfrm>
          <a:prstGeom prst="round2DiagRect">
            <a:avLst>
              <a:gd name="adj1" fmla="val 0"/>
              <a:gd name="adj2" fmla="val 21203"/>
            </a:avLst>
          </a:prstGeom>
          <a:ln w="28575" cap="sq">
            <a:solidFill>
              <a:srgbClr val="FFF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290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1">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1">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1">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1">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1">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
                                            <p:graphicEl>
                                              <a:dgm id="{D87C58F4-BB92-4E61-869F-2DB5854DA9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1">
                                            <p:graphicEl>
                                              <a:dgm id="{DD5D0373-1C19-41DA-88DE-87C030500FCB}"/>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11">
                                            <p:graphicEl>
                                              <a:dgm id="{EB5F7737-3B51-4D68-AC3B-DBFAF9066CB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1">
                                            <p:graphicEl>
                                              <a:dgm id="{37584BAE-77F5-4E86-818E-83E4CFDC5AE0}"/>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1">
                                            <p:graphicEl>
                                              <a:dgm id="{580B15EC-3562-4CA6-B8CD-216A3D66905F}"/>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1">
                                            <p:graphicEl>
                                              <a:dgm id="{EE3419F3-850F-46ED-BA8B-439B285BAA76}"/>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1">
                                            <p:graphicEl>
                                              <a:dgm id="{6E640DEA-0A9E-4C4E-B29A-7A9FEF6845E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11">
                                            <p:graphicEl>
                                              <a:dgm id="{876742BB-6C48-454F-B9D3-11AB6EB1AC81}"/>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1">
                                            <p:graphicEl>
                                              <a:dgm id="{D87C58F4-BB92-4E61-869F-2DB5854DA94B}"/>
                                            </p:graphicEl>
                                          </p:spTgt>
                                        </p:tgtEl>
                                        <p:attrNameLst>
                                          <p:attrName>style.visibility</p:attrName>
                                        </p:attrNameLst>
                                      </p:cBhvr>
                                      <p:to>
                                        <p:strVal val="hidden"/>
                                      </p:to>
                                    </p:set>
                                  </p:childTnLst>
                                </p:cTn>
                              </p:par>
                            </p:childTnLst>
                          </p:cTn>
                        </p:par>
                        <p:par>
                          <p:cTn id="37" fill="hold">
                            <p:stCondLst>
                              <p:cond delay="0"/>
                            </p:stCondLst>
                            <p:childTnLst>
                              <p:par>
                                <p:cTn id="38" presetID="53" presetClass="entr" presetSubtype="16" fill="hold" grpId="0" nodeType="afterEffect">
                                  <p:stCondLst>
                                    <p:cond delay="0"/>
                                  </p:stCondLst>
                                  <p:childTnLst>
                                    <p:set>
                                      <p:cBhvr>
                                        <p:cTn id="39" dur="1" fill="hold">
                                          <p:stCondLst>
                                            <p:cond delay="0"/>
                                          </p:stCondLst>
                                        </p:cTn>
                                        <p:tgtEl>
                                          <p:spTgt spid="11">
                                            <p:graphicEl>
                                              <a:dgm id="{8C3E4A3F-B986-49DB-878D-8246F799D80F}"/>
                                            </p:graphicEl>
                                          </p:spTgt>
                                        </p:tgtEl>
                                        <p:attrNameLst>
                                          <p:attrName>style.visibility</p:attrName>
                                        </p:attrNameLst>
                                      </p:cBhvr>
                                      <p:to>
                                        <p:strVal val="visible"/>
                                      </p:to>
                                    </p:set>
                                    <p:anim calcmode="lin" valueType="num">
                                      <p:cBhvr>
                                        <p:cTn id="40" dur="500" fill="hold"/>
                                        <p:tgtEl>
                                          <p:spTgt spid="11">
                                            <p:graphicEl>
                                              <a:dgm id="{8C3E4A3F-B986-49DB-878D-8246F799D80F}"/>
                                            </p:graphicEl>
                                          </p:spTgt>
                                        </p:tgtEl>
                                        <p:attrNameLst>
                                          <p:attrName>ppt_w</p:attrName>
                                        </p:attrNameLst>
                                      </p:cBhvr>
                                      <p:tavLst>
                                        <p:tav tm="0">
                                          <p:val>
                                            <p:fltVal val="0"/>
                                          </p:val>
                                        </p:tav>
                                        <p:tav tm="100000">
                                          <p:val>
                                            <p:strVal val="#ppt_w"/>
                                          </p:val>
                                        </p:tav>
                                      </p:tavLst>
                                    </p:anim>
                                    <p:anim calcmode="lin" valueType="num">
                                      <p:cBhvr>
                                        <p:cTn id="41" dur="500" fill="hold"/>
                                        <p:tgtEl>
                                          <p:spTgt spid="11">
                                            <p:graphicEl>
                                              <a:dgm id="{8C3E4A3F-B986-49DB-878D-8246F799D80F}"/>
                                            </p:graphicEl>
                                          </p:spTgt>
                                        </p:tgtEl>
                                        <p:attrNameLst>
                                          <p:attrName>ppt_h</p:attrName>
                                        </p:attrNameLst>
                                      </p:cBhvr>
                                      <p:tavLst>
                                        <p:tav tm="0">
                                          <p:val>
                                            <p:fltVal val="0"/>
                                          </p:val>
                                        </p:tav>
                                        <p:tav tm="100000">
                                          <p:val>
                                            <p:strVal val="#ppt_h"/>
                                          </p:val>
                                        </p:tav>
                                      </p:tavLst>
                                    </p:anim>
                                    <p:animEffect transition="in" filter="fade">
                                      <p:cBhvr>
                                        <p:cTn id="42" dur="500"/>
                                        <p:tgtEl>
                                          <p:spTgt spid="11">
                                            <p:graphicEl>
                                              <a:dgm id="{8C3E4A3F-B986-49DB-878D-8246F799D80F}"/>
                                            </p:graphicEl>
                                          </p:spTgt>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1">
                                            <p:graphicEl>
                                              <a:dgm id="{0E973499-FE6A-4A71-98B6-9AD78734E37B}"/>
                                            </p:graphicEl>
                                          </p:spTgt>
                                        </p:tgtEl>
                                        <p:attrNameLst>
                                          <p:attrName>style.visibility</p:attrName>
                                        </p:attrNameLst>
                                      </p:cBhvr>
                                      <p:to>
                                        <p:strVal val="visible"/>
                                      </p:to>
                                    </p:set>
                                    <p:animEffect transition="in" filter="wipe(up)">
                                      <p:cBhvr>
                                        <p:cTn id="46" dur="500"/>
                                        <p:tgtEl>
                                          <p:spTgt spid="11">
                                            <p:graphicEl>
                                              <a:dgm id="{0E973499-FE6A-4A71-98B6-9AD78734E37B}"/>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1">
                                            <p:graphicEl>
                                              <a:dgm id="{9EF61902-1525-49CB-AFE9-7BA3C8A2E912}"/>
                                            </p:graphicEl>
                                          </p:spTgt>
                                        </p:tgtEl>
                                        <p:attrNameLst>
                                          <p:attrName>style.visibility</p:attrName>
                                        </p:attrNameLst>
                                      </p:cBhvr>
                                      <p:to>
                                        <p:strVal val="visible"/>
                                      </p:to>
                                    </p:set>
                                    <p:animEffect transition="in" filter="wipe(up)">
                                      <p:cBhvr>
                                        <p:cTn id="49" dur="500"/>
                                        <p:tgtEl>
                                          <p:spTgt spid="11">
                                            <p:graphicEl>
                                              <a:dgm id="{9EF61902-1525-49CB-AFE9-7BA3C8A2E91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6"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strips(downRight)">
                                      <p:cBhvr>
                                        <p:cTn id="54" dur="500"/>
                                        <p:tgtEl>
                                          <p:spTgt spid="9"/>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wipe(left)">
                                      <p:cBhvr>
                                        <p:cTn id="58" dur="500"/>
                                        <p:tgtEl>
                                          <p:spTgt spid="1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strips(downLeft)">
                                      <p:cBhvr>
                                        <p:cTn id="63" dur="500"/>
                                        <p:tgtEl>
                                          <p:spTgt spid="4"/>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wipe(left)">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wipe(left)">
                                      <p:cBhvr>
                                        <p:cTn id="7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Graphic spid="11" grpId="1">
        <p:bldSub>
          <a:bldDgm bld="one"/>
        </p:bldSub>
      </p:bldGraphic>
      <p:bldGraphic spid="11" grpId="2">
        <p:bldSub>
          <a:bldDgm bld="one"/>
        </p:bldSub>
      </p:bldGraphic>
      <p:bldP spid="1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3000" b="-4000"/>
          </a:stretch>
        </a:blipFill>
        <a:effectLst/>
      </p:bgPr>
    </p:bg>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0F5004B5-A051-E418-2044-113AE001B6D5}"/>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sp>
        <p:nvSpPr>
          <p:cNvPr id="4" name="CuadroTexto 3">
            <a:extLst>
              <a:ext uri="{FF2B5EF4-FFF2-40B4-BE49-F238E27FC236}">
                <a16:creationId xmlns:a16="http://schemas.microsoft.com/office/drawing/2014/main" id="{E413E07A-9068-B084-7CA2-589E288D2A89}"/>
              </a:ext>
            </a:extLst>
          </p:cNvPr>
          <p:cNvSpPr txBox="1"/>
          <p:nvPr/>
        </p:nvSpPr>
        <p:spPr>
          <a:xfrm>
            <a:off x="4992662" y="135083"/>
            <a:ext cx="6832194" cy="2308324"/>
          </a:xfrm>
          <a:prstGeom prst="rect">
            <a:avLst/>
          </a:prstGeom>
          <a:noFill/>
        </p:spPr>
        <p:txBody>
          <a:bodyPr wrap="square">
            <a:spAutoFit/>
          </a:bodyPr>
          <a:lstStyle/>
          <a:p>
            <a:r>
              <a:rPr lang="es-ES" b="1" dirty="0"/>
              <a:t>En toda ocasión y lugar, en todas las tristezas y aflicciones, cuando la perspectiva parece sombría y el futuro nos deja perplejos y nos sentimos impotentes y solos, se envía el Consolador en respuesta a la oración de fe. Las circunstancias pueden separarnos de todo amigo terrenal, pero ninguna circunstancia ni distancia puede separarnos del Consolador celestial. Dondequiera que estemos, dondequiera que vayamos, está siempre a nuestra diestra para apoyarnos, sostenernos y animarnos.—El Deseado de Todas las Gentes, 623.</a:t>
            </a:r>
          </a:p>
        </p:txBody>
      </p:sp>
      <p:sp>
        <p:nvSpPr>
          <p:cNvPr id="5" name="CuadroTexto 4">
            <a:extLst>
              <a:ext uri="{FF2B5EF4-FFF2-40B4-BE49-F238E27FC236}">
                <a16:creationId xmlns:a16="http://schemas.microsoft.com/office/drawing/2014/main" id="{C9635323-529C-E1E2-9AFC-0A3A0B0D2D6D}"/>
              </a:ext>
            </a:extLst>
          </p:cNvPr>
          <p:cNvSpPr txBox="1"/>
          <p:nvPr/>
        </p:nvSpPr>
        <p:spPr>
          <a:xfrm>
            <a:off x="4776896" y="5051719"/>
            <a:ext cx="7359685" cy="1754326"/>
          </a:xfrm>
          <a:prstGeom prst="rect">
            <a:avLst/>
          </a:prstGeom>
          <a:noFill/>
        </p:spPr>
        <p:txBody>
          <a:bodyPr wrap="square">
            <a:spAutoFit/>
          </a:bodyPr>
          <a:lstStyle/>
          <a:p>
            <a:r>
              <a:rPr lang="es-ES" b="1" dirty="0"/>
              <a:t>Lo que necesitamos es la influencia vivificante del Santo Espíritu de Dios. “No con ejército, ni con fuerza, sino con mi Espíritu, ha dicho Jehová de los ejércitos”. Zacarías 4:6. Orad sin cesar, y vigilad actuando de acuerdo con vuestras oraciones. Mientras, oren, crean y confíen en Dios. Es el tiempo de la lluvia tardía, en el cual el Señor otorgará liberalmente su Espíritu. Sean fervientes en la oración y vigilantes en el Espíritu.—Recibiréis Poder, 306.</a:t>
            </a:r>
          </a:p>
        </p:txBody>
      </p:sp>
      <p:graphicFrame>
        <p:nvGraphicFramePr>
          <p:cNvPr id="3" name="Diagrama 2">
            <a:extLst>
              <a:ext uri="{FF2B5EF4-FFF2-40B4-BE49-F238E27FC236}">
                <a16:creationId xmlns:a16="http://schemas.microsoft.com/office/drawing/2014/main" id="{222C9633-CA5F-3FBF-9157-A2C14357E207}"/>
              </a:ext>
            </a:extLst>
          </p:cNvPr>
          <p:cNvGraphicFramePr/>
          <p:nvPr>
            <p:extLst>
              <p:ext uri="{D42A27DB-BD31-4B8C-83A1-F6EECF244321}">
                <p14:modId xmlns:p14="http://schemas.microsoft.com/office/powerpoint/2010/main" val="2233130435"/>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par de personas en un escenario&#10;&#10;Descripción generada automáticamente con confianza media">
            <a:extLst>
              <a:ext uri="{FF2B5EF4-FFF2-40B4-BE49-F238E27FC236}">
                <a16:creationId xmlns:a16="http://schemas.microsoft.com/office/drawing/2014/main" id="{CAD9C60B-A829-6C7C-A3B5-DDBEEDBA13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1243" y="2482268"/>
            <a:ext cx="3321989" cy="2610134"/>
          </a:xfrm>
          <a:prstGeom prst="ellipse">
            <a:avLst/>
          </a:prstGeom>
          <a:ln w="63500" cap="rnd">
            <a:solidFill>
              <a:srgbClr val="C39FCA"/>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hombre con los brazos levantados&#10;&#10;Descripción generada automáticamente con confianza baja">
            <a:extLst>
              <a:ext uri="{FF2B5EF4-FFF2-40B4-BE49-F238E27FC236}">
                <a16:creationId xmlns:a16="http://schemas.microsoft.com/office/drawing/2014/main" id="{67B62584-81EC-3D60-F673-72A8A698F4F9}"/>
              </a:ext>
            </a:extLst>
          </p:cNvPr>
          <p:cNvPicPr>
            <a:picLocks noChangeAspect="1"/>
          </p:cNvPicPr>
          <p:nvPr/>
        </p:nvPicPr>
        <p:blipFill rotWithShape="1">
          <a:blip r:embed="rId10">
            <a:extLst>
              <a:ext uri="{28A0092B-C50C-407E-A947-70E740481C1C}">
                <a14:useLocalDpi xmlns:a14="http://schemas.microsoft.com/office/drawing/2010/main" val="0"/>
              </a:ext>
            </a:extLst>
          </a:blip>
          <a:srcRect l="4041" r="3069"/>
          <a:stretch/>
        </p:blipFill>
        <p:spPr>
          <a:xfrm>
            <a:off x="5111461" y="2481248"/>
            <a:ext cx="3235232" cy="2612174"/>
          </a:xfrm>
          <a:prstGeom prst="ellipse">
            <a:avLst/>
          </a:prstGeom>
          <a:ln w="63500" cap="rnd">
            <a:solidFill>
              <a:srgbClr val="C39FCA"/>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586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graphicEl>
                                              <a:dgm id="{D87C58F4-BB92-4E61-869F-2DB5854DA9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3">
                                            <p:graphicEl>
                                              <a:dgm id="{876742BB-6C48-454F-B9D3-11AB6EB1AC81}"/>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3">
                                            <p:graphicEl>
                                              <a:dgm id="{D87C58F4-BB92-4E61-869F-2DB5854DA9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3">
                                            <p:graphicEl>
                                              <a:dgm id="{EE3419F3-850F-46ED-BA8B-439B285BAA76}"/>
                                            </p:graphicEl>
                                          </p:spTgt>
                                        </p:tgtEl>
                                        <p:attrNameLst>
                                          <p:attrName>style.visibility</p:attrName>
                                        </p:attrNameLst>
                                      </p:cBhvr>
                                      <p:to>
                                        <p:strVal val="visible"/>
                                      </p:to>
                                    </p:set>
                                    <p:animEffect transition="in" filter="wipe(up)">
                                      <p:cBhvr>
                                        <p:cTn id="16" dur="500"/>
                                        <p:tgtEl>
                                          <p:spTgt spid="3">
                                            <p:graphicEl>
                                              <a:dgm id="{EE3419F3-850F-46ED-BA8B-439B285BAA76}"/>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graphicEl>
                                              <a:dgm id="{6E640DEA-0A9E-4C4E-B29A-7A9FEF6845EB}"/>
                                            </p:graphicEl>
                                          </p:spTgt>
                                        </p:tgtEl>
                                        <p:attrNameLst>
                                          <p:attrName>style.visibility</p:attrName>
                                        </p:attrNameLst>
                                      </p:cBhvr>
                                      <p:to>
                                        <p:strVal val="visible"/>
                                      </p:to>
                                    </p:set>
                                    <p:animEffect transition="in" filter="wipe(up)">
                                      <p:cBhvr>
                                        <p:cTn id="19" dur="500"/>
                                        <p:tgtEl>
                                          <p:spTgt spid="3">
                                            <p:graphicEl>
                                              <a:dgm id="{6E640DEA-0A9E-4C4E-B29A-7A9FEF6845E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9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 calcmode="lin" valueType="num">
                                      <p:cBhvr>
                                        <p:cTn id="38" dur="500" fill="hold"/>
                                        <p:tgtEl>
                                          <p:spTgt spid="7"/>
                                        </p:tgtEl>
                                        <p:attrNameLst>
                                          <p:attrName>style.rotation</p:attrName>
                                        </p:attrNameLst>
                                      </p:cBhvr>
                                      <p:tavLst>
                                        <p:tav tm="0">
                                          <p:val>
                                            <p:fltVal val="90"/>
                                          </p:val>
                                        </p:tav>
                                        <p:tav tm="100000">
                                          <p:val>
                                            <p:fltVal val="0"/>
                                          </p:val>
                                        </p:tav>
                                      </p:tavLst>
                                    </p:anim>
                                    <p:animEffect transition="in" filter="fade">
                                      <p:cBhvr>
                                        <p:cTn id="39" dur="500"/>
                                        <p:tgtEl>
                                          <p:spTgt spid="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3" grpId="0" uiExpand="1">
        <p:bldSub>
          <a:bldDgm bld="one"/>
        </p:bldSub>
      </p:bldGraphic>
      <p:bldGraphic spid="3" grpId="1">
        <p:bldSub>
          <a:bldDgm bld="one"/>
        </p:bldSub>
      </p:bldGraphic>
      <p:bldGraphic spid="3" grpId="2">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3000" b="-4000"/>
          </a:stretch>
        </a:blipFill>
        <a:effectLst/>
      </p:bgPr>
    </p:bg>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8AFC3FA9-D2CA-6F4D-874D-7DF63E85D35D}"/>
              </a:ext>
            </a:extLst>
          </p:cNvPr>
          <p:cNvPicPr>
            <a:picLocks noChangeAspect="1"/>
          </p:cNvPicPr>
          <p:nvPr/>
        </p:nvPicPr>
        <p:blipFill>
          <a:blip r:embed="rId3">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sp>
        <p:nvSpPr>
          <p:cNvPr id="3" name="CuadroTexto 2">
            <a:extLst>
              <a:ext uri="{FF2B5EF4-FFF2-40B4-BE49-F238E27FC236}">
                <a16:creationId xmlns:a16="http://schemas.microsoft.com/office/drawing/2014/main" id="{477B99F9-953F-79B2-8BDB-E8F2A6BD592E}"/>
              </a:ext>
            </a:extLst>
          </p:cNvPr>
          <p:cNvSpPr txBox="1"/>
          <p:nvPr/>
        </p:nvSpPr>
        <p:spPr>
          <a:xfrm>
            <a:off x="4811866" y="3418609"/>
            <a:ext cx="7283152" cy="3416320"/>
          </a:xfrm>
          <a:prstGeom prst="rect">
            <a:avLst/>
          </a:prstGeom>
          <a:noFill/>
        </p:spPr>
        <p:txBody>
          <a:bodyPr wrap="square">
            <a:spAutoFit/>
          </a:bodyPr>
          <a:lstStyle/>
          <a:p>
            <a:r>
              <a:rPr lang="es-ES" b="1" dirty="0"/>
              <a:t>Entonces, cuando venga el enemigo como avenida de aguas el Espíritu del Señor levantará bandera en favor de usted contra ese enemigo. Cuando esté a punto de ceder, de perder la paciencia y el dominio propio y manifestar un espíritu duro y condenatorio, dispuesto a censurar y acusar, será el momento de elevar al cielo esta oración: “¡Ayúdame, oh Dios, a resistir la tentación, a desechar de mi corazón toda amargura, ira y maledicencia! Dame tu mansedumbre, tu humildad, tu longanimidad y tu amor. No me dejes deshonrar a mi Redentor, ni interpretar mal las palabras y los motivos de mi esposa, de mis hijos y de mis hermanos y hermanas en la fe. Ayúdame a ser bondadoso, compasivo, de corazón tierno y perdonador. Ayúdame a ser un verdadero intercesor en mi hogar y a representar el carácter de Cristo ante los demás</a:t>
            </a:r>
            <a:r>
              <a:rPr lang="es-ES" sz="1600" b="1" dirty="0"/>
              <a:t>”.—El hogar adventista, 191.</a:t>
            </a:r>
            <a:endParaRPr lang="es-ES" b="1" dirty="0"/>
          </a:p>
        </p:txBody>
      </p:sp>
      <p:graphicFrame>
        <p:nvGraphicFramePr>
          <p:cNvPr id="2" name="Diagrama 1">
            <a:extLst>
              <a:ext uri="{FF2B5EF4-FFF2-40B4-BE49-F238E27FC236}">
                <a16:creationId xmlns:a16="http://schemas.microsoft.com/office/drawing/2014/main" id="{99F565AE-5230-CC39-2080-C8900FEBC17E}"/>
              </a:ext>
            </a:extLst>
          </p:cNvPr>
          <p:cNvGraphicFramePr/>
          <p:nvPr>
            <p:extLst>
              <p:ext uri="{D42A27DB-BD31-4B8C-83A1-F6EECF244321}">
                <p14:modId xmlns:p14="http://schemas.microsoft.com/office/powerpoint/2010/main" val="1459270124"/>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2FE875FA-B0FD-87EE-B300-ADB480F6C209}"/>
              </a:ext>
            </a:extLst>
          </p:cNvPr>
          <p:cNvPicPr>
            <a:picLocks noChangeAspect="1"/>
          </p:cNvPicPr>
          <p:nvPr/>
        </p:nvPicPr>
        <p:blipFill>
          <a:blip r:embed="rId9"/>
          <a:stretch>
            <a:fillRect/>
          </a:stretch>
        </p:blipFill>
        <p:spPr>
          <a:xfrm>
            <a:off x="5352477" y="267970"/>
            <a:ext cx="2722605" cy="1510548"/>
          </a:xfrm>
          <a:prstGeom prst="rect">
            <a:avLst/>
          </a:prstGeom>
          <a:ln w="38100" cap="sq">
            <a:solidFill>
              <a:srgbClr val="643B76"/>
            </a:solidFill>
            <a:prstDash val="solid"/>
            <a:miter lim="800000"/>
          </a:ln>
          <a:effectLst>
            <a:outerShdw blurRad="50800" dist="38100" dir="2700000" algn="tl" rotWithShape="0">
              <a:srgbClr val="000000">
                <a:alpha val="43000"/>
              </a:srgbClr>
            </a:outerShdw>
          </a:effectLst>
        </p:spPr>
      </p:pic>
      <p:pic>
        <p:nvPicPr>
          <p:cNvPr id="7" name="Imagen 6" descr="Texto&#10;&#10;Descripción generada automáticamente">
            <a:extLst>
              <a:ext uri="{FF2B5EF4-FFF2-40B4-BE49-F238E27FC236}">
                <a16:creationId xmlns:a16="http://schemas.microsoft.com/office/drawing/2014/main" id="{92ED452A-5186-4F39-EEB2-369690A2FBF4}"/>
              </a:ext>
            </a:extLst>
          </p:cNvPr>
          <p:cNvPicPr>
            <a:picLocks noChangeAspect="1"/>
          </p:cNvPicPr>
          <p:nvPr/>
        </p:nvPicPr>
        <p:blipFill rotWithShape="1">
          <a:blip r:embed="rId10">
            <a:extLst>
              <a:ext uri="{28A0092B-C50C-407E-A947-70E740481C1C}">
                <a14:useLocalDpi xmlns:a14="http://schemas.microsoft.com/office/drawing/2010/main" val="0"/>
              </a:ext>
            </a:extLst>
          </a:blip>
          <a:srcRect r="18973"/>
          <a:stretch/>
        </p:blipFill>
        <p:spPr>
          <a:xfrm>
            <a:off x="4998942" y="1906407"/>
            <a:ext cx="1796996" cy="1563075"/>
          </a:xfrm>
          <a:prstGeom prst="rect">
            <a:avLst/>
          </a:prstGeom>
          <a:ln w="38100" cap="sq">
            <a:solidFill>
              <a:srgbClr val="643B76"/>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F149FC2A-057A-0FD1-C2F0-CB1E8935C26F}"/>
              </a:ext>
            </a:extLst>
          </p:cNvPr>
          <p:cNvSpPr txBox="1"/>
          <p:nvPr/>
        </p:nvSpPr>
        <p:spPr>
          <a:xfrm>
            <a:off x="8438852" y="138427"/>
            <a:ext cx="3583430" cy="3416320"/>
          </a:xfrm>
          <a:prstGeom prst="rect">
            <a:avLst/>
          </a:prstGeom>
          <a:noFill/>
        </p:spPr>
        <p:txBody>
          <a:bodyPr wrap="square">
            <a:spAutoFit/>
          </a:bodyPr>
          <a:lstStyle/>
          <a:p>
            <a:r>
              <a:rPr lang="es-ES" b="1" dirty="0"/>
              <a:t>En la vida diaria tropezará con sorpresas repentinas, chascos y tentaciones. ¿Qué dice la Palabra? “Resistid al diablo”, confiando firmemente en Dios, “y de vosotros huirá”. “Echen mano... de mi fortaleza, y hagan paz conmigo. ¡Sí, que hagan paz conmigo!” Mire a Jesús en todo momento y lugar, elevando una oración silenciosa y con corazón sincero para que pueda saber cómo hacer su voluntad.</a:t>
            </a:r>
          </a:p>
        </p:txBody>
      </p:sp>
      <p:pic>
        <p:nvPicPr>
          <p:cNvPr id="10" name="Imagen 9">
            <a:extLst>
              <a:ext uri="{FF2B5EF4-FFF2-40B4-BE49-F238E27FC236}">
                <a16:creationId xmlns:a16="http://schemas.microsoft.com/office/drawing/2014/main" id="{7CB14F2B-220C-E698-3A8A-9AC871D77F0E}"/>
              </a:ext>
            </a:extLst>
          </p:cNvPr>
          <p:cNvPicPr>
            <a:picLocks noChangeAspect="1"/>
          </p:cNvPicPr>
          <p:nvPr/>
        </p:nvPicPr>
        <p:blipFill rotWithShape="1">
          <a:blip r:embed="rId11"/>
          <a:srcRect l="6505" t="2933" r="20621"/>
          <a:stretch/>
        </p:blipFill>
        <p:spPr>
          <a:xfrm>
            <a:off x="6970499" y="1905114"/>
            <a:ext cx="1442012" cy="1563074"/>
          </a:xfrm>
          <a:prstGeom prst="rect">
            <a:avLst/>
          </a:prstGeom>
          <a:ln w="38100" cap="sq">
            <a:solidFill>
              <a:srgbClr val="643B7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animEffect transition="in" filter="wipe(up)">
                                      <p:cBhvr>
                                        <p:cTn id="7" dur="500"/>
                                        <p:tgtEl>
                                          <p:spTgt spid="2">
                                            <p:graphicEl>
                                              <a:dgm id="{876742BB-6C48-454F-B9D3-11AB6EB1AC81}"/>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D87C58F4-BB92-4E61-869F-2DB5854DA94B}"/>
                                            </p:graphicEl>
                                          </p:spTgt>
                                        </p:tgtEl>
                                        <p:attrNameLst>
                                          <p:attrName>style.visibility</p:attrName>
                                        </p:attrNameLst>
                                      </p:cBhvr>
                                      <p:to>
                                        <p:strVal val="visible"/>
                                      </p:to>
                                    </p:set>
                                    <p:animEffect transition="in" filter="wipe(up)">
                                      <p:cBhvr>
                                        <p:cTn id="10" dur="500"/>
                                        <p:tgtEl>
                                          <p:spTgt spid="2">
                                            <p:graphicEl>
                                              <a:dgm id="{D87C58F4-BB92-4E61-869F-2DB5854DA9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par>
                                <p:cTn id="16" presetID="18" presetClass="entr" presetSubtype="3"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up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Right)">
                                      <p:cBhvr>
                                        <p:cTn id="23" dur="500"/>
                                        <p:tgtEl>
                                          <p:spTgt spid="7"/>
                                        </p:tgtEl>
                                      </p:cBhvr>
                                    </p:animEffect>
                                  </p:childTnLst>
                                </p:cTn>
                              </p:par>
                            </p:childTnLst>
                          </p:cTn>
                        </p:par>
                        <p:par>
                          <p:cTn id="24" fill="hold">
                            <p:stCondLst>
                              <p:cond delay="500"/>
                            </p:stCondLst>
                            <p:childTnLst>
                              <p:par>
                                <p:cTn id="25" presetID="18" presetClass="entr" presetSubtype="1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2" grpId="0" uiExpand="1">
        <p:bldSub>
          <a:bldDgm bld="one"/>
        </p:bldSub>
      </p:bldGraphic>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434DA674-68A7-E6AF-AB54-332217B5C307}"/>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sp>
        <p:nvSpPr>
          <p:cNvPr id="3" name="CuadroTexto 2">
            <a:extLst>
              <a:ext uri="{FF2B5EF4-FFF2-40B4-BE49-F238E27FC236}">
                <a16:creationId xmlns:a16="http://schemas.microsoft.com/office/drawing/2014/main" id="{CC16D28C-53DE-4FE2-2B62-F2B54720397A}"/>
              </a:ext>
            </a:extLst>
          </p:cNvPr>
          <p:cNvSpPr txBox="1"/>
          <p:nvPr/>
        </p:nvSpPr>
        <p:spPr>
          <a:xfrm>
            <a:off x="4152899" y="157288"/>
            <a:ext cx="7924801" cy="3416320"/>
          </a:xfrm>
          <a:prstGeom prst="rect">
            <a:avLst/>
          </a:prstGeom>
          <a:noFill/>
        </p:spPr>
        <p:txBody>
          <a:bodyPr wrap="square">
            <a:spAutoFit/>
          </a:bodyPr>
          <a:lstStyle/>
          <a:p>
            <a:r>
              <a:rPr lang="es-ES" b="1" dirty="0"/>
              <a:t>¡Oh, necesitamos insistir en nuestras peticiones! Pedid con fe, esperad con fe, recibid con fe, regocijaos con esperanza, porque todo aquel que pide, encuentra. Seamos fervientes. Busquemos a Dios de todo corazón. La gente empeña el alma y pone fervor en todo lo que emprende en sus realizaciones temporales, hasta que sus esfuerzos son coronados por el éxito. Con intenso fervor, aprended el oficio de buscar las ricas bendiciones que Dios ha prometido, y con un esfuerzo perseverante y decidido tendréis su luz, y su verdad, y su rica gracia.</a:t>
            </a:r>
          </a:p>
          <a:p>
            <a:r>
              <a:rPr lang="es-ES" b="1" dirty="0"/>
              <a:t>Clamad a Dios con sinceridad y alma hambrienta. Luchad con los agentes celestiales hasta que obtengáis la victoria. Poned todo vuestro ser, vuestra alma, cuerpo y espíritu en las manos del Señor, y resolved que seréis sus instrumentos vivos y consagrados, movidos por su voluntad, controlados por su mente, e imbuidos por su Espíritu. Dios nos Cuida, 111.</a:t>
            </a:r>
          </a:p>
        </p:txBody>
      </p:sp>
      <p:sp>
        <p:nvSpPr>
          <p:cNvPr id="6" name="CuadroTexto 5">
            <a:extLst>
              <a:ext uri="{FF2B5EF4-FFF2-40B4-BE49-F238E27FC236}">
                <a16:creationId xmlns:a16="http://schemas.microsoft.com/office/drawing/2014/main" id="{EFE1D51F-7195-E7DD-BBDD-3D521154C302}"/>
              </a:ext>
            </a:extLst>
          </p:cNvPr>
          <p:cNvSpPr txBox="1"/>
          <p:nvPr/>
        </p:nvSpPr>
        <p:spPr>
          <a:xfrm>
            <a:off x="4243386" y="5562729"/>
            <a:ext cx="7743826" cy="1200329"/>
          </a:xfrm>
          <a:prstGeom prst="rect">
            <a:avLst/>
          </a:prstGeom>
          <a:noFill/>
        </p:spPr>
        <p:txBody>
          <a:bodyPr wrap="square">
            <a:spAutoFit/>
          </a:bodyPr>
          <a:lstStyle/>
          <a:p>
            <a:r>
              <a:rPr lang="es-ES" b="1" dirty="0"/>
              <a:t>Las mayores victorias ganadas para la causa de Dios no son resultado de complicadas discusiones, amplias facilidades, extensa influencia o abundancia de recursos; se obtienen en la cámara de audiencia con Dios, cuando con fe ferviente y agonizante los hombres se asen de su brazo poderoso.—OE, 273.</a:t>
            </a:r>
          </a:p>
        </p:txBody>
      </p:sp>
      <p:graphicFrame>
        <p:nvGraphicFramePr>
          <p:cNvPr id="2" name="Diagrama 1">
            <a:extLst>
              <a:ext uri="{FF2B5EF4-FFF2-40B4-BE49-F238E27FC236}">
                <a16:creationId xmlns:a16="http://schemas.microsoft.com/office/drawing/2014/main" id="{A6A13958-2407-5C78-4AAE-48B28FFE1BB5}"/>
              </a:ext>
            </a:extLst>
          </p:cNvPr>
          <p:cNvGraphicFramePr/>
          <p:nvPr>
            <p:extLst>
              <p:ext uri="{D42A27DB-BD31-4B8C-83A1-F6EECF244321}">
                <p14:modId xmlns:p14="http://schemas.microsoft.com/office/powerpoint/2010/main" val="2571336632"/>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Imagen que contiene interior, persona, hombre, viendo&#10;&#10;Descripción generada automáticamente">
            <a:extLst>
              <a:ext uri="{FF2B5EF4-FFF2-40B4-BE49-F238E27FC236}">
                <a16:creationId xmlns:a16="http://schemas.microsoft.com/office/drawing/2014/main" id="{050D1D3E-8FB2-D0BB-2AD7-05400A0E6530}"/>
              </a:ext>
            </a:extLst>
          </p:cNvPr>
          <p:cNvPicPr>
            <a:picLocks noChangeAspect="1"/>
          </p:cNvPicPr>
          <p:nvPr/>
        </p:nvPicPr>
        <p:blipFill rotWithShape="1">
          <a:blip r:embed="rId9">
            <a:extLst>
              <a:ext uri="{28A0092B-C50C-407E-A947-70E740481C1C}">
                <a14:useLocalDpi xmlns:a14="http://schemas.microsoft.com/office/drawing/2010/main" val="0"/>
              </a:ext>
            </a:extLst>
          </a:blip>
          <a:srcRect b="28333"/>
          <a:stretch/>
        </p:blipFill>
        <p:spPr>
          <a:xfrm>
            <a:off x="7885833" y="3573608"/>
            <a:ext cx="3851976" cy="1989122"/>
          </a:xfrm>
          <a:prstGeom prst="roundRect">
            <a:avLst>
              <a:gd name="adj" fmla="val 16667"/>
            </a:avLst>
          </a:prstGeom>
          <a:ln w="57150">
            <a:solidFill>
              <a:srgbClr val="62CAF8"/>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a mujer con la mano en la cara&#10;&#10;Descripción generada automáticamente con confianza baja">
            <a:extLst>
              <a:ext uri="{FF2B5EF4-FFF2-40B4-BE49-F238E27FC236}">
                <a16:creationId xmlns:a16="http://schemas.microsoft.com/office/drawing/2014/main" id="{234EED32-2204-40A8-286C-9BD66FAC9AFE}"/>
              </a:ext>
            </a:extLst>
          </p:cNvPr>
          <p:cNvPicPr>
            <a:picLocks noChangeAspect="1"/>
          </p:cNvPicPr>
          <p:nvPr/>
        </p:nvPicPr>
        <p:blipFill rotWithShape="1">
          <a:blip r:embed="rId10">
            <a:extLst>
              <a:ext uri="{28A0092B-C50C-407E-A947-70E740481C1C}">
                <a14:useLocalDpi xmlns:a14="http://schemas.microsoft.com/office/drawing/2010/main" val="0"/>
              </a:ext>
            </a:extLst>
          </a:blip>
          <a:srcRect r="20237"/>
          <a:stretch/>
        </p:blipFill>
        <p:spPr>
          <a:xfrm>
            <a:off x="4423921" y="3571850"/>
            <a:ext cx="3138555" cy="1982569"/>
          </a:xfrm>
          <a:prstGeom prst="roundRect">
            <a:avLst>
              <a:gd name="adj" fmla="val 16667"/>
            </a:avLst>
          </a:prstGeom>
          <a:ln w="57150">
            <a:solidFill>
              <a:srgbClr val="62CAF8"/>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158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
                                            <p:graphicEl>
                                              <a:dgm id="{2E92301B-0BD4-474D-A8E1-2FB162983689}"/>
                                            </p:graphic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
                                            <p:graphicEl>
                                              <a:dgm id="{84DA3CE9-E23A-4F02-A6D6-B225AE0ABE4B}"/>
                                            </p:graphicEl>
                                          </p:spTgt>
                                        </p:tgtEl>
                                        <p:attrNameLst>
                                          <p:attrName>style.visibility</p:attrName>
                                        </p:attrNameLst>
                                      </p:cBhvr>
                                      <p:to>
                                        <p:strVal val="visible"/>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DD5D0373-1C19-41DA-88DE-87C030500FCB}"/>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EB5F7737-3B51-4D68-AC3B-DBFAF9066CBB}"/>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2">
                                            <p:graphicEl>
                                              <a:dgm id="{D87C58F4-BB92-4E61-869F-2DB5854DA94B}"/>
                                            </p:graphicEl>
                                          </p:spTgt>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2">
                                            <p:graphicEl>
                                              <a:dgm id="{2E92301B-0BD4-474D-A8E1-2FB162983689}"/>
                                            </p:graphicEl>
                                          </p:spTgt>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2">
                                            <p:graphicEl>
                                              <a:dgm id="{84DA3CE9-E23A-4F02-A6D6-B225AE0ABE4B}"/>
                                            </p:graphicEl>
                                          </p:spTgt>
                                        </p:tgtEl>
                                        <p:attrNameLst>
                                          <p:attrName>style.visibility</p:attrName>
                                        </p:attrNameLst>
                                      </p:cBhvr>
                                      <p:to>
                                        <p:strVal val="hidden"/>
                                      </p:to>
                                    </p:set>
                                  </p:childTnLst>
                                </p:cTn>
                              </p:par>
                            </p:childTnLst>
                          </p:cTn>
                        </p:par>
                        <p:par>
                          <p:cTn id="45" fill="hold">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2">
                                            <p:graphicEl>
                                              <a:dgm id="{0E973499-FE6A-4A71-98B6-9AD78734E37B}"/>
                                            </p:graphicEl>
                                          </p:spTgt>
                                        </p:tgtEl>
                                        <p:attrNameLst>
                                          <p:attrName>style.visibility</p:attrName>
                                        </p:attrNameLst>
                                      </p:cBhvr>
                                      <p:to>
                                        <p:strVal val="visible"/>
                                      </p:to>
                                    </p:set>
                                    <p:animEffect transition="in" filter="wipe(up)">
                                      <p:cBhvr>
                                        <p:cTn id="48" dur="500"/>
                                        <p:tgtEl>
                                          <p:spTgt spid="2">
                                            <p:graphicEl>
                                              <a:dgm id="{0E973499-FE6A-4A71-98B6-9AD78734E37B}"/>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
                                            <p:graphicEl>
                                              <a:dgm id="{9EF61902-1525-49CB-AFE9-7BA3C8A2E912}"/>
                                            </p:graphicEl>
                                          </p:spTgt>
                                        </p:tgtEl>
                                        <p:attrNameLst>
                                          <p:attrName>style.visibility</p:attrName>
                                        </p:attrNameLst>
                                      </p:cBhvr>
                                      <p:to>
                                        <p:strVal val="visible"/>
                                      </p:to>
                                    </p:set>
                                    <p:animEffect transition="in" filter="wipe(up)">
                                      <p:cBhvr>
                                        <p:cTn id="51" dur="500"/>
                                        <p:tgtEl>
                                          <p:spTgt spid="2">
                                            <p:graphicEl>
                                              <a:dgm id="{9EF61902-1525-49CB-AFE9-7BA3C8A2E912}"/>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5"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linds(vertical)">
                                      <p:cBhvr>
                                        <p:cTn id="56" dur="500"/>
                                        <p:tgtEl>
                                          <p:spTgt spid="10"/>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animEffect transition="in" filter="wipe(left)">
                                      <p:cBhvr>
                                        <p:cTn id="60" dur="500"/>
                                        <p:tgtEl>
                                          <p:spTgt spid="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linds(horizontal)">
                                      <p:cBhvr>
                                        <p:cTn id="65" dur="500"/>
                                        <p:tgtEl>
                                          <p:spTgt spid="9"/>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animEffect transition="in" filter="wipe(left)">
                                      <p:cBhvr>
                                        <p:cTn id="69" dur="500"/>
                                        <p:tgtEl>
                                          <p:spTgt spid="3">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left)">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Graphic spid="2" grpId="0" uiExpand="1">
        <p:bldSub>
          <a:bldDgm bld="one"/>
        </p:bldSub>
      </p:bldGraphic>
      <p:bldGraphic spid="2" grpId="1">
        <p:bldSub>
          <a:bldDgm bld="one"/>
        </p:bldSub>
      </p:bldGraphic>
      <p:bldGraphic spid="2" grpId="2">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3" name="Imagen 2" descr="Dibujo en blanco y negro&#10;&#10;Descripción generada automáticamente con confianza media">
            <a:extLst>
              <a:ext uri="{FF2B5EF4-FFF2-40B4-BE49-F238E27FC236}">
                <a16:creationId xmlns:a16="http://schemas.microsoft.com/office/drawing/2014/main" id="{DC2D6A24-4C13-8407-255D-146DE9FC1C14}"/>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graphicFrame>
        <p:nvGraphicFramePr>
          <p:cNvPr id="5" name="Diagrama 4">
            <a:extLst>
              <a:ext uri="{FF2B5EF4-FFF2-40B4-BE49-F238E27FC236}">
                <a16:creationId xmlns:a16="http://schemas.microsoft.com/office/drawing/2014/main" id="{F7F92077-E65C-DE81-DD32-05175583FE01}"/>
              </a:ext>
            </a:extLst>
          </p:cNvPr>
          <p:cNvGraphicFramePr/>
          <p:nvPr>
            <p:extLst>
              <p:ext uri="{D42A27DB-BD31-4B8C-83A1-F6EECF244321}">
                <p14:modId xmlns:p14="http://schemas.microsoft.com/office/powerpoint/2010/main" val="766678843"/>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388EC677-61BC-F81F-4332-819F9DF09FAD}"/>
              </a:ext>
            </a:extLst>
          </p:cNvPr>
          <p:cNvSpPr txBox="1"/>
          <p:nvPr/>
        </p:nvSpPr>
        <p:spPr>
          <a:xfrm>
            <a:off x="4196306" y="136324"/>
            <a:ext cx="7752263" cy="1754326"/>
          </a:xfrm>
          <a:prstGeom prst="rect">
            <a:avLst/>
          </a:prstGeom>
          <a:noFill/>
        </p:spPr>
        <p:txBody>
          <a:bodyPr wrap="square">
            <a:spAutoFit/>
          </a:bodyPr>
          <a:lstStyle/>
          <a:p>
            <a:r>
              <a:rPr lang="es-ES" b="1" dirty="0"/>
              <a:t>¿Consistirán nuestros ejercicios de devoción en pedir y recibir?</a:t>
            </a:r>
          </a:p>
          <a:p>
            <a:r>
              <a:rPr lang="es-ES" b="1" dirty="0"/>
              <a:t>¿Estaremos siempre pensando en nuestras necesidades y nunca en los beneficios que recibimos? ¿Recibiremos las mercedes del Señor, y nunca le expresaremos nuestra gratitud, nunca lo alabaremos por lo que ha hecho por nosotros? No oramos demasiado, pero somos demasiado parsimoniosos en cuanto a dar las gracias. </a:t>
            </a:r>
          </a:p>
        </p:txBody>
      </p:sp>
      <p:pic>
        <p:nvPicPr>
          <p:cNvPr id="7" name="Imagen 6" descr="Una persona con un vestido largo&#10;&#10;Descripción generada automáticamente con confianza baja">
            <a:extLst>
              <a:ext uri="{FF2B5EF4-FFF2-40B4-BE49-F238E27FC236}">
                <a16:creationId xmlns:a16="http://schemas.microsoft.com/office/drawing/2014/main" id="{D2362ED1-5180-2A48-0598-B2F15CB3ED90}"/>
              </a:ext>
            </a:extLst>
          </p:cNvPr>
          <p:cNvPicPr>
            <a:picLocks noChangeAspect="1"/>
          </p:cNvPicPr>
          <p:nvPr/>
        </p:nvPicPr>
        <p:blipFill rotWithShape="1">
          <a:blip r:embed="rId9">
            <a:extLst>
              <a:ext uri="{28A0092B-C50C-407E-A947-70E740481C1C}">
                <a14:useLocalDpi xmlns:a14="http://schemas.microsoft.com/office/drawing/2010/main" val="0"/>
              </a:ext>
            </a:extLst>
          </a:blip>
          <a:srcRect l="10400" t="278" r="32336" b="-278"/>
          <a:stretch/>
        </p:blipFill>
        <p:spPr>
          <a:xfrm flipH="1">
            <a:off x="8063235" y="1714499"/>
            <a:ext cx="3747123" cy="4907609"/>
          </a:xfrm>
          <a:prstGeom prst="rect">
            <a:avLst/>
          </a:prstGeom>
          <a:ln w="88900" cap="sq" cmpd="thickThin">
            <a:solidFill>
              <a:srgbClr val="1C94D0"/>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70F07DA3-F516-71BA-49AD-E0F47ED21A8C}"/>
              </a:ext>
            </a:extLst>
          </p:cNvPr>
          <p:cNvSpPr txBox="1"/>
          <p:nvPr/>
        </p:nvSpPr>
        <p:spPr>
          <a:xfrm>
            <a:off x="4196306" y="1894652"/>
            <a:ext cx="3856538" cy="4801314"/>
          </a:xfrm>
          <a:prstGeom prst="rect">
            <a:avLst/>
          </a:prstGeom>
          <a:noFill/>
        </p:spPr>
        <p:txBody>
          <a:bodyPr wrap="square">
            <a:spAutoFit/>
          </a:bodyPr>
          <a:lstStyle/>
          <a:p>
            <a:r>
              <a:rPr lang="es-ES" b="1" dirty="0"/>
              <a:t>Si la bondad amante de Dios provocase más agradecimiento y alabanza, tendríamos más poder en la oración. Abundaríamos más y más en el amor de Dios, y él nos proporcionaría más dádivas por las cuales alabarle. Vosotros que os quejáis que Dios no oye vuestras oraciones, cambiad el orden actual, y mezclad alabanzas con vuestras peticiones.</a:t>
            </a:r>
          </a:p>
          <a:p>
            <a:r>
              <a:rPr lang="es-ES" b="1" dirty="0"/>
              <a:t>Cuando consideréis su bondad y misericordia, hallaréis que él tiene en cuenta vuestras necesidades.</a:t>
            </a:r>
          </a:p>
          <a:p>
            <a:r>
              <a:rPr lang="es-ES" b="1" dirty="0"/>
              <a:t>Orad, orad fervientemente y sin cesar, pero no os olvidéis de alabar a Dios.—Testimonios para la Iglesia 5:297.</a:t>
            </a:r>
          </a:p>
        </p:txBody>
      </p:sp>
    </p:spTree>
    <p:extLst>
      <p:ext uri="{BB962C8B-B14F-4D97-AF65-F5344CB8AC3E}">
        <p14:creationId xmlns:p14="http://schemas.microsoft.com/office/powerpoint/2010/main" val="11597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
                                            <p:graphicEl>
                                              <a:dgm id="{D87C58F4-BB92-4E61-869F-2DB5854DA94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
                                            <p:graphicEl>
                                              <a:dgm id="{2E92301B-0BD4-474D-A8E1-2FB162983689}"/>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
                                            <p:graphicEl>
                                              <a:dgm id="{84DA3CE9-E23A-4F02-A6D6-B225AE0ABE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5">
                                            <p:graphicEl>
                                              <a:dgm id="{37584BAE-77F5-4E86-818E-83E4CFDC5AE0}"/>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5">
                                            <p:graphicEl>
                                              <a:dgm id="{580B15EC-3562-4CA6-B8CD-216A3D66905F}"/>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5">
                                            <p:graphicEl>
                                              <a:dgm id="{EE3419F3-850F-46ED-BA8B-439B285BAA76}"/>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5">
                                            <p:graphicEl>
                                              <a:dgm id="{6E640DEA-0A9E-4C4E-B29A-7A9FEF6845EB}"/>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5">
                                            <p:graphicEl>
                                              <a:dgm id="{876742BB-6C48-454F-B9D3-11AB6EB1AC81}"/>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5">
                                            <p:graphicEl>
                                              <a:dgm id="{D87C58F4-BB92-4E61-869F-2DB5854DA94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5">
                                            <p:graphicEl>
                                              <a:dgm id="{2E92301B-0BD4-474D-A8E1-2FB162983689}"/>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5">
                                            <p:graphicEl>
                                              <a:dgm id="{84DA3CE9-E23A-4F02-A6D6-B225AE0ABE4B}"/>
                                            </p:graphicEl>
                                          </p:spTgt>
                                        </p:tgtEl>
                                        <p:attrNameLst>
                                          <p:attrName>style.visibility</p:attrName>
                                        </p:attrNameLst>
                                      </p:cBhvr>
                                      <p:to>
                                        <p:strVal val="hidden"/>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5">
                                            <p:graphicEl>
                                              <a:dgm id="{DD5D0373-1C19-41DA-88DE-87C030500FCB}"/>
                                            </p:graphicEl>
                                          </p:spTgt>
                                        </p:tgtEl>
                                        <p:attrNameLst>
                                          <p:attrName>style.visibility</p:attrName>
                                        </p:attrNameLst>
                                      </p:cBhvr>
                                      <p:to>
                                        <p:strVal val="visible"/>
                                      </p:to>
                                    </p:set>
                                    <p:animEffect transition="in" filter="wipe(up)">
                                      <p:cBhvr>
                                        <p:cTn id="40" dur="500"/>
                                        <p:tgtEl>
                                          <p:spTgt spid="5">
                                            <p:graphicEl>
                                              <a:dgm id="{DD5D0373-1C19-41DA-88DE-87C030500FCB}"/>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
                                            <p:graphicEl>
                                              <a:dgm id="{EB5F7737-3B51-4D68-AC3B-DBFAF9066CBB}"/>
                                            </p:graphicEl>
                                          </p:spTgt>
                                        </p:tgtEl>
                                        <p:attrNameLst>
                                          <p:attrName>style.visibility</p:attrName>
                                        </p:attrNameLst>
                                      </p:cBhvr>
                                      <p:to>
                                        <p:strVal val="visible"/>
                                      </p:to>
                                    </p:set>
                                    <p:animEffect transition="in" filter="wipe(up)">
                                      <p:cBhvr>
                                        <p:cTn id="43" dur="500"/>
                                        <p:tgtEl>
                                          <p:spTgt spid="5">
                                            <p:graphicEl>
                                              <a:dgm id="{EB5F7737-3B51-4D68-AC3B-DBFAF9066CBB}"/>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edge">
                                      <p:cBhvr>
                                        <p:cTn id="53" dur="750"/>
                                        <p:tgtEl>
                                          <p:spTgt spid="7"/>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wipe(left)">
                                      <p:cBhvr>
                                        <p:cTn id="57" dur="500"/>
                                        <p:tgtEl>
                                          <p:spTgt spid="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
                                            <p:txEl>
                                              <p:pRg st="1" end="1"/>
                                            </p:txEl>
                                          </p:spTgt>
                                        </p:tgtEl>
                                        <p:attrNameLst>
                                          <p:attrName>style.visibility</p:attrName>
                                        </p:attrNameLst>
                                      </p:cBhvr>
                                      <p:to>
                                        <p:strVal val="visible"/>
                                      </p:to>
                                    </p:set>
                                    <p:animEffect transition="in" filter="wipe(left)">
                                      <p:cBhvr>
                                        <p:cTn id="62" dur="500"/>
                                        <p:tgtEl>
                                          <p:spTgt spid="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animEffect transition="in" filter="wipe(left)">
                                      <p:cBhvr>
                                        <p:cTn id="6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p:bldSub>
          <a:bldDgm bld="one"/>
        </p:bldSub>
      </p:bldGraphic>
      <p:bldGraphic spid="5" grpId="2">
        <p:bldSub>
          <a:bldDgm bld="one"/>
        </p:bldSub>
      </p:bldGraphic>
      <p:bldP spid="4" grpId="0"/>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2" name="Imagen 1" descr="Dibujo en blanco y negro&#10;&#10;Descripción generada automáticamente con confianza media">
            <a:extLst>
              <a:ext uri="{FF2B5EF4-FFF2-40B4-BE49-F238E27FC236}">
                <a16:creationId xmlns:a16="http://schemas.microsoft.com/office/drawing/2014/main" id="{3E1EF972-AC57-345F-480E-6C65D6D1E85F}"/>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sp>
        <p:nvSpPr>
          <p:cNvPr id="3" name="CuadroTexto 2">
            <a:extLst>
              <a:ext uri="{FF2B5EF4-FFF2-40B4-BE49-F238E27FC236}">
                <a16:creationId xmlns:a16="http://schemas.microsoft.com/office/drawing/2014/main" id="{E74F62E3-ABD8-F376-C80E-9D4D26DE8995}"/>
              </a:ext>
            </a:extLst>
          </p:cNvPr>
          <p:cNvSpPr txBox="1"/>
          <p:nvPr/>
        </p:nvSpPr>
        <p:spPr>
          <a:xfrm>
            <a:off x="4285841" y="120508"/>
            <a:ext cx="7744914" cy="2031325"/>
          </a:xfrm>
          <a:prstGeom prst="rect">
            <a:avLst/>
          </a:prstGeom>
          <a:noFill/>
        </p:spPr>
        <p:txBody>
          <a:bodyPr wrap="square">
            <a:spAutoFit/>
          </a:bodyPr>
          <a:lstStyle/>
          <a:p>
            <a:r>
              <a:rPr lang="es-ES" b="1" dirty="0"/>
              <a:t>El enemigo no puede vencer al humilde alumno de Cristo, al que ora y anda en presencia del Señor. Cristo se interpone entre ambos como un escudo, un refugio, para desviar los ataques del maligno.</a:t>
            </a:r>
          </a:p>
          <a:p>
            <a:r>
              <a:rPr lang="es-ES" b="1" dirty="0"/>
              <a:t>Se ha prometido lo siguiente: “Porque vendrá el enemigo como río, mas el Espíritu de Jehová levantará bandera contra él”... No hay poder en todo el ejército satánico que pueda desarmar al alma que confía, con sencilla fe, en la sabiduría que desciende de Dios.—Mi vida hoy, 326.</a:t>
            </a:r>
          </a:p>
        </p:txBody>
      </p:sp>
      <p:sp>
        <p:nvSpPr>
          <p:cNvPr id="6" name="CuadroTexto 5">
            <a:extLst>
              <a:ext uri="{FF2B5EF4-FFF2-40B4-BE49-F238E27FC236}">
                <a16:creationId xmlns:a16="http://schemas.microsoft.com/office/drawing/2014/main" id="{89B78486-BA5B-4CF5-C1AC-4B01599A96C6}"/>
              </a:ext>
            </a:extLst>
          </p:cNvPr>
          <p:cNvSpPr txBox="1"/>
          <p:nvPr/>
        </p:nvSpPr>
        <p:spPr>
          <a:xfrm>
            <a:off x="9178273" y="2151833"/>
            <a:ext cx="2757565" cy="4401205"/>
          </a:xfrm>
          <a:prstGeom prst="rect">
            <a:avLst/>
          </a:prstGeom>
          <a:noFill/>
        </p:spPr>
        <p:txBody>
          <a:bodyPr wrap="square">
            <a:spAutoFit/>
          </a:bodyPr>
          <a:lstStyle/>
          <a:p>
            <a:r>
              <a:rPr lang="es-ES" sz="2000" b="1" dirty="0"/>
              <a:t>Hay un gran poder en la oración. Nuestro poderoso adversario</a:t>
            </a:r>
            <a:br>
              <a:rPr lang="es-ES" sz="2000" b="1" dirty="0"/>
            </a:br>
            <a:r>
              <a:rPr lang="es-ES" sz="2000" b="1" dirty="0"/>
              <a:t>constantemente procura mantener lejos de Dios al alma turbada. Una súplica elevada al cielo por el santo más humilde es más temible para Satanás que los decretos gubernamentales o las órdenes reales.</a:t>
            </a:r>
            <a:br>
              <a:rPr lang="es-ES" sz="2000" b="1" dirty="0"/>
            </a:br>
            <a:r>
              <a:rPr lang="es-ES" sz="2000" b="1" dirty="0"/>
              <a:t>— ST 27-10-1881. </a:t>
            </a:r>
          </a:p>
        </p:txBody>
      </p:sp>
      <p:graphicFrame>
        <p:nvGraphicFramePr>
          <p:cNvPr id="7" name="Diagrama 6">
            <a:extLst>
              <a:ext uri="{FF2B5EF4-FFF2-40B4-BE49-F238E27FC236}">
                <a16:creationId xmlns:a16="http://schemas.microsoft.com/office/drawing/2014/main" id="{3766862B-4B0E-D61D-1619-A0622DAB59D2}"/>
              </a:ext>
            </a:extLst>
          </p:cNvPr>
          <p:cNvGraphicFramePr/>
          <p:nvPr>
            <p:extLst>
              <p:ext uri="{D42A27DB-BD31-4B8C-83A1-F6EECF244321}">
                <p14:modId xmlns:p14="http://schemas.microsoft.com/office/powerpoint/2010/main" val="2727030064"/>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Dibujo de un hombre&#10;&#10;Descripción generada automáticamente con confianza media">
            <a:extLst>
              <a:ext uri="{FF2B5EF4-FFF2-40B4-BE49-F238E27FC236}">
                <a16:creationId xmlns:a16="http://schemas.microsoft.com/office/drawing/2014/main" id="{60035D7E-EFEC-253C-3D57-1BED344F91B0}"/>
              </a:ext>
            </a:extLst>
          </p:cNvPr>
          <p:cNvPicPr>
            <a:picLocks noChangeAspect="1"/>
          </p:cNvPicPr>
          <p:nvPr/>
        </p:nvPicPr>
        <p:blipFill rotWithShape="1">
          <a:blip r:embed="rId9">
            <a:extLst>
              <a:ext uri="{28A0092B-C50C-407E-A947-70E740481C1C}">
                <a14:useLocalDpi xmlns:a14="http://schemas.microsoft.com/office/drawing/2010/main" val="0"/>
              </a:ext>
            </a:extLst>
          </a:blip>
          <a:srcRect l="2563" b="4893"/>
          <a:stretch/>
        </p:blipFill>
        <p:spPr>
          <a:xfrm>
            <a:off x="4378902" y="2151833"/>
            <a:ext cx="4723638" cy="4508740"/>
          </a:xfrm>
          <a:prstGeom prst="ellipse">
            <a:avLst/>
          </a:prstGeom>
          <a:ln w="63500" cap="rnd">
            <a:solidFill>
              <a:srgbClr val="17529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84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7">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graphicEl>
                                              <a:dgm id="{D87C58F4-BB92-4E61-869F-2DB5854DA94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
                                            <p:graphicEl>
                                              <a:dgm id="{2E92301B-0BD4-474D-A8E1-2FB162983689}"/>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graphicEl>
                                              <a:dgm id="{84DA3CE9-E23A-4F02-A6D6-B225AE0ABE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7">
                                            <p:graphicEl>
                                              <a:dgm id="{EE3419F3-850F-46ED-BA8B-439B285BAA76}"/>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7">
                                            <p:graphicEl>
                                              <a:dgm id="{6E640DEA-0A9E-4C4E-B29A-7A9FEF6845EB}"/>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7">
                                            <p:graphicEl>
                                              <a:dgm id="{876742BB-6C48-454F-B9D3-11AB6EB1AC81}"/>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7">
                                            <p:graphicEl>
                                              <a:dgm id="{D87C58F4-BB92-4E61-869F-2DB5854DA94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7">
                                            <p:graphicEl>
                                              <a:dgm id="{2E92301B-0BD4-474D-A8E1-2FB162983689}"/>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7">
                                            <p:graphicEl>
                                              <a:dgm id="{84DA3CE9-E23A-4F02-A6D6-B225AE0ABE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7">
                                            <p:graphicEl>
                                              <a:dgm id="{37584BAE-77F5-4E86-818E-83E4CFDC5AE0}"/>
                                            </p:graphicEl>
                                          </p:spTgt>
                                        </p:tgtEl>
                                        <p:attrNameLst>
                                          <p:attrName>style.visibility</p:attrName>
                                        </p:attrNameLst>
                                      </p:cBhvr>
                                      <p:to>
                                        <p:strVal val="visible"/>
                                      </p:to>
                                    </p:set>
                                    <p:animEffect transition="in" filter="wipe(up)">
                                      <p:cBhvr>
                                        <p:cTn id="32" dur="500"/>
                                        <p:tgtEl>
                                          <p:spTgt spid="7">
                                            <p:graphicEl>
                                              <a:dgm id="{37584BAE-77F5-4E86-818E-83E4CFDC5AE0}"/>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graphicEl>
                                              <a:dgm id="{580B15EC-3562-4CA6-B8CD-216A3D66905F}"/>
                                            </p:graphicEl>
                                          </p:spTgt>
                                        </p:tgtEl>
                                        <p:attrNameLst>
                                          <p:attrName>style.visibility</p:attrName>
                                        </p:attrNameLst>
                                      </p:cBhvr>
                                      <p:to>
                                        <p:strVal val="visible"/>
                                      </p:to>
                                    </p:set>
                                    <p:animEffect transition="in" filter="wipe(up)">
                                      <p:cBhvr>
                                        <p:cTn id="35" dur="500"/>
                                        <p:tgtEl>
                                          <p:spTgt spid="7">
                                            <p:graphicEl>
                                              <a:dgm id="{580B15EC-3562-4CA6-B8CD-216A3D66905F}"/>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par>
                          <p:cTn id="41" fill="hold">
                            <p:stCondLst>
                              <p:cond delay="500"/>
                            </p:stCondLst>
                            <p:childTnLst>
                              <p:par>
                                <p:cTn id="42" presetID="16" presetClass="entr" presetSubtype="42"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out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wipe(left)">
                                      <p:cBhvr>
                                        <p:cTn id="49" dur="500"/>
                                        <p:tgtEl>
                                          <p:spTgt spid="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wipe(left)">
                                      <p:cBhvr>
                                        <p:cTn id="5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Graphic spid="7" grpId="0" uiExpand="1">
        <p:bldSub>
          <a:bldDgm bld="one"/>
        </p:bldSub>
      </p:bldGraphic>
      <p:bldGraphic spid="7" grpId="1">
        <p:bldSub>
          <a:bldDgm bld="one"/>
        </p:bldSub>
      </p:bldGraphic>
      <p:bldGraphic spid="7" grpId="2">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2" name="Imagen 1" descr="Dibujo en blanco y negro&#10;&#10;Descripción generada automáticamente con confianza media">
            <a:extLst>
              <a:ext uri="{FF2B5EF4-FFF2-40B4-BE49-F238E27FC236}">
                <a16:creationId xmlns:a16="http://schemas.microsoft.com/office/drawing/2014/main" id="{E3ED6DAB-220B-CC56-BB0F-A8C2BA805D9D}"/>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sp>
        <p:nvSpPr>
          <p:cNvPr id="3" name="CuadroTexto 2">
            <a:extLst>
              <a:ext uri="{FF2B5EF4-FFF2-40B4-BE49-F238E27FC236}">
                <a16:creationId xmlns:a16="http://schemas.microsoft.com/office/drawing/2014/main" id="{7EAEE58C-863A-6BF2-2B0C-18E165D88C37}"/>
              </a:ext>
            </a:extLst>
          </p:cNvPr>
          <p:cNvSpPr txBox="1"/>
          <p:nvPr/>
        </p:nvSpPr>
        <p:spPr>
          <a:xfrm>
            <a:off x="4274736" y="244801"/>
            <a:ext cx="3000375" cy="6463308"/>
          </a:xfrm>
          <a:prstGeom prst="rect">
            <a:avLst/>
          </a:prstGeom>
          <a:noFill/>
        </p:spPr>
        <p:txBody>
          <a:bodyPr wrap="square">
            <a:spAutoFit/>
          </a:bodyPr>
          <a:lstStyle/>
          <a:p>
            <a:r>
              <a:rPr lang="es-ES" b="1" dirty="0"/>
              <a:t>El cambio que necesitamos es un cambio de corazón; y solo</a:t>
            </a:r>
          </a:p>
          <a:p>
            <a:r>
              <a:rPr lang="es-ES" b="1" dirty="0"/>
              <a:t>se puede obtener buscando a Dios individualmente, buscando su bendición, pidiéndole su poder, orando fervientemente para que su gracia pueda venir sobre nosotros y que sean transformados nuestros caracteres. Este es el cambio que necesitamos hoy, y para lograrlo debiéramos ejercer energía perseverante y manifestar cordial fervor.</a:t>
            </a:r>
          </a:p>
          <a:p>
            <a:r>
              <a:rPr lang="es-ES" b="1" dirty="0"/>
              <a:t>Debiéramos preguntar con verdadera sinceridad: “¿Qué debo hacer para ser salvo?” Debiéramos saber exactamente qué pasos estamos dando hacia el cielo.—Mensajes Selectos 1:219, 220.</a:t>
            </a:r>
          </a:p>
        </p:txBody>
      </p:sp>
      <p:graphicFrame>
        <p:nvGraphicFramePr>
          <p:cNvPr id="5" name="Diagrama 4">
            <a:extLst>
              <a:ext uri="{FF2B5EF4-FFF2-40B4-BE49-F238E27FC236}">
                <a16:creationId xmlns:a16="http://schemas.microsoft.com/office/drawing/2014/main" id="{BAF003B8-433E-C8F0-E282-2AE6F010FE78}"/>
              </a:ext>
            </a:extLst>
          </p:cNvPr>
          <p:cNvGraphicFramePr/>
          <p:nvPr>
            <p:extLst>
              <p:ext uri="{D42A27DB-BD31-4B8C-83A1-F6EECF244321}">
                <p14:modId xmlns:p14="http://schemas.microsoft.com/office/powerpoint/2010/main" val="846951813"/>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Imagen que contiene persona, hombre, sostener, comida&#10;&#10;Descripción generada automáticamente">
            <a:extLst>
              <a:ext uri="{FF2B5EF4-FFF2-40B4-BE49-F238E27FC236}">
                <a16:creationId xmlns:a16="http://schemas.microsoft.com/office/drawing/2014/main" id="{45DCA561-9C93-105E-F69C-989A197C6691}"/>
              </a:ext>
            </a:extLst>
          </p:cNvPr>
          <p:cNvPicPr>
            <a:picLocks noChangeAspect="1"/>
          </p:cNvPicPr>
          <p:nvPr/>
        </p:nvPicPr>
        <p:blipFill rotWithShape="1">
          <a:blip r:embed="rId9">
            <a:extLst>
              <a:ext uri="{28A0092B-C50C-407E-A947-70E740481C1C}">
                <a14:useLocalDpi xmlns:a14="http://schemas.microsoft.com/office/drawing/2010/main" val="0"/>
              </a:ext>
            </a:extLst>
          </a:blip>
          <a:srcRect l="3647" r="12700"/>
          <a:stretch/>
        </p:blipFill>
        <p:spPr>
          <a:xfrm>
            <a:off x="7321778" y="341508"/>
            <a:ext cx="4538200" cy="6271691"/>
          </a:xfrm>
          <a:prstGeom prst="rect">
            <a:avLst/>
          </a:prstGeom>
          <a:ln w="190500" cap="sq">
            <a:solidFill>
              <a:srgbClr val="213B6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2119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graphicEl>
                                              <a:dgm id="{D87C58F4-BB92-4E61-869F-2DB5854DA94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graphicEl>
                                              <a:dgm id="{2E92301B-0BD4-474D-A8E1-2FB162983689}"/>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graphicEl>
                                              <a:dgm id="{84DA3CE9-E23A-4F02-A6D6-B225AE0ABE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5">
                                            <p:graphicEl>
                                              <a:dgm id="{876742BB-6C48-454F-B9D3-11AB6EB1AC81}"/>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5">
                                            <p:graphicEl>
                                              <a:dgm id="{D87C58F4-BB92-4E61-869F-2DB5854DA94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5">
                                            <p:graphicEl>
                                              <a:dgm id="{2E92301B-0BD4-474D-A8E1-2FB162983689}"/>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5">
                                            <p:graphicEl>
                                              <a:dgm id="{84DA3CE9-E23A-4F02-A6D6-B225AE0ABE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5">
                                            <p:graphicEl>
                                              <a:dgm id="{EE3419F3-850F-46ED-BA8B-439B285BAA76}"/>
                                            </p:graphicEl>
                                          </p:spTgt>
                                        </p:tgtEl>
                                        <p:attrNameLst>
                                          <p:attrName>style.visibility</p:attrName>
                                        </p:attrNameLst>
                                      </p:cBhvr>
                                      <p:to>
                                        <p:strVal val="visible"/>
                                      </p:to>
                                    </p:set>
                                    <p:animEffect transition="in" filter="wipe(up)">
                                      <p:cBhvr>
                                        <p:cTn id="24" dur="500"/>
                                        <p:tgtEl>
                                          <p:spTgt spid="5">
                                            <p:graphicEl>
                                              <a:dgm id="{EE3419F3-850F-46ED-BA8B-439B285BAA76}"/>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
                                            <p:graphicEl>
                                              <a:dgm id="{6E640DEA-0A9E-4C4E-B29A-7A9FEF6845EB}"/>
                                            </p:graphicEl>
                                          </p:spTgt>
                                        </p:tgtEl>
                                        <p:attrNameLst>
                                          <p:attrName>style.visibility</p:attrName>
                                        </p:attrNameLst>
                                      </p:cBhvr>
                                      <p:to>
                                        <p:strVal val="visible"/>
                                      </p:to>
                                    </p:set>
                                    <p:animEffect transition="in" filter="wipe(up)">
                                      <p:cBhvr>
                                        <p:cTn id="27" dur="500"/>
                                        <p:tgtEl>
                                          <p:spTgt spid="5">
                                            <p:graphicEl>
                                              <a:dgm id="{6E640DEA-0A9E-4C4E-B29A-7A9FEF6845E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750" fill="hold"/>
                                        <p:tgtEl>
                                          <p:spTgt spid="9"/>
                                        </p:tgtEl>
                                        <p:attrNameLst>
                                          <p:attrName>ppt_w</p:attrName>
                                        </p:attrNameLst>
                                      </p:cBhvr>
                                      <p:tavLst>
                                        <p:tav tm="0">
                                          <p:val>
                                            <p:fltVal val="0"/>
                                          </p:val>
                                        </p:tav>
                                        <p:tav tm="100000">
                                          <p:val>
                                            <p:strVal val="#ppt_w"/>
                                          </p:val>
                                        </p:tav>
                                      </p:tavLst>
                                    </p:anim>
                                    <p:anim calcmode="lin" valueType="num">
                                      <p:cBhvr>
                                        <p:cTn id="33" dur="750" fill="hold"/>
                                        <p:tgtEl>
                                          <p:spTgt spid="9"/>
                                        </p:tgtEl>
                                        <p:attrNameLst>
                                          <p:attrName>ppt_h</p:attrName>
                                        </p:attrNameLst>
                                      </p:cBhvr>
                                      <p:tavLst>
                                        <p:tav tm="0">
                                          <p:val>
                                            <p:fltVal val="0"/>
                                          </p:val>
                                        </p:tav>
                                        <p:tav tm="100000">
                                          <p:val>
                                            <p:strVal val="#ppt_h"/>
                                          </p:val>
                                        </p:tav>
                                      </p:tavLst>
                                    </p:anim>
                                    <p:anim calcmode="lin" valueType="num">
                                      <p:cBhvr>
                                        <p:cTn id="34" dur="750" fill="hold"/>
                                        <p:tgtEl>
                                          <p:spTgt spid="9"/>
                                        </p:tgtEl>
                                        <p:attrNameLst>
                                          <p:attrName>style.rotation</p:attrName>
                                        </p:attrNameLst>
                                      </p:cBhvr>
                                      <p:tavLst>
                                        <p:tav tm="0">
                                          <p:val>
                                            <p:fltVal val="90"/>
                                          </p:val>
                                        </p:tav>
                                        <p:tav tm="100000">
                                          <p:val>
                                            <p:fltVal val="0"/>
                                          </p:val>
                                        </p:tav>
                                      </p:tavLst>
                                    </p:anim>
                                    <p:animEffect transition="in" filter="fade">
                                      <p:cBhvr>
                                        <p:cTn id="35" dur="750"/>
                                        <p:tgtEl>
                                          <p:spTgt spid="9"/>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uiExpand="1">
        <p:bldSub>
          <a:bldDgm bld="one"/>
        </p:bldSub>
      </p:bldGraphic>
      <p:bldGraphic spid="5" grpId="1">
        <p:bldSub>
          <a:bldDgm bld="one"/>
        </p:bldSub>
      </p:bldGraphic>
      <p:bldGraphic spid="5" grpId="2">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920A7E64-E56F-E735-00DE-AB57AF2248C7}"/>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sp>
        <p:nvSpPr>
          <p:cNvPr id="3" name="CuadroTexto 2">
            <a:extLst>
              <a:ext uri="{FF2B5EF4-FFF2-40B4-BE49-F238E27FC236}">
                <a16:creationId xmlns:a16="http://schemas.microsoft.com/office/drawing/2014/main" id="{589C8E99-0BD3-3FDE-4317-5B810D7DCD92}"/>
              </a:ext>
            </a:extLst>
          </p:cNvPr>
          <p:cNvSpPr txBox="1"/>
          <p:nvPr/>
        </p:nvSpPr>
        <p:spPr>
          <a:xfrm>
            <a:off x="4176032" y="153271"/>
            <a:ext cx="7804686" cy="1477328"/>
          </a:xfrm>
          <a:prstGeom prst="rect">
            <a:avLst/>
          </a:prstGeom>
          <a:noFill/>
        </p:spPr>
        <p:txBody>
          <a:bodyPr wrap="square">
            <a:spAutoFit/>
          </a:bodyPr>
          <a:lstStyle/>
          <a:p>
            <a:r>
              <a:rPr lang="es-ES" b="1" dirty="0"/>
              <a:t>Al llamar a Dios nuestro Padre, reconocemos a todos sus hijos como nuestros hermanos. Todos formamos parte del gran tejido de la humanidad; todos somos miembros de una sola familia. En nuestras peticiones hemos de incluir a nuestros prójimos tanto como a nosotros mismos. Nadie ora como es debido si solamente pide bendiciones para sí mismo.—Hijos e Hijas de Dios, 269.</a:t>
            </a:r>
          </a:p>
        </p:txBody>
      </p:sp>
      <p:sp>
        <p:nvSpPr>
          <p:cNvPr id="6" name="CuadroTexto 5">
            <a:extLst>
              <a:ext uri="{FF2B5EF4-FFF2-40B4-BE49-F238E27FC236}">
                <a16:creationId xmlns:a16="http://schemas.microsoft.com/office/drawing/2014/main" id="{ADC6A523-F303-4A1F-33BC-F50DC3F9DAE5}"/>
              </a:ext>
            </a:extLst>
          </p:cNvPr>
          <p:cNvSpPr txBox="1"/>
          <p:nvPr/>
        </p:nvSpPr>
        <p:spPr>
          <a:xfrm>
            <a:off x="4293054" y="5061293"/>
            <a:ext cx="7687664" cy="1754326"/>
          </a:xfrm>
          <a:prstGeom prst="rect">
            <a:avLst/>
          </a:prstGeom>
          <a:noFill/>
        </p:spPr>
        <p:txBody>
          <a:bodyPr wrap="square">
            <a:spAutoFit/>
          </a:bodyPr>
          <a:lstStyle/>
          <a:p>
            <a:r>
              <a:rPr lang="es-ES" b="1" dirty="0"/>
              <a:t>Algunos están enfermos y han perdido la esperanza. Devolvedles la luz del sol. Hay almas que han perdido su valor; habladles, orad por ellas. Hay quienes necesitan el pan de vida. Leedles de la Palabra de Dios. Hay una enfermedad del alma que ningún bálsamo puede alcanzar, ninguna medicina curar. Orad por estas [almas] y traedlas a Jesucristo. Y en toda vuestra obra Cristo estará presente para impresionar los corazones humanos.—</a:t>
            </a:r>
            <a:r>
              <a:rPr lang="es-ES" sz="1400" b="1" dirty="0"/>
              <a:t>El Ministerio de la Bondad, 75.</a:t>
            </a:r>
            <a:endParaRPr lang="es-ES" b="1" dirty="0"/>
          </a:p>
        </p:txBody>
      </p:sp>
      <p:graphicFrame>
        <p:nvGraphicFramePr>
          <p:cNvPr id="2" name="Diagrama 1">
            <a:extLst>
              <a:ext uri="{FF2B5EF4-FFF2-40B4-BE49-F238E27FC236}">
                <a16:creationId xmlns:a16="http://schemas.microsoft.com/office/drawing/2014/main" id="{0F8CA3BF-AA3F-D19B-F74B-69259B4723D3}"/>
              </a:ext>
            </a:extLst>
          </p:cNvPr>
          <p:cNvGraphicFramePr/>
          <p:nvPr>
            <p:extLst>
              <p:ext uri="{D42A27DB-BD31-4B8C-83A1-F6EECF244321}">
                <p14:modId xmlns:p14="http://schemas.microsoft.com/office/powerpoint/2010/main" val="1259792421"/>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Imagen que contiene persona, mujer, joven, viendo&#10;&#10;Descripción generada automáticamente">
            <a:extLst>
              <a:ext uri="{FF2B5EF4-FFF2-40B4-BE49-F238E27FC236}">
                <a16:creationId xmlns:a16="http://schemas.microsoft.com/office/drawing/2014/main" id="{1E75513E-83F6-95CA-3C9F-3B8FC231E64B}"/>
              </a:ext>
            </a:extLst>
          </p:cNvPr>
          <p:cNvPicPr>
            <a:picLocks noChangeAspect="1"/>
          </p:cNvPicPr>
          <p:nvPr/>
        </p:nvPicPr>
        <p:blipFill rotWithShape="1">
          <a:blip r:embed="rId9">
            <a:extLst>
              <a:ext uri="{28A0092B-C50C-407E-A947-70E740481C1C}">
                <a14:useLocalDpi xmlns:a14="http://schemas.microsoft.com/office/drawing/2010/main" val="0"/>
              </a:ext>
            </a:extLst>
          </a:blip>
          <a:srcRect l="3741" r="16825"/>
          <a:stretch/>
        </p:blipFill>
        <p:spPr>
          <a:xfrm>
            <a:off x="4238624" y="1662544"/>
            <a:ext cx="4026115" cy="3378999"/>
          </a:xfrm>
          <a:prstGeom prst="roundRect">
            <a:avLst>
              <a:gd name="adj" fmla="val 16667"/>
            </a:avLst>
          </a:prstGeom>
          <a:ln>
            <a:solidFill>
              <a:srgbClr val="CC0505"/>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C0505"/>
            </a:contourClr>
          </a:sp3d>
        </p:spPr>
      </p:pic>
      <p:pic>
        <p:nvPicPr>
          <p:cNvPr id="13" name="Imagen 12" descr="Un par de personas en un escenario&#10;&#10;Descripción generada automáticamente con confianza baja">
            <a:extLst>
              <a:ext uri="{FF2B5EF4-FFF2-40B4-BE49-F238E27FC236}">
                <a16:creationId xmlns:a16="http://schemas.microsoft.com/office/drawing/2014/main" id="{2CD32534-BCE9-F4AD-62C9-B6776D0550A2}"/>
              </a:ext>
            </a:extLst>
          </p:cNvPr>
          <p:cNvPicPr>
            <a:picLocks noChangeAspect="1"/>
          </p:cNvPicPr>
          <p:nvPr/>
        </p:nvPicPr>
        <p:blipFill rotWithShape="1">
          <a:blip r:embed="rId10">
            <a:extLst>
              <a:ext uri="{28A0092B-C50C-407E-A947-70E740481C1C}">
                <a14:useLocalDpi xmlns:a14="http://schemas.microsoft.com/office/drawing/2010/main" val="0"/>
              </a:ext>
            </a:extLst>
          </a:blip>
          <a:srcRect t="33058"/>
          <a:stretch/>
        </p:blipFill>
        <p:spPr>
          <a:xfrm>
            <a:off x="8370619" y="1662545"/>
            <a:ext cx="3477281" cy="3379000"/>
          </a:xfrm>
          <a:prstGeom prst="roundRect">
            <a:avLst>
              <a:gd name="adj" fmla="val 16667"/>
            </a:avLst>
          </a:prstGeom>
          <a:ln>
            <a:solidFill>
              <a:srgbClr val="CC0505"/>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C0505"/>
            </a:contourClr>
          </a:sp3d>
        </p:spPr>
      </p:pic>
    </p:spTree>
    <p:extLst>
      <p:ext uri="{BB962C8B-B14F-4D97-AF65-F5344CB8AC3E}">
        <p14:creationId xmlns:p14="http://schemas.microsoft.com/office/powerpoint/2010/main" val="172628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2E92301B-0BD4-474D-A8E1-2FB162983689}"/>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84DA3CE9-E23A-4F02-A6D6-B225AE0ABE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2">
                                            <p:graphicEl>
                                              <a:dgm id="{2E92301B-0BD4-474D-A8E1-2FB162983689}"/>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2">
                                            <p:graphicEl>
                                              <a:dgm id="{84DA3CE9-E23A-4F02-A6D6-B225AE0ABE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2">
                                            <p:graphicEl>
                                              <a:dgm id="{876742BB-6C48-454F-B9D3-11AB6EB1AC81}"/>
                                            </p:graphicEl>
                                          </p:spTgt>
                                        </p:tgtEl>
                                        <p:attrNameLst>
                                          <p:attrName>style.visibility</p:attrName>
                                        </p:attrNameLst>
                                      </p:cBhvr>
                                      <p:to>
                                        <p:strVal val="visible"/>
                                      </p:to>
                                    </p:set>
                                    <p:animEffect transition="in" filter="wipe(up)">
                                      <p:cBhvr>
                                        <p:cTn id="16" dur="500"/>
                                        <p:tgtEl>
                                          <p:spTgt spid="2">
                                            <p:graphicEl>
                                              <a:dgm id="{876742BB-6C48-454F-B9D3-11AB6EB1AC81}"/>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
                                            <p:graphicEl>
                                              <a:dgm id="{D87C58F4-BB92-4E61-869F-2DB5854DA94B}"/>
                                            </p:graphicEl>
                                          </p:spTgt>
                                        </p:tgtEl>
                                        <p:attrNameLst>
                                          <p:attrName>style.visibility</p:attrName>
                                        </p:attrNameLst>
                                      </p:cBhvr>
                                      <p:to>
                                        <p:strVal val="visible"/>
                                      </p:to>
                                    </p:set>
                                    <p:animEffect transition="in" filter="wipe(up)">
                                      <p:cBhvr>
                                        <p:cTn id="19" dur="500"/>
                                        <p:tgtEl>
                                          <p:spTgt spid="2">
                                            <p:graphicEl>
                                              <a:dgm id="{D87C58F4-BB92-4E61-869F-2DB5854DA94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4)">
                                      <p:cBhvr>
                                        <p:cTn id="24" dur="750"/>
                                        <p:tgtEl>
                                          <p:spTgt spid="7"/>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4)">
                                      <p:cBhvr>
                                        <p:cTn id="33" dur="750"/>
                                        <p:tgtEl>
                                          <p:spTgt spid="13"/>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Graphic spid="2" grpId="0" uiExpand="1">
        <p:bldSub>
          <a:bldDgm bld="one"/>
        </p:bldSub>
      </p:bldGraphic>
      <p:bldGraphic spid="2" grpId="1">
        <p:bldSub>
          <a:bldDgm bld="one"/>
        </p:bldSub>
      </p:bldGraphic>
      <p:bldGraphic spid="2" grpId="2">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3" name="Imagen 2" descr="Dibujo en blanco y negro&#10;&#10;Descripción generada automáticamente con confianza media">
            <a:extLst>
              <a:ext uri="{FF2B5EF4-FFF2-40B4-BE49-F238E27FC236}">
                <a16:creationId xmlns:a16="http://schemas.microsoft.com/office/drawing/2014/main" id="{18F7331D-5ABF-36E5-027A-671082E7F81B}"/>
              </a:ext>
            </a:extLst>
          </p:cNvPr>
          <p:cNvPicPr>
            <a:picLocks noChangeAspect="1"/>
          </p:cNvPicPr>
          <p:nvPr/>
        </p:nvPicPr>
        <p:blipFill>
          <a:blip r:embed="rId3">
            <a:alphaModFix amt="5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9283" y="1963554"/>
            <a:ext cx="3145481" cy="4562829"/>
          </a:xfrm>
          <a:prstGeom prst="rect">
            <a:avLst/>
          </a:prstGeom>
        </p:spPr>
      </p:pic>
      <p:graphicFrame>
        <p:nvGraphicFramePr>
          <p:cNvPr id="2" name="Diagrama 1">
            <a:extLst>
              <a:ext uri="{FF2B5EF4-FFF2-40B4-BE49-F238E27FC236}">
                <a16:creationId xmlns:a16="http://schemas.microsoft.com/office/drawing/2014/main" id="{F1083880-1693-D03D-F880-0BF15C0A6CF6}"/>
              </a:ext>
            </a:extLst>
          </p:cNvPr>
          <p:cNvGraphicFramePr/>
          <p:nvPr>
            <p:extLst>
              <p:ext uri="{D42A27DB-BD31-4B8C-83A1-F6EECF244321}">
                <p14:modId xmlns:p14="http://schemas.microsoft.com/office/powerpoint/2010/main" val="3507781061"/>
              </p:ext>
            </p:extLst>
          </p:nvPr>
        </p:nvGraphicFramePr>
        <p:xfrm>
          <a:off x="114300" y="-114300"/>
          <a:ext cx="4295775" cy="727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6964A830-5631-DE00-2A6A-19CA9DFF63F6}"/>
              </a:ext>
            </a:extLst>
          </p:cNvPr>
          <p:cNvSpPr txBox="1"/>
          <p:nvPr/>
        </p:nvSpPr>
        <p:spPr>
          <a:xfrm>
            <a:off x="4232365" y="150121"/>
            <a:ext cx="7696399" cy="3693319"/>
          </a:xfrm>
          <a:prstGeom prst="rect">
            <a:avLst/>
          </a:prstGeom>
          <a:noFill/>
        </p:spPr>
        <p:txBody>
          <a:bodyPr wrap="square">
            <a:spAutoFit/>
          </a:bodyPr>
          <a:lstStyle/>
          <a:p>
            <a:r>
              <a:rPr lang="es-ES" b="1" dirty="0"/>
              <a:t>Nuestras oraciones no han de consistir en peticiones egoístas, meramente para nuestro propio beneficio. Hemos de pedir para poder dar. El principio de la vida de Cristo debe ser el principio de nuestra vida. “Por ellos (dijo Cristo, refiriéndose a sus discípulos) yo me santifico a mí mismo, para que también ellos sean santificados en verdad”. Juan 17:19. La misma devoción, la misma abnegación, la misma sujeción a las declaraciones de la Palabra de Dios que se manifestaron en Cristo, deben verse en sus siervos. Nuestra misión en el mundo no es servirnos o agradarnos a nosotros mismos. Hemos de glorificar a Dios cooperando con él para salvar a los pecadores.</a:t>
            </a:r>
          </a:p>
          <a:p>
            <a:r>
              <a:rPr lang="es-ES" b="1" dirty="0"/>
              <a:t>Debemos pedir bendiciones a Dios para poder comunicarlas a los demás. La capacidad de recibir es preservada únicamente impartiendo. No podemos continuar recibiendo tesoros celestiales sin comunicarlos a aquellos que nos rodean. Palabras de Vida del Gran Maestro, 108. Or06 248.2</a:t>
            </a:r>
          </a:p>
        </p:txBody>
      </p:sp>
      <p:pic>
        <p:nvPicPr>
          <p:cNvPr id="10" name="Imagen 9" descr="Un grupo de personas haciendo gestos con la cara de un niño&#10;&#10;Descripción generada automáticamente con confianza baja">
            <a:extLst>
              <a:ext uri="{FF2B5EF4-FFF2-40B4-BE49-F238E27FC236}">
                <a16:creationId xmlns:a16="http://schemas.microsoft.com/office/drawing/2014/main" id="{E2E86019-F75E-6EB9-D1DC-79B6B99C20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5304" y="3930514"/>
            <a:ext cx="2053688" cy="2700718"/>
          </a:xfrm>
          <a:prstGeom prst="round2DiagRect">
            <a:avLst>
              <a:gd name="adj1" fmla="val 16667"/>
              <a:gd name="adj2" fmla="val 0"/>
            </a:avLst>
          </a:prstGeom>
          <a:ln w="88900" cap="sq">
            <a:solidFill>
              <a:srgbClr val="750505"/>
            </a:solidFill>
            <a:miter lim="800000"/>
          </a:ln>
          <a:effectLst>
            <a:outerShdw blurRad="254000" algn="tl" rotWithShape="0">
              <a:srgbClr val="000000">
                <a:alpha val="43000"/>
              </a:srgbClr>
            </a:outerShdw>
          </a:effectLst>
        </p:spPr>
      </p:pic>
      <p:pic>
        <p:nvPicPr>
          <p:cNvPr id="14" name="Imagen 13" descr="Imagen que contiene mujer, parado, hombre, pastel&#10;&#10;Descripción generada automáticamente">
            <a:extLst>
              <a:ext uri="{FF2B5EF4-FFF2-40B4-BE49-F238E27FC236}">
                <a16:creationId xmlns:a16="http://schemas.microsoft.com/office/drawing/2014/main" id="{8B4D25D1-CD5B-CF96-829B-61653E86CC48}"/>
              </a:ext>
            </a:extLst>
          </p:cNvPr>
          <p:cNvPicPr>
            <a:picLocks noChangeAspect="1"/>
          </p:cNvPicPr>
          <p:nvPr/>
        </p:nvPicPr>
        <p:blipFill rotWithShape="1">
          <a:blip r:embed="rId10">
            <a:extLst>
              <a:ext uri="{28A0092B-C50C-407E-A947-70E740481C1C}">
                <a14:useLocalDpi xmlns:a14="http://schemas.microsoft.com/office/drawing/2010/main" val="0"/>
              </a:ext>
            </a:extLst>
          </a:blip>
          <a:srcRect l="20245" r="20245"/>
          <a:stretch/>
        </p:blipFill>
        <p:spPr>
          <a:xfrm>
            <a:off x="4410075" y="3930514"/>
            <a:ext cx="4821638" cy="2700718"/>
          </a:xfrm>
          <a:prstGeom prst="round2DiagRect">
            <a:avLst>
              <a:gd name="adj1" fmla="val 0"/>
              <a:gd name="adj2" fmla="val 17027"/>
            </a:avLst>
          </a:prstGeom>
          <a:ln w="88900" cap="sq">
            <a:solidFill>
              <a:srgbClr val="750505"/>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418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2E92301B-0BD4-474D-A8E1-2FB162983689}"/>
                                            </p:graphicEl>
                                          </p:spTgt>
                                        </p:tgtEl>
                                        <p:attrNameLst>
                                          <p:attrName>style.visibility</p:attrName>
                                        </p:attrNameLst>
                                      </p:cBhvr>
                                      <p:to>
                                        <p:strVal val="visible"/>
                                      </p:to>
                                    </p:set>
                                    <p:animEffect transition="in" filter="wipe(up)">
                                      <p:cBhvr>
                                        <p:cTn id="7" dur="500"/>
                                        <p:tgtEl>
                                          <p:spTgt spid="2">
                                            <p:graphicEl>
                                              <a:dgm id="{2E92301B-0BD4-474D-A8E1-2FB162983689}"/>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84DA3CE9-E23A-4F02-A6D6-B225AE0ABE4B}"/>
                                            </p:graphicEl>
                                          </p:spTgt>
                                        </p:tgtEl>
                                        <p:attrNameLst>
                                          <p:attrName>style.visibility</p:attrName>
                                        </p:attrNameLst>
                                      </p:cBhvr>
                                      <p:to>
                                        <p:strVal val="visible"/>
                                      </p:to>
                                    </p:set>
                                    <p:animEffect transition="in" filter="wipe(up)">
                                      <p:cBhvr>
                                        <p:cTn id="10" dur="500"/>
                                        <p:tgtEl>
                                          <p:spTgt spid="2">
                                            <p:graphicEl>
                                              <a:dgm id="{84DA3CE9-E23A-4F02-A6D6-B225AE0ABE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interior, hombre, pantalla, televisión&#10;&#10;Descripción generada automáticamente">
            <a:extLst>
              <a:ext uri="{FF2B5EF4-FFF2-40B4-BE49-F238E27FC236}">
                <a16:creationId xmlns:a16="http://schemas.microsoft.com/office/drawing/2014/main" id="{9DCED4A7-BDF3-21A4-2B85-D2707C2EBDB4}"/>
              </a:ext>
            </a:extLst>
          </p:cNvPr>
          <p:cNvPicPr>
            <a:picLocks noChangeAspect="1"/>
          </p:cNvPicPr>
          <p:nvPr/>
        </p:nvPicPr>
        <p:blipFill rotWithShape="1">
          <a:blip r:embed="rId2">
            <a:extLst>
              <a:ext uri="{28A0092B-C50C-407E-A947-70E740481C1C}">
                <a14:useLocalDpi xmlns:a14="http://schemas.microsoft.com/office/drawing/2010/main" val="0"/>
              </a:ext>
            </a:extLst>
          </a:blip>
          <a:srcRect t="4252" b="20748"/>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E7E88AB-6A11-09C4-344A-22E3E1F0B4E0}"/>
              </a:ext>
            </a:extLst>
          </p:cNvPr>
          <p:cNvSpPr txBox="1"/>
          <p:nvPr/>
        </p:nvSpPr>
        <p:spPr>
          <a:xfrm>
            <a:off x="176644" y="231704"/>
            <a:ext cx="7367156" cy="2539157"/>
          </a:xfrm>
          <a:prstGeom prst="rect">
            <a:avLst/>
          </a:prstGeom>
          <a:noFill/>
        </p:spPr>
        <p:txBody>
          <a:bodyPr wrap="square">
            <a:spAutoFit/>
          </a:bodyPr>
          <a:lstStyle/>
          <a:p>
            <a:pPr>
              <a:spcBef>
                <a:spcPts val="600"/>
              </a:spcBef>
            </a:pPr>
            <a:r>
              <a:rPr lang="es-ES" sz="2200" b="1" dirty="0">
                <a:solidFill>
                  <a:schemeClr val="bg1"/>
                </a:solidFill>
                <a:effectLst>
                  <a:glow rad="101600">
                    <a:schemeClr val="tx1"/>
                  </a:glow>
                  <a:outerShdw blurRad="50800" dist="50800" dir="5400000" algn="ctr" rotWithShape="0">
                    <a:srgbClr val="5A3F30"/>
                  </a:outerShdw>
                </a:effectLst>
              </a:rPr>
              <a:t>Las Escrituras nos aconsejan: “Orad sin cesar”. Significa que debemos vivir y servir a nuestro Señor en la atmósfera de la oración. La oración es el canal de comunicación entre nosotros y Dios.</a:t>
            </a:r>
          </a:p>
          <a:p>
            <a:pPr>
              <a:spcBef>
                <a:spcPts val="600"/>
              </a:spcBef>
            </a:pPr>
            <a:r>
              <a:rPr lang="es-ES" sz="2200" b="1" dirty="0">
                <a:solidFill>
                  <a:schemeClr val="bg1"/>
                </a:solidFill>
                <a:effectLst>
                  <a:glow rad="101600">
                    <a:srgbClr val="5A3F30"/>
                  </a:glow>
                  <a:outerShdw blurRad="50800" dist="50800" dir="5400000" algn="ctr" rotWithShape="0">
                    <a:srgbClr val="5A3F30"/>
                  </a:outerShdw>
                </a:effectLst>
              </a:rPr>
              <a:t>Dios nos habla por medio de su Palabra, nosotros le respondemos por medio de la oración, y él siempre nos escucha. </a:t>
            </a:r>
          </a:p>
        </p:txBody>
      </p:sp>
      <p:sp>
        <p:nvSpPr>
          <p:cNvPr id="5" name="CuadroTexto 4">
            <a:extLst>
              <a:ext uri="{FF2B5EF4-FFF2-40B4-BE49-F238E27FC236}">
                <a16:creationId xmlns:a16="http://schemas.microsoft.com/office/drawing/2014/main" id="{5CF98242-4F5F-0390-3E5C-7C52EC611093}"/>
              </a:ext>
            </a:extLst>
          </p:cNvPr>
          <p:cNvSpPr txBox="1"/>
          <p:nvPr/>
        </p:nvSpPr>
        <p:spPr>
          <a:xfrm>
            <a:off x="3054926" y="2524338"/>
            <a:ext cx="4582391" cy="42319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glow rad="101600">
                    <a:srgbClr val="5A3F30"/>
                  </a:glow>
                  <a:outerShdw blurRad="50800" dist="50800" dir="5400000" algn="ctr" rotWithShape="0">
                    <a:srgbClr val="5A3F30"/>
                  </a:outerShdw>
                </a:effectLst>
                <a:uLnTx/>
                <a:uFillTx/>
                <a:latin typeface="Calibri" panose="020F0502020204030204"/>
                <a:ea typeface="+mn-ea"/>
                <a:cs typeface="+mn-cs"/>
              </a:rPr>
              <a:t>Vivimos en tiempos difíciles. Los acontecimientos que ocurren a nuestro alrededor exigen que cada seguidor de Cristo mantenga fervientemente su relación con Dios.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glow rad="101600">
                    <a:srgbClr val="5A3F30"/>
                  </a:glow>
                  <a:outerShdw blurRad="50800" dist="50800" dir="5400000" algn="ctr" rotWithShape="0">
                    <a:srgbClr val="5A3F30"/>
                  </a:outerShdw>
                </a:effectLst>
                <a:uLnTx/>
                <a:uFillTx/>
                <a:latin typeface="Calibri" panose="020F0502020204030204"/>
                <a:ea typeface="+mn-ea"/>
                <a:cs typeface="+mn-cs"/>
              </a:rPr>
              <a:t>Cuando el pueblo de Dios ore de un modo ferviente y sincero, Dios responderá. Sucederán grandes cosas entre el pueblo de Dios, y el mundo sentirá el impacto de la agencia del Espíritu Santo en la capacitación y habilitación de sus hijos.</a:t>
            </a:r>
          </a:p>
        </p:txBody>
      </p:sp>
      <p:pic>
        <p:nvPicPr>
          <p:cNvPr id="6" name="Imagen 5" descr="Un dibujo de una persona&#10;&#10;Descripción generada automáticamente con confianza media">
            <a:extLst>
              <a:ext uri="{FF2B5EF4-FFF2-40B4-BE49-F238E27FC236}">
                <a16:creationId xmlns:a16="http://schemas.microsoft.com/office/drawing/2014/main" id="{DBB1F627-D561-F136-96CD-57B3C3CC9F1B}"/>
              </a:ext>
            </a:extLst>
          </p:cNvPr>
          <p:cNvPicPr>
            <a:picLocks noChangeAspect="1"/>
          </p:cNvPicPr>
          <p:nvPr/>
        </p:nvPicPr>
        <p:blipFill rotWithShape="1">
          <a:blip r:embed="rId3">
            <a:extLst>
              <a:ext uri="{28A0092B-C50C-407E-A947-70E740481C1C}">
                <a14:useLocalDpi xmlns:a14="http://schemas.microsoft.com/office/drawing/2010/main" val="0"/>
              </a:ext>
            </a:extLst>
          </a:blip>
          <a:srcRect l="6284" r="922"/>
          <a:stretch/>
        </p:blipFill>
        <p:spPr>
          <a:xfrm>
            <a:off x="98713" y="2677342"/>
            <a:ext cx="2878282" cy="4121979"/>
          </a:xfrm>
          <a:prstGeom prst="rect">
            <a:avLst/>
          </a:prstGeom>
          <a:ln>
            <a:noFill/>
          </a:ln>
          <a:effectLst>
            <a:softEdge rad="112500"/>
          </a:effectLst>
        </p:spPr>
      </p:pic>
      <p:pic>
        <p:nvPicPr>
          <p:cNvPr id="8" name="Imagen 7" descr="Imagen que contiene persona, hombre, joven, pequeño&#10;&#10;Descripción generada automáticamente">
            <a:extLst>
              <a:ext uri="{FF2B5EF4-FFF2-40B4-BE49-F238E27FC236}">
                <a16:creationId xmlns:a16="http://schemas.microsoft.com/office/drawing/2014/main" id="{DA87E558-4BE9-8440-D619-98161D147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515" y="0"/>
            <a:ext cx="4418148" cy="3429000"/>
          </a:xfrm>
          <a:prstGeom prst="rect">
            <a:avLst/>
          </a:prstGeom>
        </p:spPr>
      </p:pic>
      <p:pic>
        <p:nvPicPr>
          <p:cNvPr id="9" name="Imagen 8" descr="Un hombre sentado en el piso&#10;&#10;Descripción generada automáticamente con confianza baja">
            <a:extLst>
              <a:ext uri="{FF2B5EF4-FFF2-40B4-BE49-F238E27FC236}">
                <a16:creationId xmlns:a16="http://schemas.microsoft.com/office/drawing/2014/main" id="{C49A82E1-0EB9-2E66-266D-35B5C3343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4515" y="3429000"/>
            <a:ext cx="4418148" cy="3429000"/>
          </a:xfrm>
          <a:prstGeom prst="rect">
            <a:avLst/>
          </a:prstGeom>
        </p:spPr>
      </p:pic>
      <p:sp>
        <p:nvSpPr>
          <p:cNvPr id="10" name="CuadroTexto 9">
            <a:extLst>
              <a:ext uri="{FF2B5EF4-FFF2-40B4-BE49-F238E27FC236}">
                <a16:creationId xmlns:a16="http://schemas.microsoft.com/office/drawing/2014/main" id="{6C4A8F13-D65E-E8BF-7463-FEC1C2B2CE23}"/>
              </a:ext>
            </a:extLst>
          </p:cNvPr>
          <p:cNvSpPr txBox="1"/>
          <p:nvPr/>
        </p:nvSpPr>
        <p:spPr>
          <a:xfrm>
            <a:off x="8158481" y="3045873"/>
            <a:ext cx="3370216" cy="707886"/>
          </a:xfrm>
          <a:prstGeom prst="rect">
            <a:avLst/>
          </a:prstGeom>
          <a:noFill/>
        </p:spPr>
        <p:txBody>
          <a:bodyPr wrap="square" rtlCol="0">
            <a:spAutoFit/>
          </a:bodyPr>
          <a:lstStyle/>
          <a:p>
            <a:pPr algn="ctr"/>
            <a:r>
              <a:rPr lang="es-ES" sz="4000" b="1" dirty="0">
                <a:solidFill>
                  <a:schemeClr val="bg1"/>
                </a:solidFill>
                <a:effectLst>
                  <a:outerShdw blurRad="50800" dist="50800" dir="5400000" algn="ctr" rotWithShape="0">
                    <a:schemeClr val="tx1"/>
                  </a:outerShdw>
                </a:effectLst>
              </a:rPr>
              <a:t>Orad sin cesar</a:t>
            </a:r>
          </a:p>
        </p:txBody>
      </p:sp>
    </p:spTree>
    <p:extLst>
      <p:ext uri="{BB962C8B-B14F-4D97-AF65-F5344CB8AC3E}">
        <p14:creationId xmlns:p14="http://schemas.microsoft.com/office/powerpoint/2010/main" val="39046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10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10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par>
                          <p:cTn id="37" fill="hold">
                            <p:stCondLst>
                              <p:cond delay="1000"/>
                            </p:stCondLst>
                            <p:childTnLst>
                              <p:par>
                                <p:cTn id="38" presetID="6" presetClass="emph" presetSubtype="0" fill="hold" grpId="1" nodeType="afterEffect">
                                  <p:stCondLst>
                                    <p:cond delay="0"/>
                                  </p:stCondLst>
                                  <p:childTnLst>
                                    <p:animScale>
                                      <p:cBhvr>
                                        <p:cTn id="39"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EDC502A7-2EB3-34E4-464C-6E709EE355F2}"/>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pic>
        <p:nvPicPr>
          <p:cNvPr id="7" name="Imagen 6" descr="Dibujo de un hombre&#10;&#10;Descripción generada automáticamente con confianza media">
            <a:extLst>
              <a:ext uri="{FF2B5EF4-FFF2-40B4-BE49-F238E27FC236}">
                <a16:creationId xmlns:a16="http://schemas.microsoft.com/office/drawing/2014/main" id="{85805B24-CC6A-4FA2-E71F-6E276DF6CFEF}"/>
              </a:ext>
            </a:extLst>
          </p:cNvPr>
          <p:cNvPicPr>
            <a:picLocks noChangeAspect="1"/>
          </p:cNvPicPr>
          <p:nvPr/>
        </p:nvPicPr>
        <p:blipFill rotWithShape="1">
          <a:blip r:embed="rId4">
            <a:extLst>
              <a:ext uri="{28A0092B-C50C-407E-A947-70E740481C1C}">
                <a14:useLocalDpi xmlns:a14="http://schemas.microsoft.com/office/drawing/2010/main" val="0"/>
              </a:ext>
            </a:extLst>
          </a:blip>
          <a:srcRect r="17984"/>
          <a:stretch/>
        </p:blipFill>
        <p:spPr>
          <a:xfrm>
            <a:off x="4978040" y="270164"/>
            <a:ext cx="6889705" cy="4321291"/>
          </a:xfrm>
          <a:prstGeom prst="roundRect">
            <a:avLst>
              <a:gd name="adj" fmla="val 4167"/>
            </a:avLst>
          </a:prstGeom>
          <a:solidFill>
            <a:srgbClr val="FFFFFF"/>
          </a:solidFill>
          <a:ln w="76200" cap="sq">
            <a:solidFill>
              <a:srgbClr val="FFEAA6"/>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DA6AE7C8-3D5D-6943-6C1B-3A7BDE5D0E9E}"/>
              </a:ext>
            </a:extLst>
          </p:cNvPr>
          <p:cNvSpPr txBox="1"/>
          <p:nvPr/>
        </p:nvSpPr>
        <p:spPr>
          <a:xfrm>
            <a:off x="4978039" y="4666859"/>
            <a:ext cx="6889705" cy="2031325"/>
          </a:xfrm>
          <a:prstGeom prst="rect">
            <a:avLst/>
          </a:prstGeom>
          <a:noFill/>
        </p:spPr>
        <p:txBody>
          <a:bodyPr wrap="square">
            <a:spAutoFit/>
          </a:bodyPr>
          <a:lstStyle/>
          <a:p>
            <a:r>
              <a:rPr lang="es-ES" b="1" dirty="0"/>
              <a:t>Cuando están en dificultades, cuando son asaltados por fieras tentaciones, tienen el privilegio de la oración. ¡Qué exaltado privilegio!</a:t>
            </a:r>
          </a:p>
          <a:p>
            <a:r>
              <a:rPr lang="es-ES" b="1" dirty="0"/>
              <a:t>Los seres finitos, de polvo y ceniza, admitidos por la mediación de Cristo en la cámara de audiencia del Altísimo. Con tales prácticas, el alma es colocada dentro de una sagrada proximidad con Dios y es renovada en conocimiento y verdadera santidad y fortalecida contra los asaltos del enemigo.—Conducción del Niño, 441.</a:t>
            </a:r>
          </a:p>
        </p:txBody>
      </p:sp>
      <p:graphicFrame>
        <p:nvGraphicFramePr>
          <p:cNvPr id="4" name="Diagrama 3">
            <a:extLst>
              <a:ext uri="{FF2B5EF4-FFF2-40B4-BE49-F238E27FC236}">
                <a16:creationId xmlns:a16="http://schemas.microsoft.com/office/drawing/2014/main" id="{A213296D-CB3D-519E-B2BD-AAA65B00CAAB}"/>
              </a:ext>
            </a:extLst>
          </p:cNvPr>
          <p:cNvGraphicFramePr/>
          <p:nvPr>
            <p:extLst>
              <p:ext uri="{D42A27DB-BD31-4B8C-83A1-F6EECF244321}">
                <p14:modId xmlns:p14="http://schemas.microsoft.com/office/powerpoint/2010/main" val="1087405995"/>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336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4">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
                                            <p:graphicEl>
                                              <a:dgm id="{D87C58F4-BB92-4E61-869F-2DB5854DA9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4">
                                            <p:graphicEl>
                                              <a:dgm id="{37584BAE-77F5-4E86-818E-83E4CFDC5AE0}"/>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4">
                                            <p:graphicEl>
                                              <a:dgm id="{580B15EC-3562-4CA6-B8CD-216A3D66905F}"/>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4">
                                            <p:graphicEl>
                                              <a:dgm id="{EE3419F3-850F-46ED-BA8B-439B285BAA76}"/>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4">
                                            <p:graphicEl>
                                              <a:dgm id="{6E640DEA-0A9E-4C4E-B29A-7A9FEF6845E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graphicEl>
                                              <a:dgm id="{876742BB-6C48-454F-B9D3-11AB6EB1AC81}"/>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4">
                                            <p:graphicEl>
                                              <a:dgm id="{D87C58F4-BB92-4E61-869F-2DB5854DA9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4">
                                            <p:graphicEl>
                                              <a:dgm id="{DD5D0373-1C19-41DA-88DE-87C030500FCB}"/>
                                            </p:graphicEl>
                                          </p:spTgt>
                                        </p:tgtEl>
                                        <p:attrNameLst>
                                          <p:attrName>style.visibility</p:attrName>
                                        </p:attrNameLst>
                                      </p:cBhvr>
                                      <p:to>
                                        <p:strVal val="visible"/>
                                      </p:to>
                                    </p:set>
                                    <p:animEffect transition="in" filter="wipe(up)">
                                      <p:cBhvr>
                                        <p:cTn id="32" dur="500"/>
                                        <p:tgtEl>
                                          <p:spTgt spid="4">
                                            <p:graphicEl>
                                              <a:dgm id="{DD5D0373-1C19-41DA-88DE-87C030500FCB}"/>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
                                            <p:graphicEl>
                                              <a:dgm id="{EB5F7737-3B51-4D68-AC3B-DBFAF9066CBB}"/>
                                            </p:graphicEl>
                                          </p:spTgt>
                                        </p:tgtEl>
                                        <p:attrNameLst>
                                          <p:attrName>style.visibility</p:attrName>
                                        </p:attrNameLst>
                                      </p:cBhvr>
                                      <p:to>
                                        <p:strVal val="visible"/>
                                      </p:to>
                                    </p:set>
                                    <p:animEffect transition="in" filter="wipe(up)">
                                      <p:cBhvr>
                                        <p:cTn id="35" dur="500"/>
                                        <p:tgtEl>
                                          <p:spTgt spid="4">
                                            <p:graphicEl>
                                              <a:dgm id="{EB5F7737-3B51-4D68-AC3B-DBFAF9066CB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290">
                                          <p:stCondLst>
                                            <p:cond delay="0"/>
                                          </p:stCondLst>
                                        </p:cTn>
                                        <p:tgtEl>
                                          <p:spTgt spid="7"/>
                                        </p:tgtEl>
                                      </p:cBhvr>
                                    </p:animEffect>
                                    <p:anim calcmode="lin" valueType="num">
                                      <p:cBhvr>
                                        <p:cTn id="41"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46" dur="13">
                                          <p:stCondLst>
                                            <p:cond delay="325"/>
                                          </p:stCondLst>
                                        </p:cTn>
                                        <p:tgtEl>
                                          <p:spTgt spid="7"/>
                                        </p:tgtEl>
                                      </p:cBhvr>
                                      <p:to x="100000" y="60000"/>
                                    </p:animScale>
                                    <p:animScale>
                                      <p:cBhvr>
                                        <p:cTn id="47" dur="83" decel="50000">
                                          <p:stCondLst>
                                            <p:cond delay="338"/>
                                          </p:stCondLst>
                                        </p:cTn>
                                        <p:tgtEl>
                                          <p:spTgt spid="7"/>
                                        </p:tgtEl>
                                      </p:cBhvr>
                                      <p:to x="100000" y="100000"/>
                                    </p:animScale>
                                    <p:animScale>
                                      <p:cBhvr>
                                        <p:cTn id="48" dur="13">
                                          <p:stCondLst>
                                            <p:cond delay="656"/>
                                          </p:stCondLst>
                                        </p:cTn>
                                        <p:tgtEl>
                                          <p:spTgt spid="7"/>
                                        </p:tgtEl>
                                      </p:cBhvr>
                                      <p:to x="100000" y="80000"/>
                                    </p:animScale>
                                    <p:animScale>
                                      <p:cBhvr>
                                        <p:cTn id="49" dur="83" decel="50000">
                                          <p:stCondLst>
                                            <p:cond delay="669"/>
                                          </p:stCondLst>
                                        </p:cTn>
                                        <p:tgtEl>
                                          <p:spTgt spid="7"/>
                                        </p:tgtEl>
                                      </p:cBhvr>
                                      <p:to x="100000" y="100000"/>
                                    </p:animScale>
                                    <p:animScale>
                                      <p:cBhvr>
                                        <p:cTn id="50" dur="13">
                                          <p:stCondLst>
                                            <p:cond delay="821"/>
                                          </p:stCondLst>
                                        </p:cTn>
                                        <p:tgtEl>
                                          <p:spTgt spid="7"/>
                                        </p:tgtEl>
                                      </p:cBhvr>
                                      <p:to x="100000" y="90000"/>
                                    </p:animScale>
                                    <p:animScale>
                                      <p:cBhvr>
                                        <p:cTn id="51" dur="83" decel="50000">
                                          <p:stCondLst>
                                            <p:cond delay="834"/>
                                          </p:stCondLst>
                                        </p:cTn>
                                        <p:tgtEl>
                                          <p:spTgt spid="7"/>
                                        </p:tgtEl>
                                      </p:cBhvr>
                                      <p:to x="100000" y="100000"/>
                                    </p:animScale>
                                    <p:animScale>
                                      <p:cBhvr>
                                        <p:cTn id="52" dur="13">
                                          <p:stCondLst>
                                            <p:cond delay="904"/>
                                          </p:stCondLst>
                                        </p:cTn>
                                        <p:tgtEl>
                                          <p:spTgt spid="7"/>
                                        </p:tgtEl>
                                      </p:cBhvr>
                                      <p:to x="100000" y="95000"/>
                                    </p:animScale>
                                    <p:animScale>
                                      <p:cBhvr>
                                        <p:cTn id="53" dur="83" decel="50000">
                                          <p:stCondLst>
                                            <p:cond delay="917"/>
                                          </p:stCondLst>
                                        </p:cTn>
                                        <p:tgtEl>
                                          <p:spTgt spid="7"/>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left)">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Graphic spid="4" grpId="1">
        <p:bldSub>
          <a:bldDgm bld="one"/>
        </p:bldSub>
      </p:bldGraphic>
      <p:bldGraphic spid="4" grpId="2">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9444ACE5-49E0-6393-3DEF-3DE2938F8361}"/>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sp>
        <p:nvSpPr>
          <p:cNvPr id="2" name="CuadroTexto 1">
            <a:extLst>
              <a:ext uri="{FF2B5EF4-FFF2-40B4-BE49-F238E27FC236}">
                <a16:creationId xmlns:a16="http://schemas.microsoft.com/office/drawing/2014/main" id="{D9E28F82-F7E7-BFA5-58D9-688304102DCC}"/>
              </a:ext>
            </a:extLst>
          </p:cNvPr>
          <p:cNvSpPr txBox="1"/>
          <p:nvPr/>
        </p:nvSpPr>
        <p:spPr>
          <a:xfrm>
            <a:off x="5153025" y="176631"/>
            <a:ext cx="6496594" cy="1200329"/>
          </a:xfrm>
          <a:prstGeom prst="rect">
            <a:avLst/>
          </a:prstGeom>
          <a:noFill/>
        </p:spPr>
        <p:txBody>
          <a:bodyPr wrap="square">
            <a:spAutoFit/>
          </a:bodyPr>
          <a:lstStyle/>
          <a:p>
            <a:r>
              <a:rPr lang="es-ES" b="1" dirty="0"/>
              <a:t>“La oración es una necesidad porque es la vida del alma. La</a:t>
            </a:r>
          </a:p>
          <a:p>
            <a:r>
              <a:rPr lang="es-ES" b="1" dirty="0"/>
              <a:t>oración en familia, la oración en público, tienen su lugar, pero es la comunión secreta con Dios la que sostiene la vida del alma”.—La</a:t>
            </a:r>
          </a:p>
          <a:p>
            <a:r>
              <a:rPr lang="es-ES" b="1" dirty="0"/>
              <a:t>Educación, 252.</a:t>
            </a:r>
          </a:p>
        </p:txBody>
      </p:sp>
      <p:sp>
        <p:nvSpPr>
          <p:cNvPr id="4" name="CuadroTexto 3">
            <a:extLst>
              <a:ext uri="{FF2B5EF4-FFF2-40B4-BE49-F238E27FC236}">
                <a16:creationId xmlns:a16="http://schemas.microsoft.com/office/drawing/2014/main" id="{0CBA9F23-5637-5CD9-D4B7-60D244688B97}"/>
              </a:ext>
            </a:extLst>
          </p:cNvPr>
          <p:cNvSpPr txBox="1"/>
          <p:nvPr/>
        </p:nvSpPr>
        <p:spPr>
          <a:xfrm>
            <a:off x="5153025" y="5550740"/>
            <a:ext cx="6962775" cy="1200329"/>
          </a:xfrm>
          <a:prstGeom prst="rect">
            <a:avLst/>
          </a:prstGeom>
          <a:noFill/>
        </p:spPr>
        <p:txBody>
          <a:bodyPr wrap="square">
            <a:spAutoFit/>
          </a:bodyPr>
          <a:lstStyle/>
          <a:p>
            <a:r>
              <a:rPr lang="es-ES" b="1" dirty="0"/>
              <a:t>La comunión con Dios es sumamente esencial para la salud</a:t>
            </a:r>
          </a:p>
          <a:p>
            <a:r>
              <a:rPr lang="es-ES" b="1" dirty="0"/>
              <a:t>espiritual, y es en esa comunión solamente que podremos obtener la sabiduría y el juicio recto tan necesarios en la realización de cada deber.—Testimonies </a:t>
            </a:r>
            <a:r>
              <a:rPr lang="es-ES" b="1" dirty="0" err="1"/>
              <a:t>for</a:t>
            </a:r>
            <a:r>
              <a:rPr lang="es-ES" b="1" dirty="0"/>
              <a:t> </a:t>
            </a:r>
            <a:r>
              <a:rPr lang="es-ES" b="1" dirty="0" err="1"/>
              <a:t>the</a:t>
            </a:r>
            <a:r>
              <a:rPr lang="es-ES" b="1" dirty="0"/>
              <a:t> </a:t>
            </a:r>
            <a:r>
              <a:rPr lang="es-ES" b="1" dirty="0" err="1"/>
              <a:t>Church</a:t>
            </a:r>
            <a:r>
              <a:rPr lang="es-ES" b="1" dirty="0"/>
              <a:t> 4:459.</a:t>
            </a:r>
          </a:p>
        </p:txBody>
      </p:sp>
      <p:graphicFrame>
        <p:nvGraphicFramePr>
          <p:cNvPr id="3" name="Diagrama 2">
            <a:extLst>
              <a:ext uri="{FF2B5EF4-FFF2-40B4-BE49-F238E27FC236}">
                <a16:creationId xmlns:a16="http://schemas.microsoft.com/office/drawing/2014/main" id="{87B2315B-9EC3-39BF-FD31-80D5DAB722B7}"/>
              </a:ext>
            </a:extLst>
          </p:cNvPr>
          <p:cNvGraphicFramePr/>
          <p:nvPr>
            <p:extLst>
              <p:ext uri="{D42A27DB-BD31-4B8C-83A1-F6EECF244321}">
                <p14:modId xmlns:p14="http://schemas.microsoft.com/office/powerpoint/2010/main" val="4202298025"/>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Una persona con la boca abierta&#10;&#10;Descripción generada automáticamente con confianza media">
            <a:extLst>
              <a:ext uri="{FF2B5EF4-FFF2-40B4-BE49-F238E27FC236}">
                <a16:creationId xmlns:a16="http://schemas.microsoft.com/office/drawing/2014/main" id="{7291BBEB-F60B-1047-2AAC-A51DE8D53A07}"/>
              </a:ext>
            </a:extLst>
          </p:cNvPr>
          <p:cNvPicPr>
            <a:picLocks noChangeAspect="1"/>
          </p:cNvPicPr>
          <p:nvPr/>
        </p:nvPicPr>
        <p:blipFill rotWithShape="1">
          <a:blip r:embed="rId9">
            <a:extLst>
              <a:ext uri="{28A0092B-C50C-407E-A947-70E740481C1C}">
                <a14:useLocalDpi xmlns:a14="http://schemas.microsoft.com/office/drawing/2010/main" val="0"/>
              </a:ext>
            </a:extLst>
          </a:blip>
          <a:srcRect r="8740"/>
          <a:stretch/>
        </p:blipFill>
        <p:spPr>
          <a:xfrm>
            <a:off x="5062480" y="1376960"/>
            <a:ext cx="6679248" cy="4066046"/>
          </a:xfrm>
          <a:prstGeom prst="roundRect">
            <a:avLst>
              <a:gd name="adj" fmla="val 11811"/>
            </a:avLst>
          </a:prstGeom>
          <a:ln w="38100">
            <a:solidFill>
              <a:srgbClr val="FFD21A"/>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192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graphicEl>
                                              <a:dgm id="{D87C58F4-BB92-4E61-869F-2DB5854DA9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3">
                                            <p:graphicEl>
                                              <a:dgm id="{EE3419F3-850F-46ED-BA8B-439B285BAA76}"/>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3">
                                            <p:graphicEl>
                                              <a:dgm id="{6E640DEA-0A9E-4C4E-B29A-7A9FEF6845E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3">
                                            <p:graphicEl>
                                              <a:dgm id="{876742BB-6C48-454F-B9D3-11AB6EB1AC81}"/>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
                                            <p:graphicEl>
                                              <a:dgm id="{D87C58F4-BB92-4E61-869F-2DB5854DA9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3">
                                            <p:graphicEl>
                                              <a:dgm id="{37584BAE-77F5-4E86-818E-83E4CFDC5AE0}"/>
                                            </p:graphicEl>
                                          </p:spTgt>
                                        </p:tgtEl>
                                        <p:attrNameLst>
                                          <p:attrName>style.visibility</p:attrName>
                                        </p:attrNameLst>
                                      </p:cBhvr>
                                      <p:to>
                                        <p:strVal val="visible"/>
                                      </p:to>
                                    </p:set>
                                    <p:animEffect transition="in" filter="wipe(up)">
                                      <p:cBhvr>
                                        <p:cTn id="24" dur="500"/>
                                        <p:tgtEl>
                                          <p:spTgt spid="3">
                                            <p:graphicEl>
                                              <a:dgm id="{37584BAE-77F5-4E86-818E-83E4CFDC5AE0}"/>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graphicEl>
                                              <a:dgm id="{580B15EC-3562-4CA6-B8CD-216A3D66905F}"/>
                                            </p:graphicEl>
                                          </p:spTgt>
                                        </p:tgtEl>
                                        <p:attrNameLst>
                                          <p:attrName>style.visibility</p:attrName>
                                        </p:attrNameLst>
                                      </p:cBhvr>
                                      <p:to>
                                        <p:strVal val="visible"/>
                                      </p:to>
                                    </p:set>
                                    <p:animEffect transition="in" filter="wipe(up)">
                                      <p:cBhvr>
                                        <p:cTn id="27" dur="500"/>
                                        <p:tgtEl>
                                          <p:spTgt spid="3">
                                            <p:graphicEl>
                                              <a:dgm id="{580B15EC-3562-4CA6-B8CD-216A3D66905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6" presetClass="emph" presetSubtype="0" fill="hold" nodeType="afterEffect">
                                  <p:stCondLst>
                                    <p:cond delay="0"/>
                                  </p:stCondLst>
                                  <p:childTnLst>
                                    <p:animEffect transition="out" filter="fade">
                                      <p:cBhvr>
                                        <p:cTn id="41" dur="250" tmFilter="0, 0; .2, .5; .8, .5; 1, 0"/>
                                        <p:tgtEl>
                                          <p:spTgt spid="9"/>
                                        </p:tgtEl>
                                      </p:cBhvr>
                                    </p:animEffect>
                                    <p:animScale>
                                      <p:cBhvr>
                                        <p:cTn id="42" dur="125" autoRev="1" fill="hold"/>
                                        <p:tgtEl>
                                          <p:spTgt spid="9"/>
                                        </p:tgtEl>
                                      </p:cBhvr>
                                      <p:by x="105000" y="105000"/>
                                    </p:animScale>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Graphic spid="3" grpId="0">
        <p:bldSub>
          <a:bldDgm bld="one"/>
        </p:bldSub>
      </p:bldGraphic>
      <p:bldGraphic spid="3" grpId="1">
        <p:bldSub>
          <a:bldDgm bld="one"/>
        </p:bldSub>
      </p:bldGraphic>
      <p:bldGraphic spid="3" grpId="2">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0E0A5E67-9A90-84FD-0D80-E7FA31EEA779}"/>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CA92D271-D955-9DEA-C983-23E35EBD8AA0}"/>
              </a:ext>
            </a:extLst>
          </p:cNvPr>
          <p:cNvGraphicFramePr/>
          <p:nvPr>
            <p:extLst>
              <p:ext uri="{D42A27DB-BD31-4B8C-83A1-F6EECF244321}">
                <p14:modId xmlns:p14="http://schemas.microsoft.com/office/powerpoint/2010/main" val="4176013499"/>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1826FA9-A47D-1F9B-5A25-790530FE2B2A}"/>
              </a:ext>
            </a:extLst>
          </p:cNvPr>
          <p:cNvSpPr txBox="1"/>
          <p:nvPr/>
        </p:nvSpPr>
        <p:spPr>
          <a:xfrm>
            <a:off x="8962796" y="153121"/>
            <a:ext cx="3009499" cy="4247317"/>
          </a:xfrm>
          <a:prstGeom prst="rect">
            <a:avLst/>
          </a:prstGeom>
          <a:noFill/>
        </p:spPr>
        <p:txBody>
          <a:bodyPr wrap="square">
            <a:spAutoFit/>
          </a:bodyPr>
          <a:lstStyle/>
          <a:p>
            <a:r>
              <a:rPr lang="es-ES" b="1" dirty="0"/>
              <a:t>Mientras oramos, Él [Dios] atrae nuestra alma y nos hace sentir su precioso amor. Nos aproximamos a él, y podemos mantener una dulce comunión con él. Vemos con claridad su ternura y compasión, y el corazón se quebranta y enternece al contemplar el amor que nos es dado. Ciertamente sentimos que hay un Cristo que mora en el alma. Vivimos en él, y nos sentimos a gusto con Jesús.</a:t>
            </a:r>
          </a:p>
        </p:txBody>
      </p:sp>
      <p:pic>
        <p:nvPicPr>
          <p:cNvPr id="6" name="Imagen 5" descr="Un par de personas en un escenario&#10;&#10;Descripción generada automáticamente con confianza media">
            <a:extLst>
              <a:ext uri="{FF2B5EF4-FFF2-40B4-BE49-F238E27FC236}">
                <a16:creationId xmlns:a16="http://schemas.microsoft.com/office/drawing/2014/main" id="{36F0B4B2-CB98-F996-9D09-C51D3F1862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3893" y="375898"/>
            <a:ext cx="3819162" cy="3780979"/>
          </a:xfrm>
          <a:prstGeom prst="rect">
            <a:avLst/>
          </a:prstGeom>
          <a:ln w="190500" cap="sq">
            <a:solidFill>
              <a:srgbClr val="FF732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6350">
            <a:bevelT w="203200" h="107950" prst="hardEdge"/>
            <a:extrusionClr>
              <a:srgbClr val="000000"/>
            </a:extrusionClr>
          </a:sp3d>
        </p:spPr>
      </p:pic>
      <p:sp>
        <p:nvSpPr>
          <p:cNvPr id="8" name="CuadroTexto 7">
            <a:extLst>
              <a:ext uri="{FF2B5EF4-FFF2-40B4-BE49-F238E27FC236}">
                <a16:creationId xmlns:a16="http://schemas.microsoft.com/office/drawing/2014/main" id="{1B6E7F7E-C469-3A11-DA37-DD2BD608ECD6}"/>
              </a:ext>
            </a:extLst>
          </p:cNvPr>
          <p:cNvSpPr txBox="1"/>
          <p:nvPr/>
        </p:nvSpPr>
        <p:spPr>
          <a:xfrm>
            <a:off x="4865570" y="4231113"/>
            <a:ext cx="6959285" cy="2585323"/>
          </a:xfrm>
          <a:prstGeom prst="rect">
            <a:avLst/>
          </a:prstGeom>
          <a:noFill/>
        </p:spPr>
        <p:txBody>
          <a:bodyPr wrap="square">
            <a:spAutoFit/>
          </a:bodyPr>
          <a:lstStyle/>
          <a:p>
            <a:r>
              <a:rPr lang="es-ES" b="1" dirty="0"/>
              <a:t>Las promesas llenan el alma. Nuestra paz es como un río; ola tras ola de gloria inundan el corazón, y, sin duda, cenamos con Jesús y él con nosotros. Tenemos la sensación de que comprendemos el amor de Dios y descansamos en su amor. Ningún lenguaje puede describir esto; está más allá del conocimiento. Somos uno con Cristo; nuestra vida está escondida con Cristo en Dios. Sentimos la seguridad de que cuando se manifieste Aquel que es nuestra vida, entonces también seremos manifestados con él en gloria. Con profunda confianza podemos llamar a Dios nuestro Padre.—CBA sobre el Salmo 63.</a:t>
            </a:r>
          </a:p>
        </p:txBody>
      </p:sp>
    </p:spTree>
    <p:extLst>
      <p:ext uri="{BB962C8B-B14F-4D97-AF65-F5344CB8AC3E}">
        <p14:creationId xmlns:p14="http://schemas.microsoft.com/office/powerpoint/2010/main" val="1642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9" presetID="1" presetClass="exit" presetSubtype="0" fill="hold" grpId="2" nodeType="withEffect">
                                  <p:stCondLst>
                                    <p:cond delay="0"/>
                                  </p:stCondLst>
                                  <p:childTnLst>
                                    <p:set>
                                      <p:cBhvr>
                                        <p:cTn id="10"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2">
                                            <p:graphicEl>
                                              <a:dgm id="{EE3419F3-850F-46ED-BA8B-439B285BAA76}"/>
                                            </p:graphicEl>
                                          </p:spTgt>
                                        </p:tgtEl>
                                        <p:attrNameLst>
                                          <p:attrName>style.visibility</p:attrName>
                                        </p:attrNameLst>
                                      </p:cBhvr>
                                      <p:to>
                                        <p:strVal val="visible"/>
                                      </p:to>
                                    </p:set>
                                    <p:animEffect transition="in" filter="wipe(up)">
                                      <p:cBhvr>
                                        <p:cTn id="16" dur="500"/>
                                        <p:tgtEl>
                                          <p:spTgt spid="2">
                                            <p:graphicEl>
                                              <a:dgm id="{EE3419F3-850F-46ED-BA8B-439B285BAA76}"/>
                                            </p:graphic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
                                            <p:graphicEl>
                                              <a:dgm id="{6E640DEA-0A9E-4C4E-B29A-7A9FEF6845EB}"/>
                                            </p:graphicEl>
                                          </p:spTgt>
                                        </p:tgtEl>
                                        <p:attrNameLst>
                                          <p:attrName>style.visibility</p:attrName>
                                        </p:attrNameLst>
                                      </p:cBhvr>
                                      <p:to>
                                        <p:strVal val="visible"/>
                                      </p:to>
                                    </p:set>
                                    <p:animEffect transition="in" filter="wipe(up)">
                                      <p:cBhvr>
                                        <p:cTn id="19" dur="500"/>
                                        <p:tgtEl>
                                          <p:spTgt spid="2">
                                            <p:graphicEl>
                                              <a:dgm id="{6E640DEA-0A9E-4C4E-B29A-7A9FEF6845E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uiExpand="1">
        <p:bldSub>
          <a:bldDgm bld="one"/>
        </p:bldSub>
      </p:bldGraphic>
      <p:bldGraphic spid="2" grpId="2" uiExpand="1">
        <p:bldSub>
          <a:bldDgm bld="one"/>
        </p:bldSub>
      </p:bldGraphic>
      <p:bldP spid="5"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3D3E21E2-3940-B4B9-8874-BF47DF5AE806}"/>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197815A8-98E1-FF74-0D2E-1CEEE5B35241}"/>
              </a:ext>
            </a:extLst>
          </p:cNvPr>
          <p:cNvGraphicFramePr/>
          <p:nvPr>
            <p:extLst>
              <p:ext uri="{D42A27DB-BD31-4B8C-83A1-F6EECF244321}">
                <p14:modId xmlns:p14="http://schemas.microsoft.com/office/powerpoint/2010/main" val="3860537351"/>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833B9C90-F11A-D6E2-A089-91C3215B4486}"/>
              </a:ext>
            </a:extLst>
          </p:cNvPr>
          <p:cNvSpPr txBox="1"/>
          <p:nvPr/>
        </p:nvSpPr>
        <p:spPr>
          <a:xfrm>
            <a:off x="9498094" y="308172"/>
            <a:ext cx="2437603" cy="4493538"/>
          </a:xfrm>
          <a:prstGeom prst="rect">
            <a:avLst/>
          </a:prstGeom>
          <a:noFill/>
        </p:spPr>
        <p:txBody>
          <a:bodyPr wrap="square">
            <a:spAutoFit/>
          </a:bodyPr>
          <a:lstStyle/>
          <a:p>
            <a:r>
              <a:rPr lang="es-ES" b="1" dirty="0"/>
              <a:t>El camino hacia el trono de Dios siempre está abierto. No podéis estar continuamente arrodillados en oración, pero vuestras peticiones silenciosas pueden ascender constantemente a Dios en busca de fuerza y dirección. Al ser tentados, podéis huir al lugar secreto del Altísimo. Sus brazos eternos os rodearán.—</a:t>
            </a:r>
            <a:r>
              <a:rPr lang="es-ES" sz="1600" b="1" dirty="0"/>
              <a:t>En Lugares Celestiales, 86.</a:t>
            </a:r>
            <a:endParaRPr lang="es-ES" b="1" dirty="0"/>
          </a:p>
        </p:txBody>
      </p:sp>
      <p:pic>
        <p:nvPicPr>
          <p:cNvPr id="7" name="Imagen 6" descr="Un dibujo de una persona&#10;&#10;Descripción generada automáticamente con confianza baja">
            <a:extLst>
              <a:ext uri="{FF2B5EF4-FFF2-40B4-BE49-F238E27FC236}">
                <a16:creationId xmlns:a16="http://schemas.microsoft.com/office/drawing/2014/main" id="{B9BA4246-89AE-C8A1-AAE5-644171F264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5129" y="308172"/>
            <a:ext cx="4430857" cy="6255327"/>
          </a:xfrm>
          <a:prstGeom prst="snip2DiagRect">
            <a:avLst>
              <a:gd name="adj1" fmla="val 6097"/>
              <a:gd name="adj2" fmla="val 0"/>
            </a:avLst>
          </a:prstGeom>
          <a:solidFill>
            <a:srgbClr val="FFFFFF">
              <a:shade val="85000"/>
            </a:srgbClr>
          </a:solidFill>
          <a:ln w="88900" cap="sq">
            <a:solidFill>
              <a:srgbClr val="D6332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Mujer parada enfrente de un edificio&#10;&#10;Descripción generada automáticamente">
            <a:extLst>
              <a:ext uri="{FF2B5EF4-FFF2-40B4-BE49-F238E27FC236}">
                <a16:creationId xmlns:a16="http://schemas.microsoft.com/office/drawing/2014/main" id="{7F382C23-0B1E-6D5E-3F88-DD0285A30EB8}"/>
              </a:ext>
            </a:extLst>
          </p:cNvPr>
          <p:cNvPicPr>
            <a:picLocks noChangeAspect="1"/>
          </p:cNvPicPr>
          <p:nvPr/>
        </p:nvPicPr>
        <p:blipFill rotWithShape="1">
          <a:blip r:embed="rId10">
            <a:extLst>
              <a:ext uri="{28A0092B-C50C-407E-A947-70E740481C1C}">
                <a14:useLocalDpi xmlns:a14="http://schemas.microsoft.com/office/drawing/2010/main" val="0"/>
              </a:ext>
            </a:extLst>
          </a:blip>
          <a:srcRect l="7060" r="7060"/>
          <a:stretch/>
        </p:blipFill>
        <p:spPr>
          <a:xfrm flipH="1">
            <a:off x="9648096" y="4904127"/>
            <a:ext cx="2137597" cy="1659372"/>
          </a:xfrm>
          <a:prstGeom prst="snip2DiagRect">
            <a:avLst>
              <a:gd name="adj1" fmla="val 13150"/>
              <a:gd name="adj2" fmla="val 0"/>
            </a:avLst>
          </a:prstGeom>
          <a:solidFill>
            <a:srgbClr val="FFFFFF">
              <a:shade val="85000"/>
            </a:srgbClr>
          </a:solidFill>
          <a:ln w="88900" cap="sq">
            <a:solidFill>
              <a:srgbClr val="D6332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541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876742BB-6C48-454F-B9D3-11AB6EB1AC81}"/>
                                            </p:graphicEl>
                                          </p:spTgt>
                                        </p:tgtEl>
                                        <p:attrNameLst>
                                          <p:attrName>style.visibility</p:attrName>
                                        </p:attrNameLst>
                                      </p:cBhvr>
                                      <p:to>
                                        <p:strVal val="visible"/>
                                      </p:to>
                                    </p:set>
                                    <p:animEffect transition="in" filter="wipe(up)">
                                      <p:cBhvr>
                                        <p:cTn id="7" dur="500"/>
                                        <p:tgtEl>
                                          <p:spTgt spid="2">
                                            <p:graphicEl>
                                              <a:dgm id="{876742BB-6C48-454F-B9D3-11AB6EB1AC81}"/>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D87C58F4-BB92-4E61-869F-2DB5854DA94B}"/>
                                            </p:graphicEl>
                                          </p:spTgt>
                                        </p:tgtEl>
                                        <p:attrNameLst>
                                          <p:attrName>style.visibility</p:attrName>
                                        </p:attrNameLst>
                                      </p:cBhvr>
                                      <p:to>
                                        <p:strVal val="visible"/>
                                      </p:to>
                                    </p:set>
                                    <p:animEffect transition="in" filter="wipe(up)">
                                      <p:cBhvr>
                                        <p:cTn id="10" dur="500"/>
                                        <p:tgtEl>
                                          <p:spTgt spid="2">
                                            <p:graphicEl>
                                              <a:dgm id="{D87C58F4-BB92-4E61-869F-2DB5854DA9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5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4" name="Imagen 3" descr="Dibujo en blanco y negro&#10;&#10;Descripción generada automáticamente con confianza media">
            <a:extLst>
              <a:ext uri="{FF2B5EF4-FFF2-40B4-BE49-F238E27FC236}">
                <a16:creationId xmlns:a16="http://schemas.microsoft.com/office/drawing/2014/main" id="{EDA7639A-46EE-21D7-57D8-CD86148A3212}"/>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75DB6F0B-26C5-56F3-5143-0FAE98CEA35C}"/>
              </a:ext>
            </a:extLst>
          </p:cNvPr>
          <p:cNvGraphicFramePr/>
          <p:nvPr>
            <p:extLst>
              <p:ext uri="{D42A27DB-BD31-4B8C-83A1-F6EECF244321}">
                <p14:modId xmlns:p14="http://schemas.microsoft.com/office/powerpoint/2010/main" val="1314189685"/>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A3590478-F633-1319-58F6-F833C58CBE88}"/>
              </a:ext>
            </a:extLst>
          </p:cNvPr>
          <p:cNvSpPr txBox="1"/>
          <p:nvPr/>
        </p:nvSpPr>
        <p:spPr>
          <a:xfrm>
            <a:off x="4921517" y="139125"/>
            <a:ext cx="3644968" cy="4524315"/>
          </a:xfrm>
          <a:prstGeom prst="rect">
            <a:avLst/>
          </a:prstGeom>
          <a:noFill/>
        </p:spPr>
        <p:txBody>
          <a:bodyPr wrap="square">
            <a:spAutoFit/>
          </a:bodyPr>
          <a:lstStyle/>
          <a:p>
            <a:r>
              <a:rPr lang="es-ES" b="1" dirty="0"/>
              <a:t>La oración es el aliento del alma. Es el secreto del poder espiritual.</a:t>
            </a:r>
          </a:p>
          <a:p>
            <a:r>
              <a:rPr lang="es-ES" b="1" dirty="0"/>
              <a:t>No puede ser sustituida por ningún otro medio de gracia, y conservar, sin embargo, la salud del alma. La oración pone al corazón en inmediato contacto con la Fuente de la vida, y fortalece los tendones y músculos de la experiencia religiosa. Descuídese el ejercicio de la oración, u órese espasmódicamente, de vez en cuando, según parezca propio, y se perderá la relación con Dios. Las facultades espirituales perderán su vitalidad, la experiencia religiosa carecerá de salud y vigor...</a:t>
            </a:r>
          </a:p>
        </p:txBody>
      </p:sp>
      <p:pic>
        <p:nvPicPr>
          <p:cNvPr id="6" name="Imagen 5" descr="Una mujer con la mano en la boca&#10;&#10;Descripción generada automáticamente con confianza baja">
            <a:extLst>
              <a:ext uri="{FF2B5EF4-FFF2-40B4-BE49-F238E27FC236}">
                <a16:creationId xmlns:a16="http://schemas.microsoft.com/office/drawing/2014/main" id="{C83051CA-4E40-AB48-BB7E-08F1BBFCB09E}"/>
              </a:ext>
            </a:extLst>
          </p:cNvPr>
          <p:cNvPicPr>
            <a:picLocks noChangeAspect="1"/>
          </p:cNvPicPr>
          <p:nvPr/>
        </p:nvPicPr>
        <p:blipFill rotWithShape="1">
          <a:blip r:embed="rId9">
            <a:extLst>
              <a:ext uri="{28A0092B-C50C-407E-A947-70E740481C1C}">
                <a14:useLocalDpi xmlns:a14="http://schemas.microsoft.com/office/drawing/2010/main" val="0"/>
              </a:ext>
            </a:extLst>
          </a:blip>
          <a:srcRect l="13051"/>
          <a:stretch/>
        </p:blipFill>
        <p:spPr>
          <a:xfrm>
            <a:off x="8593557" y="390045"/>
            <a:ext cx="3232189" cy="4069220"/>
          </a:xfrm>
          <a:prstGeom prst="rect">
            <a:avLst/>
          </a:prstGeom>
          <a:solidFill>
            <a:srgbClr val="FFFFFF">
              <a:shade val="85000"/>
            </a:srgbClr>
          </a:solidFill>
          <a:ln w="76200" cap="rnd">
            <a:solidFill>
              <a:srgbClr val="F48EC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CuadroTexto 7">
            <a:extLst>
              <a:ext uri="{FF2B5EF4-FFF2-40B4-BE49-F238E27FC236}">
                <a16:creationId xmlns:a16="http://schemas.microsoft.com/office/drawing/2014/main" id="{7B63D6A8-A169-1E24-01A5-78A62CCEEAC3}"/>
              </a:ext>
            </a:extLst>
          </p:cNvPr>
          <p:cNvSpPr txBox="1"/>
          <p:nvPr/>
        </p:nvSpPr>
        <p:spPr>
          <a:xfrm>
            <a:off x="4894445" y="4523244"/>
            <a:ext cx="7107055" cy="2308324"/>
          </a:xfrm>
          <a:prstGeom prst="rect">
            <a:avLst/>
          </a:prstGeom>
          <a:noFill/>
        </p:spPr>
        <p:txBody>
          <a:bodyPr wrap="square">
            <a:spAutoFit/>
          </a:bodyPr>
          <a:lstStyle/>
          <a:p>
            <a:r>
              <a:rPr lang="es-ES" b="1" dirty="0"/>
              <a:t>Es algo maravilloso que podamos orar eficazmente; que seres mortales indignos y sujetos a yerro posean la facultad de presentar sus peticiones a Dios. ¿Qué facultad más elevada podría desear el hombre que la de estar unido con el Dios infinito? El hombre débil y pecaminoso tiene el privilegio de hablar a su Hacedor. Podemos pronunciar palabras que alcancen el trono del Monarca del universo.</a:t>
            </a:r>
          </a:p>
          <a:p>
            <a:r>
              <a:rPr lang="es-ES" b="1" dirty="0"/>
              <a:t>Podemos hablar con Jesús mientras andamos por el camino, y él dice: Estoy a tu diestra.—Mensajes para los Jóvenes, 247, 248.</a:t>
            </a:r>
          </a:p>
        </p:txBody>
      </p:sp>
    </p:spTree>
    <p:extLst>
      <p:ext uri="{BB962C8B-B14F-4D97-AF65-F5344CB8AC3E}">
        <p14:creationId xmlns:p14="http://schemas.microsoft.com/office/powerpoint/2010/main" val="133073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DD5D0373-1C19-41DA-88DE-87C030500FCB}"/>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EB5F7737-3B51-4D68-AC3B-DBFAF9066CB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DD5D0373-1C19-41DA-88DE-87C030500FCB}"/>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EB5F7737-3B51-4D68-AC3B-DBFAF9066CB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37" fill="hold">
                            <p:stCondLst>
                              <p:cond delay="0"/>
                            </p:stCondLst>
                            <p:childTnLst>
                              <p:par>
                                <p:cTn id="38" presetID="22" presetClass="entr" presetSubtype="1" fill="hold" grpId="0" nodeType="afterEffect">
                                  <p:stCondLst>
                                    <p:cond delay="0"/>
                                  </p:stCondLst>
                                  <p:childTnLst>
                                    <p:set>
                                      <p:cBhvr>
                                        <p:cTn id="39" dur="1" fill="hold">
                                          <p:stCondLst>
                                            <p:cond delay="0"/>
                                          </p:stCondLst>
                                        </p:cTn>
                                        <p:tgtEl>
                                          <p:spTgt spid="2">
                                            <p:graphicEl>
                                              <a:dgm id="{0E973499-FE6A-4A71-98B6-9AD78734E37B}"/>
                                            </p:graphicEl>
                                          </p:spTgt>
                                        </p:tgtEl>
                                        <p:attrNameLst>
                                          <p:attrName>style.visibility</p:attrName>
                                        </p:attrNameLst>
                                      </p:cBhvr>
                                      <p:to>
                                        <p:strVal val="visible"/>
                                      </p:to>
                                    </p:set>
                                    <p:animEffect transition="in" filter="wipe(up)">
                                      <p:cBhvr>
                                        <p:cTn id="40" dur="500"/>
                                        <p:tgtEl>
                                          <p:spTgt spid="2">
                                            <p:graphicEl>
                                              <a:dgm id="{0E973499-FE6A-4A71-98B6-9AD78734E37B}"/>
                                            </p:graphic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
                                            <p:graphicEl>
                                              <a:dgm id="{9EF61902-1525-49CB-AFE9-7BA3C8A2E912}"/>
                                            </p:graphicEl>
                                          </p:spTgt>
                                        </p:tgtEl>
                                        <p:attrNameLst>
                                          <p:attrName>style.visibility</p:attrName>
                                        </p:attrNameLst>
                                      </p:cBhvr>
                                      <p:to>
                                        <p:strVal val="visible"/>
                                      </p:to>
                                    </p:set>
                                    <p:animEffect transition="in" filter="wipe(up)">
                                      <p:cBhvr>
                                        <p:cTn id="43" dur="500"/>
                                        <p:tgtEl>
                                          <p:spTgt spid="2">
                                            <p:graphicEl>
                                              <a:dgm id="{9EF61902-1525-49CB-AFE9-7BA3C8A2E91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heel(1)">
                                      <p:cBhvr>
                                        <p:cTn id="53" dur="500"/>
                                        <p:tgtEl>
                                          <p:spTgt spid="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p:bldSub>
          <a:bldDgm bld="one"/>
        </p:bldSub>
      </p:bldGraphic>
      <p:bldGraphic spid="2" grpId="2">
        <p:bldSub>
          <a:bldDgm bld="one"/>
        </p:bldSub>
      </p:bldGraphic>
      <p:bldP spid="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C55ECD35-FBDC-542F-1D97-41E6F6AD8A25}"/>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2" name="Diagrama 1">
            <a:extLst>
              <a:ext uri="{FF2B5EF4-FFF2-40B4-BE49-F238E27FC236}">
                <a16:creationId xmlns:a16="http://schemas.microsoft.com/office/drawing/2014/main" id="{C97AAA39-F779-5494-D70D-727B0E902B9A}"/>
              </a:ext>
            </a:extLst>
          </p:cNvPr>
          <p:cNvGraphicFramePr/>
          <p:nvPr>
            <p:extLst>
              <p:ext uri="{D42A27DB-BD31-4B8C-83A1-F6EECF244321}">
                <p14:modId xmlns:p14="http://schemas.microsoft.com/office/powerpoint/2010/main" val="1678611946"/>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Imagen borrosa de un hombre&#10;&#10;Descripción generada automáticamente con confianza baja">
            <a:extLst>
              <a:ext uri="{FF2B5EF4-FFF2-40B4-BE49-F238E27FC236}">
                <a16:creationId xmlns:a16="http://schemas.microsoft.com/office/drawing/2014/main" id="{62F36F8E-F824-C40B-6C31-65A5D63AE9F7}"/>
              </a:ext>
            </a:extLst>
          </p:cNvPr>
          <p:cNvPicPr>
            <a:picLocks noChangeAspect="1"/>
          </p:cNvPicPr>
          <p:nvPr/>
        </p:nvPicPr>
        <p:blipFill rotWithShape="1">
          <a:blip r:embed="rId9">
            <a:extLst>
              <a:ext uri="{28A0092B-C50C-407E-A947-70E740481C1C}">
                <a14:useLocalDpi xmlns:a14="http://schemas.microsoft.com/office/drawing/2010/main" val="0"/>
              </a:ext>
            </a:extLst>
          </a:blip>
          <a:srcRect t="3258"/>
          <a:stretch/>
        </p:blipFill>
        <p:spPr>
          <a:xfrm>
            <a:off x="5153025" y="2296390"/>
            <a:ext cx="6630266" cy="4319665"/>
          </a:xfrm>
          <a:prstGeom prst="roundRect">
            <a:avLst>
              <a:gd name="adj" fmla="val 4167"/>
            </a:avLst>
          </a:prstGeom>
          <a:solidFill>
            <a:srgbClr val="FFFFFF"/>
          </a:solidFill>
          <a:ln w="76200" cap="sq">
            <a:solidFill>
              <a:srgbClr val="C73279"/>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B682DB4E-9310-4CC9-EFC3-A5EE5FEBCD94}"/>
              </a:ext>
            </a:extLst>
          </p:cNvPr>
          <p:cNvSpPr txBox="1"/>
          <p:nvPr/>
        </p:nvSpPr>
        <p:spPr>
          <a:xfrm>
            <a:off x="5153025" y="169411"/>
            <a:ext cx="6743191" cy="2031325"/>
          </a:xfrm>
          <a:prstGeom prst="rect">
            <a:avLst/>
          </a:prstGeom>
          <a:noFill/>
        </p:spPr>
        <p:txBody>
          <a:bodyPr wrap="square">
            <a:spAutoFit/>
          </a:bodyPr>
          <a:lstStyle/>
          <a:p>
            <a:r>
              <a:rPr lang="es-ES" b="1" dirty="0"/>
              <a:t>No descuidéis la oración secreta, porque es el alma de la religión. Con oración ferviente y sincera, solicitad pureza para vuestra alma. Interceded tan ferviente y ardorosamente como lo haríais por vuestra vida mortal, si estuviese en juego. Permaneced delante de Dios hasta que se enciendan en vosotros anhelos indecibles de salvación, y obtengáis la dulce evidencia de que vuestro pecado está perdonado.— Joyas de los Testimonios 1:56, 57.</a:t>
            </a:r>
          </a:p>
        </p:txBody>
      </p:sp>
    </p:spTree>
    <p:extLst>
      <p:ext uri="{BB962C8B-B14F-4D97-AF65-F5344CB8AC3E}">
        <p14:creationId xmlns:p14="http://schemas.microsoft.com/office/powerpoint/2010/main" val="35615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
                                            <p:graphicEl>
                                              <a:dgm id="{37584BAE-77F5-4E86-818E-83E4CFDC5AE0}"/>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graphicEl>
                                              <a:dgm id="{580B15EC-3562-4CA6-B8CD-216A3D66905F}"/>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graphicEl>
                                              <a:dgm id="{EE3419F3-850F-46ED-BA8B-439B285BAA76}"/>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graphicEl>
                                              <a:dgm id="{6E640DEA-0A9E-4C4E-B29A-7A9FEF6845EB}"/>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graphicEl>
                                              <a:dgm id="{876742BB-6C48-454F-B9D3-11AB6EB1AC81}"/>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graphicEl>
                                              <a:dgm id="{D87C58F4-BB92-4E61-869F-2DB5854DA94B}"/>
                                            </p:graphicEl>
                                          </p:spTgt>
                                        </p:tgtEl>
                                        <p:attrNameLst>
                                          <p:attrName>style.visibility</p:attrName>
                                        </p:attrNameLst>
                                      </p:cBhvr>
                                      <p:to>
                                        <p:strVal val="visible"/>
                                      </p:to>
                                    </p:set>
                                  </p:childTnLst>
                                </p:cTn>
                              </p:par>
                              <p:par>
                                <p:cTn id="17" presetID="1" presetClass="exit" presetSubtype="0" fill="hold" grpId="2" nodeType="withEffect">
                                  <p:stCondLst>
                                    <p:cond delay="0"/>
                                  </p:stCondLst>
                                  <p:childTnLst>
                                    <p:set>
                                      <p:cBhvr>
                                        <p:cTn id="18" dur="1" fill="hold">
                                          <p:stCondLst>
                                            <p:cond delay="0"/>
                                          </p:stCondLst>
                                        </p:cTn>
                                        <p:tgtEl>
                                          <p:spTgt spid="2">
                                            <p:graphicEl>
                                              <a:dgm id="{37584BAE-77F5-4E86-818E-83E4CFDC5AE0}"/>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
                                            <p:graphicEl>
                                              <a:dgm id="{580B15EC-3562-4CA6-B8CD-216A3D66905F}"/>
                                            </p:graphicEl>
                                          </p:spTgt>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2">
                                            <p:graphicEl>
                                              <a:dgm id="{EE3419F3-850F-46ED-BA8B-439B285BAA76}"/>
                                            </p:graphicEl>
                                          </p:spTgt>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
                                            <p:graphicEl>
                                              <a:dgm id="{6E640DEA-0A9E-4C4E-B29A-7A9FEF6845EB}"/>
                                            </p:graphicEl>
                                          </p:spTgt>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
                                            <p:graphicEl>
                                              <a:dgm id="{876742BB-6C48-454F-B9D3-11AB6EB1AC81}"/>
                                            </p:graphicEl>
                                          </p:spTgt>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2">
                                            <p:graphicEl>
                                              <a:dgm id="{D87C58F4-BB92-4E61-869F-2DB5854DA94B}"/>
                                            </p:graphicEl>
                                          </p:spTgt>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0"/>
                                  </p:stCondLst>
                                  <p:childTnLst>
                                    <p:set>
                                      <p:cBhvr>
                                        <p:cTn id="31" dur="1" fill="hold">
                                          <p:stCondLst>
                                            <p:cond delay="0"/>
                                          </p:stCondLst>
                                        </p:cTn>
                                        <p:tgtEl>
                                          <p:spTgt spid="2">
                                            <p:graphicEl>
                                              <a:dgm id="{DD5D0373-1C19-41DA-88DE-87C030500FCB}"/>
                                            </p:graphicEl>
                                          </p:spTgt>
                                        </p:tgtEl>
                                        <p:attrNameLst>
                                          <p:attrName>style.visibility</p:attrName>
                                        </p:attrNameLst>
                                      </p:cBhvr>
                                      <p:to>
                                        <p:strVal val="visible"/>
                                      </p:to>
                                    </p:set>
                                    <p:animEffect transition="in" filter="wipe(up)">
                                      <p:cBhvr>
                                        <p:cTn id="32" dur="500"/>
                                        <p:tgtEl>
                                          <p:spTgt spid="2">
                                            <p:graphicEl>
                                              <a:dgm id="{DD5D0373-1C19-41DA-88DE-87C030500FCB}"/>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EB5F7737-3B51-4D68-AC3B-DBFAF9066CBB}"/>
                                            </p:graphicEl>
                                          </p:spTgt>
                                        </p:tgtEl>
                                        <p:attrNameLst>
                                          <p:attrName>style.visibility</p:attrName>
                                        </p:attrNameLst>
                                      </p:cBhvr>
                                      <p:to>
                                        <p:strVal val="visible"/>
                                      </p:to>
                                    </p:set>
                                    <p:animEffect transition="in" filter="wipe(up)">
                                      <p:cBhvr>
                                        <p:cTn id="35" dur="500"/>
                                        <p:tgtEl>
                                          <p:spTgt spid="2">
                                            <p:graphicEl>
                                              <a:dgm id="{EB5F7737-3B51-4D68-AC3B-DBFAF9066CB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par>
                                <p:cTn id="41" presetID="1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uiExpand="1">
        <p:bldSub>
          <a:bldDgm bld="one"/>
        </p:bldSub>
      </p:bldGraphic>
      <p:bldGraphic spid="2" grpId="2" uiExpand="1">
        <p:bldSub>
          <a:bldDgm bld="one"/>
        </p:bldSub>
      </p:bldGraphic>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4000" r="-2000" b="-4000"/>
          </a:stretch>
        </a:blipFill>
        <a:effectLst/>
      </p:bgPr>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06EC6DE1-CCB7-1873-065F-EAE46EFC20AF}"/>
              </a:ext>
            </a:extLst>
          </p:cNvPr>
          <p:cNvPicPr>
            <a:picLocks noChangeAspect="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1282045" y="2527889"/>
            <a:ext cx="3145481" cy="3998494"/>
          </a:xfrm>
          <a:prstGeom prst="rect">
            <a:avLst/>
          </a:prstGeom>
        </p:spPr>
      </p:pic>
      <p:graphicFrame>
        <p:nvGraphicFramePr>
          <p:cNvPr id="3" name="Diagrama 2">
            <a:extLst>
              <a:ext uri="{FF2B5EF4-FFF2-40B4-BE49-F238E27FC236}">
                <a16:creationId xmlns:a16="http://schemas.microsoft.com/office/drawing/2014/main" id="{8B132F9A-C693-E7AD-964C-04BB1EECF284}"/>
              </a:ext>
            </a:extLst>
          </p:cNvPr>
          <p:cNvGraphicFramePr/>
          <p:nvPr>
            <p:extLst>
              <p:ext uri="{D42A27DB-BD31-4B8C-83A1-F6EECF244321}">
                <p14:modId xmlns:p14="http://schemas.microsoft.com/office/powerpoint/2010/main" val="3487070135"/>
              </p:ext>
            </p:extLst>
          </p:nvPr>
        </p:nvGraphicFramePr>
        <p:xfrm>
          <a:off x="190500" y="-438150"/>
          <a:ext cx="4962525" cy="8020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9F31A806-C50B-2FB3-4D23-41B8CC85511B}"/>
              </a:ext>
            </a:extLst>
          </p:cNvPr>
          <p:cNvSpPr txBox="1"/>
          <p:nvPr/>
        </p:nvSpPr>
        <p:spPr>
          <a:xfrm>
            <a:off x="4858049" y="3666724"/>
            <a:ext cx="4379468" cy="3139321"/>
          </a:xfrm>
          <a:prstGeom prst="rect">
            <a:avLst/>
          </a:prstGeom>
          <a:noFill/>
        </p:spPr>
        <p:txBody>
          <a:bodyPr wrap="square">
            <a:spAutoFit/>
          </a:bodyPr>
          <a:lstStyle/>
          <a:p>
            <a:r>
              <a:rPr lang="es-ES" b="1" dirty="0"/>
              <a:t>La senda de la sinceridad e integridad no es una senda libre de obstrucción, pero en toda dificultad hemos de ver una invitación a orar. Ningún ser viviente tiene poder que no haya recibido de Dios, y la fuente de donde proviene está abierta para el ser humano más débil. “Todo lo que pidiereis al Padre en mi nombre—dijo Jesús—esto haré, para que el Padre sea glorificado en el Hijo. Si algo pidiereis en mi nombre, yo lo haré”. –El Deseado de todas las gentes, 620</a:t>
            </a:r>
          </a:p>
        </p:txBody>
      </p:sp>
      <p:pic>
        <p:nvPicPr>
          <p:cNvPr id="8" name="Imagen 7" descr="Un hombre con los brazos abiertos&#10;&#10;Descripción generada automáticamente con confianza media">
            <a:extLst>
              <a:ext uri="{FF2B5EF4-FFF2-40B4-BE49-F238E27FC236}">
                <a16:creationId xmlns:a16="http://schemas.microsoft.com/office/drawing/2014/main" id="{DA02FE46-94C6-A323-95B9-F849B5163C80}"/>
              </a:ext>
            </a:extLst>
          </p:cNvPr>
          <p:cNvPicPr>
            <a:picLocks noChangeAspect="1"/>
          </p:cNvPicPr>
          <p:nvPr/>
        </p:nvPicPr>
        <p:blipFill rotWithShape="1">
          <a:blip r:embed="rId9">
            <a:extLst>
              <a:ext uri="{28A0092B-C50C-407E-A947-70E740481C1C}">
                <a14:useLocalDpi xmlns:a14="http://schemas.microsoft.com/office/drawing/2010/main" val="0"/>
              </a:ext>
            </a:extLst>
          </a:blip>
          <a:srcRect l="10786" t="3879" r="9436" b="3555"/>
          <a:stretch/>
        </p:blipFill>
        <p:spPr>
          <a:xfrm>
            <a:off x="5153025" y="363682"/>
            <a:ext cx="3958937" cy="3225908"/>
          </a:xfrm>
          <a:prstGeom prst="rect">
            <a:avLst/>
          </a:prstGeom>
          <a:ln w="57150">
            <a:solidFill>
              <a:srgbClr val="CE262C"/>
            </a:solidFill>
          </a:ln>
          <a:effectLst>
            <a:outerShdw blurRad="190500" dist="76200" algn="tl" rotWithShape="0">
              <a:srgbClr val="000000">
                <a:alpha val="70000"/>
              </a:srgbClr>
            </a:outerShdw>
          </a:effectLst>
        </p:spPr>
      </p:pic>
      <p:sp>
        <p:nvSpPr>
          <p:cNvPr id="6" name="CuadroTexto 5">
            <a:extLst>
              <a:ext uri="{FF2B5EF4-FFF2-40B4-BE49-F238E27FC236}">
                <a16:creationId xmlns:a16="http://schemas.microsoft.com/office/drawing/2014/main" id="{C8C77411-F891-56BD-06D2-99BF2D64A230}"/>
              </a:ext>
            </a:extLst>
          </p:cNvPr>
          <p:cNvSpPr txBox="1"/>
          <p:nvPr/>
        </p:nvSpPr>
        <p:spPr>
          <a:xfrm>
            <a:off x="9305490" y="211933"/>
            <a:ext cx="2660074" cy="3139321"/>
          </a:xfrm>
          <a:prstGeom prst="rect">
            <a:avLst/>
          </a:prstGeom>
          <a:noFill/>
        </p:spPr>
        <p:txBody>
          <a:bodyPr wrap="square">
            <a:spAutoFit/>
          </a:bodyPr>
          <a:lstStyle/>
          <a:p>
            <a:r>
              <a:rPr lang="es-ES" b="1" dirty="0"/>
              <a:t>Cada oración sincera es oída en el cielo. Tal vez no sea expresada con fluidez; pero si procede del corazón ascenderá al santuario donde Jesús ministra, y él la presentará al Padre sin balbuceos, hermosa y fragante con el incienso de su propia perfección.</a:t>
            </a:r>
          </a:p>
        </p:txBody>
      </p:sp>
      <p:pic>
        <p:nvPicPr>
          <p:cNvPr id="9" name="Imagen 8" descr="Un grupo de personas de pie&#10;&#10;Descripción generada automáticamente con confianza media">
            <a:extLst>
              <a:ext uri="{FF2B5EF4-FFF2-40B4-BE49-F238E27FC236}">
                <a16:creationId xmlns:a16="http://schemas.microsoft.com/office/drawing/2014/main" id="{AD58992C-34F3-499C-356E-1CAB5FFEE683}"/>
              </a:ext>
            </a:extLst>
          </p:cNvPr>
          <p:cNvPicPr>
            <a:picLocks noChangeAspect="1"/>
          </p:cNvPicPr>
          <p:nvPr/>
        </p:nvPicPr>
        <p:blipFill rotWithShape="1">
          <a:blip r:embed="rId10">
            <a:extLst>
              <a:ext uri="{28A0092B-C50C-407E-A947-70E740481C1C}">
                <a14:useLocalDpi xmlns:a14="http://schemas.microsoft.com/office/drawing/2010/main" val="0"/>
              </a:ext>
            </a:extLst>
          </a:blip>
          <a:srcRect l="3709" t="3029" r="5328" b="2274"/>
          <a:stretch/>
        </p:blipFill>
        <p:spPr>
          <a:xfrm>
            <a:off x="9373462" y="3439391"/>
            <a:ext cx="2337092" cy="3227458"/>
          </a:xfrm>
          <a:prstGeom prst="rect">
            <a:avLst/>
          </a:prstGeom>
          <a:ln w="57150">
            <a:solidFill>
              <a:srgbClr val="CE262C"/>
            </a:solidFill>
          </a:ln>
          <a:effectLst>
            <a:outerShdw blurRad="190500" dist="76200" algn="tl" rotWithShape="0">
              <a:srgbClr val="000000">
                <a:alpha val="70000"/>
              </a:srgbClr>
            </a:outerShdw>
          </a:effectLst>
        </p:spPr>
      </p:pic>
    </p:spTree>
    <p:extLst>
      <p:ext uri="{BB962C8B-B14F-4D97-AF65-F5344CB8AC3E}">
        <p14:creationId xmlns:p14="http://schemas.microsoft.com/office/powerpoint/2010/main" val="21738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graphicEl>
                                              <a:dgm id="{EE3419F3-850F-46ED-BA8B-439B285BAA76}"/>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graphicEl>
                                              <a:dgm id="{6E640DEA-0A9E-4C4E-B29A-7A9FEF6845EB}"/>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graphicEl>
                                              <a:dgm id="{876742BB-6C48-454F-B9D3-11AB6EB1AC81}"/>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graphicEl>
                                              <a:dgm id="{D87C58F4-BB92-4E61-869F-2DB5854DA94B}"/>
                                            </p:graphicEl>
                                          </p:spTgt>
                                        </p:tgtEl>
                                        <p:attrNameLst>
                                          <p:attrName>style.visibility</p:attrName>
                                        </p:attrNameLst>
                                      </p:cBhvr>
                                      <p:to>
                                        <p:strVal val="visible"/>
                                      </p:to>
                                    </p:set>
                                  </p:childTnLst>
                                </p:cTn>
                              </p:par>
                              <p:par>
                                <p:cTn id="13" presetID="1" presetClass="exit" presetSubtype="0" fill="hold" grpId="2" nodeType="withEffect">
                                  <p:stCondLst>
                                    <p:cond delay="0"/>
                                  </p:stCondLst>
                                  <p:childTnLst>
                                    <p:set>
                                      <p:cBhvr>
                                        <p:cTn id="14" dur="1" fill="hold">
                                          <p:stCondLst>
                                            <p:cond delay="0"/>
                                          </p:stCondLst>
                                        </p:cTn>
                                        <p:tgtEl>
                                          <p:spTgt spid="3">
                                            <p:graphicEl>
                                              <a:dgm id="{EE3419F3-850F-46ED-BA8B-439B285BAA76}"/>
                                            </p:graphicEl>
                                          </p:spTgt>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3">
                                            <p:graphicEl>
                                              <a:dgm id="{6E640DEA-0A9E-4C4E-B29A-7A9FEF6845EB}"/>
                                            </p:graphicEl>
                                          </p:spTgt>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3">
                                            <p:graphicEl>
                                              <a:dgm id="{876742BB-6C48-454F-B9D3-11AB6EB1AC81}"/>
                                            </p:graphicEl>
                                          </p:spTgt>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
                                            <p:graphicEl>
                                              <a:dgm id="{D87C58F4-BB92-4E61-869F-2DB5854DA94B}"/>
                                            </p:graphicEl>
                                          </p:spTgt>
                                        </p:tgtEl>
                                        <p:attrNameLst>
                                          <p:attrName>style.visibility</p:attrName>
                                        </p:attrNameLst>
                                      </p:cBhvr>
                                      <p:to>
                                        <p:strVal val="hidden"/>
                                      </p:to>
                                    </p:set>
                                  </p:childTnLst>
                                </p:cTn>
                              </p:par>
                            </p:childTnLst>
                          </p:cTn>
                        </p:par>
                        <p:par>
                          <p:cTn id="21" fill="hold">
                            <p:stCondLst>
                              <p:cond delay="0"/>
                            </p:stCondLst>
                            <p:childTnLst>
                              <p:par>
                                <p:cTn id="22" presetID="22" presetClass="entr" presetSubtype="1" fill="hold" grpId="0" nodeType="afterEffect">
                                  <p:stCondLst>
                                    <p:cond delay="0"/>
                                  </p:stCondLst>
                                  <p:childTnLst>
                                    <p:set>
                                      <p:cBhvr>
                                        <p:cTn id="23" dur="1" fill="hold">
                                          <p:stCondLst>
                                            <p:cond delay="0"/>
                                          </p:stCondLst>
                                        </p:cTn>
                                        <p:tgtEl>
                                          <p:spTgt spid="3">
                                            <p:graphicEl>
                                              <a:dgm id="{37584BAE-77F5-4E86-818E-83E4CFDC5AE0}"/>
                                            </p:graphicEl>
                                          </p:spTgt>
                                        </p:tgtEl>
                                        <p:attrNameLst>
                                          <p:attrName>style.visibility</p:attrName>
                                        </p:attrNameLst>
                                      </p:cBhvr>
                                      <p:to>
                                        <p:strVal val="visible"/>
                                      </p:to>
                                    </p:set>
                                    <p:animEffect transition="in" filter="wipe(up)">
                                      <p:cBhvr>
                                        <p:cTn id="24" dur="500"/>
                                        <p:tgtEl>
                                          <p:spTgt spid="3">
                                            <p:graphicEl>
                                              <a:dgm id="{37584BAE-77F5-4E86-818E-83E4CFDC5AE0}"/>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graphicEl>
                                              <a:dgm id="{580B15EC-3562-4CA6-B8CD-216A3D66905F}"/>
                                            </p:graphicEl>
                                          </p:spTgt>
                                        </p:tgtEl>
                                        <p:attrNameLst>
                                          <p:attrName>style.visibility</p:attrName>
                                        </p:attrNameLst>
                                      </p:cBhvr>
                                      <p:to>
                                        <p:strVal val="visible"/>
                                      </p:to>
                                    </p:set>
                                    <p:animEffect transition="in" filter="wipe(up)">
                                      <p:cBhvr>
                                        <p:cTn id="27" dur="500"/>
                                        <p:tgtEl>
                                          <p:spTgt spid="3">
                                            <p:graphicEl>
                                              <a:dgm id="{580B15EC-3562-4CA6-B8CD-216A3D66905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out)">
                                      <p:cBhvr>
                                        <p:cTn id="32" dur="100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ox(in)">
                                      <p:cBhvr>
                                        <p:cTn id="41" dur="1000"/>
                                        <p:tgtEl>
                                          <p:spTgt spid="9"/>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Graphic spid="3" grpId="2">
        <p:bldSub>
          <a:bldDgm bld="one"/>
        </p:bldSub>
      </p:bldGraphic>
      <p:bldP spid="4"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1728</TotalTime>
  <Words>5443</Words>
  <Application>Microsoft Office PowerPoint</Application>
  <PresentationFormat>Panorámica</PresentationFormat>
  <Paragraphs>237</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Baskerville Old Face</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230</cp:revision>
  <dcterms:created xsi:type="dcterms:W3CDTF">2023-04-15T15:20:54Z</dcterms:created>
  <dcterms:modified xsi:type="dcterms:W3CDTF">2023-04-19T18:36:25Z</dcterms:modified>
</cp:coreProperties>
</file>