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18" r:id="rId2"/>
    <p:sldId id="259" r:id="rId3"/>
    <p:sldId id="309" r:id="rId4"/>
    <p:sldId id="310" r:id="rId5"/>
    <p:sldId id="313" r:id="rId6"/>
    <p:sldId id="306" r:id="rId7"/>
    <p:sldId id="260" r:id="rId8"/>
    <p:sldId id="270" r:id="rId9"/>
    <p:sldId id="304" r:id="rId10"/>
    <p:sldId id="261" r:id="rId11"/>
    <p:sldId id="262" r:id="rId12"/>
    <p:sldId id="263" r:id="rId13"/>
    <p:sldId id="264" r:id="rId14"/>
    <p:sldId id="272" r:id="rId15"/>
    <p:sldId id="315" r:id="rId16"/>
    <p:sldId id="265" r:id="rId17"/>
    <p:sldId id="317" r:id="rId18"/>
    <p:sldId id="305" r:id="rId19"/>
    <p:sldId id="266" r:id="rId20"/>
    <p:sldId id="267" r:id="rId21"/>
    <p:sldId id="316" r:id="rId22"/>
    <p:sldId id="273" r:id="rId23"/>
    <p:sldId id="276" r:id="rId24"/>
    <p:sldId id="303" r:id="rId25"/>
    <p:sldId id="299" r:id="rId26"/>
    <p:sldId id="300" r:id="rId27"/>
    <p:sldId id="277" r:id="rId28"/>
    <p:sldId id="278" r:id="rId29"/>
    <p:sldId id="279" r:id="rId30"/>
    <p:sldId id="280" r:id="rId31"/>
    <p:sldId id="296" r:id="rId32"/>
    <p:sldId id="281" r:id="rId33"/>
    <p:sldId id="307" r:id="rId34"/>
    <p:sldId id="284" r:id="rId35"/>
    <p:sldId id="285" r:id="rId36"/>
    <p:sldId id="286" r:id="rId37"/>
    <p:sldId id="287" r:id="rId38"/>
    <p:sldId id="297" r:id="rId39"/>
    <p:sldId id="308" r:id="rId40"/>
    <p:sldId id="275" r:id="rId41"/>
    <p:sldId id="288" r:id="rId42"/>
    <p:sldId id="289" r:id="rId43"/>
    <p:sldId id="290" r:id="rId44"/>
    <p:sldId id="291" r:id="rId45"/>
    <p:sldId id="292" r:id="rId46"/>
    <p:sldId id="293" r:id="rId47"/>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00"/>
    <a:srgbClr val="F37903"/>
    <a:srgbClr val="F3AC03"/>
    <a:srgbClr val="F2D800"/>
    <a:srgbClr val="B1B63F"/>
    <a:srgbClr val="84A650"/>
    <a:srgbClr val="5AA351"/>
    <a:srgbClr val="5B9B83"/>
    <a:srgbClr val="1F73D6"/>
    <a:srgbClr val="1631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14" autoAdjust="0"/>
    <p:restoredTop sz="96240" autoAdjust="0"/>
  </p:normalViewPr>
  <p:slideViewPr>
    <p:cSldViewPr snapToGrid="0">
      <p:cViewPr varScale="1">
        <p:scale>
          <a:sx n="111" d="100"/>
          <a:sy n="111" d="100"/>
        </p:scale>
        <p:origin x="55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image" Target="../media/image46.jpg"/><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diagrams/_rels/data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image" Target="../media/image55.jpeg"/><Relationship Id="rId1" Type="http://schemas.openxmlformats.org/officeDocument/2006/relationships/image" Target="../media/image54.jpg"/><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image" Target="../media/image47.jpg"/><Relationship Id="rId1" Type="http://schemas.openxmlformats.org/officeDocument/2006/relationships/image" Target="../media/image46.jpg"/><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image" Target="../media/image55.jpeg"/><Relationship Id="rId1" Type="http://schemas.openxmlformats.org/officeDocument/2006/relationships/image" Target="../media/image54.jpg"/><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9A5A5D-87F9-45BC-966C-BD32F560D25D}"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s-ES"/>
        </a:p>
      </dgm:t>
    </dgm:pt>
    <dgm:pt modelId="{E1EBEA37-1173-4221-A1F6-217110D26DD7}">
      <dgm:prSet custT="1"/>
      <dgm:spPr/>
      <dgm:t>
        <a:bodyPr lIns="108000"/>
        <a:lstStyle/>
        <a:p>
          <a:r>
            <a:rPr lang="es-ES" sz="1800" b="1" dirty="0"/>
            <a:t>Desde el solemne y profundo retumbo del trueno y el incesante rugido del viejo océano, hasta los alegres cantos que llenan los bosques de melodía, las diez mil voces de la naturaleza expresan su loor. </a:t>
          </a:r>
        </a:p>
      </dgm:t>
    </dgm:pt>
    <dgm:pt modelId="{205C8DB0-02E5-40B9-918B-E8E89B46DAAB}" type="parTrans" cxnId="{D4E66D96-8279-407A-A8A1-9D733E86FFB8}">
      <dgm:prSet/>
      <dgm:spPr/>
      <dgm:t>
        <a:bodyPr/>
        <a:lstStyle/>
        <a:p>
          <a:endParaRPr lang="es-ES" sz="1800" b="1"/>
        </a:p>
      </dgm:t>
    </dgm:pt>
    <dgm:pt modelId="{1FD8CDDA-789B-4924-8491-AA109975AB00}" type="sibTrans" cxnId="{D4E66D96-8279-407A-A8A1-9D733E86FFB8}">
      <dgm:prSet/>
      <dgm:spPr/>
      <dgm:t>
        <a:bodyPr/>
        <a:lstStyle/>
        <a:p>
          <a:endParaRPr lang="es-ES" sz="1800" b="1"/>
        </a:p>
      </dgm:t>
    </dgm:pt>
    <dgm:pt modelId="{C646F70D-14E0-44A8-8483-00EBCEA35CB7}">
      <dgm:prSet custT="1"/>
      <dgm:spPr/>
      <dgm:t>
        <a:bodyPr/>
        <a:lstStyle/>
        <a:p>
          <a:r>
            <a:rPr lang="es-ES" sz="1800" b="1" dirty="0"/>
            <a:t>En la tierra, en el mar y en el cielo, con sus maravillosos matices y colores, que varían en glorioso contraste o se fusionan armoniosamente, contemplamos su gloria. </a:t>
          </a:r>
        </a:p>
      </dgm:t>
    </dgm:pt>
    <dgm:pt modelId="{7DD6CEB8-4ED0-4F69-820C-F22F4B5BE230}" type="parTrans" cxnId="{00759F73-816B-426D-B0C2-3181C6D4875F}">
      <dgm:prSet/>
      <dgm:spPr/>
      <dgm:t>
        <a:bodyPr/>
        <a:lstStyle/>
        <a:p>
          <a:endParaRPr lang="es-ES" sz="1800" b="1"/>
        </a:p>
      </dgm:t>
    </dgm:pt>
    <dgm:pt modelId="{A47A34AB-FC6D-4757-B2B0-581749F4DBFF}" type="sibTrans" cxnId="{00759F73-816B-426D-B0C2-3181C6D4875F}">
      <dgm:prSet/>
      <dgm:spPr/>
      <dgm:t>
        <a:bodyPr/>
        <a:lstStyle/>
        <a:p>
          <a:endParaRPr lang="es-ES" sz="1800" b="1"/>
        </a:p>
      </dgm:t>
    </dgm:pt>
    <dgm:pt modelId="{08E120C3-80FD-415F-8F2C-85D3D6C65811}">
      <dgm:prSet custT="1"/>
      <dgm:spPr/>
      <dgm:t>
        <a:bodyPr/>
        <a:lstStyle/>
        <a:p>
          <a:r>
            <a:rPr lang="es-ES" sz="1800" b="1"/>
            <a:t>El cielo que se extiende por encima de nuestra cabeza, y la tierra que se ensancha bajo nuestros pies cubierta por una alfombra de verdor, hacen recordar el poder de Dios y también su bondad. </a:t>
          </a:r>
        </a:p>
      </dgm:t>
    </dgm:pt>
    <dgm:pt modelId="{CA443212-41F3-4859-9039-7984A5574611}" type="parTrans" cxnId="{CF468449-F594-4FE2-8A6F-AEF0D7B53580}">
      <dgm:prSet/>
      <dgm:spPr/>
      <dgm:t>
        <a:bodyPr/>
        <a:lstStyle/>
        <a:p>
          <a:endParaRPr lang="es-ES" sz="1800" b="1"/>
        </a:p>
      </dgm:t>
    </dgm:pt>
    <dgm:pt modelId="{5E261D78-5F2E-4E86-AF67-7D7A4424598A}" type="sibTrans" cxnId="{CF468449-F594-4FE2-8A6F-AEF0D7B53580}">
      <dgm:prSet/>
      <dgm:spPr/>
      <dgm:t>
        <a:bodyPr/>
        <a:lstStyle/>
        <a:p>
          <a:endParaRPr lang="es-ES" sz="1800" b="1"/>
        </a:p>
      </dgm:t>
    </dgm:pt>
    <dgm:pt modelId="{D744CC3E-61D4-475D-9076-21FFBE749E29}">
      <dgm:prSet custT="1"/>
      <dgm:spPr/>
      <dgm:t>
        <a:bodyPr/>
        <a:lstStyle/>
        <a:p>
          <a:r>
            <a:rPr lang="es-ES" sz="1800" b="1" dirty="0"/>
            <a:t>Los árboles que hacen ondear sus verdes estandartes a la luz del sol, las flores en su delicada belleza, señalan a su Creador. </a:t>
          </a:r>
        </a:p>
      </dgm:t>
    </dgm:pt>
    <dgm:pt modelId="{535A6013-5DC4-4E04-8DFE-A946C582DC8B}" type="parTrans" cxnId="{88D6346C-7CCD-4373-BA93-495C954F59E8}">
      <dgm:prSet/>
      <dgm:spPr/>
      <dgm:t>
        <a:bodyPr/>
        <a:lstStyle/>
        <a:p>
          <a:endParaRPr lang="es-ES" sz="1800" b="1"/>
        </a:p>
      </dgm:t>
    </dgm:pt>
    <dgm:pt modelId="{DA03E93E-98A7-4ABA-ACE6-13E100B85488}" type="sibTrans" cxnId="{88D6346C-7CCD-4373-BA93-495C954F59E8}">
      <dgm:prSet/>
      <dgm:spPr/>
      <dgm:t>
        <a:bodyPr/>
        <a:lstStyle/>
        <a:p>
          <a:endParaRPr lang="es-ES" sz="1800" b="1"/>
        </a:p>
      </dgm:t>
    </dgm:pt>
    <dgm:pt modelId="{933ADC20-42CC-4B80-8141-60B6B571ADB8}">
      <dgm:prSet custT="1"/>
      <dgm:spPr/>
      <dgm:t>
        <a:bodyPr/>
        <a:lstStyle/>
        <a:p>
          <a:r>
            <a:rPr lang="es-ES" sz="1800" b="1"/>
            <a:t>El verde vivo que alfombra la tierra, habla del cuidado de Dios por la más humilde de sus criaturas. </a:t>
          </a:r>
        </a:p>
      </dgm:t>
    </dgm:pt>
    <dgm:pt modelId="{062D24DF-D353-45DD-90CE-B84EE0349E5C}" type="parTrans" cxnId="{E4C03EF4-6A87-4BB8-A228-E53F1F873DC0}">
      <dgm:prSet/>
      <dgm:spPr/>
      <dgm:t>
        <a:bodyPr/>
        <a:lstStyle/>
        <a:p>
          <a:endParaRPr lang="es-ES" sz="1800" b="1"/>
        </a:p>
      </dgm:t>
    </dgm:pt>
    <dgm:pt modelId="{F66FABA4-4B1D-4D7F-B28B-BAECEDC265F0}" type="sibTrans" cxnId="{E4C03EF4-6A87-4BB8-A228-E53F1F873DC0}">
      <dgm:prSet/>
      <dgm:spPr/>
      <dgm:t>
        <a:bodyPr/>
        <a:lstStyle/>
        <a:p>
          <a:endParaRPr lang="es-ES" sz="1800" b="1"/>
        </a:p>
      </dgm:t>
    </dgm:pt>
    <dgm:pt modelId="{0CFFD948-5632-418C-BFDC-B90866F45F90}">
      <dgm:prSet custT="1"/>
      <dgm:spPr/>
      <dgm:t>
        <a:bodyPr/>
        <a:lstStyle/>
        <a:p>
          <a:r>
            <a:rPr lang="es-ES" sz="1800" b="1" dirty="0"/>
            <a:t>Las cuevas del mar y las profundidades de la tierra, revelan sus tesoros. </a:t>
          </a:r>
        </a:p>
      </dgm:t>
    </dgm:pt>
    <dgm:pt modelId="{197F185D-F193-4EAD-A95E-99002DF2D27E}" type="parTrans" cxnId="{C5C90EC3-7CB6-490C-B2FD-0FFD95452116}">
      <dgm:prSet/>
      <dgm:spPr/>
      <dgm:t>
        <a:bodyPr/>
        <a:lstStyle/>
        <a:p>
          <a:endParaRPr lang="es-ES" sz="1800" b="1"/>
        </a:p>
      </dgm:t>
    </dgm:pt>
    <dgm:pt modelId="{8172DDE6-A69C-4D96-A5A8-AB0528668DB8}" type="sibTrans" cxnId="{C5C90EC3-7CB6-490C-B2FD-0FFD95452116}">
      <dgm:prSet/>
      <dgm:spPr/>
      <dgm:t>
        <a:bodyPr/>
        <a:lstStyle/>
        <a:p>
          <a:endParaRPr lang="es-ES" sz="1800" b="1"/>
        </a:p>
      </dgm:t>
    </dgm:pt>
    <dgm:pt modelId="{6E2B339B-69EC-4ADD-8298-A11CB4377F6C}">
      <dgm:prSet custT="1"/>
      <dgm:spPr/>
      <dgm:t>
        <a:bodyPr/>
        <a:lstStyle/>
        <a:p>
          <a:r>
            <a:rPr lang="es-ES" sz="1800" b="1" dirty="0"/>
            <a:t>El que puso las perlas en el océano y la amatista y el crisólito entre las rocas, ama lo bello.</a:t>
          </a:r>
        </a:p>
      </dgm:t>
    </dgm:pt>
    <dgm:pt modelId="{00E74DF0-A7F5-4E24-8B89-8AC50BF35B27}" type="parTrans" cxnId="{95E3F249-A4AB-4F3A-AA6A-DA0CADD07B21}">
      <dgm:prSet/>
      <dgm:spPr/>
      <dgm:t>
        <a:bodyPr/>
        <a:lstStyle/>
        <a:p>
          <a:endParaRPr lang="es-ES" sz="1800" b="1"/>
        </a:p>
      </dgm:t>
    </dgm:pt>
    <dgm:pt modelId="{BCBB1847-9422-420D-A35C-48B25E4D2991}" type="sibTrans" cxnId="{95E3F249-A4AB-4F3A-AA6A-DA0CADD07B21}">
      <dgm:prSet/>
      <dgm:spPr/>
      <dgm:t>
        <a:bodyPr/>
        <a:lstStyle/>
        <a:p>
          <a:endParaRPr lang="es-ES" sz="1800" b="1"/>
        </a:p>
      </dgm:t>
    </dgm:pt>
    <dgm:pt modelId="{8F455036-EFC3-4607-AF9C-87783B21B14B}" type="pres">
      <dgm:prSet presAssocID="{669A5A5D-87F9-45BC-966C-BD32F560D25D}" presName="Name0" presStyleCnt="0">
        <dgm:presLayoutVars>
          <dgm:chMax/>
          <dgm:chPref/>
          <dgm:dir/>
          <dgm:animLvl val="lvl"/>
          <dgm:resizeHandles val="exact"/>
        </dgm:presLayoutVars>
      </dgm:prSet>
      <dgm:spPr/>
    </dgm:pt>
    <dgm:pt modelId="{7BAF1890-84AE-4C01-A8E3-78E123D7ACE9}" type="pres">
      <dgm:prSet presAssocID="{E1EBEA37-1173-4221-A1F6-217110D26DD7}" presName="composite" presStyleCnt="0"/>
      <dgm:spPr/>
    </dgm:pt>
    <dgm:pt modelId="{1DBD215D-2375-47EE-ABA7-337DD4783819}" type="pres">
      <dgm:prSet presAssocID="{E1EBEA37-1173-4221-A1F6-217110D26DD7}" presName="Image" presStyleLbl="alignNode1" presStyleIdx="0" presStyleCnt="7"/>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E345EF2A-B75C-46F1-A407-8EFB6CD80D26}" type="pres">
      <dgm:prSet presAssocID="{E1EBEA37-1173-4221-A1F6-217110D26DD7}" presName="Accent" presStyleLbl="parChTrans1D1" presStyleIdx="0" presStyleCnt="7"/>
      <dgm:spPr/>
    </dgm:pt>
    <dgm:pt modelId="{E5D03476-5A53-4AD9-BD7E-CABF87BCE8DC}" type="pres">
      <dgm:prSet presAssocID="{E1EBEA37-1173-4221-A1F6-217110D26DD7}" presName="Parent" presStyleLbl="revTx" presStyleIdx="0" presStyleCnt="7" custScaleX="97745">
        <dgm:presLayoutVars>
          <dgm:chMax val="0"/>
          <dgm:chPref val="0"/>
          <dgm:bulletEnabled val="1"/>
        </dgm:presLayoutVars>
      </dgm:prSet>
      <dgm:spPr/>
    </dgm:pt>
    <dgm:pt modelId="{B724E0EC-BDE0-4B87-96A7-E60E60071538}" type="pres">
      <dgm:prSet presAssocID="{1FD8CDDA-789B-4924-8491-AA109975AB00}" presName="sibTrans" presStyleCnt="0"/>
      <dgm:spPr/>
    </dgm:pt>
    <dgm:pt modelId="{D4E3C3E4-EA4D-46EF-B8CF-B4056D71F039}" type="pres">
      <dgm:prSet presAssocID="{C646F70D-14E0-44A8-8483-00EBCEA35CB7}" presName="composite" presStyleCnt="0"/>
      <dgm:spPr/>
    </dgm:pt>
    <dgm:pt modelId="{B6162DA1-AA37-44FD-8DDB-E9129C420910}" type="pres">
      <dgm:prSet presAssocID="{C646F70D-14E0-44A8-8483-00EBCEA35CB7}" presName="Image" presStyleLbl="alignNode1" presStyleIdx="1" presStyleCnt="7" custLinFactNeighborX="-439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DFE03110-1D3D-49A2-9572-FE3FFD3CC09A}" type="pres">
      <dgm:prSet presAssocID="{C646F70D-14E0-44A8-8483-00EBCEA35CB7}" presName="Accent" presStyleLbl="parChTrans1D1" presStyleIdx="1" presStyleCnt="7" custLinFactX="-29246304" custLinFactNeighborX="-29300000"/>
      <dgm:spPr/>
    </dgm:pt>
    <dgm:pt modelId="{1A2339F2-2A9D-49BA-AFBD-5ABE74FD400D}" type="pres">
      <dgm:prSet presAssocID="{C646F70D-14E0-44A8-8483-00EBCEA35CB7}" presName="Parent" presStyleLbl="revTx" presStyleIdx="1" presStyleCnt="7" custScaleX="116235">
        <dgm:presLayoutVars>
          <dgm:chMax val="0"/>
          <dgm:chPref val="0"/>
          <dgm:bulletEnabled val="1"/>
        </dgm:presLayoutVars>
      </dgm:prSet>
      <dgm:spPr/>
    </dgm:pt>
    <dgm:pt modelId="{818BE1D1-AD63-476F-9644-BE64AB501D86}" type="pres">
      <dgm:prSet presAssocID="{A47A34AB-FC6D-4757-B2B0-581749F4DBFF}" presName="sibTrans" presStyleCnt="0"/>
      <dgm:spPr/>
    </dgm:pt>
    <dgm:pt modelId="{9DC9EFC3-1CBE-40C1-8D86-EAB13F1AE9EB}" type="pres">
      <dgm:prSet presAssocID="{08E120C3-80FD-415F-8F2C-85D3D6C65811}" presName="composite" presStyleCnt="0"/>
      <dgm:spPr/>
    </dgm:pt>
    <dgm:pt modelId="{5754A513-D26F-4199-97C5-4C6E7726AA68}" type="pres">
      <dgm:prSet presAssocID="{08E120C3-80FD-415F-8F2C-85D3D6C65811}" presName="Image" presStyleLbl="alignNode1" presStyleIdx="2" presStyleCnt="7" custLinFactNeighborX="-9516"/>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45E2B700-13C7-4F06-974E-19E584803D7D}" type="pres">
      <dgm:prSet presAssocID="{08E120C3-80FD-415F-8F2C-85D3D6C65811}" presName="Accent" presStyleLbl="parChTrans1D1" presStyleIdx="2" presStyleCnt="7" custLinFactX="-43900000" custLinFactNeighborX="-43919455" custLinFactNeighborY="-366"/>
      <dgm:spPr/>
    </dgm:pt>
    <dgm:pt modelId="{F0CDF392-AFAC-4784-AC76-5452C2AA439E}" type="pres">
      <dgm:prSet presAssocID="{08E120C3-80FD-415F-8F2C-85D3D6C65811}" presName="Parent" presStyleLbl="revTx" presStyleIdx="2" presStyleCnt="7" custLinFactNeighborX="-7320">
        <dgm:presLayoutVars>
          <dgm:chMax val="0"/>
          <dgm:chPref val="0"/>
          <dgm:bulletEnabled val="1"/>
        </dgm:presLayoutVars>
      </dgm:prSet>
      <dgm:spPr/>
    </dgm:pt>
    <dgm:pt modelId="{9EE3C24F-8A96-4DAD-BE1F-910C092B77FE}" type="pres">
      <dgm:prSet presAssocID="{5E261D78-5F2E-4E86-AF67-7D7A4424598A}" presName="sibTrans" presStyleCnt="0"/>
      <dgm:spPr/>
    </dgm:pt>
    <dgm:pt modelId="{EFE09C68-F67B-4AB7-875C-ECFDE4D2B151}" type="pres">
      <dgm:prSet presAssocID="{D744CC3E-61D4-475D-9076-21FFBE749E29}" presName="composite" presStyleCnt="0"/>
      <dgm:spPr/>
    </dgm:pt>
    <dgm:pt modelId="{9CBFD2B3-A569-4DDD-8F84-F6DF84E6045E}" type="pres">
      <dgm:prSet presAssocID="{D744CC3E-61D4-475D-9076-21FFBE749E29}" presName="Image" presStyleLbl="alignNode1" presStyleIdx="3" presStyleCnt="7" custLinFactNeighborX="-6588"/>
      <dgm:spPr>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dgm:spPr>
    </dgm:pt>
    <dgm:pt modelId="{9D39CB1A-114D-45ED-9D36-0315234C599F}" type="pres">
      <dgm:prSet presAssocID="{D744CC3E-61D4-475D-9076-21FFBE749E29}" presName="Accent" presStyleLbl="parChTrans1D1" presStyleIdx="3" presStyleCnt="7" custLinFactX="-32900000" custLinFactNeighborX="-32964592"/>
      <dgm:spPr/>
    </dgm:pt>
    <dgm:pt modelId="{80AAE605-DE31-47AB-8A6B-94CFE33C9CB5}" type="pres">
      <dgm:prSet presAssocID="{D744CC3E-61D4-475D-9076-21FFBE749E29}" presName="Parent" presStyleLbl="revTx" presStyleIdx="3" presStyleCnt="7" custLinFactNeighborX="-2928">
        <dgm:presLayoutVars>
          <dgm:chMax val="0"/>
          <dgm:chPref val="0"/>
          <dgm:bulletEnabled val="1"/>
        </dgm:presLayoutVars>
      </dgm:prSet>
      <dgm:spPr/>
    </dgm:pt>
    <dgm:pt modelId="{A5570EE3-0608-42D9-8E48-1FC4973EE35E}" type="pres">
      <dgm:prSet presAssocID="{DA03E93E-98A7-4ABA-ACE6-13E100B85488}" presName="sibTrans" presStyleCnt="0"/>
      <dgm:spPr/>
    </dgm:pt>
    <dgm:pt modelId="{3CC0CEDB-7A05-40DA-BD7E-985AD03977C3}" type="pres">
      <dgm:prSet presAssocID="{933ADC20-42CC-4B80-8141-60B6B571ADB8}" presName="composite" presStyleCnt="0"/>
      <dgm:spPr/>
    </dgm:pt>
    <dgm:pt modelId="{33868537-BF62-4EF2-9859-4DA3957A7368}" type="pres">
      <dgm:prSet presAssocID="{933ADC20-42CC-4B80-8141-60B6B571ADB8}" presName="Image" presStyleLbl="alignNode1" presStyleIdx="4" presStyleCnt="7" custLinFactNeighborX="-3660"/>
      <dgm:spPr>
        <a:blipFill>
          <a:blip xmlns:r="http://schemas.openxmlformats.org/officeDocument/2006/relationships" r:embed="rId5">
            <a:extLst>
              <a:ext uri="{28A0092B-C50C-407E-A947-70E740481C1C}">
                <a14:useLocalDpi xmlns:a14="http://schemas.microsoft.com/office/drawing/2010/main" val="0"/>
              </a:ext>
            </a:extLst>
          </a:blip>
          <a:srcRect/>
          <a:stretch>
            <a:fillRect l="-30000" r="-30000"/>
          </a:stretch>
        </a:blipFill>
      </dgm:spPr>
    </dgm:pt>
    <dgm:pt modelId="{6DA633F3-336A-4AE1-BF4A-C524FE35D272}" type="pres">
      <dgm:prSet presAssocID="{933ADC20-42CC-4B80-8141-60B6B571ADB8}" presName="Accent" presStyleLbl="parChTrans1D1" presStyleIdx="4" presStyleCnt="7" custLinFactX="-14600000" custLinFactNeighborX="-14673152"/>
      <dgm:spPr/>
    </dgm:pt>
    <dgm:pt modelId="{D04D035C-C175-4127-A6C0-3CA7DA05A543}" type="pres">
      <dgm:prSet presAssocID="{933ADC20-42CC-4B80-8141-60B6B571ADB8}" presName="Parent" presStyleLbl="revTx" presStyleIdx="4" presStyleCnt="7" custLinFactNeighborX="-2928">
        <dgm:presLayoutVars>
          <dgm:chMax val="0"/>
          <dgm:chPref val="0"/>
          <dgm:bulletEnabled val="1"/>
        </dgm:presLayoutVars>
      </dgm:prSet>
      <dgm:spPr/>
    </dgm:pt>
    <dgm:pt modelId="{2AB489CB-8EBA-4EDF-9A4C-E1E894448078}" type="pres">
      <dgm:prSet presAssocID="{F66FABA4-4B1D-4D7F-B28B-BAECEDC265F0}" presName="sibTrans" presStyleCnt="0"/>
      <dgm:spPr/>
    </dgm:pt>
    <dgm:pt modelId="{14CEEEF2-D4DE-4AC3-BE0E-C76819194716}" type="pres">
      <dgm:prSet presAssocID="{0CFFD948-5632-418C-BFDC-B90866F45F90}" presName="composite" presStyleCnt="0"/>
      <dgm:spPr/>
    </dgm:pt>
    <dgm:pt modelId="{28DC15FC-4305-4F16-9B4F-D1EAA1AE6D27}" type="pres">
      <dgm:prSet presAssocID="{0CFFD948-5632-418C-BFDC-B90866F45F90}" presName="Image" presStyleLbl="alignNode1" presStyleIdx="5" presStyleCnt="7" custLinFactNeighborX="-1464"/>
      <dgm:spPr>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dgm:spPr>
    </dgm:pt>
    <dgm:pt modelId="{270EA5CA-C145-4F86-B989-116736395541}" type="pres">
      <dgm:prSet presAssocID="{0CFFD948-5632-418C-BFDC-B90866F45F90}" presName="Accent" presStyleLbl="parChTrans1D1" presStyleIdx="5" presStyleCnt="7" custLinFactX="-7300000" custLinFactNeighborX="-7336576"/>
      <dgm:spPr/>
    </dgm:pt>
    <dgm:pt modelId="{C0EE39A1-3EEB-4895-9701-7030A6B9F216}" type="pres">
      <dgm:prSet presAssocID="{0CFFD948-5632-418C-BFDC-B90866F45F90}" presName="Parent" presStyleLbl="revTx" presStyleIdx="5" presStyleCnt="7">
        <dgm:presLayoutVars>
          <dgm:chMax val="0"/>
          <dgm:chPref val="0"/>
          <dgm:bulletEnabled val="1"/>
        </dgm:presLayoutVars>
      </dgm:prSet>
      <dgm:spPr/>
    </dgm:pt>
    <dgm:pt modelId="{B691B7BB-08A8-4C1E-8A35-844C11FD6CBA}" type="pres">
      <dgm:prSet presAssocID="{8172DDE6-A69C-4D96-A5A8-AB0528668DB8}" presName="sibTrans" presStyleCnt="0"/>
      <dgm:spPr/>
    </dgm:pt>
    <dgm:pt modelId="{D01ABB8F-3467-4134-AD8F-07DE5E32A700}" type="pres">
      <dgm:prSet presAssocID="{6E2B339B-69EC-4ADD-8298-A11CB4377F6C}" presName="composite" presStyleCnt="0"/>
      <dgm:spPr/>
    </dgm:pt>
    <dgm:pt modelId="{76F0E622-ED4A-4459-BA5D-EE32F184CDDD}" type="pres">
      <dgm:prSet presAssocID="{6E2B339B-69EC-4ADD-8298-A11CB4377F6C}" presName="Image" presStyleLbl="alignNode1" presStyleIdx="6" presStyleCnt="7" custScaleY="132587" custLinFactNeighborX="384" custLinFactNeighborY="9520"/>
      <dgm:spPr>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3734" r="-3734"/>
          </a:stretch>
        </a:blipFill>
      </dgm:spPr>
    </dgm:pt>
    <dgm:pt modelId="{CA69D754-C5D0-4254-8BC0-711684A81F57}" type="pres">
      <dgm:prSet presAssocID="{6E2B339B-69EC-4ADD-8298-A11CB4377F6C}" presName="Accent" presStyleLbl="parChTrans1D1" presStyleIdx="6" presStyleCnt="7"/>
      <dgm:spPr/>
    </dgm:pt>
    <dgm:pt modelId="{296A2F1F-9847-4318-A12F-0B26D3E7A529}" type="pres">
      <dgm:prSet presAssocID="{6E2B339B-69EC-4ADD-8298-A11CB4377F6C}" presName="Parent" presStyleLbl="revTx" presStyleIdx="6" presStyleCnt="7" custLinFactNeighborX="384" custLinFactNeighborY="32954">
        <dgm:presLayoutVars>
          <dgm:chMax val="0"/>
          <dgm:chPref val="0"/>
          <dgm:bulletEnabled val="1"/>
        </dgm:presLayoutVars>
      </dgm:prSet>
      <dgm:spPr/>
    </dgm:pt>
  </dgm:ptLst>
  <dgm:cxnLst>
    <dgm:cxn modelId="{F7426113-B1A1-4D23-8B44-FC8AAB7E39A4}" type="presOf" srcId="{933ADC20-42CC-4B80-8141-60B6B571ADB8}" destId="{D04D035C-C175-4127-A6C0-3CA7DA05A543}" srcOrd="0" destOrd="0" presId="urn:microsoft.com/office/officeart/2008/layout/PictureLineup"/>
    <dgm:cxn modelId="{47868237-2D20-4BDC-911A-FDF7B264D628}" type="presOf" srcId="{6E2B339B-69EC-4ADD-8298-A11CB4377F6C}" destId="{296A2F1F-9847-4318-A12F-0B26D3E7A529}" srcOrd="0" destOrd="0" presId="urn:microsoft.com/office/officeart/2008/layout/PictureLineup"/>
    <dgm:cxn modelId="{37179A44-C12E-4DE6-B6DA-B9F2D90AEE15}" type="presOf" srcId="{E1EBEA37-1173-4221-A1F6-217110D26DD7}" destId="{E5D03476-5A53-4AD9-BD7E-CABF87BCE8DC}" srcOrd="0" destOrd="0" presId="urn:microsoft.com/office/officeart/2008/layout/PictureLineup"/>
    <dgm:cxn modelId="{CF468449-F594-4FE2-8A6F-AEF0D7B53580}" srcId="{669A5A5D-87F9-45BC-966C-BD32F560D25D}" destId="{08E120C3-80FD-415F-8F2C-85D3D6C65811}" srcOrd="2" destOrd="0" parTransId="{CA443212-41F3-4859-9039-7984A5574611}" sibTransId="{5E261D78-5F2E-4E86-AF67-7D7A4424598A}"/>
    <dgm:cxn modelId="{95E3F249-A4AB-4F3A-AA6A-DA0CADD07B21}" srcId="{669A5A5D-87F9-45BC-966C-BD32F560D25D}" destId="{6E2B339B-69EC-4ADD-8298-A11CB4377F6C}" srcOrd="6" destOrd="0" parTransId="{00E74DF0-A7F5-4E24-8B89-8AC50BF35B27}" sibTransId="{BCBB1847-9422-420D-A35C-48B25E4D2991}"/>
    <dgm:cxn modelId="{88D6346C-7CCD-4373-BA93-495C954F59E8}" srcId="{669A5A5D-87F9-45BC-966C-BD32F560D25D}" destId="{D744CC3E-61D4-475D-9076-21FFBE749E29}" srcOrd="3" destOrd="0" parTransId="{535A6013-5DC4-4E04-8DFE-A946C582DC8B}" sibTransId="{DA03E93E-98A7-4ABA-ACE6-13E100B85488}"/>
    <dgm:cxn modelId="{00759F73-816B-426D-B0C2-3181C6D4875F}" srcId="{669A5A5D-87F9-45BC-966C-BD32F560D25D}" destId="{C646F70D-14E0-44A8-8483-00EBCEA35CB7}" srcOrd="1" destOrd="0" parTransId="{7DD6CEB8-4ED0-4F69-820C-F22F4B5BE230}" sibTransId="{A47A34AB-FC6D-4757-B2B0-581749F4DBFF}"/>
    <dgm:cxn modelId="{564C1D7D-4A05-4463-B9FF-765C35FBD0D1}" type="presOf" srcId="{669A5A5D-87F9-45BC-966C-BD32F560D25D}" destId="{8F455036-EFC3-4607-AF9C-87783B21B14B}" srcOrd="0" destOrd="0" presId="urn:microsoft.com/office/officeart/2008/layout/PictureLineup"/>
    <dgm:cxn modelId="{494C6B7D-329A-451C-9518-793A5CA21804}" type="presOf" srcId="{08E120C3-80FD-415F-8F2C-85D3D6C65811}" destId="{F0CDF392-AFAC-4784-AC76-5452C2AA439E}" srcOrd="0" destOrd="0" presId="urn:microsoft.com/office/officeart/2008/layout/PictureLineup"/>
    <dgm:cxn modelId="{D4E66D96-8279-407A-A8A1-9D733E86FFB8}" srcId="{669A5A5D-87F9-45BC-966C-BD32F560D25D}" destId="{E1EBEA37-1173-4221-A1F6-217110D26DD7}" srcOrd="0" destOrd="0" parTransId="{205C8DB0-02E5-40B9-918B-E8E89B46DAAB}" sibTransId="{1FD8CDDA-789B-4924-8491-AA109975AB00}"/>
    <dgm:cxn modelId="{10C60DA5-2207-4487-9C05-95DE270331AF}" type="presOf" srcId="{D744CC3E-61D4-475D-9076-21FFBE749E29}" destId="{80AAE605-DE31-47AB-8A6B-94CFE33C9CB5}" srcOrd="0" destOrd="0" presId="urn:microsoft.com/office/officeart/2008/layout/PictureLineup"/>
    <dgm:cxn modelId="{C5C90EC3-7CB6-490C-B2FD-0FFD95452116}" srcId="{669A5A5D-87F9-45BC-966C-BD32F560D25D}" destId="{0CFFD948-5632-418C-BFDC-B90866F45F90}" srcOrd="5" destOrd="0" parTransId="{197F185D-F193-4EAD-A95E-99002DF2D27E}" sibTransId="{8172DDE6-A69C-4D96-A5A8-AB0528668DB8}"/>
    <dgm:cxn modelId="{536484DB-5526-41DF-A9D6-F2CA110855A2}" type="presOf" srcId="{C646F70D-14E0-44A8-8483-00EBCEA35CB7}" destId="{1A2339F2-2A9D-49BA-AFBD-5ABE74FD400D}" srcOrd="0" destOrd="0" presId="urn:microsoft.com/office/officeart/2008/layout/PictureLineup"/>
    <dgm:cxn modelId="{83C070EF-9263-43DE-B378-660963A6E884}" type="presOf" srcId="{0CFFD948-5632-418C-BFDC-B90866F45F90}" destId="{C0EE39A1-3EEB-4895-9701-7030A6B9F216}" srcOrd="0" destOrd="0" presId="urn:microsoft.com/office/officeart/2008/layout/PictureLineup"/>
    <dgm:cxn modelId="{E4C03EF4-6A87-4BB8-A228-E53F1F873DC0}" srcId="{669A5A5D-87F9-45BC-966C-BD32F560D25D}" destId="{933ADC20-42CC-4B80-8141-60B6B571ADB8}" srcOrd="4" destOrd="0" parTransId="{062D24DF-D353-45DD-90CE-B84EE0349E5C}" sibTransId="{F66FABA4-4B1D-4D7F-B28B-BAECEDC265F0}"/>
    <dgm:cxn modelId="{70F0B7D2-4EDD-49BA-8EEF-CDDA1DFBF3C4}" type="presParOf" srcId="{8F455036-EFC3-4607-AF9C-87783B21B14B}" destId="{7BAF1890-84AE-4C01-A8E3-78E123D7ACE9}" srcOrd="0" destOrd="0" presId="urn:microsoft.com/office/officeart/2008/layout/PictureLineup"/>
    <dgm:cxn modelId="{11305835-DCA6-4C59-B00B-80BECD9AFF59}" type="presParOf" srcId="{7BAF1890-84AE-4C01-A8E3-78E123D7ACE9}" destId="{1DBD215D-2375-47EE-ABA7-337DD4783819}" srcOrd="0" destOrd="0" presId="urn:microsoft.com/office/officeart/2008/layout/PictureLineup"/>
    <dgm:cxn modelId="{3B5FD32B-6F54-4EC9-A8FA-9E584E607124}" type="presParOf" srcId="{7BAF1890-84AE-4C01-A8E3-78E123D7ACE9}" destId="{E345EF2A-B75C-46F1-A407-8EFB6CD80D26}" srcOrd="1" destOrd="0" presId="urn:microsoft.com/office/officeart/2008/layout/PictureLineup"/>
    <dgm:cxn modelId="{36F8CC41-D9C0-4FE6-9EDF-1206C85DFA0A}" type="presParOf" srcId="{7BAF1890-84AE-4C01-A8E3-78E123D7ACE9}" destId="{E5D03476-5A53-4AD9-BD7E-CABF87BCE8DC}" srcOrd="2" destOrd="0" presId="urn:microsoft.com/office/officeart/2008/layout/PictureLineup"/>
    <dgm:cxn modelId="{90E26F10-65B3-43DC-B8B1-90C9435C1AC2}" type="presParOf" srcId="{8F455036-EFC3-4607-AF9C-87783B21B14B}" destId="{B724E0EC-BDE0-4B87-96A7-E60E60071538}" srcOrd="1" destOrd="0" presId="urn:microsoft.com/office/officeart/2008/layout/PictureLineup"/>
    <dgm:cxn modelId="{706FDCDD-0B08-4849-BD26-0882B2D1C15C}" type="presParOf" srcId="{8F455036-EFC3-4607-AF9C-87783B21B14B}" destId="{D4E3C3E4-EA4D-46EF-B8CF-B4056D71F039}" srcOrd="2" destOrd="0" presId="urn:microsoft.com/office/officeart/2008/layout/PictureLineup"/>
    <dgm:cxn modelId="{CC436BDF-07EE-47D8-8CD6-8213EFE5A3DF}" type="presParOf" srcId="{D4E3C3E4-EA4D-46EF-B8CF-B4056D71F039}" destId="{B6162DA1-AA37-44FD-8DDB-E9129C420910}" srcOrd="0" destOrd="0" presId="urn:microsoft.com/office/officeart/2008/layout/PictureLineup"/>
    <dgm:cxn modelId="{8D43E6D8-445E-4089-86B0-D4137E4C3DEF}" type="presParOf" srcId="{D4E3C3E4-EA4D-46EF-B8CF-B4056D71F039}" destId="{DFE03110-1D3D-49A2-9572-FE3FFD3CC09A}" srcOrd="1" destOrd="0" presId="urn:microsoft.com/office/officeart/2008/layout/PictureLineup"/>
    <dgm:cxn modelId="{E518CEA1-3A78-45F6-AD41-CABE5C167B5C}" type="presParOf" srcId="{D4E3C3E4-EA4D-46EF-B8CF-B4056D71F039}" destId="{1A2339F2-2A9D-49BA-AFBD-5ABE74FD400D}" srcOrd="2" destOrd="0" presId="urn:microsoft.com/office/officeart/2008/layout/PictureLineup"/>
    <dgm:cxn modelId="{C4C60CFA-3DA5-4F93-AC11-0F75EAB9A623}" type="presParOf" srcId="{8F455036-EFC3-4607-AF9C-87783B21B14B}" destId="{818BE1D1-AD63-476F-9644-BE64AB501D86}" srcOrd="3" destOrd="0" presId="urn:microsoft.com/office/officeart/2008/layout/PictureLineup"/>
    <dgm:cxn modelId="{07B19A2A-6B41-4C60-AE26-952983F5E6B4}" type="presParOf" srcId="{8F455036-EFC3-4607-AF9C-87783B21B14B}" destId="{9DC9EFC3-1CBE-40C1-8D86-EAB13F1AE9EB}" srcOrd="4" destOrd="0" presId="urn:microsoft.com/office/officeart/2008/layout/PictureLineup"/>
    <dgm:cxn modelId="{DE456942-157B-4171-9CA1-09E729A818EB}" type="presParOf" srcId="{9DC9EFC3-1CBE-40C1-8D86-EAB13F1AE9EB}" destId="{5754A513-D26F-4199-97C5-4C6E7726AA68}" srcOrd="0" destOrd="0" presId="urn:microsoft.com/office/officeart/2008/layout/PictureLineup"/>
    <dgm:cxn modelId="{63CD7F70-89DF-4259-A1AC-CF188D94B17F}" type="presParOf" srcId="{9DC9EFC3-1CBE-40C1-8D86-EAB13F1AE9EB}" destId="{45E2B700-13C7-4F06-974E-19E584803D7D}" srcOrd="1" destOrd="0" presId="urn:microsoft.com/office/officeart/2008/layout/PictureLineup"/>
    <dgm:cxn modelId="{2C01F162-8DD3-4A09-9961-FB82DF5AA265}" type="presParOf" srcId="{9DC9EFC3-1CBE-40C1-8D86-EAB13F1AE9EB}" destId="{F0CDF392-AFAC-4784-AC76-5452C2AA439E}" srcOrd="2" destOrd="0" presId="urn:microsoft.com/office/officeart/2008/layout/PictureLineup"/>
    <dgm:cxn modelId="{DB5D847B-B8C9-4AC4-B063-3B8B67F67F01}" type="presParOf" srcId="{8F455036-EFC3-4607-AF9C-87783B21B14B}" destId="{9EE3C24F-8A96-4DAD-BE1F-910C092B77FE}" srcOrd="5" destOrd="0" presId="urn:microsoft.com/office/officeart/2008/layout/PictureLineup"/>
    <dgm:cxn modelId="{7EFCDCC9-FEC6-44E7-B806-C9DA7599FAD2}" type="presParOf" srcId="{8F455036-EFC3-4607-AF9C-87783B21B14B}" destId="{EFE09C68-F67B-4AB7-875C-ECFDE4D2B151}" srcOrd="6" destOrd="0" presId="urn:microsoft.com/office/officeart/2008/layout/PictureLineup"/>
    <dgm:cxn modelId="{8A5E58C1-DB19-4703-B222-BC37A8FF0655}" type="presParOf" srcId="{EFE09C68-F67B-4AB7-875C-ECFDE4D2B151}" destId="{9CBFD2B3-A569-4DDD-8F84-F6DF84E6045E}" srcOrd="0" destOrd="0" presId="urn:microsoft.com/office/officeart/2008/layout/PictureLineup"/>
    <dgm:cxn modelId="{F4B02194-9832-426C-A263-8C36AD6EAAB3}" type="presParOf" srcId="{EFE09C68-F67B-4AB7-875C-ECFDE4D2B151}" destId="{9D39CB1A-114D-45ED-9D36-0315234C599F}" srcOrd="1" destOrd="0" presId="urn:microsoft.com/office/officeart/2008/layout/PictureLineup"/>
    <dgm:cxn modelId="{BF82C249-D6BA-4122-8DAB-1BD57E4666CD}" type="presParOf" srcId="{EFE09C68-F67B-4AB7-875C-ECFDE4D2B151}" destId="{80AAE605-DE31-47AB-8A6B-94CFE33C9CB5}" srcOrd="2" destOrd="0" presId="urn:microsoft.com/office/officeart/2008/layout/PictureLineup"/>
    <dgm:cxn modelId="{358DF6FF-FFCC-4097-BA6B-47C89F0A22D5}" type="presParOf" srcId="{8F455036-EFC3-4607-AF9C-87783B21B14B}" destId="{A5570EE3-0608-42D9-8E48-1FC4973EE35E}" srcOrd="7" destOrd="0" presId="urn:microsoft.com/office/officeart/2008/layout/PictureLineup"/>
    <dgm:cxn modelId="{2CAB5442-3ADB-4024-9473-D7F82E6C82A6}" type="presParOf" srcId="{8F455036-EFC3-4607-AF9C-87783B21B14B}" destId="{3CC0CEDB-7A05-40DA-BD7E-985AD03977C3}" srcOrd="8" destOrd="0" presId="urn:microsoft.com/office/officeart/2008/layout/PictureLineup"/>
    <dgm:cxn modelId="{D5EBC0D1-4B1B-4AFA-A815-7D3E4CE8662F}" type="presParOf" srcId="{3CC0CEDB-7A05-40DA-BD7E-985AD03977C3}" destId="{33868537-BF62-4EF2-9859-4DA3957A7368}" srcOrd="0" destOrd="0" presId="urn:microsoft.com/office/officeart/2008/layout/PictureLineup"/>
    <dgm:cxn modelId="{6BDBCC1D-FE82-4765-9AB1-B58A6EC6341E}" type="presParOf" srcId="{3CC0CEDB-7A05-40DA-BD7E-985AD03977C3}" destId="{6DA633F3-336A-4AE1-BF4A-C524FE35D272}" srcOrd="1" destOrd="0" presId="urn:microsoft.com/office/officeart/2008/layout/PictureLineup"/>
    <dgm:cxn modelId="{AA293D6C-21E8-41DD-ABF7-3F63D8C417A0}" type="presParOf" srcId="{3CC0CEDB-7A05-40DA-BD7E-985AD03977C3}" destId="{D04D035C-C175-4127-A6C0-3CA7DA05A543}" srcOrd="2" destOrd="0" presId="urn:microsoft.com/office/officeart/2008/layout/PictureLineup"/>
    <dgm:cxn modelId="{F11283EE-50DB-434B-B0E3-3DBF359DD02F}" type="presParOf" srcId="{8F455036-EFC3-4607-AF9C-87783B21B14B}" destId="{2AB489CB-8EBA-4EDF-9A4C-E1E894448078}" srcOrd="9" destOrd="0" presId="urn:microsoft.com/office/officeart/2008/layout/PictureLineup"/>
    <dgm:cxn modelId="{68213D5F-241C-46A9-958C-742563885448}" type="presParOf" srcId="{8F455036-EFC3-4607-AF9C-87783B21B14B}" destId="{14CEEEF2-D4DE-4AC3-BE0E-C76819194716}" srcOrd="10" destOrd="0" presId="urn:microsoft.com/office/officeart/2008/layout/PictureLineup"/>
    <dgm:cxn modelId="{67956D4B-B428-4900-A41A-FE0A72693FA8}" type="presParOf" srcId="{14CEEEF2-D4DE-4AC3-BE0E-C76819194716}" destId="{28DC15FC-4305-4F16-9B4F-D1EAA1AE6D27}" srcOrd="0" destOrd="0" presId="urn:microsoft.com/office/officeart/2008/layout/PictureLineup"/>
    <dgm:cxn modelId="{680ADDE5-36F3-4286-996C-55986EBF82EB}" type="presParOf" srcId="{14CEEEF2-D4DE-4AC3-BE0E-C76819194716}" destId="{270EA5CA-C145-4F86-B989-116736395541}" srcOrd="1" destOrd="0" presId="urn:microsoft.com/office/officeart/2008/layout/PictureLineup"/>
    <dgm:cxn modelId="{6A1C36EC-FA7C-4491-BECB-F9E2D0E37330}" type="presParOf" srcId="{14CEEEF2-D4DE-4AC3-BE0E-C76819194716}" destId="{C0EE39A1-3EEB-4895-9701-7030A6B9F216}" srcOrd="2" destOrd="0" presId="urn:microsoft.com/office/officeart/2008/layout/PictureLineup"/>
    <dgm:cxn modelId="{184730DE-7A4A-462E-AE63-FB7F1D061AAE}" type="presParOf" srcId="{8F455036-EFC3-4607-AF9C-87783B21B14B}" destId="{B691B7BB-08A8-4C1E-8A35-844C11FD6CBA}" srcOrd="11" destOrd="0" presId="urn:microsoft.com/office/officeart/2008/layout/PictureLineup"/>
    <dgm:cxn modelId="{674A6470-2402-4B53-A2DB-6EFA93505A19}" type="presParOf" srcId="{8F455036-EFC3-4607-AF9C-87783B21B14B}" destId="{D01ABB8F-3467-4134-AD8F-07DE5E32A700}" srcOrd="12" destOrd="0" presId="urn:microsoft.com/office/officeart/2008/layout/PictureLineup"/>
    <dgm:cxn modelId="{BE416AF9-FD87-4B3E-A12B-CD6B95A2E7B5}" type="presParOf" srcId="{D01ABB8F-3467-4134-AD8F-07DE5E32A700}" destId="{76F0E622-ED4A-4459-BA5D-EE32F184CDDD}" srcOrd="0" destOrd="0" presId="urn:microsoft.com/office/officeart/2008/layout/PictureLineup"/>
    <dgm:cxn modelId="{798F0A33-5FAA-4AD4-87C8-20ECFED0FF1B}" type="presParOf" srcId="{D01ABB8F-3467-4134-AD8F-07DE5E32A700}" destId="{CA69D754-C5D0-4254-8BC0-711684A81F57}" srcOrd="1" destOrd="0" presId="urn:microsoft.com/office/officeart/2008/layout/PictureLineup"/>
    <dgm:cxn modelId="{5F5ED447-236F-4FC0-8279-F350730CFAD0}" type="presParOf" srcId="{D01ABB8F-3467-4134-AD8F-07DE5E32A700}" destId="{296A2F1F-9847-4318-A12F-0B26D3E7A529}"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AE1A7F-6E64-4DC2-9C74-4E14DF8B2AF1}" type="doc">
      <dgm:prSet loTypeId="urn:microsoft.com/office/officeart/2008/layout/PictureLineup" loCatId="picture" qsTypeId="urn:microsoft.com/office/officeart/2005/8/quickstyle/simple1" qsCatId="simple" csTypeId="urn:microsoft.com/office/officeart/2005/8/colors/accent1_2" csCatId="accent1" phldr="1"/>
      <dgm:spPr/>
      <dgm:t>
        <a:bodyPr/>
        <a:lstStyle/>
        <a:p>
          <a:endParaRPr lang="es-ES"/>
        </a:p>
      </dgm:t>
    </dgm:pt>
    <dgm:pt modelId="{643BC66F-BF75-4C0D-87CB-637A4F135A68}">
      <dgm:prSet custT="1"/>
      <dgm:spPr/>
      <dgm:t>
        <a:bodyPr/>
        <a:lstStyle/>
        <a:p>
          <a:r>
            <a:rPr lang="es-ES" sz="1600" b="1" dirty="0"/>
            <a:t>El sol que se levanta en los cielos es una representación de Aquel que es la vida y la luz de todo lo que ha hecho. </a:t>
          </a:r>
        </a:p>
      </dgm:t>
    </dgm:pt>
    <dgm:pt modelId="{5FB4D14A-C140-4BCC-8DA5-A0EDB905492D}" type="parTrans" cxnId="{B8C3B6A8-BCB3-4539-A27B-40C7E436292E}">
      <dgm:prSet/>
      <dgm:spPr/>
      <dgm:t>
        <a:bodyPr/>
        <a:lstStyle/>
        <a:p>
          <a:endParaRPr lang="es-ES" sz="1600" b="1"/>
        </a:p>
      </dgm:t>
    </dgm:pt>
    <dgm:pt modelId="{007AA321-FF1F-4E71-8D98-8C81DD87AD8A}" type="sibTrans" cxnId="{B8C3B6A8-BCB3-4539-A27B-40C7E436292E}">
      <dgm:prSet/>
      <dgm:spPr/>
      <dgm:t>
        <a:bodyPr/>
        <a:lstStyle/>
        <a:p>
          <a:endParaRPr lang="es-ES" sz="1600" b="1"/>
        </a:p>
      </dgm:t>
    </dgm:pt>
    <dgm:pt modelId="{BB35072B-18C6-4EA1-BE7D-3E4CE763C86F}">
      <dgm:prSet custT="1"/>
      <dgm:spPr/>
      <dgm:t>
        <a:bodyPr/>
        <a:lstStyle/>
        <a:p>
          <a:r>
            <a:rPr lang="es-ES" sz="1600" b="1" dirty="0"/>
            <a:t>Cada hoja y flor con sus tintes variados, que perfuman el aire, les enseñan que Dios es amor.</a:t>
          </a:r>
        </a:p>
      </dgm:t>
    </dgm:pt>
    <dgm:pt modelId="{A50D71BB-A191-4F1F-B706-660978126B44}" type="parTrans" cxnId="{764F1857-27DB-462D-B0E4-C9879B05BE61}">
      <dgm:prSet/>
      <dgm:spPr/>
      <dgm:t>
        <a:bodyPr/>
        <a:lstStyle/>
        <a:p>
          <a:endParaRPr lang="es-ES" sz="1600" b="1"/>
        </a:p>
      </dgm:t>
    </dgm:pt>
    <dgm:pt modelId="{63180B7D-131D-4AFB-ADE1-2E8253453221}" type="sibTrans" cxnId="{764F1857-27DB-462D-B0E4-C9879B05BE61}">
      <dgm:prSet/>
      <dgm:spPr/>
      <dgm:t>
        <a:bodyPr/>
        <a:lstStyle/>
        <a:p>
          <a:endParaRPr lang="es-ES" sz="1600" b="1"/>
        </a:p>
      </dgm:t>
    </dgm:pt>
    <dgm:pt modelId="{D1F919F7-2F40-4AE5-AD37-A1DCFE01C5F8}">
      <dgm:prSet custT="1"/>
      <dgm:spPr/>
      <dgm:t>
        <a:bodyPr/>
        <a:lstStyle/>
        <a:p>
          <a:r>
            <a:rPr lang="es-ES" sz="1600" b="1" dirty="0"/>
            <a:t>La condición para todos los objetos de su creación, es la misma: una vida sostenida por la vida que se recibe de Dios, que esté en armonía con la voluntad del Creador.</a:t>
          </a:r>
        </a:p>
      </dgm:t>
    </dgm:pt>
    <dgm:pt modelId="{15291AB6-46EA-45E0-B3E1-77F206E73F95}" type="parTrans" cxnId="{7EC9A882-A017-4A02-80B4-F8484C12DB2A}">
      <dgm:prSet/>
      <dgm:spPr/>
      <dgm:t>
        <a:bodyPr/>
        <a:lstStyle/>
        <a:p>
          <a:endParaRPr lang="es-ES" sz="1600" b="1"/>
        </a:p>
      </dgm:t>
    </dgm:pt>
    <dgm:pt modelId="{33C7C100-F20C-4EB9-9128-8BCB703AC083}" type="sibTrans" cxnId="{7EC9A882-A017-4A02-80B4-F8484C12DB2A}">
      <dgm:prSet/>
      <dgm:spPr/>
      <dgm:t>
        <a:bodyPr/>
        <a:lstStyle/>
        <a:p>
          <a:endParaRPr lang="es-ES" sz="1600" b="1"/>
        </a:p>
      </dgm:t>
    </dgm:pt>
    <dgm:pt modelId="{694C99BA-421A-410D-BCCC-F0B5C67921D1}">
      <dgm:prSet custT="1"/>
      <dgm:spPr/>
      <dgm:t>
        <a:bodyPr/>
        <a:lstStyle/>
        <a:p>
          <a:r>
            <a:rPr lang="es-ES" sz="1600" b="1" dirty="0"/>
            <a:t>El Señor pone su poder vital en la semilla, haciéndola germinar, y tener vida. Un buen ejemplo del poder que Dios tiene de hacer milagros.</a:t>
          </a:r>
        </a:p>
      </dgm:t>
    </dgm:pt>
    <dgm:pt modelId="{B4E68D73-80AB-4F9D-AAB4-116C66AAC024}" type="parTrans" cxnId="{57D9B674-89B7-4088-971E-827696D57A08}">
      <dgm:prSet/>
      <dgm:spPr/>
      <dgm:t>
        <a:bodyPr/>
        <a:lstStyle/>
        <a:p>
          <a:endParaRPr lang="es-ES" sz="1600" b="1"/>
        </a:p>
      </dgm:t>
    </dgm:pt>
    <dgm:pt modelId="{0AF31CE2-2427-4106-B145-41C4163A6198}" type="sibTrans" cxnId="{57D9B674-89B7-4088-971E-827696D57A08}">
      <dgm:prSet/>
      <dgm:spPr/>
      <dgm:t>
        <a:bodyPr/>
        <a:lstStyle/>
        <a:p>
          <a:endParaRPr lang="es-ES" sz="1600" b="1"/>
        </a:p>
      </dgm:t>
    </dgm:pt>
    <dgm:pt modelId="{E85D4C44-4CD7-43E5-A931-DDFFF9AD4606}">
      <dgm:prSet custT="1"/>
      <dgm:spPr/>
      <dgm:t>
        <a:bodyPr/>
        <a:lstStyle/>
        <a:p>
          <a:r>
            <a:rPr lang="es-ES" sz="1600" b="1" dirty="0"/>
            <a:t>Los pájaros son maestros de la dulce lección de la confianza y alabanza. Constantemente están expuestos a los enemigos que tratan de destruirlos y, sin embargo, ¡con qué ánimo hacen el trabajo! ¡Cuán gozosos son sus cantos!</a:t>
          </a:r>
        </a:p>
      </dgm:t>
    </dgm:pt>
    <dgm:pt modelId="{A3D76DBB-A95E-4D98-8D85-500CC3027A17}" type="parTrans" cxnId="{31A70CC6-42F8-4E7B-8B92-46E92979CE9B}">
      <dgm:prSet/>
      <dgm:spPr/>
      <dgm:t>
        <a:bodyPr/>
        <a:lstStyle/>
        <a:p>
          <a:endParaRPr lang="es-ES" sz="1600" b="1"/>
        </a:p>
      </dgm:t>
    </dgm:pt>
    <dgm:pt modelId="{7B63822A-AF28-4E61-B700-32FD9844C408}" type="sibTrans" cxnId="{31A70CC6-42F8-4E7B-8B92-46E92979CE9B}">
      <dgm:prSet/>
      <dgm:spPr/>
      <dgm:t>
        <a:bodyPr/>
        <a:lstStyle/>
        <a:p>
          <a:endParaRPr lang="es-ES" sz="1600" b="1"/>
        </a:p>
      </dgm:t>
    </dgm:pt>
    <dgm:pt modelId="{1B9BD964-E6AD-4C76-A90A-67957014D2FB}">
      <dgm:prSet custT="1"/>
      <dgm:spPr/>
      <dgm:t>
        <a:bodyPr/>
        <a:lstStyle/>
        <a:p>
          <a:r>
            <a:rPr lang="es-ES" sz="1600" b="1" dirty="0"/>
            <a:t>Los insectos enseñan laboriosidad. Las hormigas enseñan lecciones de trabajo paciente, de perseverancia para vencer los obstáculos, de previsión para el futuro. Las industriosas abejas observan un orden perfecto, y no se tolera a ningún ocioso. Realizan el trabajo asignado a cada una con una inteligencia y una actividad que escapan a nuestra comprensión.</a:t>
          </a:r>
        </a:p>
      </dgm:t>
    </dgm:pt>
    <dgm:pt modelId="{45623908-09A4-4422-AF4D-2AF97AC81167}" type="parTrans" cxnId="{30826EC6-149B-4B4D-A576-03BD27338A01}">
      <dgm:prSet/>
      <dgm:spPr/>
      <dgm:t>
        <a:bodyPr/>
        <a:lstStyle/>
        <a:p>
          <a:endParaRPr lang="es-ES" sz="1600" b="1"/>
        </a:p>
      </dgm:t>
    </dgm:pt>
    <dgm:pt modelId="{A03CA661-B9A7-4713-BEBE-F8D99ECEE3E6}" type="sibTrans" cxnId="{30826EC6-149B-4B4D-A576-03BD27338A01}">
      <dgm:prSet/>
      <dgm:spPr/>
      <dgm:t>
        <a:bodyPr/>
        <a:lstStyle/>
        <a:p>
          <a:endParaRPr lang="es-ES" sz="1600" b="1"/>
        </a:p>
      </dgm:t>
    </dgm:pt>
    <dgm:pt modelId="{ABB0B1E1-3379-4F59-9020-764E073252EB}">
      <dgm:prSet custT="1"/>
      <dgm:spPr/>
      <dgm:t>
        <a:bodyPr/>
        <a:lstStyle/>
        <a:p>
          <a:r>
            <a:rPr lang="es-ES" sz="1600" b="1" dirty="0"/>
            <a:t>Las diversas variedades de plantas requieren terreno y cultivo diferentes, y la condición del éxito es la obediencia a las leyes que rigen cada una. Enseñan lecciones sobre el cuidado, la paciencia, la atención a los detalles y la obediencia a la ley.</a:t>
          </a:r>
        </a:p>
      </dgm:t>
    </dgm:pt>
    <dgm:pt modelId="{9E6C2C39-D69D-4033-BB68-2F5BAB6805F4}" type="parTrans" cxnId="{E16557CE-0047-4E48-8D96-33E5E25CA109}">
      <dgm:prSet/>
      <dgm:spPr/>
      <dgm:t>
        <a:bodyPr/>
        <a:lstStyle/>
        <a:p>
          <a:endParaRPr lang="es-ES" sz="1600" b="1"/>
        </a:p>
      </dgm:t>
    </dgm:pt>
    <dgm:pt modelId="{29F7EE4D-8D38-4ED6-879A-5C797498D770}" type="sibTrans" cxnId="{E16557CE-0047-4E48-8D96-33E5E25CA109}">
      <dgm:prSet/>
      <dgm:spPr/>
      <dgm:t>
        <a:bodyPr/>
        <a:lstStyle/>
        <a:p>
          <a:endParaRPr lang="es-ES" sz="1600" b="1"/>
        </a:p>
      </dgm:t>
    </dgm:pt>
    <dgm:pt modelId="{A17033BC-91E6-4D62-8926-9DE5BC23C32F}" type="pres">
      <dgm:prSet presAssocID="{ADAE1A7F-6E64-4DC2-9C74-4E14DF8B2AF1}" presName="Name0" presStyleCnt="0">
        <dgm:presLayoutVars>
          <dgm:chMax/>
          <dgm:chPref/>
          <dgm:dir/>
          <dgm:animLvl val="lvl"/>
          <dgm:resizeHandles val="exact"/>
        </dgm:presLayoutVars>
      </dgm:prSet>
      <dgm:spPr/>
    </dgm:pt>
    <dgm:pt modelId="{D6E39F62-B266-4883-9FA5-AEC996EB0AE1}" type="pres">
      <dgm:prSet presAssocID="{643BC66F-BF75-4C0D-87CB-637A4F135A68}" presName="composite" presStyleCnt="0"/>
      <dgm:spPr/>
    </dgm:pt>
    <dgm:pt modelId="{4C70D656-A2CB-4B3F-9F62-72B8C719B52A}" type="pres">
      <dgm:prSet presAssocID="{643BC66F-BF75-4C0D-87CB-637A4F135A68}" presName="Image" presStyleLbl="alignNode1" presStyleIdx="0" presStyleCnt="7" custLinFactNeighborX="-198" custLinFactNeighborY="-915"/>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C2994DCC-B63C-4143-8FC5-71002FAAC40C}" type="pres">
      <dgm:prSet presAssocID="{643BC66F-BF75-4C0D-87CB-637A4F135A68}" presName="Accent" presStyleLbl="parChTrans1D1" presStyleIdx="0" presStyleCnt="7"/>
      <dgm:spPr/>
    </dgm:pt>
    <dgm:pt modelId="{A0DC94E8-25E0-4F6B-A042-6956BF115763}" type="pres">
      <dgm:prSet presAssocID="{643BC66F-BF75-4C0D-87CB-637A4F135A68}" presName="Parent" presStyleLbl="revTx" presStyleIdx="0" presStyleCnt="7">
        <dgm:presLayoutVars>
          <dgm:chMax val="0"/>
          <dgm:chPref val="0"/>
          <dgm:bulletEnabled val="1"/>
        </dgm:presLayoutVars>
      </dgm:prSet>
      <dgm:spPr/>
    </dgm:pt>
    <dgm:pt modelId="{850256E1-43CD-4E38-A737-66E734CD6181}" type="pres">
      <dgm:prSet presAssocID="{007AA321-FF1F-4E71-8D98-8C81DD87AD8A}" presName="sibTrans" presStyleCnt="0"/>
      <dgm:spPr/>
    </dgm:pt>
    <dgm:pt modelId="{DEB08748-DAE8-4D83-A7F7-A4200CD08BC0}" type="pres">
      <dgm:prSet presAssocID="{BB35072B-18C6-4EA1-BE7D-3E4CE763C86F}" presName="composite" presStyleCnt="0"/>
      <dgm:spPr/>
    </dgm:pt>
    <dgm:pt modelId="{096EA572-2F70-4285-9003-C5F29B6B5D6E}" type="pres">
      <dgm:prSet presAssocID="{BB35072B-18C6-4EA1-BE7D-3E4CE763C86F}" presName="Image" presStyleLbl="alignNode1" presStyleIdx="1" presStyleCnt="7" custLinFactNeighborX="542"/>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3889" r="-17625"/>
          </a:stretch>
        </a:blipFill>
      </dgm:spPr>
    </dgm:pt>
    <dgm:pt modelId="{1EE9C069-E124-40D1-B3FB-0D0B16F14176}" type="pres">
      <dgm:prSet presAssocID="{BB35072B-18C6-4EA1-BE7D-3E4CE763C86F}" presName="Accent" presStyleLbl="parChTrans1D1" presStyleIdx="1" presStyleCnt="7"/>
      <dgm:spPr>
        <a:ln w="38100"/>
      </dgm:spPr>
    </dgm:pt>
    <dgm:pt modelId="{732C2124-DD31-4699-A45C-118824560249}" type="pres">
      <dgm:prSet presAssocID="{BB35072B-18C6-4EA1-BE7D-3E4CE763C86F}" presName="Parent" presStyleLbl="revTx" presStyleIdx="1" presStyleCnt="7" custScaleX="99432">
        <dgm:presLayoutVars>
          <dgm:chMax val="0"/>
          <dgm:chPref val="0"/>
          <dgm:bulletEnabled val="1"/>
        </dgm:presLayoutVars>
      </dgm:prSet>
      <dgm:spPr/>
    </dgm:pt>
    <dgm:pt modelId="{6729AA3B-1102-48F1-84C7-AD465BA1463F}" type="pres">
      <dgm:prSet presAssocID="{63180B7D-131D-4AFB-ADE1-2E8253453221}" presName="sibTrans" presStyleCnt="0"/>
      <dgm:spPr/>
    </dgm:pt>
    <dgm:pt modelId="{208067F2-4A0A-46FC-8005-70D6D7668DEE}" type="pres">
      <dgm:prSet presAssocID="{D1F919F7-2F40-4AE5-AD37-A1DCFE01C5F8}" presName="composite" presStyleCnt="0"/>
      <dgm:spPr/>
    </dgm:pt>
    <dgm:pt modelId="{DC76B2DC-820B-49FE-A0C8-F995D4E24D6B}" type="pres">
      <dgm:prSet presAssocID="{D1F919F7-2F40-4AE5-AD37-A1DCFE01C5F8}" presName="Image" presStyleLbl="alignNode1" presStyleIdx="2" presStyleCnt="7" custScaleX="104535"/>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 modelId="{8BBA78B5-ED41-4765-A536-3D8AF86C5CF0}" type="pres">
      <dgm:prSet presAssocID="{D1F919F7-2F40-4AE5-AD37-A1DCFE01C5F8}" presName="Accent" presStyleLbl="parChTrans1D1" presStyleIdx="2" presStyleCnt="7" custLinFactX="-13642690" custLinFactNeighborX="-13700000"/>
      <dgm:spPr>
        <a:ln w="38100"/>
      </dgm:spPr>
    </dgm:pt>
    <dgm:pt modelId="{136CBE12-7E69-4257-B8DB-60F85E970279}" type="pres">
      <dgm:prSet presAssocID="{D1F919F7-2F40-4AE5-AD37-A1DCFE01C5F8}" presName="Parent" presStyleLbl="revTx" presStyleIdx="2" presStyleCnt="7" custScaleX="114463" custLinFactNeighborX="7746" custLinFactNeighborY="-2212">
        <dgm:presLayoutVars>
          <dgm:chMax val="0"/>
          <dgm:chPref val="0"/>
          <dgm:bulletEnabled val="1"/>
        </dgm:presLayoutVars>
      </dgm:prSet>
      <dgm:spPr/>
    </dgm:pt>
    <dgm:pt modelId="{DBF1C2D8-7CC7-4EAF-9112-920A98153CDF}" type="pres">
      <dgm:prSet presAssocID="{33C7C100-F20C-4EB9-9128-8BCB703AC083}" presName="sibTrans" presStyleCnt="0"/>
      <dgm:spPr/>
    </dgm:pt>
    <dgm:pt modelId="{AD5118C4-6E73-4E9C-BD5C-2AD255D0E218}" type="pres">
      <dgm:prSet presAssocID="{694C99BA-421A-410D-BCCC-F0B5C67921D1}" presName="composite" presStyleCnt="0"/>
      <dgm:spPr/>
    </dgm:pt>
    <dgm:pt modelId="{224B424A-E245-4D6E-A42E-2B2B4A4F1DB3}" type="pres">
      <dgm:prSet presAssocID="{694C99BA-421A-410D-BCCC-F0B5C67921D1}" presName="Image" presStyleLbl="alignNode1" presStyleIdx="3" presStyleCnt="7"/>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pt>
    <dgm:pt modelId="{A77F5E54-8C68-4F0B-9BCA-5BD168AF255C}" type="pres">
      <dgm:prSet presAssocID="{694C99BA-421A-410D-BCCC-F0B5C67921D1}" presName="Accent" presStyleLbl="parChTrans1D1" presStyleIdx="3" presStyleCnt="7"/>
      <dgm:spPr>
        <a:ln w="38100"/>
      </dgm:spPr>
    </dgm:pt>
    <dgm:pt modelId="{23B7B0D6-6915-40E6-9585-D1850F286E08}" type="pres">
      <dgm:prSet presAssocID="{694C99BA-421A-410D-BCCC-F0B5C67921D1}" presName="Parent" presStyleLbl="revTx" presStyleIdx="3" presStyleCnt="7" custScaleX="97699">
        <dgm:presLayoutVars>
          <dgm:chMax val="0"/>
          <dgm:chPref val="0"/>
          <dgm:bulletEnabled val="1"/>
        </dgm:presLayoutVars>
      </dgm:prSet>
      <dgm:spPr/>
    </dgm:pt>
    <dgm:pt modelId="{A7F2911C-C56B-4DB2-81E8-2DB40566451A}" type="pres">
      <dgm:prSet presAssocID="{0AF31CE2-2427-4106-B145-41C4163A6198}" presName="sibTrans" presStyleCnt="0"/>
      <dgm:spPr/>
    </dgm:pt>
    <dgm:pt modelId="{61C9A8E5-A0FF-4AAB-A800-A564863350E8}" type="pres">
      <dgm:prSet presAssocID="{E85D4C44-4CD7-43E5-A931-DDFFF9AD4606}" presName="composite" presStyleCnt="0"/>
      <dgm:spPr/>
    </dgm:pt>
    <dgm:pt modelId="{31D8FF30-FEC7-4A2E-BFBB-F1EDC6A1DB67}" type="pres">
      <dgm:prSet presAssocID="{E85D4C44-4CD7-43E5-A931-DDFFF9AD4606}" presName="Image" presStyleLbl="alignNode1" presStyleIdx="4" presStyleCnt="7"/>
      <dgm:spPr>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dgm:spPr>
    </dgm:pt>
    <dgm:pt modelId="{56CC3C5A-0DCA-420D-972E-EBF485F5EACE}" type="pres">
      <dgm:prSet presAssocID="{E85D4C44-4CD7-43E5-A931-DDFFF9AD4606}" presName="Accent" presStyleLbl="parChTrans1D1" presStyleIdx="4" presStyleCnt="7" custScaleX="2000000" custScaleY="101795" custLinFactX="-2700000" custLinFactNeighborX="-2728286" custLinFactNeighborY="810"/>
      <dgm:spPr>
        <a:ln w="38100"/>
      </dgm:spPr>
    </dgm:pt>
    <dgm:pt modelId="{E03E6AA8-730C-4C1F-8B69-9C320A566ED9}" type="pres">
      <dgm:prSet presAssocID="{E85D4C44-4CD7-43E5-A931-DDFFF9AD4606}" presName="Parent" presStyleLbl="revTx" presStyleIdx="4" presStyleCnt="7">
        <dgm:presLayoutVars>
          <dgm:chMax val="0"/>
          <dgm:chPref val="0"/>
          <dgm:bulletEnabled val="1"/>
        </dgm:presLayoutVars>
      </dgm:prSet>
      <dgm:spPr/>
    </dgm:pt>
    <dgm:pt modelId="{F6BB7A67-2110-4FC7-8D66-FDF437DAAA25}" type="pres">
      <dgm:prSet presAssocID="{7B63822A-AF28-4E61-B700-32FD9844C408}" presName="sibTrans" presStyleCnt="0"/>
      <dgm:spPr/>
    </dgm:pt>
    <dgm:pt modelId="{C6C62ED4-8ACD-420C-AD51-8506F822AA8D}" type="pres">
      <dgm:prSet presAssocID="{1B9BD964-E6AD-4C76-A90A-67957014D2FB}" presName="composite" presStyleCnt="0"/>
      <dgm:spPr/>
    </dgm:pt>
    <dgm:pt modelId="{E51E1D64-351F-4420-AF0F-00C2BB7367A5}" type="pres">
      <dgm:prSet presAssocID="{1B9BD964-E6AD-4C76-A90A-67957014D2FB}" presName="Image" presStyleLbl="alignNode1" presStyleIdx="5" presStyleCnt="7" custScaleX="131467" custLinFactNeighborX="7"/>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028" r="-7028"/>
          </a:stretch>
        </a:blipFill>
      </dgm:spPr>
    </dgm:pt>
    <dgm:pt modelId="{2FC410C2-3F11-4941-A8D9-B93732EFF353}" type="pres">
      <dgm:prSet presAssocID="{1B9BD964-E6AD-4C76-A90A-67957014D2FB}" presName="Accent" presStyleLbl="parChTrans1D1" presStyleIdx="5" presStyleCnt="7" custLinFactX="-78598783" custLinFactNeighborX="-78600000" custLinFactNeighborY="271"/>
      <dgm:spPr>
        <a:ln w="38100"/>
      </dgm:spPr>
    </dgm:pt>
    <dgm:pt modelId="{172C4D06-8BB2-43E7-B862-89B265CB968A}" type="pres">
      <dgm:prSet presAssocID="{1B9BD964-E6AD-4C76-A90A-67957014D2FB}" presName="Parent" presStyleLbl="revTx" presStyleIdx="5" presStyleCnt="7" custScaleX="128465" custLinFactNeighborX="1626">
        <dgm:presLayoutVars>
          <dgm:chMax val="0"/>
          <dgm:chPref val="0"/>
          <dgm:bulletEnabled val="1"/>
        </dgm:presLayoutVars>
      </dgm:prSet>
      <dgm:spPr/>
    </dgm:pt>
    <dgm:pt modelId="{3EBC23BD-A67D-4353-9112-F062A9339585}" type="pres">
      <dgm:prSet presAssocID="{A03CA661-B9A7-4713-BEBE-F8D99ECEE3E6}" presName="sibTrans" presStyleCnt="0"/>
      <dgm:spPr/>
    </dgm:pt>
    <dgm:pt modelId="{1FB8063C-8DEB-40AF-93AD-B8BDD62BEDD0}" type="pres">
      <dgm:prSet presAssocID="{ABB0B1E1-3379-4F59-9020-764E073252EB}" presName="composite" presStyleCnt="0"/>
      <dgm:spPr/>
    </dgm:pt>
    <dgm:pt modelId="{7965937C-66F4-4B34-B971-C9FE96DC62F3}" type="pres">
      <dgm:prSet presAssocID="{ABB0B1E1-3379-4F59-9020-764E073252EB}" presName="Image" presStyleLbl="alignNode1" presStyleIdx="6" presStyleCnt="7" custScaleX="117285"/>
      <dgm:spPr>
        <a:blipFill>
          <a:blip xmlns:r="http://schemas.openxmlformats.org/officeDocument/2006/relationships" r:embed="rId7">
            <a:extLst>
              <a:ext uri="{28A0092B-C50C-407E-A947-70E740481C1C}">
                <a14:useLocalDpi xmlns:a14="http://schemas.microsoft.com/office/drawing/2010/main" val="0"/>
              </a:ext>
            </a:extLst>
          </a:blip>
          <a:srcRect/>
          <a:stretch>
            <a:fillRect l="-1000" r="-1000"/>
          </a:stretch>
        </a:blipFill>
      </dgm:spPr>
    </dgm:pt>
    <dgm:pt modelId="{A4D32C9C-79FE-412B-A9B5-9C5E2FD1D65A}" type="pres">
      <dgm:prSet presAssocID="{ABB0B1E1-3379-4F59-9020-764E073252EB}" presName="Accent" presStyleLbl="parChTrans1D1" presStyleIdx="6" presStyleCnt="7" custLinFactX="-43300000" custLinFactNeighborX="-43325632" custLinFactNeighborY="-271"/>
      <dgm:spPr>
        <a:ln w="38100"/>
      </dgm:spPr>
    </dgm:pt>
    <dgm:pt modelId="{79384292-CFD9-48D5-9E8A-5198BC600CA0}" type="pres">
      <dgm:prSet presAssocID="{ABB0B1E1-3379-4F59-9020-764E073252EB}" presName="Parent" presStyleLbl="revTx" presStyleIdx="6" presStyleCnt="7" custScaleX="104061">
        <dgm:presLayoutVars>
          <dgm:chMax val="0"/>
          <dgm:chPref val="0"/>
          <dgm:bulletEnabled val="1"/>
        </dgm:presLayoutVars>
      </dgm:prSet>
      <dgm:spPr/>
    </dgm:pt>
  </dgm:ptLst>
  <dgm:cxnLst>
    <dgm:cxn modelId="{DCA92819-5177-4331-BF4C-D236DC70EF95}" type="presOf" srcId="{E85D4C44-4CD7-43E5-A931-DDFFF9AD4606}" destId="{E03E6AA8-730C-4C1F-8B69-9C320A566ED9}" srcOrd="0" destOrd="0" presId="urn:microsoft.com/office/officeart/2008/layout/PictureLineup"/>
    <dgm:cxn modelId="{F2235F25-4C20-4CDB-8BA7-DD7BFFEB0846}" type="presOf" srcId="{1B9BD964-E6AD-4C76-A90A-67957014D2FB}" destId="{172C4D06-8BB2-43E7-B862-89B265CB968A}" srcOrd="0" destOrd="0" presId="urn:microsoft.com/office/officeart/2008/layout/PictureLineup"/>
    <dgm:cxn modelId="{008E122B-4500-4E11-AFAF-B3F4FB6A05A4}" type="presOf" srcId="{BB35072B-18C6-4EA1-BE7D-3E4CE763C86F}" destId="{732C2124-DD31-4699-A45C-118824560249}" srcOrd="0" destOrd="0" presId="urn:microsoft.com/office/officeart/2008/layout/PictureLineup"/>
    <dgm:cxn modelId="{249C5E43-D642-4C97-A57D-B59C4C11A74C}" type="presOf" srcId="{643BC66F-BF75-4C0D-87CB-637A4F135A68}" destId="{A0DC94E8-25E0-4F6B-A042-6956BF115763}" srcOrd="0" destOrd="0" presId="urn:microsoft.com/office/officeart/2008/layout/PictureLineup"/>
    <dgm:cxn modelId="{FD967944-57A1-42CC-B4DD-E3EF95EB913A}" type="presOf" srcId="{694C99BA-421A-410D-BCCC-F0B5C67921D1}" destId="{23B7B0D6-6915-40E6-9585-D1850F286E08}" srcOrd="0" destOrd="0" presId="urn:microsoft.com/office/officeart/2008/layout/PictureLineup"/>
    <dgm:cxn modelId="{C2B6DA48-4EFA-4B55-AB28-088E644A8529}" type="presOf" srcId="{ABB0B1E1-3379-4F59-9020-764E073252EB}" destId="{79384292-CFD9-48D5-9E8A-5198BC600CA0}" srcOrd="0" destOrd="0" presId="urn:microsoft.com/office/officeart/2008/layout/PictureLineup"/>
    <dgm:cxn modelId="{57D9B674-89B7-4088-971E-827696D57A08}" srcId="{ADAE1A7F-6E64-4DC2-9C74-4E14DF8B2AF1}" destId="{694C99BA-421A-410D-BCCC-F0B5C67921D1}" srcOrd="3" destOrd="0" parTransId="{B4E68D73-80AB-4F9D-AAB4-116C66AAC024}" sibTransId="{0AF31CE2-2427-4106-B145-41C4163A6198}"/>
    <dgm:cxn modelId="{764F1857-27DB-462D-B0E4-C9879B05BE61}" srcId="{ADAE1A7F-6E64-4DC2-9C74-4E14DF8B2AF1}" destId="{BB35072B-18C6-4EA1-BE7D-3E4CE763C86F}" srcOrd="1" destOrd="0" parTransId="{A50D71BB-A191-4F1F-B706-660978126B44}" sibTransId="{63180B7D-131D-4AFB-ADE1-2E8253453221}"/>
    <dgm:cxn modelId="{7EC9A882-A017-4A02-80B4-F8484C12DB2A}" srcId="{ADAE1A7F-6E64-4DC2-9C74-4E14DF8B2AF1}" destId="{D1F919F7-2F40-4AE5-AD37-A1DCFE01C5F8}" srcOrd="2" destOrd="0" parTransId="{15291AB6-46EA-45E0-B3E1-77F206E73F95}" sibTransId="{33C7C100-F20C-4EB9-9128-8BCB703AC083}"/>
    <dgm:cxn modelId="{B8C3B6A8-BCB3-4539-A27B-40C7E436292E}" srcId="{ADAE1A7F-6E64-4DC2-9C74-4E14DF8B2AF1}" destId="{643BC66F-BF75-4C0D-87CB-637A4F135A68}" srcOrd="0" destOrd="0" parTransId="{5FB4D14A-C140-4BCC-8DA5-A0EDB905492D}" sibTransId="{007AA321-FF1F-4E71-8D98-8C81DD87AD8A}"/>
    <dgm:cxn modelId="{C33D74B0-BF90-4633-BE93-E578832B301D}" type="presOf" srcId="{D1F919F7-2F40-4AE5-AD37-A1DCFE01C5F8}" destId="{136CBE12-7E69-4257-B8DB-60F85E970279}" srcOrd="0" destOrd="0" presId="urn:microsoft.com/office/officeart/2008/layout/PictureLineup"/>
    <dgm:cxn modelId="{A78836B4-0FC5-42BD-92B3-F22A605EFA66}" type="presOf" srcId="{ADAE1A7F-6E64-4DC2-9C74-4E14DF8B2AF1}" destId="{A17033BC-91E6-4D62-8926-9DE5BC23C32F}" srcOrd="0" destOrd="0" presId="urn:microsoft.com/office/officeart/2008/layout/PictureLineup"/>
    <dgm:cxn modelId="{31A70CC6-42F8-4E7B-8B92-46E92979CE9B}" srcId="{ADAE1A7F-6E64-4DC2-9C74-4E14DF8B2AF1}" destId="{E85D4C44-4CD7-43E5-A931-DDFFF9AD4606}" srcOrd="4" destOrd="0" parTransId="{A3D76DBB-A95E-4D98-8D85-500CC3027A17}" sibTransId="{7B63822A-AF28-4E61-B700-32FD9844C408}"/>
    <dgm:cxn modelId="{30826EC6-149B-4B4D-A576-03BD27338A01}" srcId="{ADAE1A7F-6E64-4DC2-9C74-4E14DF8B2AF1}" destId="{1B9BD964-E6AD-4C76-A90A-67957014D2FB}" srcOrd="5" destOrd="0" parTransId="{45623908-09A4-4422-AF4D-2AF97AC81167}" sibTransId="{A03CA661-B9A7-4713-BEBE-F8D99ECEE3E6}"/>
    <dgm:cxn modelId="{E16557CE-0047-4E48-8D96-33E5E25CA109}" srcId="{ADAE1A7F-6E64-4DC2-9C74-4E14DF8B2AF1}" destId="{ABB0B1E1-3379-4F59-9020-764E073252EB}" srcOrd="6" destOrd="0" parTransId="{9E6C2C39-D69D-4033-BB68-2F5BAB6805F4}" sibTransId="{29F7EE4D-8D38-4ED6-879A-5C797498D770}"/>
    <dgm:cxn modelId="{E02232B8-3ACA-4716-8034-77F2E62A5700}" type="presParOf" srcId="{A17033BC-91E6-4D62-8926-9DE5BC23C32F}" destId="{D6E39F62-B266-4883-9FA5-AEC996EB0AE1}" srcOrd="0" destOrd="0" presId="urn:microsoft.com/office/officeart/2008/layout/PictureLineup"/>
    <dgm:cxn modelId="{9C5F20D4-F170-4813-8688-C4EA929BEB79}" type="presParOf" srcId="{D6E39F62-B266-4883-9FA5-AEC996EB0AE1}" destId="{4C70D656-A2CB-4B3F-9F62-72B8C719B52A}" srcOrd="0" destOrd="0" presId="urn:microsoft.com/office/officeart/2008/layout/PictureLineup"/>
    <dgm:cxn modelId="{E2ED255D-9749-4387-9C66-B80DABF23ADC}" type="presParOf" srcId="{D6E39F62-B266-4883-9FA5-AEC996EB0AE1}" destId="{C2994DCC-B63C-4143-8FC5-71002FAAC40C}" srcOrd="1" destOrd="0" presId="urn:microsoft.com/office/officeart/2008/layout/PictureLineup"/>
    <dgm:cxn modelId="{ED0DC84B-42E7-432E-B7DF-2397CE5DA857}" type="presParOf" srcId="{D6E39F62-B266-4883-9FA5-AEC996EB0AE1}" destId="{A0DC94E8-25E0-4F6B-A042-6956BF115763}" srcOrd="2" destOrd="0" presId="urn:microsoft.com/office/officeart/2008/layout/PictureLineup"/>
    <dgm:cxn modelId="{F765241D-1A20-4425-ACAA-40BCA130B6FF}" type="presParOf" srcId="{A17033BC-91E6-4D62-8926-9DE5BC23C32F}" destId="{850256E1-43CD-4E38-A737-66E734CD6181}" srcOrd="1" destOrd="0" presId="urn:microsoft.com/office/officeart/2008/layout/PictureLineup"/>
    <dgm:cxn modelId="{C927B54F-1738-4CC7-A295-EE1CD334B99E}" type="presParOf" srcId="{A17033BC-91E6-4D62-8926-9DE5BC23C32F}" destId="{DEB08748-DAE8-4D83-A7F7-A4200CD08BC0}" srcOrd="2" destOrd="0" presId="urn:microsoft.com/office/officeart/2008/layout/PictureLineup"/>
    <dgm:cxn modelId="{032BE661-097B-4BED-B872-4078129AFD1E}" type="presParOf" srcId="{DEB08748-DAE8-4D83-A7F7-A4200CD08BC0}" destId="{096EA572-2F70-4285-9003-C5F29B6B5D6E}" srcOrd="0" destOrd="0" presId="urn:microsoft.com/office/officeart/2008/layout/PictureLineup"/>
    <dgm:cxn modelId="{F3DACD50-72F6-45EB-8B71-3B8DB2C1BBEE}" type="presParOf" srcId="{DEB08748-DAE8-4D83-A7F7-A4200CD08BC0}" destId="{1EE9C069-E124-40D1-B3FB-0D0B16F14176}" srcOrd="1" destOrd="0" presId="urn:microsoft.com/office/officeart/2008/layout/PictureLineup"/>
    <dgm:cxn modelId="{F474BA48-0B0D-4420-AC04-7999925AFC97}" type="presParOf" srcId="{DEB08748-DAE8-4D83-A7F7-A4200CD08BC0}" destId="{732C2124-DD31-4699-A45C-118824560249}" srcOrd="2" destOrd="0" presId="urn:microsoft.com/office/officeart/2008/layout/PictureLineup"/>
    <dgm:cxn modelId="{5398E823-AA41-47C2-8E9B-D0D2311C29E0}" type="presParOf" srcId="{A17033BC-91E6-4D62-8926-9DE5BC23C32F}" destId="{6729AA3B-1102-48F1-84C7-AD465BA1463F}" srcOrd="3" destOrd="0" presId="urn:microsoft.com/office/officeart/2008/layout/PictureLineup"/>
    <dgm:cxn modelId="{BBD20C21-4DF8-4CAD-BAB2-7F4EA1ABC42E}" type="presParOf" srcId="{A17033BC-91E6-4D62-8926-9DE5BC23C32F}" destId="{208067F2-4A0A-46FC-8005-70D6D7668DEE}" srcOrd="4" destOrd="0" presId="urn:microsoft.com/office/officeart/2008/layout/PictureLineup"/>
    <dgm:cxn modelId="{E43030B1-88FC-4062-9A13-B229DDA211D6}" type="presParOf" srcId="{208067F2-4A0A-46FC-8005-70D6D7668DEE}" destId="{DC76B2DC-820B-49FE-A0C8-F995D4E24D6B}" srcOrd="0" destOrd="0" presId="urn:microsoft.com/office/officeart/2008/layout/PictureLineup"/>
    <dgm:cxn modelId="{DE7B731B-6319-48FF-8EA4-DA9D26274F66}" type="presParOf" srcId="{208067F2-4A0A-46FC-8005-70D6D7668DEE}" destId="{8BBA78B5-ED41-4765-A536-3D8AF86C5CF0}" srcOrd="1" destOrd="0" presId="urn:microsoft.com/office/officeart/2008/layout/PictureLineup"/>
    <dgm:cxn modelId="{5900EC7F-57A5-4455-BBC0-81AE7764C138}" type="presParOf" srcId="{208067F2-4A0A-46FC-8005-70D6D7668DEE}" destId="{136CBE12-7E69-4257-B8DB-60F85E970279}" srcOrd="2" destOrd="0" presId="urn:microsoft.com/office/officeart/2008/layout/PictureLineup"/>
    <dgm:cxn modelId="{AD7C7B78-173F-4461-8104-E19F8B7C620E}" type="presParOf" srcId="{A17033BC-91E6-4D62-8926-9DE5BC23C32F}" destId="{DBF1C2D8-7CC7-4EAF-9112-920A98153CDF}" srcOrd="5" destOrd="0" presId="urn:microsoft.com/office/officeart/2008/layout/PictureLineup"/>
    <dgm:cxn modelId="{E7234CC0-6773-47A2-A2D9-26F9A66C1F6B}" type="presParOf" srcId="{A17033BC-91E6-4D62-8926-9DE5BC23C32F}" destId="{AD5118C4-6E73-4E9C-BD5C-2AD255D0E218}" srcOrd="6" destOrd="0" presId="urn:microsoft.com/office/officeart/2008/layout/PictureLineup"/>
    <dgm:cxn modelId="{9439D7B4-74C2-4843-9531-F123C5DAC01E}" type="presParOf" srcId="{AD5118C4-6E73-4E9C-BD5C-2AD255D0E218}" destId="{224B424A-E245-4D6E-A42E-2B2B4A4F1DB3}" srcOrd="0" destOrd="0" presId="urn:microsoft.com/office/officeart/2008/layout/PictureLineup"/>
    <dgm:cxn modelId="{6CCEED18-25DB-4361-B527-B848A566D782}" type="presParOf" srcId="{AD5118C4-6E73-4E9C-BD5C-2AD255D0E218}" destId="{A77F5E54-8C68-4F0B-9BCA-5BD168AF255C}" srcOrd="1" destOrd="0" presId="urn:microsoft.com/office/officeart/2008/layout/PictureLineup"/>
    <dgm:cxn modelId="{46071E1A-C4CA-4EEA-BB79-981E2B42EB82}" type="presParOf" srcId="{AD5118C4-6E73-4E9C-BD5C-2AD255D0E218}" destId="{23B7B0D6-6915-40E6-9585-D1850F286E08}" srcOrd="2" destOrd="0" presId="urn:microsoft.com/office/officeart/2008/layout/PictureLineup"/>
    <dgm:cxn modelId="{6F90DA63-1BA9-42E9-BA66-C943A1A1979C}" type="presParOf" srcId="{A17033BC-91E6-4D62-8926-9DE5BC23C32F}" destId="{A7F2911C-C56B-4DB2-81E8-2DB40566451A}" srcOrd="7" destOrd="0" presId="urn:microsoft.com/office/officeart/2008/layout/PictureLineup"/>
    <dgm:cxn modelId="{B31FB497-BFD0-4829-B31E-33FA715E239B}" type="presParOf" srcId="{A17033BC-91E6-4D62-8926-9DE5BC23C32F}" destId="{61C9A8E5-A0FF-4AAB-A800-A564863350E8}" srcOrd="8" destOrd="0" presId="urn:microsoft.com/office/officeart/2008/layout/PictureLineup"/>
    <dgm:cxn modelId="{7427B132-594B-4C74-BB83-2C67BFDDDFBB}" type="presParOf" srcId="{61C9A8E5-A0FF-4AAB-A800-A564863350E8}" destId="{31D8FF30-FEC7-4A2E-BFBB-F1EDC6A1DB67}" srcOrd="0" destOrd="0" presId="urn:microsoft.com/office/officeart/2008/layout/PictureLineup"/>
    <dgm:cxn modelId="{E9477057-7C0F-4ABD-986A-8FD4049B5F27}" type="presParOf" srcId="{61C9A8E5-A0FF-4AAB-A800-A564863350E8}" destId="{56CC3C5A-0DCA-420D-972E-EBF485F5EACE}" srcOrd="1" destOrd="0" presId="urn:microsoft.com/office/officeart/2008/layout/PictureLineup"/>
    <dgm:cxn modelId="{9F431B83-231B-4A5A-B283-EE11ECF0D573}" type="presParOf" srcId="{61C9A8E5-A0FF-4AAB-A800-A564863350E8}" destId="{E03E6AA8-730C-4C1F-8B69-9C320A566ED9}" srcOrd="2" destOrd="0" presId="urn:microsoft.com/office/officeart/2008/layout/PictureLineup"/>
    <dgm:cxn modelId="{213A7504-ACFC-4C03-A026-41E0C71F7449}" type="presParOf" srcId="{A17033BC-91E6-4D62-8926-9DE5BC23C32F}" destId="{F6BB7A67-2110-4FC7-8D66-FDF437DAAA25}" srcOrd="9" destOrd="0" presId="urn:microsoft.com/office/officeart/2008/layout/PictureLineup"/>
    <dgm:cxn modelId="{97F5E514-1574-4DEE-AC4B-EF1BB44E891F}" type="presParOf" srcId="{A17033BC-91E6-4D62-8926-9DE5BC23C32F}" destId="{C6C62ED4-8ACD-420C-AD51-8506F822AA8D}" srcOrd="10" destOrd="0" presId="urn:microsoft.com/office/officeart/2008/layout/PictureLineup"/>
    <dgm:cxn modelId="{B2EACA1B-FA53-4C43-B41E-14163DC531E5}" type="presParOf" srcId="{C6C62ED4-8ACD-420C-AD51-8506F822AA8D}" destId="{E51E1D64-351F-4420-AF0F-00C2BB7367A5}" srcOrd="0" destOrd="0" presId="urn:microsoft.com/office/officeart/2008/layout/PictureLineup"/>
    <dgm:cxn modelId="{A236E918-C560-4F3C-A3B2-0AD094221E47}" type="presParOf" srcId="{C6C62ED4-8ACD-420C-AD51-8506F822AA8D}" destId="{2FC410C2-3F11-4941-A8D9-B93732EFF353}" srcOrd="1" destOrd="0" presId="urn:microsoft.com/office/officeart/2008/layout/PictureLineup"/>
    <dgm:cxn modelId="{8DA94B8A-8766-40D7-ACDC-5704C7A0F4CB}" type="presParOf" srcId="{C6C62ED4-8ACD-420C-AD51-8506F822AA8D}" destId="{172C4D06-8BB2-43E7-B862-89B265CB968A}" srcOrd="2" destOrd="0" presId="urn:microsoft.com/office/officeart/2008/layout/PictureLineup"/>
    <dgm:cxn modelId="{4279232D-9EB2-4E12-B1C6-134AEEF85877}" type="presParOf" srcId="{A17033BC-91E6-4D62-8926-9DE5BC23C32F}" destId="{3EBC23BD-A67D-4353-9112-F062A9339585}" srcOrd="11" destOrd="0" presId="urn:microsoft.com/office/officeart/2008/layout/PictureLineup"/>
    <dgm:cxn modelId="{CA91807E-0BBD-4A17-A217-214785D643EB}" type="presParOf" srcId="{A17033BC-91E6-4D62-8926-9DE5BC23C32F}" destId="{1FB8063C-8DEB-40AF-93AD-B8BDD62BEDD0}" srcOrd="12" destOrd="0" presId="urn:microsoft.com/office/officeart/2008/layout/PictureLineup"/>
    <dgm:cxn modelId="{DEC0C3B6-A891-4CB8-931B-99ECB72A01C9}" type="presParOf" srcId="{1FB8063C-8DEB-40AF-93AD-B8BDD62BEDD0}" destId="{7965937C-66F4-4B34-B971-C9FE96DC62F3}" srcOrd="0" destOrd="0" presId="urn:microsoft.com/office/officeart/2008/layout/PictureLineup"/>
    <dgm:cxn modelId="{2077CA1A-9D12-4D67-8AED-7174A4AE129F}" type="presParOf" srcId="{1FB8063C-8DEB-40AF-93AD-B8BDD62BEDD0}" destId="{A4D32C9C-79FE-412B-A9B5-9C5E2FD1D65A}" srcOrd="1" destOrd="0" presId="urn:microsoft.com/office/officeart/2008/layout/PictureLineup"/>
    <dgm:cxn modelId="{24EBFA40-5EFD-44B8-8898-0EEDC04702B2}" type="presParOf" srcId="{1FB8063C-8DEB-40AF-93AD-B8BDD62BEDD0}" destId="{79384292-CFD9-48D5-9E8A-5198BC600CA0}"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10C93F-9DED-40AE-ACC8-A71616C4D6A7}" type="doc">
      <dgm:prSet loTypeId="urn:microsoft.com/office/officeart/2005/8/layout/vList3" loCatId="list" qsTypeId="urn:microsoft.com/office/officeart/2005/8/quickstyle/3d3" qsCatId="3D" csTypeId="urn:microsoft.com/office/officeart/2005/8/colors/colorful4" csCatId="colorful" phldr="1"/>
      <dgm:spPr/>
      <dgm:t>
        <a:bodyPr/>
        <a:lstStyle/>
        <a:p>
          <a:endParaRPr lang="es-ES"/>
        </a:p>
      </dgm:t>
    </dgm:pt>
    <dgm:pt modelId="{9BD69F75-048D-4901-B90B-3ED8436001F2}">
      <dgm:prSet custT="1"/>
      <dgm:spPr>
        <a:effectLst>
          <a:outerShdw blurRad="50800" dist="38100" dir="2700000" algn="tl" rotWithShape="0">
            <a:prstClr val="black">
              <a:alpha val="40000"/>
            </a:prstClr>
          </a:outerShdw>
        </a:effectLst>
      </dgm:spPr>
      <dgm:t>
        <a:bodyPr/>
        <a:lstStyle/>
        <a:p>
          <a:pPr algn="l"/>
          <a:r>
            <a:rPr lang="es-ES" sz="1800" b="1" dirty="0">
              <a:solidFill>
                <a:schemeClr val="tx1"/>
              </a:solidFill>
            </a:rPr>
            <a:t>Dónde comienza la educación</a:t>
          </a:r>
        </a:p>
      </dgm:t>
    </dgm:pt>
    <dgm:pt modelId="{0A208237-EB8D-4C9C-A60F-4EF0D44F43BA}" type="parTrans" cxnId="{676CA741-0A0A-4651-9FB8-687807846ED1}">
      <dgm:prSet/>
      <dgm:spPr/>
      <dgm:t>
        <a:bodyPr/>
        <a:lstStyle/>
        <a:p>
          <a:pPr algn="l"/>
          <a:endParaRPr lang="es-ES" sz="1800" b="1">
            <a:solidFill>
              <a:schemeClr val="tx1"/>
            </a:solidFill>
          </a:endParaRPr>
        </a:p>
      </dgm:t>
    </dgm:pt>
    <dgm:pt modelId="{B95C9598-87B4-4A49-9A4A-16F2CD73F39F}" type="sibTrans" cxnId="{676CA741-0A0A-4651-9FB8-687807846ED1}">
      <dgm:prSet/>
      <dgm:spPr/>
      <dgm:t>
        <a:bodyPr/>
        <a:lstStyle/>
        <a:p>
          <a:pPr algn="l"/>
          <a:endParaRPr lang="es-ES" sz="1800" b="1">
            <a:solidFill>
              <a:schemeClr val="tx1"/>
            </a:solidFill>
          </a:endParaRPr>
        </a:p>
      </dgm:t>
    </dgm:pt>
    <dgm:pt modelId="{1B3DA097-6B28-47B2-AF71-93EC21EE70B6}">
      <dgm:prSet custT="1"/>
      <dgm:spPr>
        <a:effectLst>
          <a:outerShdw blurRad="50800" dist="38100" dir="2700000" algn="tl" rotWithShape="0">
            <a:prstClr val="black">
              <a:alpha val="40000"/>
            </a:prstClr>
          </a:outerShdw>
        </a:effectLst>
      </dgm:spPr>
      <dgm:t>
        <a:bodyPr/>
        <a:lstStyle/>
        <a:p>
          <a:pPr algn="l"/>
          <a:r>
            <a:rPr lang="es-ES" sz="1800" b="1">
              <a:solidFill>
                <a:schemeClr val="tx1"/>
              </a:solidFill>
            </a:rPr>
            <a:t>Quiénes son los primeros maestros</a:t>
          </a:r>
        </a:p>
      </dgm:t>
    </dgm:pt>
    <dgm:pt modelId="{1D0ECCDA-88C9-41FF-91B0-2744BAD15E14}" type="parTrans" cxnId="{EF66E48A-FB5A-40C2-A5B0-865B3D3AB5B9}">
      <dgm:prSet/>
      <dgm:spPr/>
      <dgm:t>
        <a:bodyPr/>
        <a:lstStyle/>
        <a:p>
          <a:pPr algn="l"/>
          <a:endParaRPr lang="es-ES" sz="1800" b="1">
            <a:solidFill>
              <a:schemeClr val="tx1"/>
            </a:solidFill>
          </a:endParaRPr>
        </a:p>
      </dgm:t>
    </dgm:pt>
    <dgm:pt modelId="{59D40134-A183-42BA-A88A-D54B67FEB4E1}" type="sibTrans" cxnId="{EF66E48A-FB5A-40C2-A5B0-865B3D3AB5B9}">
      <dgm:prSet/>
      <dgm:spPr/>
      <dgm:t>
        <a:bodyPr/>
        <a:lstStyle/>
        <a:p>
          <a:pPr algn="l"/>
          <a:endParaRPr lang="es-ES" sz="1800" b="1">
            <a:solidFill>
              <a:schemeClr val="tx1"/>
            </a:solidFill>
          </a:endParaRPr>
        </a:p>
      </dgm:t>
    </dgm:pt>
    <dgm:pt modelId="{89B9BFC8-B7F3-4689-9CEB-E338B3E655F6}">
      <dgm:prSet custT="1"/>
      <dgm:spPr>
        <a:effectLst>
          <a:outerShdw blurRad="50800" dist="38100" dir="2700000" algn="tl" rotWithShape="0">
            <a:prstClr val="black">
              <a:alpha val="40000"/>
            </a:prstClr>
          </a:outerShdw>
        </a:effectLst>
      </dgm:spPr>
      <dgm:t>
        <a:bodyPr/>
        <a:lstStyle/>
        <a:p>
          <a:pPr algn="l"/>
          <a:r>
            <a:rPr lang="es-ES" sz="1800" b="1">
              <a:solidFill>
                <a:schemeClr val="tx1"/>
              </a:solidFill>
            </a:rPr>
            <a:t>Cuándo comenzar la educación</a:t>
          </a:r>
        </a:p>
      </dgm:t>
    </dgm:pt>
    <dgm:pt modelId="{7DE28F8E-623A-40C4-A00D-0B19A1FFDE18}" type="parTrans" cxnId="{2386B434-941D-4709-B217-74055830DD20}">
      <dgm:prSet/>
      <dgm:spPr/>
      <dgm:t>
        <a:bodyPr/>
        <a:lstStyle/>
        <a:p>
          <a:pPr algn="l"/>
          <a:endParaRPr lang="es-ES" sz="1800" b="1">
            <a:solidFill>
              <a:schemeClr val="tx1"/>
            </a:solidFill>
          </a:endParaRPr>
        </a:p>
      </dgm:t>
    </dgm:pt>
    <dgm:pt modelId="{CD060675-3F04-497C-8B7D-87FE74233388}" type="sibTrans" cxnId="{2386B434-941D-4709-B217-74055830DD20}">
      <dgm:prSet/>
      <dgm:spPr/>
      <dgm:t>
        <a:bodyPr/>
        <a:lstStyle/>
        <a:p>
          <a:pPr algn="l"/>
          <a:endParaRPr lang="es-ES" sz="1800" b="1">
            <a:solidFill>
              <a:schemeClr val="tx1"/>
            </a:solidFill>
          </a:endParaRPr>
        </a:p>
      </dgm:t>
    </dgm:pt>
    <dgm:pt modelId="{AD37E44D-0E1A-44CF-914B-A4538626D3DC}">
      <dgm:prSet custT="1"/>
      <dgm:spPr>
        <a:effectLst>
          <a:outerShdw blurRad="50800" dist="38100" dir="2700000" algn="tl" rotWithShape="0">
            <a:prstClr val="black">
              <a:alpha val="40000"/>
            </a:prstClr>
          </a:outerShdw>
        </a:effectLst>
      </dgm:spPr>
      <dgm:t>
        <a:bodyPr/>
        <a:lstStyle/>
        <a:p>
          <a:pPr algn="l"/>
          <a:r>
            <a:rPr lang="es-ES" sz="1800" b="1">
              <a:solidFill>
                <a:schemeClr val="tx1"/>
              </a:solidFill>
            </a:rPr>
            <a:t>Qué métodos de enseñanza utilizo para la educación de mis hij@s</a:t>
          </a:r>
        </a:p>
      </dgm:t>
    </dgm:pt>
    <dgm:pt modelId="{B6E353C0-5F86-4937-BD76-A53DD496CBB6}" type="parTrans" cxnId="{445906FE-9453-4043-9811-A0D705CB667D}">
      <dgm:prSet/>
      <dgm:spPr/>
      <dgm:t>
        <a:bodyPr/>
        <a:lstStyle/>
        <a:p>
          <a:pPr algn="l"/>
          <a:endParaRPr lang="es-ES" sz="1800" b="1">
            <a:solidFill>
              <a:schemeClr val="tx1"/>
            </a:solidFill>
          </a:endParaRPr>
        </a:p>
      </dgm:t>
    </dgm:pt>
    <dgm:pt modelId="{ADF75AFC-E98B-45C1-8293-0FE6884EB0E6}" type="sibTrans" cxnId="{445906FE-9453-4043-9811-A0D705CB667D}">
      <dgm:prSet/>
      <dgm:spPr/>
      <dgm:t>
        <a:bodyPr/>
        <a:lstStyle/>
        <a:p>
          <a:pPr algn="l"/>
          <a:endParaRPr lang="es-ES" sz="1800" b="1">
            <a:solidFill>
              <a:schemeClr val="tx1"/>
            </a:solidFill>
          </a:endParaRPr>
        </a:p>
      </dgm:t>
    </dgm:pt>
    <dgm:pt modelId="{2FA7F135-8BB9-4157-A067-2ACEFEA179C9}">
      <dgm:prSet custT="1"/>
      <dgm:spPr>
        <a:effectLst>
          <a:outerShdw blurRad="50800" dist="38100" dir="2700000" algn="tl" rotWithShape="0">
            <a:prstClr val="black">
              <a:alpha val="40000"/>
            </a:prstClr>
          </a:outerShdw>
        </a:effectLst>
      </dgm:spPr>
      <dgm:t>
        <a:bodyPr/>
        <a:lstStyle/>
        <a:p>
          <a:pPr algn="l"/>
          <a:r>
            <a:rPr lang="es-ES" sz="1800" b="1">
              <a:solidFill>
                <a:schemeClr val="tx1"/>
              </a:solidFill>
            </a:rPr>
            <a:t>Qué dos libros son imprescindibles en la educación</a:t>
          </a:r>
        </a:p>
      </dgm:t>
    </dgm:pt>
    <dgm:pt modelId="{A6013187-6227-4240-AC25-0DF9882398D1}" type="parTrans" cxnId="{319D2273-CBF4-4120-B5E9-86129CB320E7}">
      <dgm:prSet/>
      <dgm:spPr/>
      <dgm:t>
        <a:bodyPr/>
        <a:lstStyle/>
        <a:p>
          <a:pPr algn="l"/>
          <a:endParaRPr lang="es-ES" sz="1800" b="1">
            <a:solidFill>
              <a:schemeClr val="tx1"/>
            </a:solidFill>
          </a:endParaRPr>
        </a:p>
      </dgm:t>
    </dgm:pt>
    <dgm:pt modelId="{4B625668-69F1-4F62-AB5D-51F72E4D861C}" type="sibTrans" cxnId="{319D2273-CBF4-4120-B5E9-86129CB320E7}">
      <dgm:prSet/>
      <dgm:spPr/>
      <dgm:t>
        <a:bodyPr/>
        <a:lstStyle/>
        <a:p>
          <a:pPr algn="l"/>
          <a:endParaRPr lang="es-ES" sz="1800" b="1">
            <a:solidFill>
              <a:schemeClr val="tx1"/>
            </a:solidFill>
          </a:endParaRPr>
        </a:p>
      </dgm:t>
    </dgm:pt>
    <dgm:pt modelId="{BC2B4542-E75D-4723-BC31-4B3D164DDBF9}">
      <dgm:prSet custT="1"/>
      <dgm:spPr>
        <a:effectLst>
          <a:outerShdw blurRad="50800" dist="38100" dir="2700000" algn="tl" rotWithShape="0">
            <a:prstClr val="black">
              <a:alpha val="40000"/>
            </a:prstClr>
          </a:outerShdw>
        </a:effectLst>
      </dgm:spPr>
      <dgm:t>
        <a:bodyPr/>
        <a:lstStyle/>
        <a:p>
          <a:pPr algn="l"/>
          <a:r>
            <a:rPr lang="es-ES" sz="1800" b="1">
              <a:solidFill>
                <a:schemeClr val="tx1"/>
              </a:solidFill>
            </a:rPr>
            <a:t>Qué preparación debo hacer para educar bien a mis hij@s</a:t>
          </a:r>
        </a:p>
      </dgm:t>
    </dgm:pt>
    <dgm:pt modelId="{2F47CE8F-8971-4FDB-8B82-937894A344BF}" type="parTrans" cxnId="{87390AD6-BBF7-4CAF-AE7C-FD91F21A4888}">
      <dgm:prSet/>
      <dgm:spPr/>
      <dgm:t>
        <a:bodyPr/>
        <a:lstStyle/>
        <a:p>
          <a:pPr algn="l"/>
          <a:endParaRPr lang="es-ES" sz="1800" b="1">
            <a:solidFill>
              <a:schemeClr val="tx1"/>
            </a:solidFill>
          </a:endParaRPr>
        </a:p>
      </dgm:t>
    </dgm:pt>
    <dgm:pt modelId="{6DC34FF4-3DDE-4A68-942A-0EC25FE086F2}" type="sibTrans" cxnId="{87390AD6-BBF7-4CAF-AE7C-FD91F21A4888}">
      <dgm:prSet/>
      <dgm:spPr/>
      <dgm:t>
        <a:bodyPr/>
        <a:lstStyle/>
        <a:p>
          <a:pPr algn="l"/>
          <a:endParaRPr lang="es-ES" sz="1800" b="1">
            <a:solidFill>
              <a:schemeClr val="tx1"/>
            </a:solidFill>
          </a:endParaRPr>
        </a:p>
      </dgm:t>
    </dgm:pt>
    <dgm:pt modelId="{5DF8485A-2BA7-46B2-8283-59C67A14E639}">
      <dgm:prSet custT="1"/>
      <dgm:spPr>
        <a:effectLst>
          <a:outerShdw blurRad="50800" dist="38100" dir="2700000" algn="tl" rotWithShape="0">
            <a:prstClr val="black">
              <a:alpha val="40000"/>
            </a:prstClr>
          </a:outerShdw>
        </a:effectLst>
      </dgm:spPr>
      <dgm:t>
        <a:bodyPr/>
        <a:lstStyle/>
        <a:p>
          <a:pPr algn="l"/>
          <a:r>
            <a:rPr lang="es-ES" sz="1800" b="1">
              <a:solidFill>
                <a:schemeClr val="tx1"/>
              </a:solidFill>
            </a:rPr>
            <a:t>Cuál es la lección más importante que debo enseñarles</a:t>
          </a:r>
        </a:p>
      </dgm:t>
    </dgm:pt>
    <dgm:pt modelId="{362A3579-E5B8-4899-8D85-1C36A55395E4}" type="parTrans" cxnId="{5E810700-8543-42A6-AA91-DF73D3CE3316}">
      <dgm:prSet/>
      <dgm:spPr/>
      <dgm:t>
        <a:bodyPr/>
        <a:lstStyle/>
        <a:p>
          <a:pPr algn="l"/>
          <a:endParaRPr lang="es-ES" sz="1800" b="1">
            <a:solidFill>
              <a:schemeClr val="tx1"/>
            </a:solidFill>
          </a:endParaRPr>
        </a:p>
      </dgm:t>
    </dgm:pt>
    <dgm:pt modelId="{04E6A7EB-7897-4029-88A6-089E806D1874}" type="sibTrans" cxnId="{5E810700-8543-42A6-AA91-DF73D3CE3316}">
      <dgm:prSet/>
      <dgm:spPr/>
      <dgm:t>
        <a:bodyPr/>
        <a:lstStyle/>
        <a:p>
          <a:pPr algn="l"/>
          <a:endParaRPr lang="es-ES" sz="1800" b="1">
            <a:solidFill>
              <a:schemeClr val="tx1"/>
            </a:solidFill>
          </a:endParaRPr>
        </a:p>
      </dgm:t>
    </dgm:pt>
    <dgm:pt modelId="{AE4635AD-4FF9-41CC-8C44-9C31F2BDC48F}">
      <dgm:prSet custT="1"/>
      <dgm:spPr>
        <a:effectLst>
          <a:outerShdw blurRad="50800" dist="38100" dir="2700000" algn="tl" rotWithShape="0">
            <a:prstClr val="black">
              <a:alpha val="40000"/>
            </a:prstClr>
          </a:outerShdw>
        </a:effectLst>
      </dgm:spPr>
      <dgm:t>
        <a:bodyPr/>
        <a:lstStyle/>
        <a:p>
          <a:pPr algn="l"/>
          <a:r>
            <a:rPr lang="es-ES" sz="1800" b="1">
              <a:solidFill>
                <a:schemeClr val="tx1"/>
              </a:solidFill>
            </a:rPr>
            <a:t>Qué lecciones básicas debo enseñar a mi hij@</a:t>
          </a:r>
        </a:p>
      </dgm:t>
    </dgm:pt>
    <dgm:pt modelId="{AF0F5B1B-042C-4914-AF99-8B63847A2439}" type="parTrans" cxnId="{A292F325-17CA-48DE-86C7-1BA924024D71}">
      <dgm:prSet/>
      <dgm:spPr/>
      <dgm:t>
        <a:bodyPr/>
        <a:lstStyle/>
        <a:p>
          <a:pPr algn="l"/>
          <a:endParaRPr lang="es-ES" sz="1800" b="1">
            <a:solidFill>
              <a:schemeClr val="tx1"/>
            </a:solidFill>
          </a:endParaRPr>
        </a:p>
      </dgm:t>
    </dgm:pt>
    <dgm:pt modelId="{2750D211-E3CB-4FB6-890A-70C434FB2776}" type="sibTrans" cxnId="{A292F325-17CA-48DE-86C7-1BA924024D71}">
      <dgm:prSet/>
      <dgm:spPr/>
      <dgm:t>
        <a:bodyPr/>
        <a:lstStyle/>
        <a:p>
          <a:pPr algn="l"/>
          <a:endParaRPr lang="es-ES" sz="1800" b="1">
            <a:solidFill>
              <a:schemeClr val="tx1"/>
            </a:solidFill>
          </a:endParaRPr>
        </a:p>
      </dgm:t>
    </dgm:pt>
    <dgm:pt modelId="{1F47BAC2-4DB4-4FA5-BC0C-A5925A9BA8BE}">
      <dgm:prSet custT="1"/>
      <dgm:spPr>
        <a:effectLst>
          <a:outerShdw blurRad="50800" dist="38100" dir="2700000" algn="tl" rotWithShape="0">
            <a:prstClr val="black">
              <a:alpha val="40000"/>
            </a:prstClr>
          </a:outerShdw>
        </a:effectLst>
      </dgm:spPr>
      <dgm:t>
        <a:bodyPr/>
        <a:lstStyle/>
        <a:p>
          <a:pPr algn="l"/>
          <a:r>
            <a:rPr lang="es-ES" sz="1800" b="1" dirty="0">
              <a:solidFill>
                <a:schemeClr val="tx1"/>
              </a:solidFill>
            </a:rPr>
            <a:t>Qué lecciones de virtudes prácticas debo inculcar a mi </a:t>
          </a:r>
          <a:r>
            <a:rPr lang="es-ES" sz="1800" b="1" dirty="0" err="1">
              <a:solidFill>
                <a:schemeClr val="tx1"/>
              </a:solidFill>
            </a:rPr>
            <a:t>hij</a:t>
          </a:r>
          <a:r>
            <a:rPr lang="es-ES" sz="1800" b="1" dirty="0">
              <a:solidFill>
                <a:schemeClr val="tx1"/>
              </a:solidFill>
            </a:rPr>
            <a:t>@</a:t>
          </a:r>
        </a:p>
      </dgm:t>
    </dgm:pt>
    <dgm:pt modelId="{89C3A009-A91B-4BF6-B096-225BF1C7A9F9}" type="parTrans" cxnId="{51C38EC0-9310-4CE2-BDC8-E89A886C81AA}">
      <dgm:prSet/>
      <dgm:spPr/>
      <dgm:t>
        <a:bodyPr/>
        <a:lstStyle/>
        <a:p>
          <a:pPr algn="l"/>
          <a:endParaRPr lang="es-ES" sz="1800" b="1">
            <a:solidFill>
              <a:schemeClr val="tx1"/>
            </a:solidFill>
          </a:endParaRPr>
        </a:p>
      </dgm:t>
    </dgm:pt>
    <dgm:pt modelId="{B1F63246-4BC2-4534-8532-4B5A4E19A006}" type="sibTrans" cxnId="{51C38EC0-9310-4CE2-BDC8-E89A886C81AA}">
      <dgm:prSet/>
      <dgm:spPr/>
      <dgm:t>
        <a:bodyPr/>
        <a:lstStyle/>
        <a:p>
          <a:pPr algn="l"/>
          <a:endParaRPr lang="es-ES" sz="1800" b="1">
            <a:solidFill>
              <a:schemeClr val="tx1"/>
            </a:solidFill>
          </a:endParaRPr>
        </a:p>
      </dgm:t>
    </dgm:pt>
    <dgm:pt modelId="{1B16EEDF-C0D9-428B-992F-920D44246D12}">
      <dgm:prSet custT="1"/>
      <dgm:spPr>
        <a:effectLst>
          <a:outerShdw blurRad="50800" dist="38100" dir="2700000" algn="tl" rotWithShape="0">
            <a:prstClr val="black">
              <a:alpha val="40000"/>
            </a:prstClr>
          </a:outerShdw>
        </a:effectLst>
      </dgm:spPr>
      <dgm:t>
        <a:bodyPr/>
        <a:lstStyle/>
        <a:p>
          <a:pPr algn="l"/>
          <a:r>
            <a:rPr lang="es-ES" sz="1800" b="1">
              <a:solidFill>
                <a:schemeClr val="tx1"/>
              </a:solidFill>
            </a:rPr>
            <a:t>Qué cualidades cristianas debo trasmitir a mi hij@</a:t>
          </a:r>
        </a:p>
      </dgm:t>
    </dgm:pt>
    <dgm:pt modelId="{57584339-6C66-4096-A28E-F655AB99132D}" type="parTrans" cxnId="{62E38594-3258-4617-B911-10F9E55424DA}">
      <dgm:prSet/>
      <dgm:spPr/>
      <dgm:t>
        <a:bodyPr/>
        <a:lstStyle/>
        <a:p>
          <a:pPr algn="l"/>
          <a:endParaRPr lang="es-ES" sz="1800" b="1">
            <a:solidFill>
              <a:schemeClr val="tx1"/>
            </a:solidFill>
          </a:endParaRPr>
        </a:p>
      </dgm:t>
    </dgm:pt>
    <dgm:pt modelId="{4D8AD932-9B61-40D3-B1CE-6003A5C3839C}" type="sibTrans" cxnId="{62E38594-3258-4617-B911-10F9E55424DA}">
      <dgm:prSet/>
      <dgm:spPr/>
      <dgm:t>
        <a:bodyPr/>
        <a:lstStyle/>
        <a:p>
          <a:pPr algn="l"/>
          <a:endParaRPr lang="es-ES" sz="1800" b="1">
            <a:solidFill>
              <a:schemeClr val="tx1"/>
            </a:solidFill>
          </a:endParaRPr>
        </a:p>
      </dgm:t>
    </dgm:pt>
    <dgm:pt modelId="{62AA0B95-39BC-4DC0-B7D4-4D3044430E78}" type="pres">
      <dgm:prSet presAssocID="{8910C93F-9DED-40AE-ACC8-A71616C4D6A7}" presName="linearFlow" presStyleCnt="0">
        <dgm:presLayoutVars>
          <dgm:dir/>
          <dgm:resizeHandles val="exact"/>
        </dgm:presLayoutVars>
      </dgm:prSet>
      <dgm:spPr/>
    </dgm:pt>
    <dgm:pt modelId="{1BE5C124-AD56-46E0-A499-73B339BA8223}" type="pres">
      <dgm:prSet presAssocID="{9BD69F75-048D-4901-B90B-3ED8436001F2}" presName="composite" presStyleCnt="0"/>
      <dgm:spPr/>
    </dgm:pt>
    <dgm:pt modelId="{F7E2116E-575A-4208-B8DC-5372C14C770B}" type="pres">
      <dgm:prSet presAssocID="{9BD69F75-048D-4901-B90B-3ED8436001F2}" presName="imgShp" presStyleLbl="fgImgPlace1" presStyleIdx="0" presStyleCnt="10" custLinFactX="-173368" custLinFactNeighborX="-200000"/>
      <dgm:spPr>
        <a:effectLst>
          <a:outerShdw blurRad="50800" dist="38100" dir="2700000" algn="tl" rotWithShape="0">
            <a:prstClr val="black">
              <a:alpha val="40000"/>
            </a:prstClr>
          </a:outerShdw>
        </a:effectLst>
      </dgm:spPr>
    </dgm:pt>
    <dgm:pt modelId="{4BD3FC19-0876-43AE-B5F9-760E82AAE4EC}" type="pres">
      <dgm:prSet presAssocID="{9BD69F75-048D-4901-B90B-3ED8436001F2}" presName="txShp" presStyleLbl="node1" presStyleIdx="0" presStyleCnt="10" custScaleX="142289" custLinFactNeighborX="1616">
        <dgm:presLayoutVars>
          <dgm:bulletEnabled val="1"/>
        </dgm:presLayoutVars>
      </dgm:prSet>
      <dgm:spPr/>
    </dgm:pt>
    <dgm:pt modelId="{95C40A9F-F9D6-4BE1-AAC6-40CA20070F55}" type="pres">
      <dgm:prSet presAssocID="{B95C9598-87B4-4A49-9A4A-16F2CD73F39F}" presName="spacing" presStyleCnt="0"/>
      <dgm:spPr/>
    </dgm:pt>
    <dgm:pt modelId="{6CD71B76-1F38-4871-A76C-0546450B8EA0}" type="pres">
      <dgm:prSet presAssocID="{1B3DA097-6B28-47B2-AF71-93EC21EE70B6}" presName="composite" presStyleCnt="0"/>
      <dgm:spPr/>
    </dgm:pt>
    <dgm:pt modelId="{E34D9D89-8E20-4B33-A7EB-441BB8351306}" type="pres">
      <dgm:prSet presAssocID="{1B3DA097-6B28-47B2-AF71-93EC21EE70B6}" presName="imgShp" presStyleLbl="fgImgPlace1" presStyleIdx="1" presStyleCnt="10" custLinFactX="-173368" custLinFactNeighborX="-200000"/>
      <dgm:spPr>
        <a:effectLst>
          <a:outerShdw blurRad="50800" dist="38100" dir="2700000" algn="tl" rotWithShape="0">
            <a:prstClr val="black">
              <a:alpha val="40000"/>
            </a:prstClr>
          </a:outerShdw>
        </a:effectLst>
      </dgm:spPr>
    </dgm:pt>
    <dgm:pt modelId="{7B360684-3ACB-49EF-BB31-50AAAD3312FC}" type="pres">
      <dgm:prSet presAssocID="{1B3DA097-6B28-47B2-AF71-93EC21EE70B6}" presName="txShp" presStyleLbl="node1" presStyleIdx="1" presStyleCnt="10" custScaleX="142289" custLinFactNeighborX="1616">
        <dgm:presLayoutVars>
          <dgm:bulletEnabled val="1"/>
        </dgm:presLayoutVars>
      </dgm:prSet>
      <dgm:spPr/>
    </dgm:pt>
    <dgm:pt modelId="{2A9CE9C6-6FD2-424E-BE6C-A68801A6FEEF}" type="pres">
      <dgm:prSet presAssocID="{59D40134-A183-42BA-A88A-D54B67FEB4E1}" presName="spacing" presStyleCnt="0"/>
      <dgm:spPr/>
    </dgm:pt>
    <dgm:pt modelId="{82F55810-5C59-4D13-8079-468C04C4AB2F}" type="pres">
      <dgm:prSet presAssocID="{89B9BFC8-B7F3-4689-9CEB-E338B3E655F6}" presName="composite" presStyleCnt="0"/>
      <dgm:spPr/>
    </dgm:pt>
    <dgm:pt modelId="{4D1EBC80-EB6F-406D-A7BC-462F6D9C76B0}" type="pres">
      <dgm:prSet presAssocID="{89B9BFC8-B7F3-4689-9CEB-E338B3E655F6}" presName="imgShp" presStyleLbl="fgImgPlace1" presStyleIdx="2" presStyleCnt="10" custLinFactX="-173368" custLinFactNeighborX="-200000"/>
      <dgm:spPr>
        <a:effectLst>
          <a:outerShdw blurRad="50800" dist="38100" dir="2700000" algn="tl" rotWithShape="0">
            <a:prstClr val="black">
              <a:alpha val="40000"/>
            </a:prstClr>
          </a:outerShdw>
        </a:effectLst>
      </dgm:spPr>
    </dgm:pt>
    <dgm:pt modelId="{ED651B11-E3A7-44BE-A5E3-A954E2CEFEFB}" type="pres">
      <dgm:prSet presAssocID="{89B9BFC8-B7F3-4689-9CEB-E338B3E655F6}" presName="txShp" presStyleLbl="node1" presStyleIdx="2" presStyleCnt="10" custScaleX="142289" custLinFactNeighborX="1616">
        <dgm:presLayoutVars>
          <dgm:bulletEnabled val="1"/>
        </dgm:presLayoutVars>
      </dgm:prSet>
      <dgm:spPr/>
    </dgm:pt>
    <dgm:pt modelId="{F4BF4D33-2112-4F4D-889F-8B6C98C50CED}" type="pres">
      <dgm:prSet presAssocID="{CD060675-3F04-497C-8B7D-87FE74233388}" presName="spacing" presStyleCnt="0"/>
      <dgm:spPr/>
    </dgm:pt>
    <dgm:pt modelId="{151D542A-4076-46EB-807E-4FDCCB88BBF3}" type="pres">
      <dgm:prSet presAssocID="{AD37E44D-0E1A-44CF-914B-A4538626D3DC}" presName="composite" presStyleCnt="0"/>
      <dgm:spPr/>
    </dgm:pt>
    <dgm:pt modelId="{D3AA1D17-B066-4ADB-99CF-9F7F4878ABBC}" type="pres">
      <dgm:prSet presAssocID="{AD37E44D-0E1A-44CF-914B-A4538626D3DC}" presName="imgShp" presStyleLbl="fgImgPlace1" presStyleIdx="3" presStyleCnt="10" custLinFactX="-173368" custLinFactNeighborX="-200000"/>
      <dgm:spPr>
        <a:effectLst>
          <a:outerShdw blurRad="50800" dist="38100" dir="2700000" algn="tl" rotWithShape="0">
            <a:prstClr val="black">
              <a:alpha val="40000"/>
            </a:prstClr>
          </a:outerShdw>
        </a:effectLst>
      </dgm:spPr>
    </dgm:pt>
    <dgm:pt modelId="{F4340525-796D-4368-9391-BC3E37453FA2}" type="pres">
      <dgm:prSet presAssocID="{AD37E44D-0E1A-44CF-914B-A4538626D3DC}" presName="txShp" presStyleLbl="node1" presStyleIdx="3" presStyleCnt="10" custScaleX="142289" custLinFactNeighborX="1616">
        <dgm:presLayoutVars>
          <dgm:bulletEnabled val="1"/>
        </dgm:presLayoutVars>
      </dgm:prSet>
      <dgm:spPr/>
    </dgm:pt>
    <dgm:pt modelId="{5F17C5B3-A714-4B7E-9682-68DA6658A373}" type="pres">
      <dgm:prSet presAssocID="{ADF75AFC-E98B-45C1-8293-0FE6884EB0E6}" presName="spacing" presStyleCnt="0"/>
      <dgm:spPr/>
    </dgm:pt>
    <dgm:pt modelId="{AE04D40F-86BE-475A-B57C-A534D952EEF8}" type="pres">
      <dgm:prSet presAssocID="{2FA7F135-8BB9-4157-A067-2ACEFEA179C9}" presName="composite" presStyleCnt="0"/>
      <dgm:spPr/>
    </dgm:pt>
    <dgm:pt modelId="{7462FD84-F1F8-4B1D-9752-9D76264C4966}" type="pres">
      <dgm:prSet presAssocID="{2FA7F135-8BB9-4157-A067-2ACEFEA179C9}" presName="imgShp" presStyleLbl="fgImgPlace1" presStyleIdx="4" presStyleCnt="10" custLinFactX="-173368" custLinFactNeighborX="-200000"/>
      <dgm:spPr>
        <a:effectLst>
          <a:outerShdw blurRad="50800" dist="38100" dir="2700000" algn="tl" rotWithShape="0">
            <a:prstClr val="black">
              <a:alpha val="40000"/>
            </a:prstClr>
          </a:outerShdw>
        </a:effectLst>
      </dgm:spPr>
    </dgm:pt>
    <dgm:pt modelId="{6BA37BCB-7C90-4AD5-A6AC-8D9EEC7E0E38}" type="pres">
      <dgm:prSet presAssocID="{2FA7F135-8BB9-4157-A067-2ACEFEA179C9}" presName="txShp" presStyleLbl="node1" presStyleIdx="4" presStyleCnt="10" custScaleX="142289" custLinFactNeighborX="1616">
        <dgm:presLayoutVars>
          <dgm:bulletEnabled val="1"/>
        </dgm:presLayoutVars>
      </dgm:prSet>
      <dgm:spPr/>
    </dgm:pt>
    <dgm:pt modelId="{3B9CA832-3A9C-43C8-9A64-56D37E75CD86}" type="pres">
      <dgm:prSet presAssocID="{4B625668-69F1-4F62-AB5D-51F72E4D861C}" presName="spacing" presStyleCnt="0"/>
      <dgm:spPr/>
    </dgm:pt>
    <dgm:pt modelId="{8FC2B9E2-6B63-4528-9E27-A2857EA37D05}" type="pres">
      <dgm:prSet presAssocID="{BC2B4542-E75D-4723-BC31-4B3D164DDBF9}" presName="composite" presStyleCnt="0"/>
      <dgm:spPr/>
    </dgm:pt>
    <dgm:pt modelId="{C46E7FB3-EC0E-4B94-B170-2760B6672EFC}" type="pres">
      <dgm:prSet presAssocID="{BC2B4542-E75D-4723-BC31-4B3D164DDBF9}" presName="imgShp" presStyleLbl="fgImgPlace1" presStyleIdx="5" presStyleCnt="10" custLinFactX="-173368" custLinFactNeighborX="-200000"/>
      <dgm:spPr>
        <a:effectLst>
          <a:outerShdw blurRad="50800" dist="38100" dir="2700000" algn="tl" rotWithShape="0">
            <a:prstClr val="black">
              <a:alpha val="40000"/>
            </a:prstClr>
          </a:outerShdw>
        </a:effectLst>
      </dgm:spPr>
    </dgm:pt>
    <dgm:pt modelId="{5150DEDF-1ABE-463C-A446-5F4676235251}" type="pres">
      <dgm:prSet presAssocID="{BC2B4542-E75D-4723-BC31-4B3D164DDBF9}" presName="txShp" presStyleLbl="node1" presStyleIdx="5" presStyleCnt="10" custScaleX="142289" custLinFactNeighborX="1616">
        <dgm:presLayoutVars>
          <dgm:bulletEnabled val="1"/>
        </dgm:presLayoutVars>
      </dgm:prSet>
      <dgm:spPr/>
    </dgm:pt>
    <dgm:pt modelId="{731BFAB6-72D2-403B-A9B3-525D60D21BB4}" type="pres">
      <dgm:prSet presAssocID="{6DC34FF4-3DDE-4A68-942A-0EC25FE086F2}" presName="spacing" presStyleCnt="0"/>
      <dgm:spPr/>
    </dgm:pt>
    <dgm:pt modelId="{FCC8B436-21FD-4C19-A567-5231845CC7BF}" type="pres">
      <dgm:prSet presAssocID="{5DF8485A-2BA7-46B2-8283-59C67A14E639}" presName="composite" presStyleCnt="0"/>
      <dgm:spPr/>
    </dgm:pt>
    <dgm:pt modelId="{9AEFA458-25BD-45F7-A507-AF5084ABC1B7}" type="pres">
      <dgm:prSet presAssocID="{5DF8485A-2BA7-46B2-8283-59C67A14E639}" presName="imgShp" presStyleLbl="fgImgPlace1" presStyleIdx="6" presStyleCnt="10" custLinFactX="-173368" custLinFactNeighborX="-200000"/>
      <dgm:spPr>
        <a:effectLst>
          <a:outerShdw blurRad="50800" dist="38100" dir="2700000" algn="tl" rotWithShape="0">
            <a:prstClr val="black">
              <a:alpha val="40000"/>
            </a:prstClr>
          </a:outerShdw>
        </a:effectLst>
      </dgm:spPr>
    </dgm:pt>
    <dgm:pt modelId="{79AE723F-678C-4714-A9FB-984AED3BBCCB}" type="pres">
      <dgm:prSet presAssocID="{5DF8485A-2BA7-46B2-8283-59C67A14E639}" presName="txShp" presStyleLbl="node1" presStyleIdx="6" presStyleCnt="10" custScaleX="142289" custLinFactNeighborX="1616">
        <dgm:presLayoutVars>
          <dgm:bulletEnabled val="1"/>
        </dgm:presLayoutVars>
      </dgm:prSet>
      <dgm:spPr/>
    </dgm:pt>
    <dgm:pt modelId="{166A9B13-155A-46B7-AFEC-10A8CCBAECBB}" type="pres">
      <dgm:prSet presAssocID="{04E6A7EB-7897-4029-88A6-089E806D1874}" presName="spacing" presStyleCnt="0"/>
      <dgm:spPr/>
    </dgm:pt>
    <dgm:pt modelId="{9FE3387A-365D-40C5-AA6C-AEAC2E5818BE}" type="pres">
      <dgm:prSet presAssocID="{AE4635AD-4FF9-41CC-8C44-9C31F2BDC48F}" presName="composite" presStyleCnt="0"/>
      <dgm:spPr/>
    </dgm:pt>
    <dgm:pt modelId="{2AABF455-6F96-463F-BCB2-CE6581A8FF81}" type="pres">
      <dgm:prSet presAssocID="{AE4635AD-4FF9-41CC-8C44-9C31F2BDC48F}" presName="imgShp" presStyleLbl="fgImgPlace1" presStyleIdx="7" presStyleCnt="10" custLinFactX="-173368" custLinFactNeighborX="-200000"/>
      <dgm:spPr>
        <a:effectLst>
          <a:outerShdw blurRad="50800" dist="38100" dir="2700000" algn="tl" rotWithShape="0">
            <a:prstClr val="black">
              <a:alpha val="40000"/>
            </a:prstClr>
          </a:outerShdw>
        </a:effectLst>
      </dgm:spPr>
    </dgm:pt>
    <dgm:pt modelId="{74B36EBA-9F85-4474-8EA9-8177B2AE52B9}" type="pres">
      <dgm:prSet presAssocID="{AE4635AD-4FF9-41CC-8C44-9C31F2BDC48F}" presName="txShp" presStyleLbl="node1" presStyleIdx="7" presStyleCnt="10" custScaleX="142289" custLinFactNeighborX="1616">
        <dgm:presLayoutVars>
          <dgm:bulletEnabled val="1"/>
        </dgm:presLayoutVars>
      </dgm:prSet>
      <dgm:spPr/>
    </dgm:pt>
    <dgm:pt modelId="{51DF07DF-C800-4007-BBEC-F3480FF89BC3}" type="pres">
      <dgm:prSet presAssocID="{2750D211-E3CB-4FB6-890A-70C434FB2776}" presName="spacing" presStyleCnt="0"/>
      <dgm:spPr/>
    </dgm:pt>
    <dgm:pt modelId="{C838BF32-81E9-4345-8BCC-515496968699}" type="pres">
      <dgm:prSet presAssocID="{1F47BAC2-4DB4-4FA5-BC0C-A5925A9BA8BE}" presName="composite" presStyleCnt="0"/>
      <dgm:spPr/>
    </dgm:pt>
    <dgm:pt modelId="{2DB44DDD-893F-43E2-863A-0DE8B1F0F069}" type="pres">
      <dgm:prSet presAssocID="{1F47BAC2-4DB4-4FA5-BC0C-A5925A9BA8BE}" presName="imgShp" presStyleLbl="fgImgPlace1" presStyleIdx="8" presStyleCnt="10" custLinFactX="-173368" custLinFactNeighborX="-200000"/>
      <dgm:spPr>
        <a:effectLst>
          <a:outerShdw blurRad="50800" dist="38100" dir="2700000" algn="tl" rotWithShape="0">
            <a:prstClr val="black">
              <a:alpha val="40000"/>
            </a:prstClr>
          </a:outerShdw>
        </a:effectLst>
      </dgm:spPr>
    </dgm:pt>
    <dgm:pt modelId="{C8CA5F94-134A-4277-B9D8-9EECE2F108FE}" type="pres">
      <dgm:prSet presAssocID="{1F47BAC2-4DB4-4FA5-BC0C-A5925A9BA8BE}" presName="txShp" presStyleLbl="node1" presStyleIdx="8" presStyleCnt="10" custScaleX="142289" custLinFactNeighborX="1616">
        <dgm:presLayoutVars>
          <dgm:bulletEnabled val="1"/>
        </dgm:presLayoutVars>
      </dgm:prSet>
      <dgm:spPr/>
    </dgm:pt>
    <dgm:pt modelId="{4685EA4A-BCBC-4871-9854-99DC0764F91D}" type="pres">
      <dgm:prSet presAssocID="{B1F63246-4BC2-4534-8532-4B5A4E19A006}" presName="spacing" presStyleCnt="0"/>
      <dgm:spPr/>
    </dgm:pt>
    <dgm:pt modelId="{2FA8D60C-0ABF-4432-BA83-EADDCEB94165}" type="pres">
      <dgm:prSet presAssocID="{1B16EEDF-C0D9-428B-992F-920D44246D12}" presName="composite" presStyleCnt="0"/>
      <dgm:spPr/>
    </dgm:pt>
    <dgm:pt modelId="{D9AB5962-5D65-4504-89DD-00BD67A74F4E}" type="pres">
      <dgm:prSet presAssocID="{1B16EEDF-C0D9-428B-992F-920D44246D12}" presName="imgShp" presStyleLbl="fgImgPlace1" presStyleIdx="9" presStyleCnt="10" custLinFactX="-173368" custLinFactNeighborX="-200000"/>
      <dgm:spPr>
        <a:effectLst>
          <a:outerShdw blurRad="50800" dist="38100" dir="2700000" algn="tl" rotWithShape="0">
            <a:prstClr val="black">
              <a:alpha val="40000"/>
            </a:prstClr>
          </a:outerShdw>
        </a:effectLst>
      </dgm:spPr>
    </dgm:pt>
    <dgm:pt modelId="{2786EEEC-8506-495C-AD45-69198C1211E2}" type="pres">
      <dgm:prSet presAssocID="{1B16EEDF-C0D9-428B-992F-920D44246D12}" presName="txShp" presStyleLbl="node1" presStyleIdx="9" presStyleCnt="10" custScaleX="142289" custLinFactNeighborX="1616">
        <dgm:presLayoutVars>
          <dgm:bulletEnabled val="1"/>
        </dgm:presLayoutVars>
      </dgm:prSet>
      <dgm:spPr/>
    </dgm:pt>
  </dgm:ptLst>
  <dgm:cxnLst>
    <dgm:cxn modelId="{5E810700-8543-42A6-AA91-DF73D3CE3316}" srcId="{8910C93F-9DED-40AE-ACC8-A71616C4D6A7}" destId="{5DF8485A-2BA7-46B2-8283-59C67A14E639}" srcOrd="6" destOrd="0" parTransId="{362A3579-E5B8-4899-8D85-1C36A55395E4}" sibTransId="{04E6A7EB-7897-4029-88A6-089E806D1874}"/>
    <dgm:cxn modelId="{F393A20C-B0D5-480E-8117-5F9BD790ED10}" type="presOf" srcId="{AD37E44D-0E1A-44CF-914B-A4538626D3DC}" destId="{F4340525-796D-4368-9391-BC3E37453FA2}" srcOrd="0" destOrd="0" presId="urn:microsoft.com/office/officeart/2005/8/layout/vList3"/>
    <dgm:cxn modelId="{B9267213-76A3-4872-846C-559286D6CAC9}" type="presOf" srcId="{5DF8485A-2BA7-46B2-8283-59C67A14E639}" destId="{79AE723F-678C-4714-A9FB-984AED3BBCCB}" srcOrd="0" destOrd="0" presId="urn:microsoft.com/office/officeart/2005/8/layout/vList3"/>
    <dgm:cxn modelId="{4549B81C-F7F6-4AA4-982B-FFF7CCE3FA2B}" type="presOf" srcId="{89B9BFC8-B7F3-4689-9CEB-E338B3E655F6}" destId="{ED651B11-E3A7-44BE-A5E3-A954E2CEFEFB}" srcOrd="0" destOrd="0" presId="urn:microsoft.com/office/officeart/2005/8/layout/vList3"/>
    <dgm:cxn modelId="{A292F325-17CA-48DE-86C7-1BA924024D71}" srcId="{8910C93F-9DED-40AE-ACC8-A71616C4D6A7}" destId="{AE4635AD-4FF9-41CC-8C44-9C31F2BDC48F}" srcOrd="7" destOrd="0" parTransId="{AF0F5B1B-042C-4914-AF99-8B63847A2439}" sibTransId="{2750D211-E3CB-4FB6-890A-70C434FB2776}"/>
    <dgm:cxn modelId="{2386B434-941D-4709-B217-74055830DD20}" srcId="{8910C93F-9DED-40AE-ACC8-A71616C4D6A7}" destId="{89B9BFC8-B7F3-4689-9CEB-E338B3E655F6}" srcOrd="2" destOrd="0" parTransId="{7DE28F8E-623A-40C4-A00D-0B19A1FFDE18}" sibTransId="{CD060675-3F04-497C-8B7D-87FE74233388}"/>
    <dgm:cxn modelId="{676CA741-0A0A-4651-9FB8-687807846ED1}" srcId="{8910C93F-9DED-40AE-ACC8-A71616C4D6A7}" destId="{9BD69F75-048D-4901-B90B-3ED8436001F2}" srcOrd="0" destOrd="0" parTransId="{0A208237-EB8D-4C9C-A60F-4EF0D44F43BA}" sibTransId="{B95C9598-87B4-4A49-9A4A-16F2CD73F39F}"/>
    <dgm:cxn modelId="{68289962-3CBC-47E4-91ED-826F65B46B26}" type="presOf" srcId="{2FA7F135-8BB9-4157-A067-2ACEFEA179C9}" destId="{6BA37BCB-7C90-4AD5-A6AC-8D9EEC7E0E38}" srcOrd="0" destOrd="0" presId="urn:microsoft.com/office/officeart/2005/8/layout/vList3"/>
    <dgm:cxn modelId="{1F8B134D-DDFE-4FD1-BA8A-005635DB0D03}" type="presOf" srcId="{AE4635AD-4FF9-41CC-8C44-9C31F2BDC48F}" destId="{74B36EBA-9F85-4474-8EA9-8177B2AE52B9}" srcOrd="0" destOrd="0" presId="urn:microsoft.com/office/officeart/2005/8/layout/vList3"/>
    <dgm:cxn modelId="{319D2273-CBF4-4120-B5E9-86129CB320E7}" srcId="{8910C93F-9DED-40AE-ACC8-A71616C4D6A7}" destId="{2FA7F135-8BB9-4157-A067-2ACEFEA179C9}" srcOrd="4" destOrd="0" parTransId="{A6013187-6227-4240-AC25-0DF9882398D1}" sibTransId="{4B625668-69F1-4F62-AB5D-51F72E4D861C}"/>
    <dgm:cxn modelId="{EF66E48A-FB5A-40C2-A5B0-865B3D3AB5B9}" srcId="{8910C93F-9DED-40AE-ACC8-A71616C4D6A7}" destId="{1B3DA097-6B28-47B2-AF71-93EC21EE70B6}" srcOrd="1" destOrd="0" parTransId="{1D0ECCDA-88C9-41FF-91B0-2744BAD15E14}" sibTransId="{59D40134-A183-42BA-A88A-D54B67FEB4E1}"/>
    <dgm:cxn modelId="{62E38594-3258-4617-B911-10F9E55424DA}" srcId="{8910C93F-9DED-40AE-ACC8-A71616C4D6A7}" destId="{1B16EEDF-C0D9-428B-992F-920D44246D12}" srcOrd="9" destOrd="0" parTransId="{57584339-6C66-4096-A28E-F655AB99132D}" sibTransId="{4D8AD932-9B61-40D3-B1CE-6003A5C3839C}"/>
    <dgm:cxn modelId="{388538A1-C66B-41DE-ACDB-4039124F44EF}" type="presOf" srcId="{1B16EEDF-C0D9-428B-992F-920D44246D12}" destId="{2786EEEC-8506-495C-AD45-69198C1211E2}" srcOrd="0" destOrd="0" presId="urn:microsoft.com/office/officeart/2005/8/layout/vList3"/>
    <dgm:cxn modelId="{13811DAD-EADE-469E-A643-EC0383E73EFA}" type="presOf" srcId="{1B3DA097-6B28-47B2-AF71-93EC21EE70B6}" destId="{7B360684-3ACB-49EF-BB31-50AAAD3312FC}" srcOrd="0" destOrd="0" presId="urn:microsoft.com/office/officeart/2005/8/layout/vList3"/>
    <dgm:cxn modelId="{51C38EC0-9310-4CE2-BDC8-E89A886C81AA}" srcId="{8910C93F-9DED-40AE-ACC8-A71616C4D6A7}" destId="{1F47BAC2-4DB4-4FA5-BC0C-A5925A9BA8BE}" srcOrd="8" destOrd="0" parTransId="{89C3A009-A91B-4BF6-B096-225BF1C7A9F9}" sibTransId="{B1F63246-4BC2-4534-8532-4B5A4E19A006}"/>
    <dgm:cxn modelId="{87390AD6-BBF7-4CAF-AE7C-FD91F21A4888}" srcId="{8910C93F-9DED-40AE-ACC8-A71616C4D6A7}" destId="{BC2B4542-E75D-4723-BC31-4B3D164DDBF9}" srcOrd="5" destOrd="0" parTransId="{2F47CE8F-8971-4FDB-8B82-937894A344BF}" sibTransId="{6DC34FF4-3DDE-4A68-942A-0EC25FE086F2}"/>
    <dgm:cxn modelId="{E44B6DEF-7543-450C-9B9D-03FCB19322E1}" type="presOf" srcId="{8910C93F-9DED-40AE-ACC8-A71616C4D6A7}" destId="{62AA0B95-39BC-4DC0-B7D4-4D3044430E78}" srcOrd="0" destOrd="0" presId="urn:microsoft.com/office/officeart/2005/8/layout/vList3"/>
    <dgm:cxn modelId="{776311F4-22D0-46A1-B560-AFD92F1AD145}" type="presOf" srcId="{1F47BAC2-4DB4-4FA5-BC0C-A5925A9BA8BE}" destId="{C8CA5F94-134A-4277-B9D8-9EECE2F108FE}" srcOrd="0" destOrd="0" presId="urn:microsoft.com/office/officeart/2005/8/layout/vList3"/>
    <dgm:cxn modelId="{F6B855F7-36C0-41A5-898F-A10B0D4D6D25}" type="presOf" srcId="{BC2B4542-E75D-4723-BC31-4B3D164DDBF9}" destId="{5150DEDF-1ABE-463C-A446-5F4676235251}" srcOrd="0" destOrd="0" presId="urn:microsoft.com/office/officeart/2005/8/layout/vList3"/>
    <dgm:cxn modelId="{2D9AE3F9-126E-44AE-A2A9-65386F347E3F}" type="presOf" srcId="{9BD69F75-048D-4901-B90B-3ED8436001F2}" destId="{4BD3FC19-0876-43AE-B5F9-760E82AAE4EC}" srcOrd="0" destOrd="0" presId="urn:microsoft.com/office/officeart/2005/8/layout/vList3"/>
    <dgm:cxn modelId="{445906FE-9453-4043-9811-A0D705CB667D}" srcId="{8910C93F-9DED-40AE-ACC8-A71616C4D6A7}" destId="{AD37E44D-0E1A-44CF-914B-A4538626D3DC}" srcOrd="3" destOrd="0" parTransId="{B6E353C0-5F86-4937-BD76-A53DD496CBB6}" sibTransId="{ADF75AFC-E98B-45C1-8293-0FE6884EB0E6}"/>
    <dgm:cxn modelId="{7DCD5DE4-9E98-4C74-BCEC-3168627D3523}" type="presParOf" srcId="{62AA0B95-39BC-4DC0-B7D4-4D3044430E78}" destId="{1BE5C124-AD56-46E0-A499-73B339BA8223}" srcOrd="0" destOrd="0" presId="urn:microsoft.com/office/officeart/2005/8/layout/vList3"/>
    <dgm:cxn modelId="{815D7669-CEAF-4D82-92EA-7CDDC2BB89CA}" type="presParOf" srcId="{1BE5C124-AD56-46E0-A499-73B339BA8223}" destId="{F7E2116E-575A-4208-B8DC-5372C14C770B}" srcOrd="0" destOrd="0" presId="urn:microsoft.com/office/officeart/2005/8/layout/vList3"/>
    <dgm:cxn modelId="{B1A40C27-B6AA-466D-842D-887C7477DB9F}" type="presParOf" srcId="{1BE5C124-AD56-46E0-A499-73B339BA8223}" destId="{4BD3FC19-0876-43AE-B5F9-760E82AAE4EC}" srcOrd="1" destOrd="0" presId="urn:microsoft.com/office/officeart/2005/8/layout/vList3"/>
    <dgm:cxn modelId="{230018E5-D29E-432C-9091-E46D0AF59563}" type="presParOf" srcId="{62AA0B95-39BC-4DC0-B7D4-4D3044430E78}" destId="{95C40A9F-F9D6-4BE1-AAC6-40CA20070F55}" srcOrd="1" destOrd="0" presId="urn:microsoft.com/office/officeart/2005/8/layout/vList3"/>
    <dgm:cxn modelId="{D9E343A8-1FD1-43D1-8D77-922938FABAF0}" type="presParOf" srcId="{62AA0B95-39BC-4DC0-B7D4-4D3044430E78}" destId="{6CD71B76-1F38-4871-A76C-0546450B8EA0}" srcOrd="2" destOrd="0" presId="urn:microsoft.com/office/officeart/2005/8/layout/vList3"/>
    <dgm:cxn modelId="{4AC36216-E0D3-43DF-A74E-18F65CF8B61C}" type="presParOf" srcId="{6CD71B76-1F38-4871-A76C-0546450B8EA0}" destId="{E34D9D89-8E20-4B33-A7EB-441BB8351306}" srcOrd="0" destOrd="0" presId="urn:microsoft.com/office/officeart/2005/8/layout/vList3"/>
    <dgm:cxn modelId="{309F38A6-0105-42C2-ADCF-CB14A9787C06}" type="presParOf" srcId="{6CD71B76-1F38-4871-A76C-0546450B8EA0}" destId="{7B360684-3ACB-49EF-BB31-50AAAD3312FC}" srcOrd="1" destOrd="0" presId="urn:microsoft.com/office/officeart/2005/8/layout/vList3"/>
    <dgm:cxn modelId="{2081F161-859C-4C2D-9ADB-1C2228E80A3D}" type="presParOf" srcId="{62AA0B95-39BC-4DC0-B7D4-4D3044430E78}" destId="{2A9CE9C6-6FD2-424E-BE6C-A68801A6FEEF}" srcOrd="3" destOrd="0" presId="urn:microsoft.com/office/officeart/2005/8/layout/vList3"/>
    <dgm:cxn modelId="{E96F08A7-E95C-4B74-B53C-9EA4520E19C4}" type="presParOf" srcId="{62AA0B95-39BC-4DC0-B7D4-4D3044430E78}" destId="{82F55810-5C59-4D13-8079-468C04C4AB2F}" srcOrd="4" destOrd="0" presId="urn:microsoft.com/office/officeart/2005/8/layout/vList3"/>
    <dgm:cxn modelId="{994AB821-643B-43D9-AEBC-EB61B02B40B0}" type="presParOf" srcId="{82F55810-5C59-4D13-8079-468C04C4AB2F}" destId="{4D1EBC80-EB6F-406D-A7BC-462F6D9C76B0}" srcOrd="0" destOrd="0" presId="urn:microsoft.com/office/officeart/2005/8/layout/vList3"/>
    <dgm:cxn modelId="{96DA38AD-1579-4DB0-9D3B-965DB0406EB3}" type="presParOf" srcId="{82F55810-5C59-4D13-8079-468C04C4AB2F}" destId="{ED651B11-E3A7-44BE-A5E3-A954E2CEFEFB}" srcOrd="1" destOrd="0" presId="urn:microsoft.com/office/officeart/2005/8/layout/vList3"/>
    <dgm:cxn modelId="{9BB970E2-395B-4E8E-BCFB-7AA77BC1EFCC}" type="presParOf" srcId="{62AA0B95-39BC-4DC0-B7D4-4D3044430E78}" destId="{F4BF4D33-2112-4F4D-889F-8B6C98C50CED}" srcOrd="5" destOrd="0" presId="urn:microsoft.com/office/officeart/2005/8/layout/vList3"/>
    <dgm:cxn modelId="{23BB26F3-2366-42AF-A6C6-C9546BCB94C5}" type="presParOf" srcId="{62AA0B95-39BC-4DC0-B7D4-4D3044430E78}" destId="{151D542A-4076-46EB-807E-4FDCCB88BBF3}" srcOrd="6" destOrd="0" presId="urn:microsoft.com/office/officeart/2005/8/layout/vList3"/>
    <dgm:cxn modelId="{256411CC-A470-4536-BDB7-0741E3A3FF92}" type="presParOf" srcId="{151D542A-4076-46EB-807E-4FDCCB88BBF3}" destId="{D3AA1D17-B066-4ADB-99CF-9F7F4878ABBC}" srcOrd="0" destOrd="0" presId="urn:microsoft.com/office/officeart/2005/8/layout/vList3"/>
    <dgm:cxn modelId="{0DDFAD37-6BFF-4FAE-9D8C-069BCA82CE26}" type="presParOf" srcId="{151D542A-4076-46EB-807E-4FDCCB88BBF3}" destId="{F4340525-796D-4368-9391-BC3E37453FA2}" srcOrd="1" destOrd="0" presId="urn:microsoft.com/office/officeart/2005/8/layout/vList3"/>
    <dgm:cxn modelId="{E18A57EE-80A2-4C1B-A0BB-CB294680EA9E}" type="presParOf" srcId="{62AA0B95-39BC-4DC0-B7D4-4D3044430E78}" destId="{5F17C5B3-A714-4B7E-9682-68DA6658A373}" srcOrd="7" destOrd="0" presId="urn:microsoft.com/office/officeart/2005/8/layout/vList3"/>
    <dgm:cxn modelId="{6192731C-41F2-4FDE-BF1B-30DEDC69B128}" type="presParOf" srcId="{62AA0B95-39BC-4DC0-B7D4-4D3044430E78}" destId="{AE04D40F-86BE-475A-B57C-A534D952EEF8}" srcOrd="8" destOrd="0" presId="urn:microsoft.com/office/officeart/2005/8/layout/vList3"/>
    <dgm:cxn modelId="{FD996C92-FB7F-4FCA-902C-D111154D132A}" type="presParOf" srcId="{AE04D40F-86BE-475A-B57C-A534D952EEF8}" destId="{7462FD84-F1F8-4B1D-9752-9D76264C4966}" srcOrd="0" destOrd="0" presId="urn:microsoft.com/office/officeart/2005/8/layout/vList3"/>
    <dgm:cxn modelId="{0D0AC3E3-815C-419B-A633-55A61FC47CEF}" type="presParOf" srcId="{AE04D40F-86BE-475A-B57C-A534D952EEF8}" destId="{6BA37BCB-7C90-4AD5-A6AC-8D9EEC7E0E38}" srcOrd="1" destOrd="0" presId="urn:microsoft.com/office/officeart/2005/8/layout/vList3"/>
    <dgm:cxn modelId="{97F4B055-6834-4E9D-9FA9-528E4EF0067B}" type="presParOf" srcId="{62AA0B95-39BC-4DC0-B7D4-4D3044430E78}" destId="{3B9CA832-3A9C-43C8-9A64-56D37E75CD86}" srcOrd="9" destOrd="0" presId="urn:microsoft.com/office/officeart/2005/8/layout/vList3"/>
    <dgm:cxn modelId="{62CD63E0-06E3-43B6-9AD2-565EFC009A8C}" type="presParOf" srcId="{62AA0B95-39BC-4DC0-B7D4-4D3044430E78}" destId="{8FC2B9E2-6B63-4528-9E27-A2857EA37D05}" srcOrd="10" destOrd="0" presId="urn:microsoft.com/office/officeart/2005/8/layout/vList3"/>
    <dgm:cxn modelId="{05520F62-D5EE-45AC-9DD5-23662B776F3E}" type="presParOf" srcId="{8FC2B9E2-6B63-4528-9E27-A2857EA37D05}" destId="{C46E7FB3-EC0E-4B94-B170-2760B6672EFC}" srcOrd="0" destOrd="0" presId="urn:microsoft.com/office/officeart/2005/8/layout/vList3"/>
    <dgm:cxn modelId="{EAFED288-8A33-43A3-90BB-D17A6A4226C1}" type="presParOf" srcId="{8FC2B9E2-6B63-4528-9E27-A2857EA37D05}" destId="{5150DEDF-1ABE-463C-A446-5F4676235251}" srcOrd="1" destOrd="0" presId="urn:microsoft.com/office/officeart/2005/8/layout/vList3"/>
    <dgm:cxn modelId="{C48969D5-0FDF-42BE-AAD8-FB7D3B4E1E32}" type="presParOf" srcId="{62AA0B95-39BC-4DC0-B7D4-4D3044430E78}" destId="{731BFAB6-72D2-403B-A9B3-525D60D21BB4}" srcOrd="11" destOrd="0" presId="urn:microsoft.com/office/officeart/2005/8/layout/vList3"/>
    <dgm:cxn modelId="{00902E58-F891-460D-A120-A9E4AE7A344F}" type="presParOf" srcId="{62AA0B95-39BC-4DC0-B7D4-4D3044430E78}" destId="{FCC8B436-21FD-4C19-A567-5231845CC7BF}" srcOrd="12" destOrd="0" presId="urn:microsoft.com/office/officeart/2005/8/layout/vList3"/>
    <dgm:cxn modelId="{61E420E8-2B8E-4BBB-AA21-4255DB85C54A}" type="presParOf" srcId="{FCC8B436-21FD-4C19-A567-5231845CC7BF}" destId="{9AEFA458-25BD-45F7-A507-AF5084ABC1B7}" srcOrd="0" destOrd="0" presId="urn:microsoft.com/office/officeart/2005/8/layout/vList3"/>
    <dgm:cxn modelId="{618DA88F-D43A-4B0F-AEBF-1473EAC925F4}" type="presParOf" srcId="{FCC8B436-21FD-4C19-A567-5231845CC7BF}" destId="{79AE723F-678C-4714-A9FB-984AED3BBCCB}" srcOrd="1" destOrd="0" presId="urn:microsoft.com/office/officeart/2005/8/layout/vList3"/>
    <dgm:cxn modelId="{8B27B279-0807-4AF2-9178-B21F7A3C0EE4}" type="presParOf" srcId="{62AA0B95-39BC-4DC0-B7D4-4D3044430E78}" destId="{166A9B13-155A-46B7-AFEC-10A8CCBAECBB}" srcOrd="13" destOrd="0" presId="urn:microsoft.com/office/officeart/2005/8/layout/vList3"/>
    <dgm:cxn modelId="{B5CE72BB-4E0E-4135-96C9-1A17B3020F6B}" type="presParOf" srcId="{62AA0B95-39BC-4DC0-B7D4-4D3044430E78}" destId="{9FE3387A-365D-40C5-AA6C-AEAC2E5818BE}" srcOrd="14" destOrd="0" presId="urn:microsoft.com/office/officeart/2005/8/layout/vList3"/>
    <dgm:cxn modelId="{2DAB49D9-5010-417B-AF39-1FCEB66A0283}" type="presParOf" srcId="{9FE3387A-365D-40C5-AA6C-AEAC2E5818BE}" destId="{2AABF455-6F96-463F-BCB2-CE6581A8FF81}" srcOrd="0" destOrd="0" presId="urn:microsoft.com/office/officeart/2005/8/layout/vList3"/>
    <dgm:cxn modelId="{90864D77-A464-466F-8E8C-94A0C964E509}" type="presParOf" srcId="{9FE3387A-365D-40C5-AA6C-AEAC2E5818BE}" destId="{74B36EBA-9F85-4474-8EA9-8177B2AE52B9}" srcOrd="1" destOrd="0" presId="urn:microsoft.com/office/officeart/2005/8/layout/vList3"/>
    <dgm:cxn modelId="{F19BCCF6-2CE4-46AB-A190-1500F2C08EA8}" type="presParOf" srcId="{62AA0B95-39BC-4DC0-B7D4-4D3044430E78}" destId="{51DF07DF-C800-4007-BBEC-F3480FF89BC3}" srcOrd="15" destOrd="0" presId="urn:microsoft.com/office/officeart/2005/8/layout/vList3"/>
    <dgm:cxn modelId="{CE9F8BB0-C81B-4CBC-87F8-5137857D30FB}" type="presParOf" srcId="{62AA0B95-39BC-4DC0-B7D4-4D3044430E78}" destId="{C838BF32-81E9-4345-8BCC-515496968699}" srcOrd="16" destOrd="0" presId="urn:microsoft.com/office/officeart/2005/8/layout/vList3"/>
    <dgm:cxn modelId="{6A851E6E-DDB3-4CF3-ABB3-0B53DC91CFDF}" type="presParOf" srcId="{C838BF32-81E9-4345-8BCC-515496968699}" destId="{2DB44DDD-893F-43E2-863A-0DE8B1F0F069}" srcOrd="0" destOrd="0" presId="urn:microsoft.com/office/officeart/2005/8/layout/vList3"/>
    <dgm:cxn modelId="{E5435BDD-D8FA-452D-8410-9D1FC9C34AB8}" type="presParOf" srcId="{C838BF32-81E9-4345-8BCC-515496968699}" destId="{C8CA5F94-134A-4277-B9D8-9EECE2F108FE}" srcOrd="1" destOrd="0" presId="urn:microsoft.com/office/officeart/2005/8/layout/vList3"/>
    <dgm:cxn modelId="{F6FFD541-BF11-4416-92DB-49C0777F9217}" type="presParOf" srcId="{62AA0B95-39BC-4DC0-B7D4-4D3044430E78}" destId="{4685EA4A-BCBC-4871-9854-99DC0764F91D}" srcOrd="17" destOrd="0" presId="urn:microsoft.com/office/officeart/2005/8/layout/vList3"/>
    <dgm:cxn modelId="{084A2436-3C88-4503-B4FA-590DDAC80307}" type="presParOf" srcId="{62AA0B95-39BC-4DC0-B7D4-4D3044430E78}" destId="{2FA8D60C-0ABF-4432-BA83-EADDCEB94165}" srcOrd="18" destOrd="0" presId="urn:microsoft.com/office/officeart/2005/8/layout/vList3"/>
    <dgm:cxn modelId="{1F5708F8-5E9F-43CE-BF2B-0DB208DF7476}" type="presParOf" srcId="{2FA8D60C-0ABF-4432-BA83-EADDCEB94165}" destId="{D9AB5962-5D65-4504-89DD-00BD67A74F4E}" srcOrd="0" destOrd="0" presId="urn:microsoft.com/office/officeart/2005/8/layout/vList3"/>
    <dgm:cxn modelId="{4B08C287-3E41-4D35-B74E-9AE5391192B6}" type="presParOf" srcId="{2FA8D60C-0ABF-4432-BA83-EADDCEB94165}" destId="{2786EEEC-8506-495C-AD45-69198C1211E2}" srcOrd="1" destOrd="0" presId="urn:microsoft.com/office/officeart/2005/8/layout/vList3"/>
  </dgm:cxnLst>
  <dgm:bg>
    <a:effectLst>
      <a:innerShdw blurRad="114300">
        <a:prstClr val="black"/>
      </a:inn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D215D-2375-47EE-ABA7-337DD4783819}">
      <dsp:nvSpPr>
        <dsp:cNvPr id="0" name=""/>
        <dsp:cNvSpPr/>
      </dsp:nvSpPr>
      <dsp:spPr>
        <a:xfrm>
          <a:off x="6390" y="2974160"/>
          <a:ext cx="1664895" cy="166489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45EF2A-B75C-46F1-A407-8EFB6CD80D26}">
      <dsp:nvSpPr>
        <dsp:cNvPr id="0" name=""/>
        <dsp:cNvSpPr/>
      </dsp:nvSpPr>
      <dsp:spPr>
        <a:xfrm>
          <a:off x="6390" y="2974160"/>
          <a:ext cx="166" cy="3329791"/>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D03476-5A53-4AD9-BD7E-CABF87BCE8DC}">
      <dsp:nvSpPr>
        <dsp:cNvPr id="0" name=""/>
        <dsp:cNvSpPr/>
      </dsp:nvSpPr>
      <dsp:spPr>
        <a:xfrm>
          <a:off x="25162" y="4639055"/>
          <a:ext cx="1627352" cy="166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00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dirty="0"/>
            <a:t>Desde el solemne y profundo retumbo del trueno y el incesante rugido del viejo océano, hasta los alegres cantos que llenan los bosques de melodía, las diez mil voces de la naturaleza expresan su loor. </a:t>
          </a:r>
        </a:p>
      </dsp:txBody>
      <dsp:txXfrm>
        <a:off x="25162" y="4639055"/>
        <a:ext cx="1627352" cy="1664895"/>
      </dsp:txXfrm>
    </dsp:sp>
    <dsp:sp modelId="{B6162DA1-AA37-44FD-8DDB-E9129C420910}">
      <dsp:nvSpPr>
        <dsp:cNvPr id="0" name=""/>
        <dsp:cNvSpPr/>
      </dsp:nvSpPr>
      <dsp:spPr>
        <a:xfrm>
          <a:off x="1733740" y="2974160"/>
          <a:ext cx="1664895" cy="166489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E03110-1D3D-49A2-9572-FE3FFD3CC09A}">
      <dsp:nvSpPr>
        <dsp:cNvPr id="0" name=""/>
        <dsp:cNvSpPr/>
      </dsp:nvSpPr>
      <dsp:spPr>
        <a:xfrm>
          <a:off x="1709389" y="2974160"/>
          <a:ext cx="166" cy="3329791"/>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2339F2-2A9D-49BA-AFBD-5ABE74FD400D}">
      <dsp:nvSpPr>
        <dsp:cNvPr id="0" name=""/>
        <dsp:cNvSpPr/>
      </dsp:nvSpPr>
      <dsp:spPr>
        <a:xfrm>
          <a:off x="1671714" y="4639055"/>
          <a:ext cx="1935191" cy="166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dirty="0"/>
            <a:t>En la tierra, en el mar y en el cielo, con sus maravillosos matices y colores, que varían en glorioso contraste o se fusionan armoniosamente, contemplamos su gloria. </a:t>
          </a:r>
        </a:p>
      </dsp:txBody>
      <dsp:txXfrm>
        <a:off x="1671714" y="4639055"/>
        <a:ext cx="1935191" cy="1664895"/>
      </dsp:txXfrm>
    </dsp:sp>
    <dsp:sp modelId="{5754A513-D26F-4199-97C5-4C6E7726AA68}">
      <dsp:nvSpPr>
        <dsp:cNvPr id="0" name=""/>
        <dsp:cNvSpPr/>
      </dsp:nvSpPr>
      <dsp:spPr>
        <a:xfrm>
          <a:off x="3448903" y="2974160"/>
          <a:ext cx="1664895" cy="1664895"/>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2B700-13C7-4F06-974E-19E584803D7D}">
      <dsp:nvSpPr>
        <dsp:cNvPr id="0" name=""/>
        <dsp:cNvSpPr/>
      </dsp:nvSpPr>
      <dsp:spPr>
        <a:xfrm>
          <a:off x="3461124" y="2961973"/>
          <a:ext cx="166" cy="3329791"/>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CDF392-AFAC-4784-AC76-5452C2AA439E}">
      <dsp:nvSpPr>
        <dsp:cNvPr id="0" name=""/>
        <dsp:cNvSpPr/>
      </dsp:nvSpPr>
      <dsp:spPr>
        <a:xfrm>
          <a:off x="3485464" y="4639055"/>
          <a:ext cx="1664895" cy="166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El cielo que se extiende por encima de nuestra cabeza, y la tierra que se ensancha bajo nuestros pies cubierta por una alfombra de verdor, hacen recordar el poder de Dios y también su bondad. </a:t>
          </a:r>
        </a:p>
      </dsp:txBody>
      <dsp:txXfrm>
        <a:off x="3485464" y="4639055"/>
        <a:ext cx="1664895" cy="1664895"/>
      </dsp:txXfrm>
    </dsp:sp>
    <dsp:sp modelId="{9CBFD2B3-A569-4DDD-8F84-F6DF84E6045E}">
      <dsp:nvSpPr>
        <dsp:cNvPr id="0" name=""/>
        <dsp:cNvSpPr/>
      </dsp:nvSpPr>
      <dsp:spPr>
        <a:xfrm>
          <a:off x="5162975" y="2974160"/>
          <a:ext cx="1664895" cy="1664895"/>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39CB1A-114D-45ED-9D36-0315234C599F}">
      <dsp:nvSpPr>
        <dsp:cNvPr id="0" name=""/>
        <dsp:cNvSpPr/>
      </dsp:nvSpPr>
      <dsp:spPr>
        <a:xfrm>
          <a:off x="5163000" y="2974160"/>
          <a:ext cx="166" cy="3329791"/>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AAE605-DE31-47AB-8A6B-94CFE33C9CB5}">
      <dsp:nvSpPr>
        <dsp:cNvPr id="0" name=""/>
        <dsp:cNvSpPr/>
      </dsp:nvSpPr>
      <dsp:spPr>
        <a:xfrm>
          <a:off x="5223910" y="4639055"/>
          <a:ext cx="1664895" cy="166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dirty="0"/>
            <a:t>Los árboles que hacen ondear sus verdes estandartes a la luz del sol, las flores en su delicada belleza, señalan a su Creador. </a:t>
          </a:r>
        </a:p>
      </dsp:txBody>
      <dsp:txXfrm>
        <a:off x="5223910" y="4639055"/>
        <a:ext cx="1664895" cy="1664895"/>
      </dsp:txXfrm>
    </dsp:sp>
    <dsp:sp modelId="{33868537-BF62-4EF2-9859-4DA3957A7368}">
      <dsp:nvSpPr>
        <dsp:cNvPr id="0" name=""/>
        <dsp:cNvSpPr/>
      </dsp:nvSpPr>
      <dsp:spPr>
        <a:xfrm>
          <a:off x="6877047" y="2974160"/>
          <a:ext cx="1664895" cy="166489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0000" r="-3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A633F3-336A-4AE1-BF4A-C524FE35D272}">
      <dsp:nvSpPr>
        <dsp:cNvPr id="0" name=""/>
        <dsp:cNvSpPr/>
      </dsp:nvSpPr>
      <dsp:spPr>
        <a:xfrm>
          <a:off x="6889245" y="2974160"/>
          <a:ext cx="166" cy="3329791"/>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4D035C-C175-4127-A6C0-3CA7DA05A543}">
      <dsp:nvSpPr>
        <dsp:cNvPr id="0" name=""/>
        <dsp:cNvSpPr/>
      </dsp:nvSpPr>
      <dsp:spPr>
        <a:xfrm>
          <a:off x="6889234" y="4639055"/>
          <a:ext cx="1664895" cy="166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a:t>El verde vivo que alfombra la tierra, habla del cuidado de Dios por la más humilde de sus criaturas. </a:t>
          </a:r>
        </a:p>
      </dsp:txBody>
      <dsp:txXfrm>
        <a:off x="6889234" y="4639055"/>
        <a:ext cx="1664895" cy="1664895"/>
      </dsp:txXfrm>
    </dsp:sp>
    <dsp:sp modelId="{28DC15FC-4305-4F16-9B4F-D1EAA1AE6D27}">
      <dsp:nvSpPr>
        <dsp:cNvPr id="0" name=""/>
        <dsp:cNvSpPr/>
      </dsp:nvSpPr>
      <dsp:spPr>
        <a:xfrm>
          <a:off x="8578932" y="2974160"/>
          <a:ext cx="1664895" cy="1664895"/>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0EA5CA-C145-4F86-B989-116736395541}">
      <dsp:nvSpPr>
        <dsp:cNvPr id="0" name=""/>
        <dsp:cNvSpPr/>
      </dsp:nvSpPr>
      <dsp:spPr>
        <a:xfrm>
          <a:off x="8578938" y="2974160"/>
          <a:ext cx="166" cy="3329791"/>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EE39A1-3EEB-4895-9701-7030A6B9F216}">
      <dsp:nvSpPr>
        <dsp:cNvPr id="0" name=""/>
        <dsp:cNvSpPr/>
      </dsp:nvSpPr>
      <dsp:spPr>
        <a:xfrm>
          <a:off x="8603306" y="4639055"/>
          <a:ext cx="1664895" cy="166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dirty="0"/>
            <a:t>Las cuevas del mar y las profundidades de la tierra, revelan sus tesoros. </a:t>
          </a:r>
        </a:p>
      </dsp:txBody>
      <dsp:txXfrm>
        <a:off x="8603306" y="4639055"/>
        <a:ext cx="1664895" cy="1664895"/>
      </dsp:txXfrm>
    </dsp:sp>
    <dsp:sp modelId="{76F0E622-ED4A-4459-BA5D-EE32F184CDDD}">
      <dsp:nvSpPr>
        <dsp:cNvPr id="0" name=""/>
        <dsp:cNvSpPr/>
      </dsp:nvSpPr>
      <dsp:spPr>
        <a:xfrm>
          <a:off x="10275021" y="2997023"/>
          <a:ext cx="1664895" cy="2207435"/>
        </a:xfrm>
        <a:prstGeom prst="rect">
          <a:avLst/>
        </a:prstGeom>
        <a:blipFill dpi="0" rotWithShape="1">
          <a:blip xmlns:r="http://schemas.openxmlformats.org/officeDocument/2006/relationships" r:embed="rId7">
            <a:extLst>
              <a:ext uri="{28A0092B-C50C-407E-A947-70E740481C1C}">
                <a14:useLocalDpi xmlns:a14="http://schemas.microsoft.com/office/drawing/2010/main" val="0"/>
              </a:ext>
            </a:extLst>
          </a:blip>
          <a:srcRect/>
          <a:stretch>
            <a:fillRect l="-3734" r="-3734"/>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69D754-C5D0-4254-8BC0-711684A81F57}">
      <dsp:nvSpPr>
        <dsp:cNvPr id="0" name=""/>
        <dsp:cNvSpPr/>
      </dsp:nvSpPr>
      <dsp:spPr>
        <a:xfrm>
          <a:off x="10268630" y="3109795"/>
          <a:ext cx="166" cy="3329791"/>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6A2F1F-9847-4318-A12F-0B26D3E7A529}">
      <dsp:nvSpPr>
        <dsp:cNvPr id="0" name=""/>
        <dsp:cNvSpPr/>
      </dsp:nvSpPr>
      <dsp:spPr>
        <a:xfrm>
          <a:off x="10275021" y="5323340"/>
          <a:ext cx="1664895" cy="16648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s-ES" sz="1800" b="1" kern="1200" dirty="0"/>
            <a:t>El que puso las perlas en el océano y la amatista y el crisólito entre las rocas, ama lo bello.</a:t>
          </a:r>
        </a:p>
      </dsp:txBody>
      <dsp:txXfrm>
        <a:off x="10275021" y="5323340"/>
        <a:ext cx="1664895" cy="1664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0D656-A2CB-4B3F-9F62-72B8C719B52A}">
      <dsp:nvSpPr>
        <dsp:cNvPr id="0" name=""/>
        <dsp:cNvSpPr/>
      </dsp:nvSpPr>
      <dsp:spPr>
        <a:xfrm>
          <a:off x="1957" y="3258286"/>
          <a:ext cx="1573633" cy="157363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994DCC-B63C-4143-8FC5-71002FAAC40C}">
      <dsp:nvSpPr>
        <dsp:cNvPr id="0" name=""/>
        <dsp:cNvSpPr/>
      </dsp:nvSpPr>
      <dsp:spPr>
        <a:xfrm>
          <a:off x="5073" y="3272684"/>
          <a:ext cx="157" cy="314726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DC94E8-25E0-4F6B-A042-6956BF115763}">
      <dsp:nvSpPr>
        <dsp:cNvPr id="0" name=""/>
        <dsp:cNvSpPr/>
      </dsp:nvSpPr>
      <dsp:spPr>
        <a:xfrm>
          <a:off x="5073" y="4846318"/>
          <a:ext cx="1573633"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b="1" kern="1200" dirty="0"/>
            <a:t>El sol que se levanta en los cielos es una representación de Aquel que es la vida y la luz de todo lo que ha hecho. </a:t>
          </a:r>
        </a:p>
      </dsp:txBody>
      <dsp:txXfrm>
        <a:off x="5073" y="4846318"/>
        <a:ext cx="1573633" cy="1573633"/>
      </dsp:txXfrm>
    </dsp:sp>
    <dsp:sp modelId="{096EA572-2F70-4285-9003-C5F29B6B5D6E}">
      <dsp:nvSpPr>
        <dsp:cNvPr id="0" name=""/>
        <dsp:cNvSpPr/>
      </dsp:nvSpPr>
      <dsp:spPr>
        <a:xfrm>
          <a:off x="1587626" y="3272684"/>
          <a:ext cx="1573633" cy="1573633"/>
        </a:xfrm>
        <a:prstGeom prst="rect">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33889" r="-17625"/>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E9C069-E124-40D1-B3FB-0D0B16F14176}">
      <dsp:nvSpPr>
        <dsp:cNvPr id="0" name=""/>
        <dsp:cNvSpPr/>
      </dsp:nvSpPr>
      <dsp:spPr>
        <a:xfrm>
          <a:off x="1579097" y="3272684"/>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732C2124-DD31-4699-A45C-118824560249}">
      <dsp:nvSpPr>
        <dsp:cNvPr id="0" name=""/>
        <dsp:cNvSpPr/>
      </dsp:nvSpPr>
      <dsp:spPr>
        <a:xfrm>
          <a:off x="1583566" y="4846318"/>
          <a:ext cx="1564695"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b="1" kern="1200" dirty="0"/>
            <a:t>Cada hoja y flor con sus tintes variados, que perfuman el aire, les enseñan que Dios es amor.</a:t>
          </a:r>
        </a:p>
      </dsp:txBody>
      <dsp:txXfrm>
        <a:off x="1583566" y="4846318"/>
        <a:ext cx="1564695" cy="1573633"/>
      </dsp:txXfrm>
    </dsp:sp>
    <dsp:sp modelId="{DC76B2DC-820B-49FE-A0C8-F995D4E24D6B}">
      <dsp:nvSpPr>
        <dsp:cNvPr id="0" name=""/>
        <dsp:cNvSpPr/>
      </dsp:nvSpPr>
      <dsp:spPr>
        <a:xfrm>
          <a:off x="3231236" y="3272684"/>
          <a:ext cx="1644997" cy="157363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BA78B5-ED41-4765-A536-3D8AF86C5CF0}">
      <dsp:nvSpPr>
        <dsp:cNvPr id="0" name=""/>
        <dsp:cNvSpPr/>
      </dsp:nvSpPr>
      <dsp:spPr>
        <a:xfrm>
          <a:off x="3223891" y="3272684"/>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136CBE12-7E69-4257-B8DB-60F85E970279}">
      <dsp:nvSpPr>
        <dsp:cNvPr id="0" name=""/>
        <dsp:cNvSpPr/>
      </dsp:nvSpPr>
      <dsp:spPr>
        <a:xfrm>
          <a:off x="3275015" y="4811509"/>
          <a:ext cx="1801228"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b="1" kern="1200" dirty="0"/>
            <a:t>La condición para todos los objetos de su creación, es la misma: una vida sostenida por la vida que se recibe de Dios, que esté en armonía con la voluntad del Creador.</a:t>
          </a:r>
        </a:p>
      </dsp:txBody>
      <dsp:txXfrm>
        <a:off x="3275015" y="4811509"/>
        <a:ext cx="1801228" cy="1573633"/>
      </dsp:txXfrm>
    </dsp:sp>
    <dsp:sp modelId="{224B424A-E245-4D6E-A42E-2B2B4A4F1DB3}">
      <dsp:nvSpPr>
        <dsp:cNvPr id="0" name=""/>
        <dsp:cNvSpPr/>
      </dsp:nvSpPr>
      <dsp:spPr>
        <a:xfrm>
          <a:off x="4954740" y="3272684"/>
          <a:ext cx="1573633" cy="157363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7F5E54-8C68-4F0B-9BCA-5BD168AF255C}">
      <dsp:nvSpPr>
        <dsp:cNvPr id="0" name=""/>
        <dsp:cNvSpPr/>
      </dsp:nvSpPr>
      <dsp:spPr>
        <a:xfrm>
          <a:off x="4954740" y="3272684"/>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23B7B0D6-6915-40E6-9585-D1850F286E08}">
      <dsp:nvSpPr>
        <dsp:cNvPr id="0" name=""/>
        <dsp:cNvSpPr/>
      </dsp:nvSpPr>
      <dsp:spPr>
        <a:xfrm>
          <a:off x="4972845" y="4846318"/>
          <a:ext cx="1537424"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b="1" kern="1200" dirty="0"/>
            <a:t>El Señor pone su poder vital en la semilla, haciéndola germinar, y tener vida. Un buen ejemplo del poder que Dios tiene de hacer milagros.</a:t>
          </a:r>
        </a:p>
      </dsp:txBody>
      <dsp:txXfrm>
        <a:off x="4972845" y="4846318"/>
        <a:ext cx="1537424" cy="1573633"/>
      </dsp:txXfrm>
    </dsp:sp>
    <dsp:sp modelId="{31D8FF30-FEC7-4A2E-BFBB-F1EDC6A1DB67}">
      <dsp:nvSpPr>
        <dsp:cNvPr id="0" name=""/>
        <dsp:cNvSpPr/>
      </dsp:nvSpPr>
      <dsp:spPr>
        <a:xfrm>
          <a:off x="6530259" y="3272684"/>
          <a:ext cx="1573633" cy="157363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5000" r="-25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CC3C5A-0DCA-420D-972E-EBF485F5EACE}">
      <dsp:nvSpPr>
        <dsp:cNvPr id="0" name=""/>
        <dsp:cNvSpPr/>
      </dsp:nvSpPr>
      <dsp:spPr>
        <a:xfrm>
          <a:off x="6520222" y="3269930"/>
          <a:ext cx="3147" cy="3203760"/>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03E6AA8-730C-4C1F-8B69-9C320A566ED9}">
      <dsp:nvSpPr>
        <dsp:cNvPr id="0" name=""/>
        <dsp:cNvSpPr/>
      </dsp:nvSpPr>
      <dsp:spPr>
        <a:xfrm>
          <a:off x="6530259" y="4846318"/>
          <a:ext cx="1573633"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b="1" kern="1200" dirty="0"/>
            <a:t>Los pájaros son maestros de la dulce lección de la confianza y alabanza. Constantemente están expuestos a los enemigos que tratan de destruirlos y, sin embargo, ¡con qué ánimo hacen el trabajo! ¡Cuán gozosos son sus cantos!</a:t>
          </a:r>
        </a:p>
      </dsp:txBody>
      <dsp:txXfrm>
        <a:off x="6530259" y="4846318"/>
        <a:ext cx="1573633" cy="1573633"/>
      </dsp:txXfrm>
    </dsp:sp>
    <dsp:sp modelId="{E51E1D64-351F-4420-AF0F-00C2BB7367A5}">
      <dsp:nvSpPr>
        <dsp:cNvPr id="0" name=""/>
        <dsp:cNvSpPr/>
      </dsp:nvSpPr>
      <dsp:spPr>
        <a:xfrm>
          <a:off x="8104393" y="3272684"/>
          <a:ext cx="2068809" cy="1573633"/>
        </a:xfrm>
        <a:prstGeom prst="rect">
          <a:avLst/>
        </a:prstGeom>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7028" r="-7028"/>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410C2-3F11-4941-A8D9-B93732EFF353}">
      <dsp:nvSpPr>
        <dsp:cNvPr id="0" name=""/>
        <dsp:cNvSpPr/>
      </dsp:nvSpPr>
      <dsp:spPr>
        <a:xfrm>
          <a:off x="8104498" y="3281213"/>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172C4D06-8BB2-43E7-B862-89B265CB968A}">
      <dsp:nvSpPr>
        <dsp:cNvPr id="0" name=""/>
        <dsp:cNvSpPr/>
      </dsp:nvSpPr>
      <dsp:spPr>
        <a:xfrm>
          <a:off x="8153491" y="4846318"/>
          <a:ext cx="2021568"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b="1" kern="1200" dirty="0"/>
            <a:t>Los insectos enseñan laboriosidad. Las hormigas enseñan lecciones de trabajo paciente, de perseverancia para vencer los obstáculos, de previsión para el futuro. Las industriosas abejas observan un orden perfecto, y no se tolera a ningún ocioso. Realizan el trabajo asignado a cada una con una inteligencia y una actividad que escapan a nuestra comprensión.</a:t>
          </a:r>
        </a:p>
      </dsp:txBody>
      <dsp:txXfrm>
        <a:off x="8153491" y="4846318"/>
        <a:ext cx="2021568" cy="1573633"/>
      </dsp:txXfrm>
    </dsp:sp>
    <dsp:sp modelId="{7965937C-66F4-4B34-B971-C9FE96DC62F3}">
      <dsp:nvSpPr>
        <dsp:cNvPr id="0" name=""/>
        <dsp:cNvSpPr/>
      </dsp:nvSpPr>
      <dsp:spPr>
        <a:xfrm>
          <a:off x="10173483" y="3272684"/>
          <a:ext cx="1845636" cy="1573633"/>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l="-1000" r="-1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D32C9C-79FE-412B-A9B5-9C5E2FD1D65A}">
      <dsp:nvSpPr>
        <dsp:cNvPr id="0" name=""/>
        <dsp:cNvSpPr/>
      </dsp:nvSpPr>
      <dsp:spPr>
        <a:xfrm>
          <a:off x="10173167" y="3264155"/>
          <a:ext cx="157" cy="3147267"/>
        </a:xfrm>
        <a:prstGeom prst="line">
          <a:avLst/>
        </a:pr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79384292-CFD9-48D5-9E8A-5198BC600CA0}">
      <dsp:nvSpPr>
        <dsp:cNvPr id="0" name=""/>
        <dsp:cNvSpPr/>
      </dsp:nvSpPr>
      <dsp:spPr>
        <a:xfrm>
          <a:off x="10277531" y="4846318"/>
          <a:ext cx="1637538" cy="15736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S" sz="1600" b="1" kern="1200" dirty="0"/>
            <a:t>Las diversas variedades de plantas requieren terreno y cultivo diferentes, y la condición del éxito es la obediencia a las leyes que rigen cada una. Enseñan lecciones sobre el cuidado, la paciencia, la atención a los detalles y la obediencia a la ley.</a:t>
          </a:r>
        </a:p>
      </dsp:txBody>
      <dsp:txXfrm>
        <a:off x="10277531" y="4846318"/>
        <a:ext cx="1637538" cy="15736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3FC19-0876-43AE-B5F9-760E82AAE4EC}">
      <dsp:nvSpPr>
        <dsp:cNvPr id="0" name=""/>
        <dsp:cNvSpPr/>
      </dsp:nvSpPr>
      <dsp:spPr>
        <a:xfrm rot="10800000">
          <a:off x="272290" y="56"/>
          <a:ext cx="6845864" cy="510659"/>
        </a:xfrm>
        <a:prstGeom prst="homePlate">
          <a:avLst/>
        </a:prstGeom>
        <a:solidFill>
          <a:schemeClr val="accent4">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Dónde comienza la educación</a:t>
          </a:r>
        </a:p>
      </dsp:txBody>
      <dsp:txXfrm rot="10800000">
        <a:off x="399955" y="56"/>
        <a:ext cx="6718199" cy="510659"/>
      </dsp:txXfrm>
    </dsp:sp>
    <dsp:sp modelId="{F7E2116E-575A-4208-B8DC-5372C14C770B}">
      <dsp:nvSpPr>
        <dsp:cNvPr id="0" name=""/>
        <dsp:cNvSpPr/>
      </dsp:nvSpPr>
      <dsp:spPr>
        <a:xfrm>
          <a:off x="0" y="56"/>
          <a:ext cx="510659" cy="510659"/>
        </a:xfrm>
        <a:prstGeom prst="ellipse">
          <a:avLst/>
        </a:prstGeom>
        <a:solidFill>
          <a:schemeClr val="accent4">
            <a:tint val="50000"/>
            <a:hueOff val="0"/>
            <a:satOff val="0"/>
            <a:lumOff val="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B360684-3ACB-49EF-BB31-50AAAD3312FC}">
      <dsp:nvSpPr>
        <dsp:cNvPr id="0" name=""/>
        <dsp:cNvSpPr/>
      </dsp:nvSpPr>
      <dsp:spPr>
        <a:xfrm rot="10800000">
          <a:off x="272290" y="663150"/>
          <a:ext cx="6845864" cy="510659"/>
        </a:xfrm>
        <a:prstGeom prst="homePlate">
          <a:avLst/>
        </a:prstGeom>
        <a:solidFill>
          <a:schemeClr val="accent4">
            <a:hueOff val="1088988"/>
            <a:satOff val="-4531"/>
            <a:lumOff val="1068"/>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Quiénes son los primeros maestros</a:t>
          </a:r>
        </a:p>
      </dsp:txBody>
      <dsp:txXfrm rot="10800000">
        <a:off x="399955" y="663150"/>
        <a:ext cx="6718199" cy="510659"/>
      </dsp:txXfrm>
    </dsp:sp>
    <dsp:sp modelId="{E34D9D89-8E20-4B33-A7EB-441BB8351306}">
      <dsp:nvSpPr>
        <dsp:cNvPr id="0" name=""/>
        <dsp:cNvSpPr/>
      </dsp:nvSpPr>
      <dsp:spPr>
        <a:xfrm>
          <a:off x="0" y="663150"/>
          <a:ext cx="510659" cy="510659"/>
        </a:xfrm>
        <a:prstGeom prst="ellipse">
          <a:avLst/>
        </a:prstGeom>
        <a:solidFill>
          <a:schemeClr val="accent4">
            <a:tint val="50000"/>
            <a:hueOff val="1198688"/>
            <a:satOff val="-5578"/>
            <a:lumOff val="-245"/>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ED651B11-E3A7-44BE-A5E3-A954E2CEFEFB}">
      <dsp:nvSpPr>
        <dsp:cNvPr id="0" name=""/>
        <dsp:cNvSpPr/>
      </dsp:nvSpPr>
      <dsp:spPr>
        <a:xfrm rot="10800000">
          <a:off x="272290" y="1326245"/>
          <a:ext cx="6845864" cy="510659"/>
        </a:xfrm>
        <a:prstGeom prst="homePlate">
          <a:avLst/>
        </a:prstGeom>
        <a:solidFill>
          <a:schemeClr val="accent4">
            <a:hueOff val="2177976"/>
            <a:satOff val="-9062"/>
            <a:lumOff val="2135"/>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Cuándo comenzar la educación</a:t>
          </a:r>
        </a:p>
      </dsp:txBody>
      <dsp:txXfrm rot="10800000">
        <a:off x="399955" y="1326245"/>
        <a:ext cx="6718199" cy="510659"/>
      </dsp:txXfrm>
    </dsp:sp>
    <dsp:sp modelId="{4D1EBC80-EB6F-406D-A7BC-462F6D9C76B0}">
      <dsp:nvSpPr>
        <dsp:cNvPr id="0" name=""/>
        <dsp:cNvSpPr/>
      </dsp:nvSpPr>
      <dsp:spPr>
        <a:xfrm>
          <a:off x="0" y="1326245"/>
          <a:ext cx="510659" cy="510659"/>
        </a:xfrm>
        <a:prstGeom prst="ellipse">
          <a:avLst/>
        </a:prstGeom>
        <a:solidFill>
          <a:schemeClr val="accent4">
            <a:tint val="50000"/>
            <a:hueOff val="2397377"/>
            <a:satOff val="-11157"/>
            <a:lumOff val="-489"/>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340525-796D-4368-9391-BC3E37453FA2}">
      <dsp:nvSpPr>
        <dsp:cNvPr id="0" name=""/>
        <dsp:cNvSpPr/>
      </dsp:nvSpPr>
      <dsp:spPr>
        <a:xfrm rot="10800000">
          <a:off x="272290" y="1989339"/>
          <a:ext cx="6845864" cy="510659"/>
        </a:xfrm>
        <a:prstGeom prst="homePlate">
          <a:avLst/>
        </a:prstGeom>
        <a:solidFill>
          <a:schemeClr val="accent4">
            <a:hueOff val="3266964"/>
            <a:satOff val="-13592"/>
            <a:lumOff val="3203"/>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Qué métodos de enseñanza utilizo para la educación de mis hij@s</a:t>
          </a:r>
        </a:p>
      </dsp:txBody>
      <dsp:txXfrm rot="10800000">
        <a:off x="399955" y="1989339"/>
        <a:ext cx="6718199" cy="510659"/>
      </dsp:txXfrm>
    </dsp:sp>
    <dsp:sp modelId="{D3AA1D17-B066-4ADB-99CF-9F7F4878ABBC}">
      <dsp:nvSpPr>
        <dsp:cNvPr id="0" name=""/>
        <dsp:cNvSpPr/>
      </dsp:nvSpPr>
      <dsp:spPr>
        <a:xfrm>
          <a:off x="0" y="1989339"/>
          <a:ext cx="510659" cy="510659"/>
        </a:xfrm>
        <a:prstGeom prst="ellipse">
          <a:avLst/>
        </a:prstGeom>
        <a:solidFill>
          <a:schemeClr val="accent4">
            <a:tint val="50000"/>
            <a:hueOff val="3596065"/>
            <a:satOff val="-16735"/>
            <a:lumOff val="-734"/>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6BA37BCB-7C90-4AD5-A6AC-8D9EEC7E0E38}">
      <dsp:nvSpPr>
        <dsp:cNvPr id="0" name=""/>
        <dsp:cNvSpPr/>
      </dsp:nvSpPr>
      <dsp:spPr>
        <a:xfrm rot="10800000">
          <a:off x="272290" y="2652434"/>
          <a:ext cx="6845864" cy="510659"/>
        </a:xfrm>
        <a:prstGeom prst="homePlate">
          <a:avLst/>
        </a:prstGeom>
        <a:solidFill>
          <a:schemeClr val="accent4">
            <a:hueOff val="4355951"/>
            <a:satOff val="-18123"/>
            <a:lumOff val="427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Qué dos libros son imprescindibles en la educación</a:t>
          </a:r>
        </a:p>
      </dsp:txBody>
      <dsp:txXfrm rot="10800000">
        <a:off x="399955" y="2652434"/>
        <a:ext cx="6718199" cy="510659"/>
      </dsp:txXfrm>
    </dsp:sp>
    <dsp:sp modelId="{7462FD84-F1F8-4B1D-9752-9D76264C4966}">
      <dsp:nvSpPr>
        <dsp:cNvPr id="0" name=""/>
        <dsp:cNvSpPr/>
      </dsp:nvSpPr>
      <dsp:spPr>
        <a:xfrm>
          <a:off x="0" y="2652434"/>
          <a:ext cx="510659" cy="510659"/>
        </a:xfrm>
        <a:prstGeom prst="ellipse">
          <a:avLst/>
        </a:prstGeom>
        <a:solidFill>
          <a:schemeClr val="accent4">
            <a:tint val="50000"/>
            <a:hueOff val="4794753"/>
            <a:satOff val="-22314"/>
            <a:lumOff val="-979"/>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150DEDF-1ABE-463C-A446-5F4676235251}">
      <dsp:nvSpPr>
        <dsp:cNvPr id="0" name=""/>
        <dsp:cNvSpPr/>
      </dsp:nvSpPr>
      <dsp:spPr>
        <a:xfrm rot="10800000">
          <a:off x="272290" y="3315528"/>
          <a:ext cx="6845864" cy="510659"/>
        </a:xfrm>
        <a:prstGeom prst="homePlate">
          <a:avLst/>
        </a:prstGeom>
        <a:solidFill>
          <a:schemeClr val="accent4">
            <a:hueOff val="5444940"/>
            <a:satOff val="-22654"/>
            <a:lumOff val="5338"/>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Qué preparación debo hacer para educar bien a mis hij@s</a:t>
          </a:r>
        </a:p>
      </dsp:txBody>
      <dsp:txXfrm rot="10800000">
        <a:off x="399955" y="3315528"/>
        <a:ext cx="6718199" cy="510659"/>
      </dsp:txXfrm>
    </dsp:sp>
    <dsp:sp modelId="{C46E7FB3-EC0E-4B94-B170-2760B6672EFC}">
      <dsp:nvSpPr>
        <dsp:cNvPr id="0" name=""/>
        <dsp:cNvSpPr/>
      </dsp:nvSpPr>
      <dsp:spPr>
        <a:xfrm>
          <a:off x="0" y="3315528"/>
          <a:ext cx="510659" cy="510659"/>
        </a:xfrm>
        <a:prstGeom prst="ellipse">
          <a:avLst/>
        </a:prstGeom>
        <a:solidFill>
          <a:schemeClr val="accent4">
            <a:tint val="50000"/>
            <a:hueOff val="5993442"/>
            <a:satOff val="-27892"/>
            <a:lumOff val="-1223"/>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9AE723F-678C-4714-A9FB-984AED3BBCCB}">
      <dsp:nvSpPr>
        <dsp:cNvPr id="0" name=""/>
        <dsp:cNvSpPr/>
      </dsp:nvSpPr>
      <dsp:spPr>
        <a:xfrm rot="10800000">
          <a:off x="272290" y="3978623"/>
          <a:ext cx="6845864" cy="510659"/>
        </a:xfrm>
        <a:prstGeom prst="homePlate">
          <a:avLst/>
        </a:prstGeom>
        <a:solidFill>
          <a:schemeClr val="accent4">
            <a:hueOff val="6533927"/>
            <a:satOff val="-27185"/>
            <a:lumOff val="6405"/>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Cuál es la lección más importante que debo enseñarles</a:t>
          </a:r>
        </a:p>
      </dsp:txBody>
      <dsp:txXfrm rot="10800000">
        <a:off x="399955" y="3978623"/>
        <a:ext cx="6718199" cy="510659"/>
      </dsp:txXfrm>
    </dsp:sp>
    <dsp:sp modelId="{9AEFA458-25BD-45F7-A507-AF5084ABC1B7}">
      <dsp:nvSpPr>
        <dsp:cNvPr id="0" name=""/>
        <dsp:cNvSpPr/>
      </dsp:nvSpPr>
      <dsp:spPr>
        <a:xfrm>
          <a:off x="0" y="3978623"/>
          <a:ext cx="510659" cy="510659"/>
        </a:xfrm>
        <a:prstGeom prst="ellipse">
          <a:avLst/>
        </a:prstGeom>
        <a:solidFill>
          <a:schemeClr val="accent4">
            <a:tint val="50000"/>
            <a:hueOff val="7192130"/>
            <a:satOff val="-33471"/>
            <a:lumOff val="-1468"/>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74B36EBA-9F85-4474-8EA9-8177B2AE52B9}">
      <dsp:nvSpPr>
        <dsp:cNvPr id="0" name=""/>
        <dsp:cNvSpPr/>
      </dsp:nvSpPr>
      <dsp:spPr>
        <a:xfrm rot="10800000">
          <a:off x="272290" y="4641717"/>
          <a:ext cx="6845864" cy="510659"/>
        </a:xfrm>
        <a:prstGeom prst="homePlate">
          <a:avLst/>
        </a:prstGeom>
        <a:solidFill>
          <a:schemeClr val="accent4">
            <a:hueOff val="7622915"/>
            <a:satOff val="-31715"/>
            <a:lumOff val="7473"/>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Qué lecciones básicas debo enseñar a mi hij@</a:t>
          </a:r>
        </a:p>
      </dsp:txBody>
      <dsp:txXfrm rot="10800000">
        <a:off x="399955" y="4641717"/>
        <a:ext cx="6718199" cy="510659"/>
      </dsp:txXfrm>
    </dsp:sp>
    <dsp:sp modelId="{2AABF455-6F96-463F-BCB2-CE6581A8FF81}">
      <dsp:nvSpPr>
        <dsp:cNvPr id="0" name=""/>
        <dsp:cNvSpPr/>
      </dsp:nvSpPr>
      <dsp:spPr>
        <a:xfrm>
          <a:off x="0" y="4641717"/>
          <a:ext cx="510659" cy="510659"/>
        </a:xfrm>
        <a:prstGeom prst="ellipse">
          <a:avLst/>
        </a:prstGeom>
        <a:solidFill>
          <a:schemeClr val="accent4">
            <a:tint val="50000"/>
            <a:hueOff val="8390818"/>
            <a:satOff val="-39049"/>
            <a:lumOff val="-1713"/>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C8CA5F94-134A-4277-B9D8-9EECE2F108FE}">
      <dsp:nvSpPr>
        <dsp:cNvPr id="0" name=""/>
        <dsp:cNvSpPr/>
      </dsp:nvSpPr>
      <dsp:spPr>
        <a:xfrm rot="10800000">
          <a:off x="272290" y="5304812"/>
          <a:ext cx="6845864" cy="510659"/>
        </a:xfrm>
        <a:prstGeom prst="homePlate">
          <a:avLst/>
        </a:prstGeom>
        <a:solidFill>
          <a:schemeClr val="accent4">
            <a:hueOff val="8711903"/>
            <a:satOff val="-36246"/>
            <a:lumOff val="8540"/>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dirty="0">
              <a:solidFill>
                <a:schemeClr val="tx1"/>
              </a:solidFill>
            </a:rPr>
            <a:t>Qué lecciones de virtudes prácticas debo inculcar a mi </a:t>
          </a:r>
          <a:r>
            <a:rPr lang="es-ES" sz="1800" b="1" kern="1200" dirty="0" err="1">
              <a:solidFill>
                <a:schemeClr val="tx1"/>
              </a:solidFill>
            </a:rPr>
            <a:t>hij</a:t>
          </a:r>
          <a:r>
            <a:rPr lang="es-ES" sz="1800" b="1" kern="1200" dirty="0">
              <a:solidFill>
                <a:schemeClr val="tx1"/>
              </a:solidFill>
            </a:rPr>
            <a:t>@</a:t>
          </a:r>
        </a:p>
      </dsp:txBody>
      <dsp:txXfrm rot="10800000">
        <a:off x="399955" y="5304812"/>
        <a:ext cx="6718199" cy="510659"/>
      </dsp:txXfrm>
    </dsp:sp>
    <dsp:sp modelId="{2DB44DDD-893F-43E2-863A-0DE8B1F0F069}">
      <dsp:nvSpPr>
        <dsp:cNvPr id="0" name=""/>
        <dsp:cNvSpPr/>
      </dsp:nvSpPr>
      <dsp:spPr>
        <a:xfrm>
          <a:off x="0" y="5304812"/>
          <a:ext cx="510659" cy="510659"/>
        </a:xfrm>
        <a:prstGeom prst="ellipse">
          <a:avLst/>
        </a:prstGeom>
        <a:solidFill>
          <a:schemeClr val="accent4">
            <a:tint val="50000"/>
            <a:hueOff val="9589506"/>
            <a:satOff val="-44628"/>
            <a:lumOff val="-1957"/>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786EEEC-8506-495C-AD45-69198C1211E2}">
      <dsp:nvSpPr>
        <dsp:cNvPr id="0" name=""/>
        <dsp:cNvSpPr/>
      </dsp:nvSpPr>
      <dsp:spPr>
        <a:xfrm rot="10800000">
          <a:off x="272290" y="5967906"/>
          <a:ext cx="6845864" cy="510659"/>
        </a:xfrm>
        <a:prstGeom prst="homePlate">
          <a:avLst/>
        </a:prstGeom>
        <a:solidFill>
          <a:schemeClr val="accent4">
            <a:hueOff val="9800891"/>
            <a:satOff val="-40777"/>
            <a:lumOff val="9608"/>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25186" tIns="68580" rIns="128016" bIns="68580" numCol="1" spcCol="1270" anchor="ctr" anchorCtr="0">
          <a:noAutofit/>
        </a:bodyPr>
        <a:lstStyle/>
        <a:p>
          <a:pPr marL="0" lvl="0" indent="0" algn="l" defTabSz="800100">
            <a:lnSpc>
              <a:spcPct val="90000"/>
            </a:lnSpc>
            <a:spcBef>
              <a:spcPct val="0"/>
            </a:spcBef>
            <a:spcAft>
              <a:spcPct val="35000"/>
            </a:spcAft>
            <a:buNone/>
          </a:pPr>
          <a:r>
            <a:rPr lang="es-ES" sz="1800" b="1" kern="1200">
              <a:solidFill>
                <a:schemeClr val="tx1"/>
              </a:solidFill>
            </a:rPr>
            <a:t>Qué cualidades cristianas debo trasmitir a mi hij@</a:t>
          </a:r>
        </a:p>
      </dsp:txBody>
      <dsp:txXfrm rot="10800000">
        <a:off x="399955" y="5967906"/>
        <a:ext cx="6718199" cy="510659"/>
      </dsp:txXfrm>
    </dsp:sp>
    <dsp:sp modelId="{D9AB5962-5D65-4504-89DD-00BD67A74F4E}">
      <dsp:nvSpPr>
        <dsp:cNvPr id="0" name=""/>
        <dsp:cNvSpPr/>
      </dsp:nvSpPr>
      <dsp:spPr>
        <a:xfrm>
          <a:off x="0" y="5967906"/>
          <a:ext cx="510659" cy="510659"/>
        </a:xfrm>
        <a:prstGeom prst="ellipse">
          <a:avLst/>
        </a:prstGeom>
        <a:solidFill>
          <a:schemeClr val="accent4">
            <a:tint val="50000"/>
            <a:hueOff val="10788194"/>
            <a:satOff val="-50206"/>
            <a:lumOff val="-2202"/>
            <a:alphaOff val="0"/>
          </a:scheme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F0E08-BDC2-4AB4-A5E1-ABEA21353FDC}" type="datetimeFigureOut">
              <a:rPr lang="es-ES" smtClean="0"/>
              <a:t>05/05/2023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F0C138-A579-472A-B2E3-4DBF35BF50A5}" type="slidenum">
              <a:rPr lang="es-ES" smtClean="0"/>
              <a:t>‹Nº›</a:t>
            </a:fld>
            <a:endParaRPr lang="es-ES"/>
          </a:p>
        </p:txBody>
      </p:sp>
    </p:spTree>
    <p:extLst>
      <p:ext uri="{BB962C8B-B14F-4D97-AF65-F5344CB8AC3E}">
        <p14:creationId xmlns:p14="http://schemas.microsoft.com/office/powerpoint/2010/main" val="1045295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7</a:t>
            </a:fld>
            <a:endParaRPr lang="es-ES"/>
          </a:p>
        </p:txBody>
      </p:sp>
    </p:spTree>
    <p:extLst>
      <p:ext uri="{BB962C8B-B14F-4D97-AF65-F5344CB8AC3E}">
        <p14:creationId xmlns:p14="http://schemas.microsoft.com/office/powerpoint/2010/main" val="4263208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44</a:t>
            </a:fld>
            <a:endParaRPr lang="es-ES"/>
          </a:p>
        </p:txBody>
      </p:sp>
    </p:spTree>
    <p:extLst>
      <p:ext uri="{BB962C8B-B14F-4D97-AF65-F5344CB8AC3E}">
        <p14:creationId xmlns:p14="http://schemas.microsoft.com/office/powerpoint/2010/main" val="1035140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45</a:t>
            </a:fld>
            <a:endParaRPr lang="es-ES"/>
          </a:p>
        </p:txBody>
      </p:sp>
    </p:spTree>
    <p:extLst>
      <p:ext uri="{BB962C8B-B14F-4D97-AF65-F5344CB8AC3E}">
        <p14:creationId xmlns:p14="http://schemas.microsoft.com/office/powerpoint/2010/main" val="327227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21</a:t>
            </a:fld>
            <a:endParaRPr lang="es-ES"/>
          </a:p>
        </p:txBody>
      </p:sp>
    </p:spTree>
    <p:extLst>
      <p:ext uri="{BB962C8B-B14F-4D97-AF65-F5344CB8AC3E}">
        <p14:creationId xmlns:p14="http://schemas.microsoft.com/office/powerpoint/2010/main" val="1986323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Foto de &lt;a </a:t>
            </a:r>
            <a:r>
              <a:rPr lang="es-ES" dirty="0" err="1"/>
              <a:t>href</a:t>
            </a:r>
            <a:r>
              <a:rPr lang="es-ES" dirty="0"/>
              <a:t>="https://unsplash.com/@tysonbrand?utm_source=unsplash&amp;utm_medium=referral&amp;utm_content=creditCopyText"&gt;Tyson&lt;/a&gt; en &lt;a </a:t>
            </a:r>
            <a:r>
              <a:rPr lang="es-ES" dirty="0" err="1"/>
              <a:t>href</a:t>
            </a:r>
            <a:r>
              <a:rPr lang="es-ES" dirty="0"/>
              <a:t>="https://unsplash.com/es/fotos/zIzsLS2rYF8?utm_source=</a:t>
            </a:r>
            <a:r>
              <a:rPr lang="es-ES" dirty="0" err="1"/>
              <a:t>unsplash&amp;utm_medium</a:t>
            </a:r>
            <a:r>
              <a:rPr lang="es-ES" dirty="0"/>
              <a:t>=</a:t>
            </a:r>
            <a:r>
              <a:rPr lang="es-ES" dirty="0" err="1"/>
              <a:t>referral&amp;utm_content</a:t>
            </a:r>
            <a:r>
              <a:rPr lang="es-ES" dirty="0"/>
              <a:t>=</a:t>
            </a:r>
            <a:r>
              <a:rPr lang="es-ES" dirty="0" err="1"/>
              <a:t>creditCopyText</a:t>
            </a:r>
            <a:r>
              <a:rPr lang="es-ES" dirty="0"/>
              <a:t>"&gt;</a:t>
            </a:r>
            <a:r>
              <a:rPr lang="es-ES" dirty="0" err="1"/>
              <a:t>Unsplash</a:t>
            </a:r>
            <a:r>
              <a:rPr lang="es-ES" dirty="0"/>
              <a:t>&lt;/a&gt;</a:t>
            </a:r>
          </a:p>
          <a:p>
            <a:endParaRPr lang="es-ES" dirty="0"/>
          </a:p>
          <a:p>
            <a:r>
              <a:rPr lang="es-ES" dirty="0"/>
              <a:t> </a:t>
            </a:r>
          </a:p>
        </p:txBody>
      </p:sp>
      <p:sp>
        <p:nvSpPr>
          <p:cNvPr id="4" name="Marcador de número de diapositiva 3"/>
          <p:cNvSpPr>
            <a:spLocks noGrp="1"/>
          </p:cNvSpPr>
          <p:nvPr>
            <p:ph type="sldNum" sz="quarter" idx="5"/>
          </p:nvPr>
        </p:nvSpPr>
        <p:spPr/>
        <p:txBody>
          <a:bodyPr/>
          <a:lstStyle/>
          <a:p>
            <a:fld id="{0DF0C138-A579-472A-B2E3-4DBF35BF50A5}" type="slidenum">
              <a:rPr lang="es-ES" smtClean="0"/>
              <a:t>35</a:t>
            </a:fld>
            <a:endParaRPr lang="es-ES"/>
          </a:p>
        </p:txBody>
      </p:sp>
    </p:spTree>
    <p:extLst>
      <p:ext uri="{BB962C8B-B14F-4D97-AF65-F5344CB8AC3E}">
        <p14:creationId xmlns:p14="http://schemas.microsoft.com/office/powerpoint/2010/main" val="101767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36</a:t>
            </a:fld>
            <a:endParaRPr lang="es-ES"/>
          </a:p>
        </p:txBody>
      </p:sp>
    </p:spTree>
    <p:extLst>
      <p:ext uri="{BB962C8B-B14F-4D97-AF65-F5344CB8AC3E}">
        <p14:creationId xmlns:p14="http://schemas.microsoft.com/office/powerpoint/2010/main" val="275011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37</a:t>
            </a:fld>
            <a:endParaRPr lang="es-ES"/>
          </a:p>
        </p:txBody>
      </p:sp>
    </p:spTree>
    <p:extLst>
      <p:ext uri="{BB962C8B-B14F-4D97-AF65-F5344CB8AC3E}">
        <p14:creationId xmlns:p14="http://schemas.microsoft.com/office/powerpoint/2010/main" val="3357033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38</a:t>
            </a:fld>
            <a:endParaRPr lang="es-ES"/>
          </a:p>
        </p:txBody>
      </p:sp>
    </p:spTree>
    <p:extLst>
      <p:ext uri="{BB962C8B-B14F-4D97-AF65-F5344CB8AC3E}">
        <p14:creationId xmlns:p14="http://schemas.microsoft.com/office/powerpoint/2010/main" val="1850785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40</a:t>
            </a:fld>
            <a:endParaRPr lang="es-ES"/>
          </a:p>
        </p:txBody>
      </p:sp>
    </p:spTree>
    <p:extLst>
      <p:ext uri="{BB962C8B-B14F-4D97-AF65-F5344CB8AC3E}">
        <p14:creationId xmlns:p14="http://schemas.microsoft.com/office/powerpoint/2010/main" val="1778141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41</a:t>
            </a:fld>
            <a:endParaRPr lang="es-ES"/>
          </a:p>
        </p:txBody>
      </p:sp>
    </p:spTree>
    <p:extLst>
      <p:ext uri="{BB962C8B-B14F-4D97-AF65-F5344CB8AC3E}">
        <p14:creationId xmlns:p14="http://schemas.microsoft.com/office/powerpoint/2010/main" val="1726419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0DF0C138-A579-472A-B2E3-4DBF35BF50A5}" type="slidenum">
              <a:rPr lang="es-ES" smtClean="0"/>
              <a:t>43</a:t>
            </a:fld>
            <a:endParaRPr lang="es-ES"/>
          </a:p>
        </p:txBody>
      </p:sp>
    </p:spTree>
    <p:extLst>
      <p:ext uri="{BB962C8B-B14F-4D97-AF65-F5344CB8AC3E}">
        <p14:creationId xmlns:p14="http://schemas.microsoft.com/office/powerpoint/2010/main" val="4027321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9C50CB-BADE-EDAC-A891-98384BCA964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6AE3063-A638-E52E-9566-2CC150487F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141C2FB-2E8A-CD95-A7E9-9261E2122D4E}"/>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5" name="Marcador de pie de página 4">
            <a:extLst>
              <a:ext uri="{FF2B5EF4-FFF2-40B4-BE49-F238E27FC236}">
                <a16:creationId xmlns:a16="http://schemas.microsoft.com/office/drawing/2014/main" id="{B8CD4063-FA7A-E7D8-ACA6-ECAF86E943D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33E70E-8766-1D39-0F77-35855B3FC4C7}"/>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75773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CAEDB-7E31-19E5-DE3B-BD9A2AFD58BB}"/>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600AAAD-9508-45B6-57D3-8AD2B2EAB9E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95E1E3-8E72-6870-5BD0-8F5A8FAE2391}"/>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5" name="Marcador de pie de página 4">
            <a:extLst>
              <a:ext uri="{FF2B5EF4-FFF2-40B4-BE49-F238E27FC236}">
                <a16:creationId xmlns:a16="http://schemas.microsoft.com/office/drawing/2014/main" id="{DF630374-F795-3957-FC5A-C6F5900EA5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B324D54-9D9D-C9AD-E81F-109208606E9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93700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D83EA-9DF5-0BB2-47CA-FAF92220419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482CEF3-43D6-66AA-8230-5D0348F9601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262A540-4740-EA28-E88B-4DD448C3AFFD}"/>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5" name="Marcador de pie de página 4">
            <a:extLst>
              <a:ext uri="{FF2B5EF4-FFF2-40B4-BE49-F238E27FC236}">
                <a16:creationId xmlns:a16="http://schemas.microsoft.com/office/drawing/2014/main" id="{DA6A420E-BF3E-1944-E0DE-4D61D0C51B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DB80AD0-5111-3C40-F838-E3014390664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27498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CA7253-C80B-F0E5-38A6-B230655E0A4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5538B3-DE0F-4191-AA67-AC8DC3E6912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64E0179-6B25-E81C-CFFB-B77EB0E6C330}"/>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5" name="Marcador de pie de página 4">
            <a:extLst>
              <a:ext uri="{FF2B5EF4-FFF2-40B4-BE49-F238E27FC236}">
                <a16:creationId xmlns:a16="http://schemas.microsoft.com/office/drawing/2014/main" id="{5493A114-06F4-4BC8-8862-10463FA8036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724630-447C-CB24-3D32-AD5CE5C4482A}"/>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596443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25EA17-3137-34A1-0D6F-55FE316ABAE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670F2A-6DB6-7291-6A36-F3ABD83BDF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5CD4398-D3B8-AF58-59BD-7E6B150E9C74}"/>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5" name="Marcador de pie de página 4">
            <a:extLst>
              <a:ext uri="{FF2B5EF4-FFF2-40B4-BE49-F238E27FC236}">
                <a16:creationId xmlns:a16="http://schemas.microsoft.com/office/drawing/2014/main" id="{9B69D62B-7683-6B79-50D3-6A5DE50106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B8A055-32D6-72CD-F710-67B02E877883}"/>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35549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5F263D-08D5-50FE-8555-F2E26C77F79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FB5ABDF-CA22-016E-3A43-A05BF0B516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167EA30-2A93-131C-D344-AFDD7BADFB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3FB4A92-5C0A-F4D7-D6D7-25F2EB27F61A}"/>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6" name="Marcador de pie de página 5">
            <a:extLst>
              <a:ext uri="{FF2B5EF4-FFF2-40B4-BE49-F238E27FC236}">
                <a16:creationId xmlns:a16="http://schemas.microsoft.com/office/drawing/2014/main" id="{83D6E51C-3413-D4A8-3F47-8312E5412B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844188-4DFF-5ACE-0CEC-BE4EAA3712A4}"/>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327420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90061B-B63C-2C0D-5349-123CA0E06E7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9AA8F31-705B-DD88-F2E9-5B06AFB59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3861F14-C122-FC1F-D8B7-22DC10ADA7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2CB1CB1-F0D7-F7DF-C82C-0FAACD479E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E491B6C-20D5-090E-1483-A2C58353F62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B87246-3941-ACD2-7D65-EC3E7E20CCED}"/>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8" name="Marcador de pie de página 7">
            <a:extLst>
              <a:ext uri="{FF2B5EF4-FFF2-40B4-BE49-F238E27FC236}">
                <a16:creationId xmlns:a16="http://schemas.microsoft.com/office/drawing/2014/main" id="{4920CC2A-5242-0914-20E8-2C9440D0FAF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46EE923-F7DB-BC61-4412-CBCB57FD7569}"/>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354553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4DC438-D5F6-D901-6223-E89941F57B1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F7E5A21-F4CD-8CE9-2CD1-CB2A947D7FAD}"/>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4" name="Marcador de pie de página 3">
            <a:extLst>
              <a:ext uri="{FF2B5EF4-FFF2-40B4-BE49-F238E27FC236}">
                <a16:creationId xmlns:a16="http://schemas.microsoft.com/office/drawing/2014/main" id="{F3A7CF71-62AE-3316-7F7C-FEFD600D127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6F784A9-CC81-C955-B8C3-C02E96E85D72}"/>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643088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27EFDEA-3DF6-E214-981E-2276E1914822}"/>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3" name="Marcador de pie de página 2">
            <a:extLst>
              <a:ext uri="{FF2B5EF4-FFF2-40B4-BE49-F238E27FC236}">
                <a16:creationId xmlns:a16="http://schemas.microsoft.com/office/drawing/2014/main" id="{553E3FFE-861F-7E34-B41A-B4338FEDA9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90439AC-94C8-D682-8773-DCAEC986D918}"/>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2101122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A90802-3326-FAB1-60AC-A6846333D4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4B0E190-4CDF-AE1B-D7D3-D09F3B9765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4C38DF-09C5-9987-6A7B-864754D8C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5137AB8-DFB9-66C4-0BDC-11702BA2072A}"/>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6" name="Marcador de pie de página 5">
            <a:extLst>
              <a:ext uri="{FF2B5EF4-FFF2-40B4-BE49-F238E27FC236}">
                <a16:creationId xmlns:a16="http://schemas.microsoft.com/office/drawing/2014/main" id="{2AAF7851-73A3-4EC0-F018-59FE506431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2F5F95E-579D-E146-8E2E-F96E07C63C56}"/>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1252282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DD8C0A-9CAB-7F30-7434-92F8BA1D96D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515A669-47FF-E922-4F04-4C05256740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0B067B6-3129-BBA0-19D8-98FE29D8D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229279-55CE-08B9-A34B-FCBA8492AEC1}"/>
              </a:ext>
            </a:extLst>
          </p:cNvPr>
          <p:cNvSpPr>
            <a:spLocks noGrp="1"/>
          </p:cNvSpPr>
          <p:nvPr>
            <p:ph type="dt" sz="half" idx="10"/>
          </p:nvPr>
        </p:nvSpPr>
        <p:spPr/>
        <p:txBody>
          <a:bodyPr/>
          <a:lstStyle/>
          <a:p>
            <a:fld id="{8CDCB9B3-A628-41AD-9A97-26BDF635E4DE}" type="datetimeFigureOut">
              <a:rPr lang="es-ES" smtClean="0"/>
              <a:t>05/05/2023</a:t>
            </a:fld>
            <a:endParaRPr lang="es-ES"/>
          </a:p>
        </p:txBody>
      </p:sp>
      <p:sp>
        <p:nvSpPr>
          <p:cNvPr id="6" name="Marcador de pie de página 5">
            <a:extLst>
              <a:ext uri="{FF2B5EF4-FFF2-40B4-BE49-F238E27FC236}">
                <a16:creationId xmlns:a16="http://schemas.microsoft.com/office/drawing/2014/main" id="{053C3922-3369-BF03-C687-312ACB20C55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AC2CF51-2E4A-8FE2-7FCA-775D8BD16B4E}"/>
              </a:ext>
            </a:extLst>
          </p:cNvPr>
          <p:cNvSpPr>
            <a:spLocks noGrp="1"/>
          </p:cNvSpPr>
          <p:nvPr>
            <p:ph type="sldNum" sz="quarter" idx="12"/>
          </p:nvPr>
        </p:nvSpPr>
        <p:spPr/>
        <p:txBody>
          <a:bodyPr/>
          <a:lstStyle/>
          <a:p>
            <a:fld id="{975309BC-E768-4277-AA5C-D313464B6898}" type="slidenum">
              <a:rPr lang="es-ES" smtClean="0"/>
              <a:t>‹Nº›</a:t>
            </a:fld>
            <a:endParaRPr lang="es-ES"/>
          </a:p>
        </p:txBody>
      </p:sp>
    </p:spTree>
    <p:extLst>
      <p:ext uri="{BB962C8B-B14F-4D97-AF65-F5344CB8AC3E}">
        <p14:creationId xmlns:p14="http://schemas.microsoft.com/office/powerpoint/2010/main" val="3800810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894925-4DB1-6D53-C9FC-51D3C190A3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469D6D1-7DE8-F3F8-2E4A-4DBF78FC7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38276AA-38BE-C46E-59A9-FB7D875727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DCB9B3-A628-41AD-9A97-26BDF635E4DE}" type="datetimeFigureOut">
              <a:rPr lang="es-ES" smtClean="0"/>
              <a:t>05/05/2023</a:t>
            </a:fld>
            <a:endParaRPr lang="es-ES"/>
          </a:p>
        </p:txBody>
      </p:sp>
      <p:sp>
        <p:nvSpPr>
          <p:cNvPr id="5" name="Marcador de pie de página 4">
            <a:extLst>
              <a:ext uri="{FF2B5EF4-FFF2-40B4-BE49-F238E27FC236}">
                <a16:creationId xmlns:a16="http://schemas.microsoft.com/office/drawing/2014/main" id="{47E8583A-0918-FE0B-2A22-217250CF15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238ABB5-A08C-72AC-0DD7-A903E00667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5309BC-E768-4277-AA5C-D313464B6898}" type="slidenum">
              <a:rPr lang="es-ES" smtClean="0"/>
              <a:t>‹Nº›</a:t>
            </a:fld>
            <a:endParaRPr lang="es-ES"/>
          </a:p>
        </p:txBody>
      </p:sp>
    </p:spTree>
    <p:extLst>
      <p:ext uri="{BB962C8B-B14F-4D97-AF65-F5344CB8AC3E}">
        <p14:creationId xmlns:p14="http://schemas.microsoft.com/office/powerpoint/2010/main" val="1978485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emf"/></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2.jp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g"/></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g"/><Relationship Id="rId2" Type="http://schemas.openxmlformats.org/officeDocument/2006/relationships/image" Target="../media/image79.jp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2.png"/><Relationship Id="rId7" Type="http://schemas.openxmlformats.org/officeDocument/2006/relationships/image" Target="../media/image90.jpeg"/><Relationship Id="rId2" Type="http://schemas.openxmlformats.org/officeDocument/2006/relationships/image" Target="../media/image87.jpg"/><Relationship Id="rId1" Type="http://schemas.openxmlformats.org/officeDocument/2006/relationships/slideLayout" Target="../slideLayouts/slideLayout7.xml"/><Relationship Id="rId6" Type="http://schemas.openxmlformats.org/officeDocument/2006/relationships/image" Target="../media/image89.jpg"/><Relationship Id="rId5" Type="http://schemas.openxmlformats.org/officeDocument/2006/relationships/image" Target="../media/image88.png"/><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82.png"/><Relationship Id="rId7" Type="http://schemas.openxmlformats.org/officeDocument/2006/relationships/image" Target="../media/image94.jpg"/><Relationship Id="rId2" Type="http://schemas.openxmlformats.org/officeDocument/2006/relationships/image" Target="../media/image92.jp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88.png"/><Relationship Id="rId10" Type="http://schemas.openxmlformats.org/officeDocument/2006/relationships/image" Target="../media/image97.jpg"/><Relationship Id="rId4" Type="http://schemas.openxmlformats.org/officeDocument/2006/relationships/image" Target="../media/image83.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82.png"/><Relationship Id="rId7"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3.jpg"/><Relationship Id="rId5" Type="http://schemas.openxmlformats.org/officeDocument/2006/relationships/image" Target="../media/image88.png"/><Relationship Id="rId10" Type="http://schemas.openxmlformats.org/officeDocument/2006/relationships/image" Target="../media/image102.png"/><Relationship Id="rId4" Type="http://schemas.openxmlformats.org/officeDocument/2006/relationships/image" Target="../media/image83.png"/><Relationship Id="rId9" Type="http://schemas.openxmlformats.org/officeDocument/2006/relationships/image" Target="../media/image101.jpg"/></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2.png"/><Relationship Id="rId7" Type="http://schemas.openxmlformats.org/officeDocument/2006/relationships/image" Target="../media/image99.png"/><Relationship Id="rId2" Type="http://schemas.openxmlformats.org/officeDocument/2006/relationships/image" Target="../media/image104.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08.jpg"/><Relationship Id="rId5" Type="http://schemas.openxmlformats.org/officeDocument/2006/relationships/image" Target="../media/image88.png"/><Relationship Id="rId10" Type="http://schemas.openxmlformats.org/officeDocument/2006/relationships/image" Target="../media/image107.jpg"/><Relationship Id="rId4" Type="http://schemas.openxmlformats.org/officeDocument/2006/relationships/image" Target="../media/image83.png"/><Relationship Id="rId9" Type="http://schemas.openxmlformats.org/officeDocument/2006/relationships/image" Target="../media/image106.jp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82.png"/><Relationship Id="rId7" Type="http://schemas.openxmlformats.org/officeDocument/2006/relationships/image" Target="../media/image99.png"/><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12.jpg"/><Relationship Id="rId5" Type="http://schemas.openxmlformats.org/officeDocument/2006/relationships/image" Target="../media/image88.png"/><Relationship Id="rId10" Type="http://schemas.openxmlformats.org/officeDocument/2006/relationships/image" Target="../media/image111.jpg"/><Relationship Id="rId4" Type="http://schemas.openxmlformats.org/officeDocument/2006/relationships/image" Target="../media/image83.png"/><Relationship Id="rId9" Type="http://schemas.openxmlformats.org/officeDocument/2006/relationships/image" Target="../media/image110.png"/></Relationships>
</file>

<file path=ppt/slides/_rels/slide3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7.png"/><Relationship Id="rId3" Type="http://schemas.openxmlformats.org/officeDocument/2006/relationships/image" Target="../media/image82.png"/><Relationship Id="rId7" Type="http://schemas.openxmlformats.org/officeDocument/2006/relationships/image" Target="../media/image99.png"/><Relationship Id="rId12" Type="http://schemas.openxmlformats.org/officeDocument/2006/relationships/image" Target="../media/image116.jp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115.png"/><Relationship Id="rId5" Type="http://schemas.openxmlformats.org/officeDocument/2006/relationships/image" Target="../media/image88.png"/><Relationship Id="rId10" Type="http://schemas.openxmlformats.org/officeDocument/2006/relationships/image" Target="../media/image114.png"/><Relationship Id="rId4" Type="http://schemas.openxmlformats.org/officeDocument/2006/relationships/image" Target="../media/image83.pn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emf"/><Relationship Id="rId7" Type="http://schemas.openxmlformats.org/officeDocument/2006/relationships/image" Target="../media/image124.png"/><Relationship Id="rId2" Type="http://schemas.openxmlformats.org/officeDocument/2006/relationships/image" Target="../media/image119.jpg"/><Relationship Id="rId1" Type="http://schemas.openxmlformats.org/officeDocument/2006/relationships/slideLayout" Target="../slideLayouts/slideLayout7.xml"/><Relationship Id="rId6" Type="http://schemas.openxmlformats.org/officeDocument/2006/relationships/image" Target="../media/image123.jpeg"/><Relationship Id="rId5" Type="http://schemas.openxmlformats.org/officeDocument/2006/relationships/image" Target="../media/image122.emf"/><Relationship Id="rId4" Type="http://schemas.openxmlformats.org/officeDocument/2006/relationships/image" Target="../media/image121.emf"/></Relationships>
</file>

<file path=ppt/slides/_rels/slide35.xml.rels><?xml version="1.0" encoding="UTF-8" standalone="yes"?>
<Relationships xmlns="http://schemas.openxmlformats.org/package/2006/relationships"><Relationship Id="rId8" Type="http://schemas.openxmlformats.org/officeDocument/2006/relationships/image" Target="../media/image128.emf"/><Relationship Id="rId3" Type="http://schemas.openxmlformats.org/officeDocument/2006/relationships/image" Target="../media/image126.jpg"/><Relationship Id="rId7" Type="http://schemas.openxmlformats.org/officeDocument/2006/relationships/image" Target="../media/image122.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7.emf"/><Relationship Id="rId11" Type="http://schemas.openxmlformats.org/officeDocument/2006/relationships/image" Target="../media/image131.jpeg"/><Relationship Id="rId5" Type="http://schemas.openxmlformats.org/officeDocument/2006/relationships/image" Target="../media/image121.emf"/><Relationship Id="rId10" Type="http://schemas.openxmlformats.org/officeDocument/2006/relationships/image" Target="../media/image130.png"/><Relationship Id="rId4" Type="http://schemas.openxmlformats.org/officeDocument/2006/relationships/image" Target="../media/image120.emf"/><Relationship Id="rId9" Type="http://schemas.openxmlformats.org/officeDocument/2006/relationships/image" Target="../media/image129.jpg"/></Relationships>
</file>

<file path=ppt/slides/_rels/slide36.x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32.jpg"/><Relationship Id="rId7" Type="http://schemas.openxmlformats.org/officeDocument/2006/relationships/image" Target="../media/image133.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7.emf"/><Relationship Id="rId11" Type="http://schemas.openxmlformats.org/officeDocument/2006/relationships/image" Target="../media/image135.jpg"/><Relationship Id="rId5" Type="http://schemas.openxmlformats.org/officeDocument/2006/relationships/image" Target="../media/image121.emf"/><Relationship Id="rId10" Type="http://schemas.openxmlformats.org/officeDocument/2006/relationships/image" Target="../media/image134.emf"/><Relationship Id="rId4" Type="http://schemas.openxmlformats.org/officeDocument/2006/relationships/image" Target="../media/image120.emf"/><Relationship Id="rId9" Type="http://schemas.openxmlformats.org/officeDocument/2006/relationships/image" Target="../media/image128.emf"/></Relationships>
</file>

<file path=ppt/slides/_rels/slide37.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39.jpg"/><Relationship Id="rId3" Type="http://schemas.openxmlformats.org/officeDocument/2006/relationships/image" Target="../media/image136.jpg"/><Relationship Id="rId7" Type="http://schemas.openxmlformats.org/officeDocument/2006/relationships/image" Target="../media/image133.emf"/><Relationship Id="rId12" Type="http://schemas.openxmlformats.org/officeDocument/2006/relationships/image" Target="../media/image138.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7.emf"/><Relationship Id="rId11" Type="http://schemas.openxmlformats.org/officeDocument/2006/relationships/image" Target="../media/image134.emf"/><Relationship Id="rId5" Type="http://schemas.openxmlformats.org/officeDocument/2006/relationships/image" Target="../media/image121.emf"/><Relationship Id="rId10" Type="http://schemas.openxmlformats.org/officeDocument/2006/relationships/image" Target="../media/image128.emf"/><Relationship Id="rId4" Type="http://schemas.openxmlformats.org/officeDocument/2006/relationships/image" Target="../media/image120.emf"/><Relationship Id="rId9" Type="http://schemas.openxmlformats.org/officeDocument/2006/relationships/image" Target="../media/image122.emf"/></Relationships>
</file>

<file path=ppt/slides/_rels/slide38.xml.rels><?xml version="1.0" encoding="UTF-8" standalone="yes"?>
<Relationships xmlns="http://schemas.openxmlformats.org/package/2006/relationships"><Relationship Id="rId8" Type="http://schemas.openxmlformats.org/officeDocument/2006/relationships/image" Target="../media/image137.emf"/><Relationship Id="rId13" Type="http://schemas.openxmlformats.org/officeDocument/2006/relationships/image" Target="../media/image138.emf"/><Relationship Id="rId3" Type="http://schemas.openxmlformats.org/officeDocument/2006/relationships/image" Target="../media/image140.jpg"/><Relationship Id="rId7" Type="http://schemas.openxmlformats.org/officeDocument/2006/relationships/image" Target="../media/image133.emf"/><Relationship Id="rId12" Type="http://schemas.openxmlformats.org/officeDocument/2006/relationships/image" Target="../media/image134.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7.emf"/><Relationship Id="rId11" Type="http://schemas.openxmlformats.org/officeDocument/2006/relationships/image" Target="../media/image128.emf"/><Relationship Id="rId5" Type="http://schemas.openxmlformats.org/officeDocument/2006/relationships/image" Target="../media/image121.emf"/><Relationship Id="rId15" Type="http://schemas.openxmlformats.org/officeDocument/2006/relationships/image" Target="../media/image143.jpg"/><Relationship Id="rId10" Type="http://schemas.openxmlformats.org/officeDocument/2006/relationships/image" Target="../media/image122.emf"/><Relationship Id="rId4" Type="http://schemas.openxmlformats.org/officeDocument/2006/relationships/image" Target="../media/image120.emf"/><Relationship Id="rId9" Type="http://schemas.openxmlformats.org/officeDocument/2006/relationships/image" Target="../media/image141.emf"/><Relationship Id="rId14" Type="http://schemas.openxmlformats.org/officeDocument/2006/relationships/image" Target="../media/image142.emf"/></Relationships>
</file>

<file path=ppt/slides/_rels/slide3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47.jpg"/><Relationship Id="rId4" Type="http://schemas.openxmlformats.org/officeDocument/2006/relationships/image" Target="../media/image146.emf"/></Relationships>
</file>

<file path=ppt/slides/_rels/slide41.xml.rels><?xml version="1.0" encoding="UTF-8" standalone="yes"?>
<Relationships xmlns="http://schemas.openxmlformats.org/package/2006/relationships"><Relationship Id="rId3" Type="http://schemas.openxmlformats.org/officeDocument/2006/relationships/image" Target="../media/image148.jpg"/><Relationship Id="rId7" Type="http://schemas.openxmlformats.org/officeDocument/2006/relationships/image" Target="../media/image15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0.jpg"/><Relationship Id="rId5" Type="http://schemas.openxmlformats.org/officeDocument/2006/relationships/image" Target="../media/image149.emf"/><Relationship Id="rId4" Type="http://schemas.openxmlformats.org/officeDocument/2006/relationships/image" Target="../media/image146.emf"/></Relationships>
</file>

<file path=ppt/slides/_rels/slide42.xml.rels><?xml version="1.0" encoding="UTF-8" standalone="yes"?>
<Relationships xmlns="http://schemas.openxmlformats.org/package/2006/relationships"><Relationship Id="rId3" Type="http://schemas.openxmlformats.org/officeDocument/2006/relationships/image" Target="../media/image146.emf"/><Relationship Id="rId7" Type="http://schemas.openxmlformats.org/officeDocument/2006/relationships/image" Target="../media/image155.jpg"/><Relationship Id="rId2" Type="http://schemas.openxmlformats.org/officeDocument/2006/relationships/image" Target="../media/image152.jpg"/><Relationship Id="rId1" Type="http://schemas.openxmlformats.org/officeDocument/2006/relationships/slideLayout" Target="../slideLayouts/slideLayout7.xml"/><Relationship Id="rId6" Type="http://schemas.openxmlformats.org/officeDocument/2006/relationships/image" Target="../media/image154.png"/><Relationship Id="rId5" Type="http://schemas.openxmlformats.org/officeDocument/2006/relationships/image" Target="../media/image153.emf"/><Relationship Id="rId4" Type="http://schemas.openxmlformats.org/officeDocument/2006/relationships/image" Target="../media/image149.emf"/></Relationships>
</file>

<file path=ppt/slides/_rels/slide43.xml.rels><?xml version="1.0" encoding="UTF-8" standalone="yes"?>
<Relationships xmlns="http://schemas.openxmlformats.org/package/2006/relationships"><Relationship Id="rId8" Type="http://schemas.openxmlformats.org/officeDocument/2006/relationships/image" Target="../media/image158.jpg"/><Relationship Id="rId3" Type="http://schemas.openxmlformats.org/officeDocument/2006/relationships/image" Target="../media/image156.jpg"/><Relationship Id="rId7" Type="http://schemas.openxmlformats.org/officeDocument/2006/relationships/image" Target="../media/image157.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3.emf"/><Relationship Id="rId5" Type="http://schemas.openxmlformats.org/officeDocument/2006/relationships/image" Target="../media/image149.emf"/><Relationship Id="rId10" Type="http://schemas.openxmlformats.org/officeDocument/2006/relationships/image" Target="../media/image160.png"/><Relationship Id="rId4" Type="http://schemas.openxmlformats.org/officeDocument/2006/relationships/image" Target="../media/image146.emf"/><Relationship Id="rId9" Type="http://schemas.openxmlformats.org/officeDocument/2006/relationships/image" Target="../media/image159.jpg"/></Relationships>
</file>

<file path=ppt/slides/_rels/slide44.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61.jpg"/><Relationship Id="rId7" Type="http://schemas.openxmlformats.org/officeDocument/2006/relationships/image" Target="../media/image157.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53.emf"/><Relationship Id="rId5" Type="http://schemas.openxmlformats.org/officeDocument/2006/relationships/image" Target="../media/image149.emf"/><Relationship Id="rId4" Type="http://schemas.openxmlformats.org/officeDocument/2006/relationships/image" Target="../media/image146.emf"/><Relationship Id="rId9" Type="http://schemas.openxmlformats.org/officeDocument/2006/relationships/image" Target="../media/image163.jpg"/></Relationships>
</file>

<file path=ppt/slides/_rels/slide45.xml.rels><?xml version="1.0" encoding="UTF-8" standalone="yes"?>
<Relationships xmlns="http://schemas.openxmlformats.org/package/2006/relationships"><Relationship Id="rId8" Type="http://schemas.openxmlformats.org/officeDocument/2006/relationships/image" Target="../media/image162.emf"/><Relationship Id="rId3" Type="http://schemas.openxmlformats.org/officeDocument/2006/relationships/image" Target="../media/image164.jpg"/><Relationship Id="rId7" Type="http://schemas.openxmlformats.org/officeDocument/2006/relationships/image" Target="../media/image157.emf"/><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3.emf"/><Relationship Id="rId11" Type="http://schemas.openxmlformats.org/officeDocument/2006/relationships/image" Target="../media/image167.jpg"/><Relationship Id="rId5" Type="http://schemas.openxmlformats.org/officeDocument/2006/relationships/image" Target="../media/image149.emf"/><Relationship Id="rId10" Type="http://schemas.openxmlformats.org/officeDocument/2006/relationships/image" Target="../media/image166.jpg"/><Relationship Id="rId4" Type="http://schemas.openxmlformats.org/officeDocument/2006/relationships/image" Target="../media/image146.emf"/><Relationship Id="rId9" Type="http://schemas.openxmlformats.org/officeDocument/2006/relationships/image" Target="../media/image165.emf"/></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image" Target="../media/image20.jpg"/><Relationship Id="rId3" Type="http://schemas.openxmlformats.org/officeDocument/2006/relationships/image" Target="../media/image10.jpg"/><Relationship Id="rId7" Type="http://schemas.openxmlformats.org/officeDocument/2006/relationships/image" Target="../media/image14.emf"/><Relationship Id="rId12"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emf"/><Relationship Id="rId11" Type="http://schemas.openxmlformats.org/officeDocument/2006/relationships/image" Target="../media/image18.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4.jpg"/><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570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2000" b="-3000"/>
          </a:stretch>
        </a:blipFill>
        <a:effectLst/>
      </p:bgPr>
    </p:bg>
    <p:spTree>
      <p:nvGrpSpPr>
        <p:cNvPr id="1" name=""/>
        <p:cNvGrpSpPr/>
        <p:nvPr/>
      </p:nvGrpSpPr>
      <p:grpSpPr>
        <a:xfrm>
          <a:off x="0" y="0"/>
          <a:ext cx="0" cy="0"/>
          <a:chOff x="0" y="0"/>
          <a:chExt cx="0" cy="0"/>
        </a:xfrm>
      </p:grpSpPr>
      <p:pic>
        <p:nvPicPr>
          <p:cNvPr id="10" name="Imagen 9" descr="Una niña con un libro en la mano&#10;&#10;Descripción generada automáticamente con confianza media">
            <a:extLst>
              <a:ext uri="{FF2B5EF4-FFF2-40B4-BE49-F238E27FC236}">
                <a16:creationId xmlns:a16="http://schemas.microsoft.com/office/drawing/2014/main" id="{DD5C1440-A2FC-0D32-E1C9-E55F6B743A4F}"/>
              </a:ext>
            </a:extLst>
          </p:cNvPr>
          <p:cNvPicPr>
            <a:picLocks noChangeAspect="1"/>
          </p:cNvPicPr>
          <p:nvPr/>
        </p:nvPicPr>
        <p:blipFill rotWithShape="1">
          <a:blip r:embed="rId3">
            <a:extLst>
              <a:ext uri="{28A0092B-C50C-407E-A947-70E740481C1C}">
                <a14:useLocalDpi xmlns:a14="http://schemas.microsoft.com/office/drawing/2010/main" val="0"/>
              </a:ext>
            </a:extLst>
          </a:blip>
          <a:srcRect r="17647"/>
          <a:stretch/>
        </p:blipFill>
        <p:spPr>
          <a:xfrm>
            <a:off x="3488571" y="4491916"/>
            <a:ext cx="2345700" cy="2136255"/>
          </a:xfrm>
          <a:prstGeom prst="rect">
            <a:avLst/>
          </a:prstGeom>
          <a:ln w="38100" cap="sq">
            <a:solidFill>
              <a:srgbClr val="FF9F0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C44EBAC4-C2FE-B893-F5C3-0BCA4C76C907}"/>
              </a:ext>
            </a:extLst>
          </p:cNvPr>
          <p:cNvSpPr txBox="1"/>
          <p:nvPr/>
        </p:nvSpPr>
        <p:spPr>
          <a:xfrm>
            <a:off x="242143" y="130309"/>
            <a:ext cx="6148080" cy="2031325"/>
          </a:xfrm>
          <a:prstGeom prst="rect">
            <a:avLst/>
          </a:prstGeom>
          <a:noFill/>
        </p:spPr>
        <p:txBody>
          <a:bodyPr wrap="square">
            <a:spAutoFit/>
          </a:bodyPr>
          <a:lstStyle/>
          <a:p>
            <a:r>
              <a:rPr lang="es-ES" b="1" dirty="0">
                <a:solidFill>
                  <a:srgbClr val="C00000"/>
                </a:solidFill>
              </a:rPr>
              <a:t>La Biblia debería ser el primer libro de texto del niño. De este Libro, los padres han de dar sabias instrucciones. La Palabra de Dios ha de constituir la regla de la vida. De ella los niños han de aprender que Dios es su Padre; y de las hermosas lecciones de su Palabra han de adquirir un conocimiento de su carácter. Por la inculcación de sus principios, deben aprender a hacer justicia y juicio</a:t>
            </a:r>
            <a:r>
              <a:rPr lang="es-ES" b="1" dirty="0"/>
              <a:t>.—Consejos para los Maestros, 84.</a:t>
            </a:r>
          </a:p>
        </p:txBody>
      </p:sp>
      <p:sp>
        <p:nvSpPr>
          <p:cNvPr id="7" name="CuadroTexto 6">
            <a:extLst>
              <a:ext uri="{FF2B5EF4-FFF2-40B4-BE49-F238E27FC236}">
                <a16:creationId xmlns:a16="http://schemas.microsoft.com/office/drawing/2014/main" id="{F47D33B4-8AE6-BF3F-12B8-85C6B204F2CF}"/>
              </a:ext>
            </a:extLst>
          </p:cNvPr>
          <p:cNvSpPr txBox="1"/>
          <p:nvPr/>
        </p:nvSpPr>
        <p:spPr>
          <a:xfrm>
            <a:off x="240910" y="2142919"/>
            <a:ext cx="8650198" cy="2308324"/>
          </a:xfrm>
          <a:prstGeom prst="rect">
            <a:avLst/>
          </a:prstGeom>
          <a:noFill/>
        </p:spPr>
        <p:txBody>
          <a:bodyPr wrap="square">
            <a:spAutoFit/>
          </a:bodyPr>
          <a:lstStyle/>
          <a:p>
            <a:r>
              <a:rPr lang="es-ES" b="1" dirty="0">
                <a:solidFill>
                  <a:srgbClr val="C00000"/>
                </a:solidFill>
              </a:rPr>
              <a:t>La madre debe mantener la mente fresca y llena con las promesas y las bendiciones de la Palabra de Dios y también [debe tener en cuenta] las cosas prohibidas, para que cuando sus hijos obren mal, pueda presentarles un reproche por medio de la Palabra de Dios, y mostrarles cómo están afligiendo al Espíritu de Dios</a:t>
            </a:r>
            <a:r>
              <a:rPr lang="es-ES" b="1" dirty="0"/>
              <a:t>. Enseñadles que la aprobación y la sonrisa de Jesús tienen más valor que la alabanza o los halagos o la aprobación de los más ricos y los más exaltados, los más instruidos de la tierra. Conducidlos diariamente a Cristo, con amor, ternura, y fervor. No debéis permitir que ninguna cosa se interponga entre vosotros y esta gran obra.—</a:t>
            </a:r>
            <a:r>
              <a:rPr lang="es-ES" b="1" dirty="0" err="1"/>
              <a:t>The</a:t>
            </a:r>
            <a:r>
              <a:rPr lang="es-ES" b="1" dirty="0"/>
              <a:t> </a:t>
            </a:r>
            <a:r>
              <a:rPr lang="es-ES" b="1" dirty="0" err="1"/>
              <a:t>Review</a:t>
            </a:r>
            <a:r>
              <a:rPr lang="es-ES" b="1" dirty="0"/>
              <a:t> and Herald, 14 de abril de 1885.</a:t>
            </a:r>
          </a:p>
        </p:txBody>
      </p:sp>
      <p:grpSp>
        <p:nvGrpSpPr>
          <p:cNvPr id="2" name="Grupo 1">
            <a:extLst>
              <a:ext uri="{FF2B5EF4-FFF2-40B4-BE49-F238E27FC236}">
                <a16:creationId xmlns:a16="http://schemas.microsoft.com/office/drawing/2014/main" id="{E3CD8ABB-B185-1613-4BC0-8DE3477676E4}"/>
              </a:ext>
            </a:extLst>
          </p:cNvPr>
          <p:cNvGrpSpPr/>
          <p:nvPr/>
        </p:nvGrpSpPr>
        <p:grpSpPr>
          <a:xfrm>
            <a:off x="6299210" y="580649"/>
            <a:ext cx="2500885" cy="1002601"/>
            <a:chOff x="6299210" y="580649"/>
            <a:chExt cx="2500885" cy="1002601"/>
          </a:xfrm>
        </p:grpSpPr>
        <p:pic>
          <p:nvPicPr>
            <p:cNvPr id="11" name="Imagen 10">
              <a:extLst>
                <a:ext uri="{FF2B5EF4-FFF2-40B4-BE49-F238E27FC236}">
                  <a16:creationId xmlns:a16="http://schemas.microsoft.com/office/drawing/2014/main" id="{4721AED8-9D4E-2945-D1FC-B1FFBD1643A9}"/>
                </a:ext>
              </a:extLst>
            </p:cNvPr>
            <p:cNvPicPr>
              <a:picLocks noChangeAspect="1"/>
            </p:cNvPicPr>
            <p:nvPr/>
          </p:nvPicPr>
          <p:blipFill>
            <a:blip r:embed="rId4"/>
            <a:stretch>
              <a:fillRect/>
            </a:stretch>
          </p:blipFill>
          <p:spPr>
            <a:xfrm>
              <a:off x="6299210" y="580649"/>
              <a:ext cx="2500885" cy="1002601"/>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024D6DAD-C1CB-B280-6EDA-124DE5EB3909}"/>
                </a:ext>
              </a:extLst>
            </p:cNvPr>
            <p:cNvSpPr txBox="1"/>
            <p:nvPr/>
          </p:nvSpPr>
          <p:spPr>
            <a:xfrm>
              <a:off x="7041203" y="604895"/>
              <a:ext cx="1016897" cy="954107"/>
            </a:xfrm>
            <a:prstGeom prst="rect">
              <a:avLst/>
            </a:prstGeom>
            <a:noFill/>
          </p:spPr>
          <p:txBody>
            <a:bodyPr wrap="square" rtlCol="0">
              <a:spAutoFit/>
            </a:bodyPr>
            <a:lstStyle/>
            <a:p>
              <a:pPr algn="ctr"/>
              <a:r>
                <a:rPr lang="es-ES" sz="2800" b="1" dirty="0">
                  <a:solidFill>
                    <a:schemeClr val="accent2">
                      <a:lumMod val="50000"/>
                    </a:schemeClr>
                  </a:solidFill>
                </a:rPr>
                <a:t>La Biblia</a:t>
              </a:r>
            </a:p>
          </p:txBody>
        </p:sp>
      </p:grpSp>
      <p:sp>
        <p:nvSpPr>
          <p:cNvPr id="12" name="CuadroTexto 11">
            <a:extLst>
              <a:ext uri="{FF2B5EF4-FFF2-40B4-BE49-F238E27FC236}">
                <a16:creationId xmlns:a16="http://schemas.microsoft.com/office/drawing/2014/main" id="{C5A6CF10-686B-F149-A59D-2E3DD83BA178}"/>
              </a:ext>
            </a:extLst>
          </p:cNvPr>
          <p:cNvSpPr txBox="1"/>
          <p:nvPr/>
        </p:nvSpPr>
        <p:spPr>
          <a:xfrm>
            <a:off x="5972175" y="4491916"/>
            <a:ext cx="6147467" cy="2308324"/>
          </a:xfrm>
          <a:prstGeom prst="rect">
            <a:avLst/>
          </a:prstGeom>
          <a:noFill/>
        </p:spPr>
        <p:txBody>
          <a:bodyPr wrap="square">
            <a:spAutoFit/>
          </a:bodyPr>
          <a:lstStyle/>
          <a:p>
            <a:r>
              <a:rPr lang="es-ES" b="1" dirty="0">
                <a:solidFill>
                  <a:srgbClr val="C00000"/>
                </a:solidFill>
              </a:rPr>
              <a:t>Los padres deben enseñar a sus hijos lecciones de la Biblia, haciéndolas tan simples de modo que puedan comprenderlas rápidamente</a:t>
            </a:r>
            <a:r>
              <a:rPr lang="es-ES" b="1" dirty="0"/>
              <a:t>.—Carta 189, 1903.</a:t>
            </a:r>
          </a:p>
          <a:p>
            <a:r>
              <a:rPr lang="es-ES" b="1" dirty="0">
                <a:solidFill>
                  <a:srgbClr val="C00000"/>
                </a:solidFill>
              </a:rPr>
              <a:t>Enseñad a vuestros hijos que los mandamientos de Dios deben constituir la regla de su vida</a:t>
            </a:r>
            <a:r>
              <a:rPr lang="es-ES" b="1" dirty="0"/>
              <a:t>. Puede ser que las circunstancias los alejen de sus padres y sus hogares, pero las lecciones de instrucción dadas en la niñez y la juventud les serán una bendición durante toda su vida.—Manuscrito 57, 1897.</a:t>
            </a:r>
          </a:p>
        </p:txBody>
      </p:sp>
      <p:pic>
        <p:nvPicPr>
          <p:cNvPr id="6" name="Imagen 5" descr="Imagen que contiene cuarto, recamara, computadora&#10;&#10;Descripción generada automáticamente">
            <a:extLst>
              <a:ext uri="{FF2B5EF4-FFF2-40B4-BE49-F238E27FC236}">
                <a16:creationId xmlns:a16="http://schemas.microsoft.com/office/drawing/2014/main" id="{EC3B10EE-8A89-72E0-4739-BC051653E0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937" y="4491915"/>
            <a:ext cx="2824801" cy="2136255"/>
          </a:xfrm>
          <a:prstGeom prst="rect">
            <a:avLst/>
          </a:prstGeom>
          <a:ln w="38100" cap="sq">
            <a:solidFill>
              <a:srgbClr val="FF9F01"/>
            </a:solidFill>
            <a:prstDash val="solid"/>
            <a:miter lim="800000"/>
          </a:ln>
          <a:effectLst>
            <a:outerShdw blurRad="50800" dist="38100" dir="2700000" algn="tl" rotWithShape="0">
              <a:srgbClr val="000000">
                <a:alpha val="43000"/>
              </a:srgbClr>
            </a:outerShdw>
          </a:effectLst>
        </p:spPr>
      </p:pic>
      <p:pic>
        <p:nvPicPr>
          <p:cNvPr id="13" name="Imagen 12" descr="Imagen que contiene viendo, computer, computadora, joven&#10;&#10;Descripción generada automáticamente">
            <a:extLst>
              <a:ext uri="{FF2B5EF4-FFF2-40B4-BE49-F238E27FC236}">
                <a16:creationId xmlns:a16="http://schemas.microsoft.com/office/drawing/2014/main" id="{C99F2005-2671-EB02-5439-07B430D384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9382" y="2312416"/>
            <a:ext cx="2929619" cy="2082776"/>
          </a:xfrm>
          <a:prstGeom prst="rect">
            <a:avLst/>
          </a:prstGeom>
          <a:ln w="38100" cap="sq">
            <a:solidFill>
              <a:srgbClr val="FC6908"/>
            </a:solidFill>
            <a:prstDash val="solid"/>
            <a:miter lim="800000"/>
          </a:ln>
          <a:effectLst>
            <a:outerShdw blurRad="50800" dist="38100" dir="2700000" algn="tl" rotWithShape="0">
              <a:srgbClr val="000000">
                <a:alpha val="43000"/>
              </a:srgbClr>
            </a:outerShdw>
          </a:effectLst>
        </p:spPr>
      </p:pic>
      <p:pic>
        <p:nvPicPr>
          <p:cNvPr id="3" name="Imagen 2" descr="Niño sentado en el pasto&#10;&#10;Descripción generada automáticamente con confianza media">
            <a:extLst>
              <a:ext uri="{FF2B5EF4-FFF2-40B4-BE49-F238E27FC236}">
                <a16:creationId xmlns:a16="http://schemas.microsoft.com/office/drawing/2014/main" id="{F46B1750-EB87-16B9-E8C4-3BC72CE8C1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29382" y="204333"/>
            <a:ext cx="2928155" cy="1953079"/>
          </a:xfrm>
          <a:prstGeom prst="rect">
            <a:avLst/>
          </a:prstGeom>
          <a:ln w="38100" cap="sq">
            <a:solidFill>
              <a:srgbClr val="FC690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947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wipe(left)">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additive="base">
                                        <p:cTn id="44" dur="500" fill="hold"/>
                                        <p:tgtEl>
                                          <p:spTgt spid="10"/>
                                        </p:tgtEl>
                                        <p:attrNameLst>
                                          <p:attrName>ppt_x</p:attrName>
                                        </p:attrNameLst>
                                      </p:cBhvr>
                                      <p:tavLst>
                                        <p:tav tm="0">
                                          <p:val>
                                            <p:strVal val="0-#ppt_w/2"/>
                                          </p:val>
                                        </p:tav>
                                        <p:tav tm="100000">
                                          <p:val>
                                            <p:strVal val="#ppt_x"/>
                                          </p:val>
                                        </p:tav>
                                      </p:tavLst>
                                    </p:anim>
                                    <p:anim calcmode="lin" valueType="num">
                                      <p:cBhvr additive="base">
                                        <p:cTn id="45" dur="500" fill="hold"/>
                                        <p:tgtEl>
                                          <p:spTgt spid="10"/>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animEffect transition="in" filter="wipe(left)">
                                      <p:cBhvr>
                                        <p:cTn id="4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1000" b="-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1D6D2DC-7865-AB62-204E-E2A16D2D336C}"/>
              </a:ext>
            </a:extLst>
          </p:cNvPr>
          <p:cNvSpPr txBox="1"/>
          <p:nvPr/>
        </p:nvSpPr>
        <p:spPr>
          <a:xfrm>
            <a:off x="228222" y="148024"/>
            <a:ext cx="7972803" cy="5909310"/>
          </a:xfrm>
          <a:prstGeom prst="rect">
            <a:avLst/>
          </a:prstGeom>
          <a:noFill/>
        </p:spPr>
        <p:txBody>
          <a:bodyPr wrap="square">
            <a:spAutoFit/>
          </a:bodyPr>
          <a:lstStyle/>
          <a:p>
            <a:r>
              <a:rPr lang="es-ES" b="1" dirty="0"/>
              <a:t>Leedles la maravillosa historia de </a:t>
            </a:r>
            <a:r>
              <a:rPr lang="es-ES" b="1" dirty="0">
                <a:solidFill>
                  <a:srgbClr val="C00000"/>
                </a:solidFill>
              </a:rPr>
              <a:t>Eliseo</a:t>
            </a:r>
            <a:r>
              <a:rPr lang="es-ES" b="1" dirty="0"/>
              <a:t> cuando estaba en la ciudad de la montaña y había entre él y el ejército de enemigos armados un círculo poderoso de ángeles celestiales.</a:t>
            </a:r>
          </a:p>
          <a:p>
            <a:r>
              <a:rPr lang="es-ES" b="1" dirty="0"/>
              <a:t>Leedles cómo apareció el ángel de Dios a </a:t>
            </a:r>
            <a:r>
              <a:rPr lang="es-ES" b="1" dirty="0">
                <a:solidFill>
                  <a:srgbClr val="C00000"/>
                </a:solidFill>
              </a:rPr>
              <a:t>Pedro</a:t>
            </a:r>
            <a:r>
              <a:rPr lang="es-ES" b="1" dirty="0"/>
              <a:t> cuando estaba en la prisión, condenado a muerte; cómo lo sacó a salvo, pasando por entre los guardianes armados y las macizas puertas de hierro con sus cerrojos y barrotes.</a:t>
            </a:r>
          </a:p>
          <a:p>
            <a:r>
              <a:rPr lang="es-ES" b="1" dirty="0"/>
              <a:t>Leedles la escena desarrollada en el mar, cuando </a:t>
            </a:r>
            <a:r>
              <a:rPr lang="es-ES" b="1" dirty="0">
                <a:solidFill>
                  <a:srgbClr val="C00000"/>
                </a:solidFill>
              </a:rPr>
              <a:t>Pablo</a:t>
            </a:r>
            <a:r>
              <a:rPr lang="es-ES" b="1" dirty="0"/>
              <a:t> el prisionero, en viaje al lugar donde iba a ser juzgado y ejecutado, dirigió a los soldados y marineros náufragos, abatidos por el trabajo, la vigilancia y el ayuno, grandes palabras de valor y esperanza: “Os exhorto a que tengáis buen ánimo; porque no habrá pérdida de vida alguna de entre vosotros... Porque estuvo junto a mí esta noche un ángel de Dios, de quien soy y a quien sirvo, el cual decía: No temas, Pablo; es necesario que comparezcas ante César; y he aquí que Dios te ha dado a todos los que navegan contigo”. Con fe en esta promesa, Pablo aseguró a sus compañeros: “No se perderá un cabello de la cabeza de ninguno de vosotros”. Así ocurrió. Por el hecho de estar en ese buque un hombre por medio del cual Dios podía obrar, toda la carga de soldados y marineros paganos se salvó. “Todos escaparon salvos a tierra”. Hechos 27:22-24, 34, 44; .—La Educación, 231 …</a:t>
            </a:r>
          </a:p>
          <a:p>
            <a:r>
              <a:rPr lang="es-ES" b="1" dirty="0"/>
              <a:t>Leedles la historia de </a:t>
            </a:r>
            <a:r>
              <a:rPr lang="es-ES" b="1" dirty="0">
                <a:solidFill>
                  <a:srgbClr val="C00000"/>
                </a:solidFill>
              </a:rPr>
              <a:t>los cuatro jóvenes hebreos</a:t>
            </a:r>
            <a:r>
              <a:rPr lang="es-ES" b="1" dirty="0"/>
              <a:t>, e impresionad su mente con la comprensión de la influencia para el bien que fue ejercida en el tiempo de Daniel gracias a una estricta observancia de los principios.—Manuscrito 33, 1909.</a:t>
            </a:r>
          </a:p>
        </p:txBody>
      </p:sp>
      <p:sp>
        <p:nvSpPr>
          <p:cNvPr id="4" name="CuadroTexto 3">
            <a:extLst>
              <a:ext uri="{FF2B5EF4-FFF2-40B4-BE49-F238E27FC236}">
                <a16:creationId xmlns:a16="http://schemas.microsoft.com/office/drawing/2014/main" id="{BEE759B6-D3A4-26B0-4941-02ABBA6818C2}"/>
              </a:ext>
            </a:extLst>
          </p:cNvPr>
          <p:cNvSpPr txBox="1"/>
          <p:nvPr/>
        </p:nvSpPr>
        <p:spPr>
          <a:xfrm>
            <a:off x="228222" y="5934670"/>
            <a:ext cx="11735556" cy="923330"/>
          </a:xfrm>
          <a:prstGeom prst="rect">
            <a:avLst/>
          </a:prstGeom>
          <a:noFill/>
        </p:spPr>
        <p:txBody>
          <a:bodyPr wrap="square">
            <a:spAutoFit/>
          </a:bodyPr>
          <a:lstStyle/>
          <a:p>
            <a:r>
              <a:rPr lang="es-ES" b="1" dirty="0">
                <a:solidFill>
                  <a:srgbClr val="C00000"/>
                </a:solidFill>
              </a:rPr>
              <a:t>No fueron escritas estas cosas únicamente para que las leamos y nos asombremos, sino para que la misma fe que obró en los siervos de Dios de antaño, obre en nosotros</a:t>
            </a:r>
            <a:r>
              <a:rPr lang="es-ES" b="1" dirty="0"/>
              <a:t>. Dondequiera que haya corazones llenos de fe que sirvan de conducto a su poder, no será menos notable su modo de obrar ahora que entonces.—La Educación, 232.</a:t>
            </a:r>
          </a:p>
        </p:txBody>
      </p:sp>
      <p:pic>
        <p:nvPicPr>
          <p:cNvPr id="6" name="Imagen 5" descr="Imagen que contiene parado, hombre, mujer, jugando&#10;&#10;Descripción generada automáticamente">
            <a:extLst>
              <a:ext uri="{FF2B5EF4-FFF2-40B4-BE49-F238E27FC236}">
                <a16:creationId xmlns:a16="http://schemas.microsoft.com/office/drawing/2014/main" id="{2A0E4D6E-E6CD-922D-63D5-F3DFB3D21784}"/>
              </a:ext>
            </a:extLst>
          </p:cNvPr>
          <p:cNvPicPr>
            <a:picLocks noChangeAspect="1"/>
          </p:cNvPicPr>
          <p:nvPr/>
        </p:nvPicPr>
        <p:blipFill rotWithShape="1">
          <a:blip r:embed="rId3">
            <a:extLst>
              <a:ext uri="{28A0092B-C50C-407E-A947-70E740481C1C}">
                <a14:useLocalDpi xmlns:a14="http://schemas.microsoft.com/office/drawing/2010/main" val="0"/>
              </a:ext>
            </a:extLst>
          </a:blip>
          <a:srcRect b="25458"/>
          <a:stretch/>
        </p:blipFill>
        <p:spPr>
          <a:xfrm>
            <a:off x="8714658" y="86380"/>
            <a:ext cx="2894838" cy="1647230"/>
          </a:xfrm>
          <a:prstGeom prst="rect">
            <a:avLst/>
          </a:prstGeom>
          <a:ln w="38100" cap="sq">
            <a:solidFill>
              <a:srgbClr val="FFD48F"/>
            </a:solidFill>
            <a:prstDash val="solid"/>
            <a:miter lim="800000"/>
          </a:ln>
          <a:effectLst>
            <a:outerShdw blurRad="50800" dist="38100" dir="2700000" algn="tl" rotWithShape="0">
              <a:srgbClr val="000000">
                <a:alpha val="43000"/>
              </a:srgbClr>
            </a:outerShdw>
          </a:effectLst>
        </p:spPr>
      </p:pic>
      <p:pic>
        <p:nvPicPr>
          <p:cNvPr id="8" name="Imagen 7" descr="Grupo de personas de pie&#10;&#10;Descripción generada automáticamente con confianza media">
            <a:extLst>
              <a:ext uri="{FF2B5EF4-FFF2-40B4-BE49-F238E27FC236}">
                <a16:creationId xmlns:a16="http://schemas.microsoft.com/office/drawing/2014/main" id="{1878DC8E-6184-491E-DFDD-C94A19196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9792" y="1832514"/>
            <a:ext cx="1739463" cy="2185682"/>
          </a:xfrm>
          <a:prstGeom prst="rect">
            <a:avLst/>
          </a:prstGeom>
          <a:ln w="38100" cap="sq">
            <a:solidFill>
              <a:srgbClr val="FF9F01"/>
            </a:solidFill>
            <a:prstDash val="solid"/>
            <a:miter lim="800000"/>
          </a:ln>
          <a:effectLst>
            <a:outerShdw blurRad="50800" dist="38100" dir="2700000" algn="tl" rotWithShape="0">
              <a:srgbClr val="000000">
                <a:alpha val="43000"/>
              </a:srgbClr>
            </a:outerShdw>
          </a:effectLst>
        </p:spPr>
      </p:pic>
      <p:pic>
        <p:nvPicPr>
          <p:cNvPr id="10" name="Imagen 9" descr="Un grupo de personas en la arena&#10;&#10;Descripción generada automáticamente con confianza media">
            <a:extLst>
              <a:ext uri="{FF2B5EF4-FFF2-40B4-BE49-F238E27FC236}">
                <a16:creationId xmlns:a16="http://schemas.microsoft.com/office/drawing/2014/main" id="{1FA86630-60E5-813E-BB2A-FC34A1474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5462" y="1832514"/>
            <a:ext cx="1918900" cy="2185682"/>
          </a:xfrm>
          <a:prstGeom prst="rect">
            <a:avLst/>
          </a:prstGeom>
          <a:ln w="38100" cap="sq">
            <a:solidFill>
              <a:srgbClr val="FF9F01"/>
            </a:solidFill>
            <a:prstDash val="solid"/>
            <a:miter lim="800000"/>
          </a:ln>
          <a:effectLst>
            <a:outerShdw blurRad="50800" dist="38100" dir="2700000" algn="tl" rotWithShape="0">
              <a:srgbClr val="000000">
                <a:alpha val="43000"/>
              </a:srgbClr>
            </a:outerShdw>
          </a:effectLst>
        </p:spPr>
      </p:pic>
      <p:pic>
        <p:nvPicPr>
          <p:cNvPr id="12" name="Imagen 11" descr="Imagen que contiene tabla, mujer, cuarto, parado&#10;&#10;Descripción generada automáticamente">
            <a:extLst>
              <a:ext uri="{FF2B5EF4-FFF2-40B4-BE49-F238E27FC236}">
                <a16:creationId xmlns:a16="http://schemas.microsoft.com/office/drawing/2014/main" id="{1B5D14B7-F1C8-D7EB-5B70-EB06F0E83F3B}"/>
              </a:ext>
            </a:extLst>
          </p:cNvPr>
          <p:cNvPicPr>
            <a:picLocks noChangeAspect="1"/>
          </p:cNvPicPr>
          <p:nvPr/>
        </p:nvPicPr>
        <p:blipFill rotWithShape="1">
          <a:blip r:embed="rId6">
            <a:extLst>
              <a:ext uri="{28A0092B-C50C-407E-A947-70E740481C1C}">
                <a14:useLocalDpi xmlns:a14="http://schemas.microsoft.com/office/drawing/2010/main" val="0"/>
              </a:ext>
            </a:extLst>
          </a:blip>
          <a:srcRect t="1421" b="1421"/>
          <a:stretch/>
        </p:blipFill>
        <p:spPr>
          <a:xfrm>
            <a:off x="8279792" y="4119205"/>
            <a:ext cx="3764570" cy="1815465"/>
          </a:xfrm>
          <a:prstGeom prst="rect">
            <a:avLst/>
          </a:prstGeom>
          <a:ln w="38100" cap="sq">
            <a:solidFill>
              <a:srgbClr val="FC6A0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7828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left)">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wipe(left)">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left)">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6000" t="-19000" r="-2000" b="-3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9910BBB-5B71-C2D1-83FF-A0B0F48B80C2}"/>
              </a:ext>
            </a:extLst>
          </p:cNvPr>
          <p:cNvSpPr txBox="1"/>
          <p:nvPr/>
        </p:nvSpPr>
        <p:spPr>
          <a:xfrm>
            <a:off x="252478" y="84180"/>
            <a:ext cx="7123011" cy="3416320"/>
          </a:xfrm>
          <a:prstGeom prst="rect">
            <a:avLst/>
          </a:prstGeom>
          <a:noFill/>
        </p:spPr>
        <p:txBody>
          <a:bodyPr wrap="square">
            <a:spAutoFit/>
          </a:bodyPr>
          <a:lstStyle/>
          <a:p>
            <a:r>
              <a:rPr lang="es-ES" b="1" dirty="0">
                <a:solidFill>
                  <a:srgbClr val="C00000"/>
                </a:solidFill>
              </a:rPr>
              <a:t>La naturaleza ha de ser nuestro gran libro de texto después de la Biblia</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6:185.</a:t>
            </a:r>
          </a:p>
          <a:p>
            <a:r>
              <a:rPr lang="es-ES" b="1" dirty="0">
                <a:solidFill>
                  <a:srgbClr val="C00000"/>
                </a:solidFill>
              </a:rPr>
              <a:t>Para el niñito que aún no es capaz de aprender lo que se enseña por medio de la página impresa… la naturaleza presenta una fuente infalible de instrucción y deleite</a:t>
            </a:r>
            <a:r>
              <a:rPr lang="es-ES" b="1" dirty="0"/>
              <a:t>. El corazón que aún no ha sido endurecido por el contacto con el mal, es perspicaz para reconocer la Presencia que penetra todas las cosas creadas. El oído que no ha sido entorpecido por el vocerío del mundo, está atento a la Voz que habla por medio de las expresiones de la naturaleza. Y para los de más edad, que necesitan continuamente los silenciosos recordativos de lo espiritual y lo eterno, la enseñanza de la naturaleza no dejará de ser una fuente de placer e instrucción.—La Educación, 96.</a:t>
            </a:r>
          </a:p>
        </p:txBody>
      </p:sp>
      <p:sp>
        <p:nvSpPr>
          <p:cNvPr id="6" name="CuadroTexto 5">
            <a:extLst>
              <a:ext uri="{FF2B5EF4-FFF2-40B4-BE49-F238E27FC236}">
                <a16:creationId xmlns:a16="http://schemas.microsoft.com/office/drawing/2014/main" id="{36FF5937-34E4-C09E-28DF-703AA4C616C3}"/>
              </a:ext>
            </a:extLst>
          </p:cNvPr>
          <p:cNvSpPr txBox="1"/>
          <p:nvPr/>
        </p:nvSpPr>
        <p:spPr>
          <a:xfrm>
            <a:off x="4677410" y="3424266"/>
            <a:ext cx="7462318" cy="3416320"/>
          </a:xfrm>
          <a:prstGeom prst="rect">
            <a:avLst/>
          </a:prstGeom>
          <a:noFill/>
        </p:spPr>
        <p:txBody>
          <a:bodyPr wrap="square">
            <a:spAutoFit/>
          </a:bodyPr>
          <a:lstStyle/>
          <a:p>
            <a:r>
              <a:rPr lang="es-ES" b="1" dirty="0">
                <a:solidFill>
                  <a:srgbClr val="C00000"/>
                </a:solidFill>
              </a:rPr>
              <a:t>Debería animarse a los niños a buscar en la naturaleza los objetos que ilustran las enseñanzas bíblicas y rastrear en la Biblia los símiles sacados de la naturaleza</a:t>
            </a:r>
            <a:r>
              <a:rPr lang="es-ES" b="1" dirty="0"/>
              <a:t>. Deberían buscar, tanto en la naturaleza como en la Biblia, todos los objetos que representan a Cristo, como también los que él empleó para ilustrar la verdad. Así pueden aprender a verle en el árbol y en la vid, en el lirio y en la rosa, en el sol y en la estrella. Pueden aprender a oír su voz en el canto de los pájaros, en el murmullo de los árboles, en el ruido del trueno y en la música del mar. Y cada objeto de la naturaleza les repetirá las preciosas lecciones del Creador.</a:t>
            </a:r>
          </a:p>
          <a:p>
            <a:r>
              <a:rPr lang="es-ES" b="1" dirty="0"/>
              <a:t>Para los que así se familiaricen con Cristo, nunca jamás será la tierra un lugar solitario y desolado. Será para ellos la casa de su Padre, llena de la presencia de Aquel que una vez moró entre los hombres.—La Educación, 115, 116.</a:t>
            </a:r>
          </a:p>
        </p:txBody>
      </p:sp>
      <p:pic>
        <p:nvPicPr>
          <p:cNvPr id="5" name="Imagen 4" descr="Imagen que contiene exterior, persona, joven, parado&#10;&#10;Descripción generada automáticamente">
            <a:extLst>
              <a:ext uri="{FF2B5EF4-FFF2-40B4-BE49-F238E27FC236}">
                <a16:creationId xmlns:a16="http://schemas.microsoft.com/office/drawing/2014/main" id="{C9C3133A-5B06-3784-D010-0DF127DC0E0C}"/>
              </a:ext>
            </a:extLst>
          </p:cNvPr>
          <p:cNvPicPr>
            <a:picLocks noChangeAspect="1"/>
          </p:cNvPicPr>
          <p:nvPr/>
        </p:nvPicPr>
        <p:blipFill rotWithShape="1">
          <a:blip r:embed="rId3">
            <a:extLst>
              <a:ext uri="{28A0092B-C50C-407E-A947-70E740481C1C}">
                <a14:useLocalDpi xmlns:a14="http://schemas.microsoft.com/office/drawing/2010/main" val="0"/>
              </a:ext>
            </a:extLst>
          </a:blip>
          <a:srcRect l="5863" r="5863"/>
          <a:stretch/>
        </p:blipFill>
        <p:spPr>
          <a:xfrm>
            <a:off x="7608823" y="955775"/>
            <a:ext cx="4212427" cy="2468491"/>
          </a:xfrm>
          <a:prstGeom prst="rect">
            <a:avLst/>
          </a:prstGeom>
          <a:ln w="38100" cap="sq">
            <a:solidFill>
              <a:srgbClr val="44C332"/>
            </a:solidFill>
            <a:prstDash val="solid"/>
            <a:miter lim="800000"/>
          </a:ln>
          <a:effectLst>
            <a:outerShdw blurRad="50800" dist="38100" dir="2700000" algn="tl" rotWithShape="0">
              <a:srgbClr val="000000">
                <a:alpha val="43000"/>
              </a:srgbClr>
            </a:outerShdw>
          </a:effectLst>
        </p:spPr>
      </p:pic>
      <p:pic>
        <p:nvPicPr>
          <p:cNvPr id="7" name="Imagen 6" descr="Grupo de personas en una montaña&#10;&#10;Descripción generada automáticamente">
            <a:extLst>
              <a:ext uri="{FF2B5EF4-FFF2-40B4-BE49-F238E27FC236}">
                <a16:creationId xmlns:a16="http://schemas.microsoft.com/office/drawing/2014/main" id="{B14A677E-E8F5-854F-E71A-5B6F703969B4}"/>
              </a:ext>
            </a:extLst>
          </p:cNvPr>
          <p:cNvPicPr>
            <a:picLocks noChangeAspect="1"/>
          </p:cNvPicPr>
          <p:nvPr/>
        </p:nvPicPr>
        <p:blipFill rotWithShape="1">
          <a:blip r:embed="rId4">
            <a:extLst>
              <a:ext uri="{28A0092B-C50C-407E-A947-70E740481C1C}">
                <a14:useLocalDpi xmlns:a14="http://schemas.microsoft.com/office/drawing/2010/main" val="0"/>
              </a:ext>
            </a:extLst>
          </a:blip>
          <a:srcRect l="3311" r="3311"/>
          <a:stretch/>
        </p:blipFill>
        <p:spPr>
          <a:xfrm>
            <a:off x="199404" y="3534015"/>
            <a:ext cx="4398378" cy="3139321"/>
          </a:xfrm>
          <a:prstGeom prst="rect">
            <a:avLst/>
          </a:prstGeom>
          <a:ln w="38100" cap="sq">
            <a:solidFill>
              <a:srgbClr val="44C332"/>
            </a:solidFill>
            <a:prstDash val="solid"/>
            <a:miter lim="800000"/>
          </a:ln>
          <a:effectLst>
            <a:outerShdw blurRad="50800" dist="38100" dir="2700000" algn="tl" rotWithShape="0">
              <a:srgbClr val="000000">
                <a:alpha val="43000"/>
              </a:srgbClr>
            </a:outerShdw>
          </a:effectLst>
        </p:spPr>
      </p:pic>
      <p:grpSp>
        <p:nvGrpSpPr>
          <p:cNvPr id="2" name="Grupo 1">
            <a:extLst>
              <a:ext uri="{FF2B5EF4-FFF2-40B4-BE49-F238E27FC236}">
                <a16:creationId xmlns:a16="http://schemas.microsoft.com/office/drawing/2014/main" id="{423F68DF-3AAD-FD5E-528C-0E423DA51BCE}"/>
              </a:ext>
            </a:extLst>
          </p:cNvPr>
          <p:cNvGrpSpPr/>
          <p:nvPr/>
        </p:nvGrpSpPr>
        <p:grpSpPr>
          <a:xfrm>
            <a:off x="7705724" y="82859"/>
            <a:ext cx="4050847" cy="733102"/>
            <a:chOff x="7705724" y="82859"/>
            <a:chExt cx="4050847" cy="733102"/>
          </a:xfrm>
        </p:grpSpPr>
        <p:pic>
          <p:nvPicPr>
            <p:cNvPr id="3" name="Imagen 2">
              <a:extLst>
                <a:ext uri="{FF2B5EF4-FFF2-40B4-BE49-F238E27FC236}">
                  <a16:creationId xmlns:a16="http://schemas.microsoft.com/office/drawing/2014/main" id="{D788375E-F0E4-1127-FB5B-C4022EFC2E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05724" y="82859"/>
              <a:ext cx="4050847" cy="733102"/>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01EB526E-FFD3-9A8D-6705-76F8686AF689}"/>
                </a:ext>
              </a:extLst>
            </p:cNvPr>
            <p:cNvSpPr txBox="1"/>
            <p:nvPr/>
          </p:nvSpPr>
          <p:spPr>
            <a:xfrm>
              <a:off x="8659585" y="184663"/>
              <a:ext cx="2143125" cy="523220"/>
            </a:xfrm>
            <a:prstGeom prst="rect">
              <a:avLst/>
            </a:prstGeom>
            <a:noFill/>
          </p:spPr>
          <p:txBody>
            <a:bodyPr wrap="square" rtlCol="0">
              <a:spAutoFit/>
            </a:bodyPr>
            <a:lstStyle/>
            <a:p>
              <a:pPr algn="ctr"/>
              <a:r>
                <a:rPr lang="es-ES" sz="2800" b="1" dirty="0">
                  <a:solidFill>
                    <a:srgbClr val="476E2C"/>
                  </a:solidFill>
                </a:rPr>
                <a:t>La naturaleza</a:t>
              </a:r>
            </a:p>
          </p:txBody>
        </p:sp>
      </p:grpSp>
    </p:spTree>
    <p:extLst>
      <p:ext uri="{BB962C8B-B14F-4D97-AF65-F5344CB8AC3E}">
        <p14:creationId xmlns:p14="http://schemas.microsoft.com/office/powerpoint/2010/main" val="415343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par>
                          <p:cTn id="15" fill="hold">
                            <p:stCondLst>
                              <p:cond delay="500"/>
                            </p:stCondLst>
                            <p:childTnLst>
                              <p:par>
                                <p:cTn id="16" presetID="26"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290">
                                          <p:stCondLst>
                                            <p:cond delay="0"/>
                                          </p:stCondLst>
                                        </p:cTn>
                                        <p:tgtEl>
                                          <p:spTgt spid="5"/>
                                        </p:tgtEl>
                                      </p:cBhvr>
                                    </p:animEffect>
                                    <p:anim calcmode="lin" valueType="num">
                                      <p:cBhvr>
                                        <p:cTn id="19"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4" dur="13">
                                          <p:stCondLst>
                                            <p:cond delay="325"/>
                                          </p:stCondLst>
                                        </p:cTn>
                                        <p:tgtEl>
                                          <p:spTgt spid="5"/>
                                        </p:tgtEl>
                                      </p:cBhvr>
                                      <p:to x="100000" y="60000"/>
                                    </p:animScale>
                                    <p:animScale>
                                      <p:cBhvr>
                                        <p:cTn id="25" dur="83" decel="50000">
                                          <p:stCondLst>
                                            <p:cond delay="338"/>
                                          </p:stCondLst>
                                        </p:cTn>
                                        <p:tgtEl>
                                          <p:spTgt spid="5"/>
                                        </p:tgtEl>
                                      </p:cBhvr>
                                      <p:to x="100000" y="100000"/>
                                    </p:animScale>
                                    <p:animScale>
                                      <p:cBhvr>
                                        <p:cTn id="26" dur="13">
                                          <p:stCondLst>
                                            <p:cond delay="656"/>
                                          </p:stCondLst>
                                        </p:cTn>
                                        <p:tgtEl>
                                          <p:spTgt spid="5"/>
                                        </p:tgtEl>
                                      </p:cBhvr>
                                      <p:to x="100000" y="80000"/>
                                    </p:animScale>
                                    <p:animScale>
                                      <p:cBhvr>
                                        <p:cTn id="27" dur="83" decel="50000">
                                          <p:stCondLst>
                                            <p:cond delay="669"/>
                                          </p:stCondLst>
                                        </p:cTn>
                                        <p:tgtEl>
                                          <p:spTgt spid="5"/>
                                        </p:tgtEl>
                                      </p:cBhvr>
                                      <p:to x="100000" y="100000"/>
                                    </p:animScale>
                                    <p:animScale>
                                      <p:cBhvr>
                                        <p:cTn id="28" dur="13">
                                          <p:stCondLst>
                                            <p:cond delay="821"/>
                                          </p:stCondLst>
                                        </p:cTn>
                                        <p:tgtEl>
                                          <p:spTgt spid="5"/>
                                        </p:tgtEl>
                                      </p:cBhvr>
                                      <p:to x="100000" y="90000"/>
                                    </p:animScale>
                                    <p:animScale>
                                      <p:cBhvr>
                                        <p:cTn id="29" dur="83" decel="50000">
                                          <p:stCondLst>
                                            <p:cond delay="834"/>
                                          </p:stCondLst>
                                        </p:cTn>
                                        <p:tgtEl>
                                          <p:spTgt spid="5"/>
                                        </p:tgtEl>
                                      </p:cBhvr>
                                      <p:to x="100000" y="100000"/>
                                    </p:animScale>
                                    <p:animScale>
                                      <p:cBhvr>
                                        <p:cTn id="30" dur="13">
                                          <p:stCondLst>
                                            <p:cond delay="904"/>
                                          </p:stCondLst>
                                        </p:cTn>
                                        <p:tgtEl>
                                          <p:spTgt spid="5"/>
                                        </p:tgtEl>
                                      </p:cBhvr>
                                      <p:to x="100000" y="95000"/>
                                    </p:animScale>
                                    <p:animScale>
                                      <p:cBhvr>
                                        <p:cTn id="31" dur="83" decel="50000">
                                          <p:stCondLst>
                                            <p:cond delay="917"/>
                                          </p:stCondLst>
                                        </p:cTn>
                                        <p:tgtEl>
                                          <p:spTgt spid="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1" end="1"/>
                                            </p:txEl>
                                          </p:spTgt>
                                        </p:tgtEl>
                                        <p:attrNameLst>
                                          <p:attrName>style.visibility</p:attrName>
                                        </p:attrNameLst>
                                      </p:cBhvr>
                                      <p:to>
                                        <p:strVal val="visible"/>
                                      </p:to>
                                    </p:set>
                                    <p:animEffect transition="in" filter="wipe(left)">
                                      <p:cBhvr>
                                        <p:cTn id="36" dur="500"/>
                                        <p:tgtEl>
                                          <p:spTgt spid="4">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290">
                                          <p:stCondLst>
                                            <p:cond delay="0"/>
                                          </p:stCondLst>
                                        </p:cTn>
                                        <p:tgtEl>
                                          <p:spTgt spid="7"/>
                                        </p:tgtEl>
                                      </p:cBhvr>
                                    </p:animEffect>
                                    <p:anim calcmode="lin" valueType="num">
                                      <p:cBhvr>
                                        <p:cTn id="42"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45"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46"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47" dur="13">
                                          <p:stCondLst>
                                            <p:cond delay="325"/>
                                          </p:stCondLst>
                                        </p:cTn>
                                        <p:tgtEl>
                                          <p:spTgt spid="7"/>
                                        </p:tgtEl>
                                      </p:cBhvr>
                                      <p:to x="100000" y="60000"/>
                                    </p:animScale>
                                    <p:animScale>
                                      <p:cBhvr>
                                        <p:cTn id="48" dur="83" decel="50000">
                                          <p:stCondLst>
                                            <p:cond delay="338"/>
                                          </p:stCondLst>
                                        </p:cTn>
                                        <p:tgtEl>
                                          <p:spTgt spid="7"/>
                                        </p:tgtEl>
                                      </p:cBhvr>
                                      <p:to x="100000" y="100000"/>
                                    </p:animScale>
                                    <p:animScale>
                                      <p:cBhvr>
                                        <p:cTn id="49" dur="13">
                                          <p:stCondLst>
                                            <p:cond delay="656"/>
                                          </p:stCondLst>
                                        </p:cTn>
                                        <p:tgtEl>
                                          <p:spTgt spid="7"/>
                                        </p:tgtEl>
                                      </p:cBhvr>
                                      <p:to x="100000" y="80000"/>
                                    </p:animScale>
                                    <p:animScale>
                                      <p:cBhvr>
                                        <p:cTn id="50" dur="83" decel="50000">
                                          <p:stCondLst>
                                            <p:cond delay="669"/>
                                          </p:stCondLst>
                                        </p:cTn>
                                        <p:tgtEl>
                                          <p:spTgt spid="7"/>
                                        </p:tgtEl>
                                      </p:cBhvr>
                                      <p:to x="100000" y="100000"/>
                                    </p:animScale>
                                    <p:animScale>
                                      <p:cBhvr>
                                        <p:cTn id="51" dur="13">
                                          <p:stCondLst>
                                            <p:cond delay="821"/>
                                          </p:stCondLst>
                                        </p:cTn>
                                        <p:tgtEl>
                                          <p:spTgt spid="7"/>
                                        </p:tgtEl>
                                      </p:cBhvr>
                                      <p:to x="100000" y="90000"/>
                                    </p:animScale>
                                    <p:animScale>
                                      <p:cBhvr>
                                        <p:cTn id="52" dur="83" decel="50000">
                                          <p:stCondLst>
                                            <p:cond delay="834"/>
                                          </p:stCondLst>
                                        </p:cTn>
                                        <p:tgtEl>
                                          <p:spTgt spid="7"/>
                                        </p:tgtEl>
                                      </p:cBhvr>
                                      <p:to x="100000" y="100000"/>
                                    </p:animScale>
                                    <p:animScale>
                                      <p:cBhvr>
                                        <p:cTn id="53" dur="13">
                                          <p:stCondLst>
                                            <p:cond delay="904"/>
                                          </p:stCondLst>
                                        </p:cTn>
                                        <p:tgtEl>
                                          <p:spTgt spid="7"/>
                                        </p:tgtEl>
                                      </p:cBhvr>
                                      <p:to x="100000" y="95000"/>
                                    </p:animScale>
                                    <p:animScale>
                                      <p:cBhvr>
                                        <p:cTn id="54" dur="83" decel="50000">
                                          <p:stCondLst>
                                            <p:cond delay="917"/>
                                          </p:stCondLst>
                                        </p:cTn>
                                        <p:tgtEl>
                                          <p:spTgt spid="7"/>
                                        </p:tgtEl>
                                      </p:cBhvr>
                                      <p:to x="100000" y="100000"/>
                                    </p:animScale>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Effect transition="in" filter="wipe(left)">
                                      <p:cBhvr>
                                        <p:cTn id="58" dur="500"/>
                                        <p:tgtEl>
                                          <p:spTgt spid="6">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Effect transition="in" filter="wipe(left)">
                                      <p:cBhvr>
                                        <p:cTn id="6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2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4BC2241-3A5F-8759-BDF9-628576DEEAF9}"/>
              </a:ext>
            </a:extLst>
          </p:cNvPr>
          <p:cNvSpPr txBox="1"/>
          <p:nvPr/>
        </p:nvSpPr>
        <p:spPr>
          <a:xfrm>
            <a:off x="226551" y="72944"/>
            <a:ext cx="7127250" cy="2308324"/>
          </a:xfrm>
          <a:prstGeom prst="rect">
            <a:avLst/>
          </a:prstGeom>
          <a:noFill/>
        </p:spPr>
        <p:txBody>
          <a:bodyPr wrap="square">
            <a:spAutoFit/>
          </a:bodyPr>
          <a:lstStyle/>
          <a:p>
            <a:r>
              <a:rPr lang="es-ES" b="1" dirty="0"/>
              <a:t>Muéstrales las glorias extendidas en los cielos, los miles de formas de belleza que adornan la tierra, y que luego háblales acerca del que creó todas estas cosas. Así podrá conducir su tierna mente hacia su Creador, y despertar en su corazón reverencia y amor por el Dador de toda bendición. </a:t>
            </a:r>
            <a:r>
              <a:rPr lang="es-ES" b="1" dirty="0">
                <a:solidFill>
                  <a:srgbClr val="C00000"/>
                </a:solidFill>
              </a:rPr>
              <a:t>Los campos y las colinas—la cámara de audiencia de la naturaleza—deberían ser el aula para los niños. Sus tesoros deberían constituir su libro de texto</a:t>
            </a:r>
            <a:r>
              <a:rPr lang="es-ES" b="1" dirty="0"/>
              <a:t>. Las lecciones así impresas en su mente no se olvidarán fácilmente.</a:t>
            </a:r>
            <a:r>
              <a:rPr lang="en-US" b="1" dirty="0"/>
              <a:t>—The Signs of the Times, 6 de </a:t>
            </a:r>
            <a:r>
              <a:rPr lang="en-US" b="1" dirty="0" err="1"/>
              <a:t>diciembre</a:t>
            </a:r>
            <a:r>
              <a:rPr lang="en-US" b="1" dirty="0"/>
              <a:t> de 1877.</a:t>
            </a:r>
            <a:endParaRPr lang="es-ES" b="1" dirty="0"/>
          </a:p>
        </p:txBody>
      </p:sp>
      <p:sp>
        <p:nvSpPr>
          <p:cNvPr id="7" name="CuadroTexto 6">
            <a:extLst>
              <a:ext uri="{FF2B5EF4-FFF2-40B4-BE49-F238E27FC236}">
                <a16:creationId xmlns:a16="http://schemas.microsoft.com/office/drawing/2014/main" id="{795D42AD-B887-3357-2813-025C520E1A3B}"/>
              </a:ext>
            </a:extLst>
          </p:cNvPr>
          <p:cNvSpPr txBox="1"/>
          <p:nvPr/>
        </p:nvSpPr>
        <p:spPr>
          <a:xfrm>
            <a:off x="178425" y="3987877"/>
            <a:ext cx="11890926" cy="1200329"/>
          </a:xfrm>
          <a:prstGeom prst="rect">
            <a:avLst/>
          </a:prstGeom>
          <a:noFill/>
        </p:spPr>
        <p:txBody>
          <a:bodyPr wrap="square">
            <a:spAutoFit/>
          </a:bodyPr>
          <a:lstStyle/>
          <a:p>
            <a:r>
              <a:rPr lang="es-ES" b="1" dirty="0"/>
              <a:t>Los niños necesitan recibir lecciones que los fortalezcan para resistir el pecado. Señaladles en la naturaleza al Dios de la naturaleza, y así se familiarizarán con el Creador. </a:t>
            </a:r>
            <a:r>
              <a:rPr lang="es-ES" b="1" dirty="0">
                <a:solidFill>
                  <a:srgbClr val="C00000"/>
                </a:solidFill>
              </a:rPr>
              <a:t>¿En qué forma mejor puedo enseñar a mis hijos a servir y glorificar a Dios? Debería ser la pregunta que ocupe la mente de los padres</a:t>
            </a:r>
            <a:r>
              <a:rPr lang="es-ES" b="1" dirty="0"/>
              <a:t>. Si todo el cielo se interesa en el bienestar de la humanidad, ¿no deberíamos ser diligentes en hacer lo mejor posible para el bien de nuestros hijos?—Manuscrito 29, 1886.</a:t>
            </a:r>
          </a:p>
        </p:txBody>
      </p:sp>
      <p:sp>
        <p:nvSpPr>
          <p:cNvPr id="9" name="CuadroTexto 8">
            <a:extLst>
              <a:ext uri="{FF2B5EF4-FFF2-40B4-BE49-F238E27FC236}">
                <a16:creationId xmlns:a16="http://schemas.microsoft.com/office/drawing/2014/main" id="{650536D0-4D61-96D7-09B8-F6B49EFF163F}"/>
              </a:ext>
            </a:extLst>
          </p:cNvPr>
          <p:cNvSpPr txBox="1"/>
          <p:nvPr/>
        </p:nvSpPr>
        <p:spPr>
          <a:xfrm>
            <a:off x="4377014" y="2439324"/>
            <a:ext cx="7786111" cy="1477328"/>
          </a:xfrm>
          <a:prstGeom prst="rect">
            <a:avLst/>
          </a:prstGeom>
          <a:noFill/>
        </p:spPr>
        <p:txBody>
          <a:bodyPr wrap="square">
            <a:spAutoFit/>
          </a:bodyPr>
          <a:lstStyle/>
          <a:p>
            <a:r>
              <a:rPr lang="es-ES" b="1" dirty="0"/>
              <a:t>En el estudio de la naturaleza hay temas que demandan el pensamiento profundo, y la expansión de la imaginación. </a:t>
            </a:r>
            <a:r>
              <a:rPr lang="en-US" b="1" dirty="0"/>
              <a:t>—Testimonies for the Church 4:581.</a:t>
            </a:r>
            <a:endParaRPr lang="es-ES" b="1" dirty="0"/>
          </a:p>
          <a:p>
            <a:r>
              <a:rPr lang="es-ES" b="1" dirty="0">
                <a:solidFill>
                  <a:srgbClr val="C00000"/>
                </a:solidFill>
              </a:rPr>
              <a:t>Enseñadles a ver sabiduría y el amor de Dios en sus obras creadas</a:t>
            </a:r>
            <a:r>
              <a:rPr lang="es-ES" b="1" dirty="0"/>
              <a:t>; y mientras sus corazones se ensanchen de gozo y amor agradecido, dejadlos unirse a las aves en sus cantos de alabanza.—Consejos para los Maestros, 145.</a:t>
            </a:r>
          </a:p>
        </p:txBody>
      </p:sp>
      <p:sp>
        <p:nvSpPr>
          <p:cNvPr id="10" name="CuadroTexto 9">
            <a:extLst>
              <a:ext uri="{FF2B5EF4-FFF2-40B4-BE49-F238E27FC236}">
                <a16:creationId xmlns:a16="http://schemas.microsoft.com/office/drawing/2014/main" id="{2CBE98B1-1A50-AF3B-BB44-944E5F850068}"/>
              </a:ext>
            </a:extLst>
          </p:cNvPr>
          <p:cNvSpPr txBox="1"/>
          <p:nvPr/>
        </p:nvSpPr>
        <p:spPr>
          <a:xfrm>
            <a:off x="178425" y="5103674"/>
            <a:ext cx="11660109" cy="1754326"/>
          </a:xfrm>
          <a:prstGeom prst="rect">
            <a:avLst/>
          </a:prstGeom>
          <a:noFill/>
        </p:spPr>
        <p:txBody>
          <a:bodyPr wrap="square">
            <a:spAutoFit/>
          </a:bodyPr>
          <a:lstStyle/>
          <a:p>
            <a:r>
              <a:rPr lang="es-ES" b="1" dirty="0"/>
              <a:t>Por lo tanto, mientras disfrutamos de sus dones, ¿habremos de olvidarnos del Dador? </a:t>
            </a:r>
            <a:r>
              <a:rPr lang="es-ES" b="1" dirty="0">
                <a:solidFill>
                  <a:srgbClr val="C00000"/>
                </a:solidFill>
              </a:rPr>
              <a:t>Dejemos más bien que nos induzcan a contemplar su bondad y su amor, y que todo lo que hay de hermoso en nuestra patria terrenal nos recuerde el río cristalino y los campos verdes, los ondeantes árboles y las fuentes vivas, la resplandeciente ciudad y los cantores de ropas blancas de nuestra patria celestial</a:t>
            </a:r>
            <a:r>
              <a:rPr lang="es-ES" b="1" dirty="0"/>
              <a:t>, el mundo de belleza que ningún artista puede pintar, que ninguna lengua mortal puede describir. “Cosas que ojo no vio, ni oreja oyó, ni han subido en corazón de hombre, son las que ha Dios preparado para aquellos que le aman”. 1 Corintios 2:9.—Consejos para los Maestros, 44.</a:t>
            </a:r>
          </a:p>
        </p:txBody>
      </p:sp>
      <p:pic>
        <p:nvPicPr>
          <p:cNvPr id="4" name="Imagen 3" descr="Un grupo de personas en una estrella en el cielo&#10;&#10;Descripción generada automáticamente con confianza media">
            <a:extLst>
              <a:ext uri="{FF2B5EF4-FFF2-40B4-BE49-F238E27FC236}">
                <a16:creationId xmlns:a16="http://schemas.microsoft.com/office/drawing/2014/main" id="{46E01465-BE82-A5A4-84FE-FA8B8F5D18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b="15916"/>
          <a:stretch/>
        </p:blipFill>
        <p:spPr>
          <a:xfrm>
            <a:off x="7402716" y="181254"/>
            <a:ext cx="4610858" cy="2184232"/>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95A60514-A73F-DB09-354C-CB0DBACE4D8C}"/>
              </a:ext>
            </a:extLst>
          </p:cNvPr>
          <p:cNvPicPr>
            <a:picLocks noChangeAspect="1"/>
          </p:cNvPicPr>
          <p:nvPr/>
        </p:nvPicPr>
        <p:blipFill rotWithShape="1">
          <a:blip r:embed="rId5"/>
          <a:srcRect l="10701" r="18252"/>
          <a:stretch/>
        </p:blipFill>
        <p:spPr>
          <a:xfrm>
            <a:off x="2635357" y="2365486"/>
            <a:ext cx="1678476" cy="1574972"/>
          </a:xfrm>
          <a:prstGeom prst="rect">
            <a:avLst/>
          </a:prstGeom>
          <a:ln w="38100" cap="sq">
            <a:solidFill>
              <a:srgbClr val="44C332"/>
            </a:solidFill>
            <a:prstDash val="solid"/>
            <a:miter lim="800000"/>
          </a:ln>
          <a:effectLst>
            <a:outerShdw blurRad="50800" dist="38100" dir="2700000" algn="tl" rotWithShape="0">
              <a:srgbClr val="000000">
                <a:alpha val="43000"/>
              </a:srgbClr>
            </a:outerShdw>
          </a:effectLst>
        </p:spPr>
      </p:pic>
      <p:pic>
        <p:nvPicPr>
          <p:cNvPr id="1026" name="Picture 2">
            <a:extLst>
              <a:ext uri="{FF2B5EF4-FFF2-40B4-BE49-F238E27FC236}">
                <a16:creationId xmlns:a16="http://schemas.microsoft.com/office/drawing/2014/main" id="{B044756D-2D57-6803-05A6-EABCCB84D2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830"/>
          <a:stretch/>
        </p:blipFill>
        <p:spPr bwMode="auto">
          <a:xfrm>
            <a:off x="336885" y="2365486"/>
            <a:ext cx="2100480" cy="1570585"/>
          </a:xfrm>
          <a:prstGeom prst="rect">
            <a:avLst/>
          </a:prstGeom>
          <a:ln w="38100" cap="sq">
            <a:solidFill>
              <a:srgbClr val="44C332"/>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3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wipe(down)">
                                      <p:cBhvr>
                                        <p:cTn id="29" dur="290">
                                          <p:stCondLst>
                                            <p:cond delay="0"/>
                                          </p:stCondLst>
                                        </p:cTn>
                                        <p:tgtEl>
                                          <p:spTgt spid="1026"/>
                                        </p:tgtEl>
                                      </p:cBhvr>
                                    </p:animEffect>
                                    <p:anim calcmode="lin" valueType="num">
                                      <p:cBhvr>
                                        <p:cTn id="30" dur="911" tmFilter="0,0; 0.14,0.36; 0.43,0.73; 0.71,0.91; 1.0,1.0">
                                          <p:stCondLst>
                                            <p:cond delay="0"/>
                                          </p:stCondLst>
                                        </p:cTn>
                                        <p:tgtEl>
                                          <p:spTgt spid="1026"/>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1026"/>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1026"/>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1026"/>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1026"/>
                                        </p:tgtEl>
                                        <p:attrNameLst>
                                          <p:attrName>ppt_y</p:attrName>
                                        </p:attrNameLst>
                                      </p:cBhvr>
                                      <p:tavLst>
                                        <p:tav tm="0" fmla="#ppt_y-sin(pi*$)/81">
                                          <p:val>
                                            <p:fltVal val="0"/>
                                          </p:val>
                                        </p:tav>
                                        <p:tav tm="100000">
                                          <p:val>
                                            <p:fltVal val="1"/>
                                          </p:val>
                                        </p:tav>
                                      </p:tavLst>
                                    </p:anim>
                                    <p:animScale>
                                      <p:cBhvr>
                                        <p:cTn id="35" dur="13">
                                          <p:stCondLst>
                                            <p:cond delay="325"/>
                                          </p:stCondLst>
                                        </p:cTn>
                                        <p:tgtEl>
                                          <p:spTgt spid="1026"/>
                                        </p:tgtEl>
                                      </p:cBhvr>
                                      <p:to x="100000" y="60000"/>
                                    </p:animScale>
                                    <p:animScale>
                                      <p:cBhvr>
                                        <p:cTn id="36" dur="83" decel="50000">
                                          <p:stCondLst>
                                            <p:cond delay="338"/>
                                          </p:stCondLst>
                                        </p:cTn>
                                        <p:tgtEl>
                                          <p:spTgt spid="1026"/>
                                        </p:tgtEl>
                                      </p:cBhvr>
                                      <p:to x="100000" y="100000"/>
                                    </p:animScale>
                                    <p:animScale>
                                      <p:cBhvr>
                                        <p:cTn id="37" dur="13">
                                          <p:stCondLst>
                                            <p:cond delay="656"/>
                                          </p:stCondLst>
                                        </p:cTn>
                                        <p:tgtEl>
                                          <p:spTgt spid="1026"/>
                                        </p:tgtEl>
                                      </p:cBhvr>
                                      <p:to x="100000" y="80000"/>
                                    </p:animScale>
                                    <p:animScale>
                                      <p:cBhvr>
                                        <p:cTn id="38" dur="83" decel="50000">
                                          <p:stCondLst>
                                            <p:cond delay="669"/>
                                          </p:stCondLst>
                                        </p:cTn>
                                        <p:tgtEl>
                                          <p:spTgt spid="1026"/>
                                        </p:tgtEl>
                                      </p:cBhvr>
                                      <p:to x="100000" y="100000"/>
                                    </p:animScale>
                                    <p:animScale>
                                      <p:cBhvr>
                                        <p:cTn id="39" dur="13">
                                          <p:stCondLst>
                                            <p:cond delay="821"/>
                                          </p:stCondLst>
                                        </p:cTn>
                                        <p:tgtEl>
                                          <p:spTgt spid="1026"/>
                                        </p:tgtEl>
                                      </p:cBhvr>
                                      <p:to x="100000" y="90000"/>
                                    </p:animScale>
                                    <p:animScale>
                                      <p:cBhvr>
                                        <p:cTn id="40" dur="83" decel="50000">
                                          <p:stCondLst>
                                            <p:cond delay="834"/>
                                          </p:stCondLst>
                                        </p:cTn>
                                        <p:tgtEl>
                                          <p:spTgt spid="1026"/>
                                        </p:tgtEl>
                                      </p:cBhvr>
                                      <p:to x="100000" y="100000"/>
                                    </p:animScale>
                                    <p:animScale>
                                      <p:cBhvr>
                                        <p:cTn id="41" dur="13">
                                          <p:stCondLst>
                                            <p:cond delay="904"/>
                                          </p:stCondLst>
                                        </p:cTn>
                                        <p:tgtEl>
                                          <p:spTgt spid="1026"/>
                                        </p:tgtEl>
                                      </p:cBhvr>
                                      <p:to x="100000" y="95000"/>
                                    </p:animScale>
                                    <p:animScale>
                                      <p:cBhvr>
                                        <p:cTn id="42" dur="83" decel="50000">
                                          <p:stCondLst>
                                            <p:cond delay="917"/>
                                          </p:stCondLst>
                                        </p:cTn>
                                        <p:tgtEl>
                                          <p:spTgt spid="1026"/>
                                        </p:tgtEl>
                                      </p:cBhvr>
                                      <p:to x="100000" y="100000"/>
                                    </p:animScale>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down)">
                                      <p:cBhvr>
                                        <p:cTn id="51" dur="290">
                                          <p:stCondLst>
                                            <p:cond delay="0"/>
                                          </p:stCondLst>
                                        </p:cTn>
                                        <p:tgtEl>
                                          <p:spTgt spid="5"/>
                                        </p:tgtEl>
                                      </p:cBhvr>
                                    </p:animEffect>
                                    <p:anim calcmode="lin" valueType="num">
                                      <p:cBhvr>
                                        <p:cTn id="52"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57" dur="13">
                                          <p:stCondLst>
                                            <p:cond delay="325"/>
                                          </p:stCondLst>
                                        </p:cTn>
                                        <p:tgtEl>
                                          <p:spTgt spid="5"/>
                                        </p:tgtEl>
                                      </p:cBhvr>
                                      <p:to x="100000" y="60000"/>
                                    </p:animScale>
                                    <p:animScale>
                                      <p:cBhvr>
                                        <p:cTn id="58" dur="83" decel="50000">
                                          <p:stCondLst>
                                            <p:cond delay="338"/>
                                          </p:stCondLst>
                                        </p:cTn>
                                        <p:tgtEl>
                                          <p:spTgt spid="5"/>
                                        </p:tgtEl>
                                      </p:cBhvr>
                                      <p:to x="100000" y="100000"/>
                                    </p:animScale>
                                    <p:animScale>
                                      <p:cBhvr>
                                        <p:cTn id="59" dur="13">
                                          <p:stCondLst>
                                            <p:cond delay="656"/>
                                          </p:stCondLst>
                                        </p:cTn>
                                        <p:tgtEl>
                                          <p:spTgt spid="5"/>
                                        </p:tgtEl>
                                      </p:cBhvr>
                                      <p:to x="100000" y="80000"/>
                                    </p:animScale>
                                    <p:animScale>
                                      <p:cBhvr>
                                        <p:cTn id="60" dur="83" decel="50000">
                                          <p:stCondLst>
                                            <p:cond delay="669"/>
                                          </p:stCondLst>
                                        </p:cTn>
                                        <p:tgtEl>
                                          <p:spTgt spid="5"/>
                                        </p:tgtEl>
                                      </p:cBhvr>
                                      <p:to x="100000" y="100000"/>
                                    </p:animScale>
                                    <p:animScale>
                                      <p:cBhvr>
                                        <p:cTn id="61" dur="13">
                                          <p:stCondLst>
                                            <p:cond delay="821"/>
                                          </p:stCondLst>
                                        </p:cTn>
                                        <p:tgtEl>
                                          <p:spTgt spid="5"/>
                                        </p:tgtEl>
                                      </p:cBhvr>
                                      <p:to x="100000" y="90000"/>
                                    </p:animScale>
                                    <p:animScale>
                                      <p:cBhvr>
                                        <p:cTn id="62" dur="83" decel="50000">
                                          <p:stCondLst>
                                            <p:cond delay="834"/>
                                          </p:stCondLst>
                                        </p:cTn>
                                        <p:tgtEl>
                                          <p:spTgt spid="5"/>
                                        </p:tgtEl>
                                      </p:cBhvr>
                                      <p:to x="100000" y="100000"/>
                                    </p:animScale>
                                    <p:animScale>
                                      <p:cBhvr>
                                        <p:cTn id="63" dur="13">
                                          <p:stCondLst>
                                            <p:cond delay="904"/>
                                          </p:stCondLst>
                                        </p:cTn>
                                        <p:tgtEl>
                                          <p:spTgt spid="5"/>
                                        </p:tgtEl>
                                      </p:cBhvr>
                                      <p:to x="100000" y="95000"/>
                                    </p:animScale>
                                    <p:animScale>
                                      <p:cBhvr>
                                        <p:cTn id="64" dur="83" decel="50000">
                                          <p:stCondLst>
                                            <p:cond delay="917"/>
                                          </p:stCondLst>
                                        </p:cTn>
                                        <p:tgtEl>
                                          <p:spTgt spid="5"/>
                                        </p:tgtEl>
                                      </p:cBhvr>
                                      <p:to x="100000" y="100000"/>
                                    </p:animScale>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wipe(left)">
                                      <p:cBhvr>
                                        <p:cTn id="68" dur="500"/>
                                        <p:tgtEl>
                                          <p:spTgt spid="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wipe(left)">
                                      <p:cBhvr>
                                        <p:cTn id="7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2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59994E2-CD89-5563-5F2D-96541091502F}"/>
              </a:ext>
            </a:extLst>
          </p:cNvPr>
          <p:cNvSpPr txBox="1"/>
          <p:nvPr/>
        </p:nvSpPr>
        <p:spPr>
          <a:xfrm>
            <a:off x="688847" y="12192"/>
            <a:ext cx="10814304" cy="369332"/>
          </a:xfrm>
          <a:prstGeom prst="rect">
            <a:avLst/>
          </a:prstGeom>
          <a:noFill/>
        </p:spPr>
        <p:txBody>
          <a:bodyPr wrap="square">
            <a:spAutoFit/>
          </a:bodyPr>
          <a:lstStyle/>
          <a:p>
            <a:r>
              <a:rPr lang="es-ES" b="1" dirty="0"/>
              <a:t>Doquiera nos volvamos, oímos la voz de Dios, contemplamos la obra de sus manos y comprendemos su carácter.</a:t>
            </a:r>
          </a:p>
        </p:txBody>
      </p:sp>
      <p:pic>
        <p:nvPicPr>
          <p:cNvPr id="9" name="Imagen 8" descr="Un atardecer en el mar&#10;&#10;Descripción generada automáticamente">
            <a:extLst>
              <a:ext uri="{FF2B5EF4-FFF2-40B4-BE49-F238E27FC236}">
                <a16:creationId xmlns:a16="http://schemas.microsoft.com/office/drawing/2014/main" id="{629D044F-26B7-334B-F5E5-1C2915565E60}"/>
              </a:ext>
            </a:extLst>
          </p:cNvPr>
          <p:cNvPicPr>
            <a:picLocks noChangeAspect="1"/>
          </p:cNvPicPr>
          <p:nvPr/>
        </p:nvPicPr>
        <p:blipFill rotWithShape="1">
          <a:blip r:embed="rId3">
            <a:extLst>
              <a:ext uri="{28A0092B-C50C-407E-A947-70E740481C1C}">
                <a14:useLocalDpi xmlns:a14="http://schemas.microsoft.com/office/drawing/2010/main" val="0"/>
              </a:ext>
            </a:extLst>
          </a:blip>
          <a:srcRect t="6933"/>
          <a:stretch/>
        </p:blipFill>
        <p:spPr>
          <a:xfrm>
            <a:off x="947350" y="381524"/>
            <a:ext cx="10297297" cy="6382512"/>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83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450"/>
                            </p:stCondLst>
                            <p:childTnLst>
                              <p:par>
                                <p:cTn id="9" presetID="32" presetClass="emph" presetSubtype="0" fill="hold" nodeType="after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6000" t="-19000" r="-2000" b="-3000"/>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154A73B5-E89C-3E22-767B-46E25034B2D8}"/>
              </a:ext>
            </a:extLst>
          </p:cNvPr>
          <p:cNvGraphicFramePr/>
          <p:nvPr>
            <p:extLst>
              <p:ext uri="{D42A27DB-BD31-4B8C-83A1-F6EECF244321}">
                <p14:modId xmlns:p14="http://schemas.microsoft.com/office/powerpoint/2010/main" val="3227155734"/>
              </p:ext>
            </p:extLst>
          </p:nvPr>
        </p:nvGraphicFramePr>
        <p:xfrm>
          <a:off x="126041" y="-2535936"/>
          <a:ext cx="11939917" cy="9278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459994E2-CD89-5563-5F2D-96541091502F}"/>
              </a:ext>
            </a:extLst>
          </p:cNvPr>
          <p:cNvSpPr txBox="1"/>
          <p:nvPr/>
        </p:nvSpPr>
        <p:spPr>
          <a:xfrm>
            <a:off x="688847" y="79567"/>
            <a:ext cx="10814304" cy="369332"/>
          </a:xfrm>
          <a:prstGeom prst="rect">
            <a:avLst/>
          </a:prstGeom>
          <a:noFill/>
        </p:spPr>
        <p:txBody>
          <a:bodyPr wrap="square">
            <a:spAutoFit/>
          </a:bodyPr>
          <a:lstStyle/>
          <a:p>
            <a:r>
              <a:rPr lang="es-ES" b="1" dirty="0"/>
              <a:t>Doquiera nos volvamos, oímos la voz de Dios, contemplamos la obra de sus manos y comprendemos su carácter.</a:t>
            </a:r>
          </a:p>
        </p:txBody>
      </p:sp>
      <p:pic>
        <p:nvPicPr>
          <p:cNvPr id="6" name="Imagen 5" descr="Un atardecer en el mar&#10;&#10;Descripción generada automáticamente">
            <a:extLst>
              <a:ext uri="{FF2B5EF4-FFF2-40B4-BE49-F238E27FC236}">
                <a16:creationId xmlns:a16="http://schemas.microsoft.com/office/drawing/2014/main" id="{78346D4D-DAD1-6390-01C5-60C6D1D0A9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75127" y="4334256"/>
            <a:ext cx="3615495" cy="2407920"/>
          </a:xfrm>
          <a:prstGeom prst="rect">
            <a:avLst/>
          </a:prstGeom>
          <a:ln>
            <a:noFill/>
          </a:ln>
          <a:effectLst>
            <a:softEdge rad="112500"/>
          </a:effectLst>
        </p:spPr>
      </p:pic>
    </p:spTree>
    <p:extLst>
      <p:ext uri="{BB962C8B-B14F-4D97-AF65-F5344CB8AC3E}">
        <p14:creationId xmlns:p14="http://schemas.microsoft.com/office/powerpoint/2010/main" val="3362020561"/>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 presetClass="entr" presetSubtype="3" fill="hold" grpId="0" nodeType="afterEffect">
                                  <p:stCondLst>
                                    <p:cond delay="0"/>
                                  </p:stCondLst>
                                  <p:childTnLst>
                                    <p:set>
                                      <p:cBhvr>
                                        <p:cTn id="12" dur="1" fill="hold">
                                          <p:stCondLst>
                                            <p:cond delay="0"/>
                                          </p:stCondLst>
                                        </p:cTn>
                                        <p:tgtEl>
                                          <p:spTgt spid="4">
                                            <p:graphicEl>
                                              <a:dgm id="{1DBD215D-2375-47EE-ABA7-337DD4783819}"/>
                                            </p:graphicEl>
                                          </p:spTgt>
                                        </p:tgtEl>
                                        <p:attrNameLst>
                                          <p:attrName>style.visibility</p:attrName>
                                        </p:attrNameLst>
                                      </p:cBhvr>
                                      <p:to>
                                        <p:strVal val="visible"/>
                                      </p:to>
                                    </p:set>
                                    <p:anim calcmode="lin" valueType="num">
                                      <p:cBhvr additive="base">
                                        <p:cTn id="13" dur="500" fill="hold"/>
                                        <p:tgtEl>
                                          <p:spTgt spid="4">
                                            <p:graphicEl>
                                              <a:dgm id="{1DBD215D-2375-47EE-ABA7-337DD4783819}"/>
                                            </p:graphic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
                                            <p:graphicEl>
                                              <a:dgm id="{1DBD215D-2375-47EE-ABA7-337DD4783819}"/>
                                            </p:graphicEl>
                                          </p:spTgt>
                                        </p:tgtEl>
                                        <p:attrNameLst>
                                          <p:attrName>ppt_y</p:attrName>
                                        </p:attrNameLst>
                                      </p:cBhvr>
                                      <p:tavLst>
                                        <p:tav tm="0">
                                          <p:val>
                                            <p:strVal val="0-#ppt_h/2"/>
                                          </p:val>
                                        </p:tav>
                                        <p:tav tm="100000">
                                          <p:val>
                                            <p:strVal val="#ppt_y"/>
                                          </p:val>
                                        </p:tav>
                                      </p:tavLst>
                                    </p:anim>
                                  </p:childTnLst>
                                </p:cTn>
                              </p:par>
                              <p:par>
                                <p:cTn id="15" presetID="2" presetClass="entr" presetSubtype="3" fill="hold" grpId="0" nodeType="withEffect">
                                  <p:stCondLst>
                                    <p:cond delay="0"/>
                                  </p:stCondLst>
                                  <p:childTnLst>
                                    <p:set>
                                      <p:cBhvr>
                                        <p:cTn id="16" dur="1" fill="hold">
                                          <p:stCondLst>
                                            <p:cond delay="0"/>
                                          </p:stCondLst>
                                        </p:cTn>
                                        <p:tgtEl>
                                          <p:spTgt spid="4">
                                            <p:graphicEl>
                                              <a:dgm id="{E345EF2A-B75C-46F1-A407-8EFB6CD80D26}"/>
                                            </p:graphicEl>
                                          </p:spTgt>
                                        </p:tgtEl>
                                        <p:attrNameLst>
                                          <p:attrName>style.visibility</p:attrName>
                                        </p:attrNameLst>
                                      </p:cBhvr>
                                      <p:to>
                                        <p:strVal val="visible"/>
                                      </p:to>
                                    </p:set>
                                    <p:anim calcmode="lin" valueType="num">
                                      <p:cBhvr additive="base">
                                        <p:cTn id="17" dur="500" fill="hold"/>
                                        <p:tgtEl>
                                          <p:spTgt spid="4">
                                            <p:graphicEl>
                                              <a:dgm id="{E345EF2A-B75C-46F1-A407-8EFB6CD80D26}"/>
                                            </p:graphic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graphicEl>
                                              <a:dgm id="{E345EF2A-B75C-46F1-A407-8EFB6CD80D26}"/>
                                            </p:graphicEl>
                                          </p:spTgt>
                                        </p:tgtEl>
                                        <p:attrNameLst>
                                          <p:attrName>ppt_y</p:attrName>
                                        </p:attrNameLst>
                                      </p:cBhvr>
                                      <p:tavLst>
                                        <p:tav tm="0">
                                          <p:val>
                                            <p:strVal val="0-#ppt_h/2"/>
                                          </p:val>
                                        </p:tav>
                                        <p:tav tm="100000">
                                          <p:val>
                                            <p:strVal val="#ppt_y"/>
                                          </p:val>
                                        </p:tav>
                                      </p:tavLst>
                                    </p:anim>
                                  </p:childTnLst>
                                </p:cTn>
                              </p:par>
                              <p:par>
                                <p:cTn id="19" presetID="2" presetClass="entr" presetSubtype="3" fill="hold" grpId="0" nodeType="withEffect">
                                  <p:stCondLst>
                                    <p:cond delay="0"/>
                                  </p:stCondLst>
                                  <p:childTnLst>
                                    <p:set>
                                      <p:cBhvr>
                                        <p:cTn id="20" dur="1" fill="hold">
                                          <p:stCondLst>
                                            <p:cond delay="0"/>
                                          </p:stCondLst>
                                        </p:cTn>
                                        <p:tgtEl>
                                          <p:spTgt spid="4">
                                            <p:graphicEl>
                                              <a:dgm id="{E5D03476-5A53-4AD9-BD7E-CABF87BCE8DC}"/>
                                            </p:graphicEl>
                                          </p:spTgt>
                                        </p:tgtEl>
                                        <p:attrNameLst>
                                          <p:attrName>style.visibility</p:attrName>
                                        </p:attrNameLst>
                                      </p:cBhvr>
                                      <p:to>
                                        <p:strVal val="visible"/>
                                      </p:to>
                                    </p:set>
                                    <p:anim calcmode="lin" valueType="num">
                                      <p:cBhvr additive="base">
                                        <p:cTn id="21" dur="500" fill="hold"/>
                                        <p:tgtEl>
                                          <p:spTgt spid="4">
                                            <p:graphicEl>
                                              <a:dgm id="{E5D03476-5A53-4AD9-BD7E-CABF87BCE8DC}"/>
                                            </p:graphic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4">
                                            <p:graphicEl>
                                              <a:dgm id="{E5D03476-5A53-4AD9-BD7E-CABF87BCE8DC}"/>
                                            </p:graphic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4">
                                            <p:graphicEl>
                                              <a:dgm id="{DFE03110-1D3D-49A2-9572-FE3FFD3CC09A}"/>
                                            </p:graphicEl>
                                          </p:spTgt>
                                        </p:tgtEl>
                                        <p:attrNameLst>
                                          <p:attrName>style.visibility</p:attrName>
                                        </p:attrNameLst>
                                      </p:cBhvr>
                                      <p:to>
                                        <p:strVal val="visible"/>
                                      </p:to>
                                    </p:set>
                                    <p:anim calcmode="lin" valueType="num">
                                      <p:cBhvr additive="base">
                                        <p:cTn id="27" dur="500" fill="hold"/>
                                        <p:tgtEl>
                                          <p:spTgt spid="4">
                                            <p:graphicEl>
                                              <a:dgm id="{DFE03110-1D3D-49A2-9572-FE3FFD3CC09A}"/>
                                            </p:graphic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4">
                                            <p:graphicEl>
                                              <a:dgm id="{DFE03110-1D3D-49A2-9572-FE3FFD3CC09A}"/>
                                            </p:graphicEl>
                                          </p:spTgt>
                                        </p:tgtEl>
                                        <p:attrNameLst>
                                          <p:attrName>ppt_y</p:attrName>
                                        </p:attrNameLst>
                                      </p:cBhvr>
                                      <p:tavLst>
                                        <p:tav tm="0">
                                          <p:val>
                                            <p:strVal val="0-#ppt_h/2"/>
                                          </p:val>
                                        </p:tav>
                                        <p:tav tm="100000">
                                          <p:val>
                                            <p:strVal val="#ppt_y"/>
                                          </p:val>
                                        </p:tav>
                                      </p:tavLst>
                                    </p:anim>
                                  </p:childTnLst>
                                </p:cTn>
                              </p:par>
                              <p:par>
                                <p:cTn id="29" presetID="2" presetClass="entr" presetSubtype="3" fill="hold" grpId="0" nodeType="withEffect">
                                  <p:stCondLst>
                                    <p:cond delay="0"/>
                                  </p:stCondLst>
                                  <p:childTnLst>
                                    <p:set>
                                      <p:cBhvr>
                                        <p:cTn id="30" dur="1" fill="hold">
                                          <p:stCondLst>
                                            <p:cond delay="0"/>
                                          </p:stCondLst>
                                        </p:cTn>
                                        <p:tgtEl>
                                          <p:spTgt spid="4">
                                            <p:graphicEl>
                                              <a:dgm id="{B6162DA1-AA37-44FD-8DDB-E9129C420910}"/>
                                            </p:graphicEl>
                                          </p:spTgt>
                                        </p:tgtEl>
                                        <p:attrNameLst>
                                          <p:attrName>style.visibility</p:attrName>
                                        </p:attrNameLst>
                                      </p:cBhvr>
                                      <p:to>
                                        <p:strVal val="visible"/>
                                      </p:to>
                                    </p:set>
                                    <p:anim calcmode="lin" valueType="num">
                                      <p:cBhvr additive="base">
                                        <p:cTn id="31" dur="500" fill="hold"/>
                                        <p:tgtEl>
                                          <p:spTgt spid="4">
                                            <p:graphicEl>
                                              <a:dgm id="{B6162DA1-AA37-44FD-8DDB-E9129C420910}"/>
                                            </p:graphic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
                                            <p:graphicEl>
                                              <a:dgm id="{B6162DA1-AA37-44FD-8DDB-E9129C420910}"/>
                                            </p:graphicEl>
                                          </p:spTgt>
                                        </p:tgtEl>
                                        <p:attrNameLst>
                                          <p:attrName>ppt_y</p:attrName>
                                        </p:attrNameLst>
                                      </p:cBhvr>
                                      <p:tavLst>
                                        <p:tav tm="0">
                                          <p:val>
                                            <p:strVal val="0-#ppt_h/2"/>
                                          </p:val>
                                        </p:tav>
                                        <p:tav tm="100000">
                                          <p:val>
                                            <p:strVal val="#ppt_y"/>
                                          </p:val>
                                        </p:tav>
                                      </p:tavLst>
                                    </p:anim>
                                  </p:childTnLst>
                                </p:cTn>
                              </p:par>
                              <p:par>
                                <p:cTn id="33" presetID="2" presetClass="entr" presetSubtype="3" fill="hold" grpId="0" nodeType="withEffect">
                                  <p:stCondLst>
                                    <p:cond delay="0"/>
                                  </p:stCondLst>
                                  <p:childTnLst>
                                    <p:set>
                                      <p:cBhvr>
                                        <p:cTn id="34" dur="1" fill="hold">
                                          <p:stCondLst>
                                            <p:cond delay="0"/>
                                          </p:stCondLst>
                                        </p:cTn>
                                        <p:tgtEl>
                                          <p:spTgt spid="4">
                                            <p:graphicEl>
                                              <a:dgm id="{1A2339F2-2A9D-49BA-AFBD-5ABE74FD400D}"/>
                                            </p:graphicEl>
                                          </p:spTgt>
                                        </p:tgtEl>
                                        <p:attrNameLst>
                                          <p:attrName>style.visibility</p:attrName>
                                        </p:attrNameLst>
                                      </p:cBhvr>
                                      <p:to>
                                        <p:strVal val="visible"/>
                                      </p:to>
                                    </p:set>
                                    <p:anim calcmode="lin" valueType="num">
                                      <p:cBhvr additive="base">
                                        <p:cTn id="35" dur="500" fill="hold"/>
                                        <p:tgtEl>
                                          <p:spTgt spid="4">
                                            <p:graphicEl>
                                              <a:dgm id="{1A2339F2-2A9D-49BA-AFBD-5ABE74FD400D}"/>
                                            </p:graphic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4">
                                            <p:graphicEl>
                                              <a:dgm id="{1A2339F2-2A9D-49BA-AFBD-5ABE74FD400D}"/>
                                            </p:graphic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3" fill="hold" grpId="0" nodeType="clickEffect">
                                  <p:stCondLst>
                                    <p:cond delay="0"/>
                                  </p:stCondLst>
                                  <p:childTnLst>
                                    <p:set>
                                      <p:cBhvr>
                                        <p:cTn id="40" dur="1" fill="hold">
                                          <p:stCondLst>
                                            <p:cond delay="0"/>
                                          </p:stCondLst>
                                        </p:cTn>
                                        <p:tgtEl>
                                          <p:spTgt spid="4">
                                            <p:graphicEl>
                                              <a:dgm id="{5754A513-D26F-4199-97C5-4C6E7726AA68}"/>
                                            </p:graphicEl>
                                          </p:spTgt>
                                        </p:tgtEl>
                                        <p:attrNameLst>
                                          <p:attrName>style.visibility</p:attrName>
                                        </p:attrNameLst>
                                      </p:cBhvr>
                                      <p:to>
                                        <p:strVal val="visible"/>
                                      </p:to>
                                    </p:set>
                                    <p:anim calcmode="lin" valueType="num">
                                      <p:cBhvr additive="base">
                                        <p:cTn id="41" dur="500" fill="hold"/>
                                        <p:tgtEl>
                                          <p:spTgt spid="4">
                                            <p:graphicEl>
                                              <a:dgm id="{5754A513-D26F-4199-97C5-4C6E7726AA68}"/>
                                            </p:graphic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4">
                                            <p:graphicEl>
                                              <a:dgm id="{5754A513-D26F-4199-97C5-4C6E7726AA68}"/>
                                            </p:graphicEl>
                                          </p:spTgt>
                                        </p:tgtEl>
                                        <p:attrNameLst>
                                          <p:attrName>ppt_y</p:attrName>
                                        </p:attrNameLst>
                                      </p:cBhvr>
                                      <p:tavLst>
                                        <p:tav tm="0">
                                          <p:val>
                                            <p:strVal val="0-#ppt_h/2"/>
                                          </p:val>
                                        </p:tav>
                                        <p:tav tm="100000">
                                          <p:val>
                                            <p:strVal val="#ppt_y"/>
                                          </p:val>
                                        </p:tav>
                                      </p:tavLst>
                                    </p:anim>
                                  </p:childTnLst>
                                </p:cTn>
                              </p:par>
                              <p:par>
                                <p:cTn id="43" presetID="2" presetClass="entr" presetSubtype="3" fill="hold" grpId="0" nodeType="withEffect">
                                  <p:stCondLst>
                                    <p:cond delay="0"/>
                                  </p:stCondLst>
                                  <p:childTnLst>
                                    <p:set>
                                      <p:cBhvr>
                                        <p:cTn id="44" dur="1" fill="hold">
                                          <p:stCondLst>
                                            <p:cond delay="0"/>
                                          </p:stCondLst>
                                        </p:cTn>
                                        <p:tgtEl>
                                          <p:spTgt spid="4">
                                            <p:graphicEl>
                                              <a:dgm id="{45E2B700-13C7-4F06-974E-19E584803D7D}"/>
                                            </p:graphicEl>
                                          </p:spTgt>
                                        </p:tgtEl>
                                        <p:attrNameLst>
                                          <p:attrName>style.visibility</p:attrName>
                                        </p:attrNameLst>
                                      </p:cBhvr>
                                      <p:to>
                                        <p:strVal val="visible"/>
                                      </p:to>
                                    </p:set>
                                    <p:anim calcmode="lin" valueType="num">
                                      <p:cBhvr additive="base">
                                        <p:cTn id="45" dur="500" fill="hold"/>
                                        <p:tgtEl>
                                          <p:spTgt spid="4">
                                            <p:graphicEl>
                                              <a:dgm id="{45E2B700-13C7-4F06-974E-19E584803D7D}"/>
                                            </p:graphic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4">
                                            <p:graphicEl>
                                              <a:dgm id="{45E2B700-13C7-4F06-974E-19E584803D7D}"/>
                                            </p:graphicEl>
                                          </p:spTgt>
                                        </p:tgtEl>
                                        <p:attrNameLst>
                                          <p:attrName>ppt_y</p:attrName>
                                        </p:attrNameLst>
                                      </p:cBhvr>
                                      <p:tavLst>
                                        <p:tav tm="0">
                                          <p:val>
                                            <p:strVal val="0-#ppt_h/2"/>
                                          </p:val>
                                        </p:tav>
                                        <p:tav tm="100000">
                                          <p:val>
                                            <p:strVal val="#ppt_y"/>
                                          </p:val>
                                        </p:tav>
                                      </p:tavLst>
                                    </p:anim>
                                  </p:childTnLst>
                                </p:cTn>
                              </p:par>
                              <p:par>
                                <p:cTn id="47" presetID="2" presetClass="entr" presetSubtype="3" fill="hold" grpId="0" nodeType="withEffect">
                                  <p:stCondLst>
                                    <p:cond delay="0"/>
                                  </p:stCondLst>
                                  <p:childTnLst>
                                    <p:set>
                                      <p:cBhvr>
                                        <p:cTn id="48" dur="1" fill="hold">
                                          <p:stCondLst>
                                            <p:cond delay="0"/>
                                          </p:stCondLst>
                                        </p:cTn>
                                        <p:tgtEl>
                                          <p:spTgt spid="4">
                                            <p:graphicEl>
                                              <a:dgm id="{F0CDF392-AFAC-4784-AC76-5452C2AA439E}"/>
                                            </p:graphicEl>
                                          </p:spTgt>
                                        </p:tgtEl>
                                        <p:attrNameLst>
                                          <p:attrName>style.visibility</p:attrName>
                                        </p:attrNameLst>
                                      </p:cBhvr>
                                      <p:to>
                                        <p:strVal val="visible"/>
                                      </p:to>
                                    </p:set>
                                    <p:anim calcmode="lin" valueType="num">
                                      <p:cBhvr additive="base">
                                        <p:cTn id="49" dur="500" fill="hold"/>
                                        <p:tgtEl>
                                          <p:spTgt spid="4">
                                            <p:graphicEl>
                                              <a:dgm id="{F0CDF392-AFAC-4784-AC76-5452C2AA439E}"/>
                                            </p:graphic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
                                            <p:graphicEl>
                                              <a:dgm id="{F0CDF392-AFAC-4784-AC76-5452C2AA439E}"/>
                                            </p:graphic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3" fill="hold" grpId="0" nodeType="clickEffect">
                                  <p:stCondLst>
                                    <p:cond delay="0"/>
                                  </p:stCondLst>
                                  <p:childTnLst>
                                    <p:set>
                                      <p:cBhvr>
                                        <p:cTn id="54" dur="1" fill="hold">
                                          <p:stCondLst>
                                            <p:cond delay="0"/>
                                          </p:stCondLst>
                                        </p:cTn>
                                        <p:tgtEl>
                                          <p:spTgt spid="4">
                                            <p:graphicEl>
                                              <a:dgm id="{9D39CB1A-114D-45ED-9D36-0315234C599F}"/>
                                            </p:graphicEl>
                                          </p:spTgt>
                                        </p:tgtEl>
                                        <p:attrNameLst>
                                          <p:attrName>style.visibility</p:attrName>
                                        </p:attrNameLst>
                                      </p:cBhvr>
                                      <p:to>
                                        <p:strVal val="visible"/>
                                      </p:to>
                                    </p:set>
                                    <p:anim calcmode="lin" valueType="num">
                                      <p:cBhvr additive="base">
                                        <p:cTn id="55" dur="500" fill="hold"/>
                                        <p:tgtEl>
                                          <p:spTgt spid="4">
                                            <p:graphicEl>
                                              <a:dgm id="{9D39CB1A-114D-45ED-9D36-0315234C599F}"/>
                                            </p:graphic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
                                            <p:graphicEl>
                                              <a:dgm id="{9D39CB1A-114D-45ED-9D36-0315234C599F}"/>
                                            </p:graphicEl>
                                          </p:spTgt>
                                        </p:tgtEl>
                                        <p:attrNameLst>
                                          <p:attrName>ppt_y</p:attrName>
                                        </p:attrNameLst>
                                      </p:cBhvr>
                                      <p:tavLst>
                                        <p:tav tm="0">
                                          <p:val>
                                            <p:strVal val="0-#ppt_h/2"/>
                                          </p:val>
                                        </p:tav>
                                        <p:tav tm="100000">
                                          <p:val>
                                            <p:strVal val="#ppt_y"/>
                                          </p:val>
                                        </p:tav>
                                      </p:tavLst>
                                    </p:anim>
                                  </p:childTnLst>
                                </p:cTn>
                              </p:par>
                              <p:par>
                                <p:cTn id="57" presetID="2" presetClass="entr" presetSubtype="3" fill="hold" grpId="0" nodeType="withEffect">
                                  <p:stCondLst>
                                    <p:cond delay="0"/>
                                  </p:stCondLst>
                                  <p:childTnLst>
                                    <p:set>
                                      <p:cBhvr>
                                        <p:cTn id="58" dur="1" fill="hold">
                                          <p:stCondLst>
                                            <p:cond delay="0"/>
                                          </p:stCondLst>
                                        </p:cTn>
                                        <p:tgtEl>
                                          <p:spTgt spid="4">
                                            <p:graphicEl>
                                              <a:dgm id="{9CBFD2B3-A569-4DDD-8F84-F6DF84E6045E}"/>
                                            </p:graphicEl>
                                          </p:spTgt>
                                        </p:tgtEl>
                                        <p:attrNameLst>
                                          <p:attrName>style.visibility</p:attrName>
                                        </p:attrNameLst>
                                      </p:cBhvr>
                                      <p:to>
                                        <p:strVal val="visible"/>
                                      </p:to>
                                    </p:set>
                                    <p:anim calcmode="lin" valueType="num">
                                      <p:cBhvr additive="base">
                                        <p:cTn id="59" dur="500" fill="hold"/>
                                        <p:tgtEl>
                                          <p:spTgt spid="4">
                                            <p:graphicEl>
                                              <a:dgm id="{9CBFD2B3-A569-4DDD-8F84-F6DF84E6045E}"/>
                                            </p:graphic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4">
                                            <p:graphicEl>
                                              <a:dgm id="{9CBFD2B3-A569-4DDD-8F84-F6DF84E6045E}"/>
                                            </p:graphicEl>
                                          </p:spTgt>
                                        </p:tgtEl>
                                        <p:attrNameLst>
                                          <p:attrName>ppt_y</p:attrName>
                                        </p:attrNameLst>
                                      </p:cBhvr>
                                      <p:tavLst>
                                        <p:tav tm="0">
                                          <p:val>
                                            <p:strVal val="0-#ppt_h/2"/>
                                          </p:val>
                                        </p:tav>
                                        <p:tav tm="100000">
                                          <p:val>
                                            <p:strVal val="#ppt_y"/>
                                          </p:val>
                                        </p:tav>
                                      </p:tavLst>
                                    </p:anim>
                                  </p:childTnLst>
                                </p:cTn>
                              </p:par>
                              <p:par>
                                <p:cTn id="61" presetID="2" presetClass="entr" presetSubtype="3" fill="hold" grpId="0" nodeType="withEffect">
                                  <p:stCondLst>
                                    <p:cond delay="0"/>
                                  </p:stCondLst>
                                  <p:childTnLst>
                                    <p:set>
                                      <p:cBhvr>
                                        <p:cTn id="62" dur="1" fill="hold">
                                          <p:stCondLst>
                                            <p:cond delay="0"/>
                                          </p:stCondLst>
                                        </p:cTn>
                                        <p:tgtEl>
                                          <p:spTgt spid="4">
                                            <p:graphicEl>
                                              <a:dgm id="{80AAE605-DE31-47AB-8A6B-94CFE33C9CB5}"/>
                                            </p:graphicEl>
                                          </p:spTgt>
                                        </p:tgtEl>
                                        <p:attrNameLst>
                                          <p:attrName>style.visibility</p:attrName>
                                        </p:attrNameLst>
                                      </p:cBhvr>
                                      <p:to>
                                        <p:strVal val="visible"/>
                                      </p:to>
                                    </p:set>
                                    <p:anim calcmode="lin" valueType="num">
                                      <p:cBhvr additive="base">
                                        <p:cTn id="63" dur="500" fill="hold"/>
                                        <p:tgtEl>
                                          <p:spTgt spid="4">
                                            <p:graphicEl>
                                              <a:dgm id="{80AAE605-DE31-47AB-8A6B-94CFE33C9CB5}"/>
                                            </p:graphicEl>
                                          </p:spTgt>
                                        </p:tgtEl>
                                        <p:attrNameLst>
                                          <p:attrName>ppt_x</p:attrName>
                                        </p:attrNameLst>
                                      </p:cBhvr>
                                      <p:tavLst>
                                        <p:tav tm="0">
                                          <p:val>
                                            <p:strVal val="1+#ppt_w/2"/>
                                          </p:val>
                                        </p:tav>
                                        <p:tav tm="100000">
                                          <p:val>
                                            <p:strVal val="#ppt_x"/>
                                          </p:val>
                                        </p:tav>
                                      </p:tavLst>
                                    </p:anim>
                                    <p:anim calcmode="lin" valueType="num">
                                      <p:cBhvr additive="base">
                                        <p:cTn id="64" dur="500" fill="hold"/>
                                        <p:tgtEl>
                                          <p:spTgt spid="4">
                                            <p:graphicEl>
                                              <a:dgm id="{80AAE605-DE31-47AB-8A6B-94CFE33C9CB5}"/>
                                            </p:graphic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3" fill="hold" grpId="0" nodeType="clickEffect">
                                  <p:stCondLst>
                                    <p:cond delay="0"/>
                                  </p:stCondLst>
                                  <p:childTnLst>
                                    <p:set>
                                      <p:cBhvr>
                                        <p:cTn id="68" dur="1" fill="hold">
                                          <p:stCondLst>
                                            <p:cond delay="0"/>
                                          </p:stCondLst>
                                        </p:cTn>
                                        <p:tgtEl>
                                          <p:spTgt spid="4">
                                            <p:graphicEl>
                                              <a:dgm id="{6DA633F3-336A-4AE1-BF4A-C524FE35D272}"/>
                                            </p:graphicEl>
                                          </p:spTgt>
                                        </p:tgtEl>
                                        <p:attrNameLst>
                                          <p:attrName>style.visibility</p:attrName>
                                        </p:attrNameLst>
                                      </p:cBhvr>
                                      <p:to>
                                        <p:strVal val="visible"/>
                                      </p:to>
                                    </p:set>
                                    <p:anim calcmode="lin" valueType="num">
                                      <p:cBhvr additive="base">
                                        <p:cTn id="69" dur="500" fill="hold"/>
                                        <p:tgtEl>
                                          <p:spTgt spid="4">
                                            <p:graphicEl>
                                              <a:dgm id="{6DA633F3-336A-4AE1-BF4A-C524FE35D272}"/>
                                            </p:graphicEl>
                                          </p:spTgt>
                                        </p:tgtEl>
                                        <p:attrNameLst>
                                          <p:attrName>ppt_x</p:attrName>
                                        </p:attrNameLst>
                                      </p:cBhvr>
                                      <p:tavLst>
                                        <p:tav tm="0">
                                          <p:val>
                                            <p:strVal val="1+#ppt_w/2"/>
                                          </p:val>
                                        </p:tav>
                                        <p:tav tm="100000">
                                          <p:val>
                                            <p:strVal val="#ppt_x"/>
                                          </p:val>
                                        </p:tav>
                                      </p:tavLst>
                                    </p:anim>
                                    <p:anim calcmode="lin" valueType="num">
                                      <p:cBhvr additive="base">
                                        <p:cTn id="70" dur="500" fill="hold"/>
                                        <p:tgtEl>
                                          <p:spTgt spid="4">
                                            <p:graphicEl>
                                              <a:dgm id="{6DA633F3-336A-4AE1-BF4A-C524FE35D272}"/>
                                            </p:graphicEl>
                                          </p:spTgt>
                                        </p:tgtEl>
                                        <p:attrNameLst>
                                          <p:attrName>ppt_y</p:attrName>
                                        </p:attrNameLst>
                                      </p:cBhvr>
                                      <p:tavLst>
                                        <p:tav tm="0">
                                          <p:val>
                                            <p:strVal val="0-#ppt_h/2"/>
                                          </p:val>
                                        </p:tav>
                                        <p:tav tm="100000">
                                          <p:val>
                                            <p:strVal val="#ppt_y"/>
                                          </p:val>
                                        </p:tav>
                                      </p:tavLst>
                                    </p:anim>
                                  </p:childTnLst>
                                </p:cTn>
                              </p:par>
                              <p:par>
                                <p:cTn id="71" presetID="2" presetClass="entr" presetSubtype="3" fill="hold" grpId="0" nodeType="withEffect">
                                  <p:stCondLst>
                                    <p:cond delay="0"/>
                                  </p:stCondLst>
                                  <p:childTnLst>
                                    <p:set>
                                      <p:cBhvr>
                                        <p:cTn id="72" dur="1" fill="hold">
                                          <p:stCondLst>
                                            <p:cond delay="0"/>
                                          </p:stCondLst>
                                        </p:cTn>
                                        <p:tgtEl>
                                          <p:spTgt spid="4">
                                            <p:graphicEl>
                                              <a:dgm id="{33868537-BF62-4EF2-9859-4DA3957A7368}"/>
                                            </p:graphicEl>
                                          </p:spTgt>
                                        </p:tgtEl>
                                        <p:attrNameLst>
                                          <p:attrName>style.visibility</p:attrName>
                                        </p:attrNameLst>
                                      </p:cBhvr>
                                      <p:to>
                                        <p:strVal val="visible"/>
                                      </p:to>
                                    </p:set>
                                    <p:anim calcmode="lin" valueType="num">
                                      <p:cBhvr additive="base">
                                        <p:cTn id="73" dur="500" fill="hold"/>
                                        <p:tgtEl>
                                          <p:spTgt spid="4">
                                            <p:graphicEl>
                                              <a:dgm id="{33868537-BF62-4EF2-9859-4DA3957A7368}"/>
                                            </p:graphic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4">
                                            <p:graphicEl>
                                              <a:dgm id="{33868537-BF62-4EF2-9859-4DA3957A7368}"/>
                                            </p:graphicEl>
                                          </p:spTgt>
                                        </p:tgtEl>
                                        <p:attrNameLst>
                                          <p:attrName>ppt_y</p:attrName>
                                        </p:attrNameLst>
                                      </p:cBhvr>
                                      <p:tavLst>
                                        <p:tav tm="0">
                                          <p:val>
                                            <p:strVal val="0-#ppt_h/2"/>
                                          </p:val>
                                        </p:tav>
                                        <p:tav tm="100000">
                                          <p:val>
                                            <p:strVal val="#ppt_y"/>
                                          </p:val>
                                        </p:tav>
                                      </p:tavLst>
                                    </p:anim>
                                  </p:childTnLst>
                                </p:cTn>
                              </p:par>
                              <p:par>
                                <p:cTn id="75" presetID="2" presetClass="entr" presetSubtype="3" fill="hold" grpId="0" nodeType="withEffect">
                                  <p:stCondLst>
                                    <p:cond delay="0"/>
                                  </p:stCondLst>
                                  <p:childTnLst>
                                    <p:set>
                                      <p:cBhvr>
                                        <p:cTn id="76" dur="1" fill="hold">
                                          <p:stCondLst>
                                            <p:cond delay="0"/>
                                          </p:stCondLst>
                                        </p:cTn>
                                        <p:tgtEl>
                                          <p:spTgt spid="4">
                                            <p:graphicEl>
                                              <a:dgm id="{D04D035C-C175-4127-A6C0-3CA7DA05A543}"/>
                                            </p:graphicEl>
                                          </p:spTgt>
                                        </p:tgtEl>
                                        <p:attrNameLst>
                                          <p:attrName>style.visibility</p:attrName>
                                        </p:attrNameLst>
                                      </p:cBhvr>
                                      <p:to>
                                        <p:strVal val="visible"/>
                                      </p:to>
                                    </p:set>
                                    <p:anim calcmode="lin" valueType="num">
                                      <p:cBhvr additive="base">
                                        <p:cTn id="77" dur="500" fill="hold"/>
                                        <p:tgtEl>
                                          <p:spTgt spid="4">
                                            <p:graphicEl>
                                              <a:dgm id="{D04D035C-C175-4127-A6C0-3CA7DA05A543}"/>
                                            </p:graphic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4">
                                            <p:graphicEl>
                                              <a:dgm id="{D04D035C-C175-4127-A6C0-3CA7DA05A543}"/>
                                            </p:graphicEl>
                                          </p:spTgt>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3" fill="hold" grpId="0" nodeType="clickEffect">
                                  <p:stCondLst>
                                    <p:cond delay="0"/>
                                  </p:stCondLst>
                                  <p:childTnLst>
                                    <p:set>
                                      <p:cBhvr>
                                        <p:cTn id="82" dur="1" fill="hold">
                                          <p:stCondLst>
                                            <p:cond delay="0"/>
                                          </p:stCondLst>
                                        </p:cTn>
                                        <p:tgtEl>
                                          <p:spTgt spid="4">
                                            <p:graphicEl>
                                              <a:dgm id="{28DC15FC-4305-4F16-9B4F-D1EAA1AE6D27}"/>
                                            </p:graphicEl>
                                          </p:spTgt>
                                        </p:tgtEl>
                                        <p:attrNameLst>
                                          <p:attrName>style.visibility</p:attrName>
                                        </p:attrNameLst>
                                      </p:cBhvr>
                                      <p:to>
                                        <p:strVal val="visible"/>
                                      </p:to>
                                    </p:set>
                                    <p:anim calcmode="lin" valueType="num">
                                      <p:cBhvr additive="base">
                                        <p:cTn id="83" dur="500" fill="hold"/>
                                        <p:tgtEl>
                                          <p:spTgt spid="4">
                                            <p:graphicEl>
                                              <a:dgm id="{28DC15FC-4305-4F16-9B4F-D1EAA1AE6D27}"/>
                                            </p:graphicEl>
                                          </p:spTgt>
                                        </p:tgtEl>
                                        <p:attrNameLst>
                                          <p:attrName>ppt_x</p:attrName>
                                        </p:attrNameLst>
                                      </p:cBhvr>
                                      <p:tavLst>
                                        <p:tav tm="0">
                                          <p:val>
                                            <p:strVal val="1+#ppt_w/2"/>
                                          </p:val>
                                        </p:tav>
                                        <p:tav tm="100000">
                                          <p:val>
                                            <p:strVal val="#ppt_x"/>
                                          </p:val>
                                        </p:tav>
                                      </p:tavLst>
                                    </p:anim>
                                    <p:anim calcmode="lin" valueType="num">
                                      <p:cBhvr additive="base">
                                        <p:cTn id="84" dur="500" fill="hold"/>
                                        <p:tgtEl>
                                          <p:spTgt spid="4">
                                            <p:graphicEl>
                                              <a:dgm id="{28DC15FC-4305-4F16-9B4F-D1EAA1AE6D27}"/>
                                            </p:graphicEl>
                                          </p:spTgt>
                                        </p:tgtEl>
                                        <p:attrNameLst>
                                          <p:attrName>ppt_y</p:attrName>
                                        </p:attrNameLst>
                                      </p:cBhvr>
                                      <p:tavLst>
                                        <p:tav tm="0">
                                          <p:val>
                                            <p:strVal val="0-#ppt_h/2"/>
                                          </p:val>
                                        </p:tav>
                                        <p:tav tm="100000">
                                          <p:val>
                                            <p:strVal val="#ppt_y"/>
                                          </p:val>
                                        </p:tav>
                                      </p:tavLst>
                                    </p:anim>
                                  </p:childTnLst>
                                </p:cTn>
                              </p:par>
                              <p:par>
                                <p:cTn id="85" presetID="2" presetClass="entr" presetSubtype="3" fill="hold" grpId="0" nodeType="withEffect">
                                  <p:stCondLst>
                                    <p:cond delay="0"/>
                                  </p:stCondLst>
                                  <p:childTnLst>
                                    <p:set>
                                      <p:cBhvr>
                                        <p:cTn id="86" dur="1" fill="hold">
                                          <p:stCondLst>
                                            <p:cond delay="0"/>
                                          </p:stCondLst>
                                        </p:cTn>
                                        <p:tgtEl>
                                          <p:spTgt spid="4">
                                            <p:graphicEl>
                                              <a:dgm id="{270EA5CA-C145-4F86-B989-116736395541}"/>
                                            </p:graphicEl>
                                          </p:spTgt>
                                        </p:tgtEl>
                                        <p:attrNameLst>
                                          <p:attrName>style.visibility</p:attrName>
                                        </p:attrNameLst>
                                      </p:cBhvr>
                                      <p:to>
                                        <p:strVal val="visible"/>
                                      </p:to>
                                    </p:set>
                                    <p:anim calcmode="lin" valueType="num">
                                      <p:cBhvr additive="base">
                                        <p:cTn id="87" dur="500" fill="hold"/>
                                        <p:tgtEl>
                                          <p:spTgt spid="4">
                                            <p:graphicEl>
                                              <a:dgm id="{270EA5CA-C145-4F86-B989-116736395541}"/>
                                            </p:graphicEl>
                                          </p:spTgt>
                                        </p:tgtEl>
                                        <p:attrNameLst>
                                          <p:attrName>ppt_x</p:attrName>
                                        </p:attrNameLst>
                                      </p:cBhvr>
                                      <p:tavLst>
                                        <p:tav tm="0">
                                          <p:val>
                                            <p:strVal val="1+#ppt_w/2"/>
                                          </p:val>
                                        </p:tav>
                                        <p:tav tm="100000">
                                          <p:val>
                                            <p:strVal val="#ppt_x"/>
                                          </p:val>
                                        </p:tav>
                                      </p:tavLst>
                                    </p:anim>
                                    <p:anim calcmode="lin" valueType="num">
                                      <p:cBhvr additive="base">
                                        <p:cTn id="88" dur="500" fill="hold"/>
                                        <p:tgtEl>
                                          <p:spTgt spid="4">
                                            <p:graphicEl>
                                              <a:dgm id="{270EA5CA-C145-4F86-B989-116736395541}"/>
                                            </p:graphicEl>
                                          </p:spTgt>
                                        </p:tgtEl>
                                        <p:attrNameLst>
                                          <p:attrName>ppt_y</p:attrName>
                                        </p:attrNameLst>
                                      </p:cBhvr>
                                      <p:tavLst>
                                        <p:tav tm="0">
                                          <p:val>
                                            <p:strVal val="0-#ppt_h/2"/>
                                          </p:val>
                                        </p:tav>
                                        <p:tav tm="100000">
                                          <p:val>
                                            <p:strVal val="#ppt_y"/>
                                          </p:val>
                                        </p:tav>
                                      </p:tavLst>
                                    </p:anim>
                                  </p:childTnLst>
                                </p:cTn>
                              </p:par>
                              <p:par>
                                <p:cTn id="89" presetID="2" presetClass="entr" presetSubtype="3" fill="hold" grpId="0" nodeType="withEffect">
                                  <p:stCondLst>
                                    <p:cond delay="0"/>
                                  </p:stCondLst>
                                  <p:childTnLst>
                                    <p:set>
                                      <p:cBhvr>
                                        <p:cTn id="90" dur="1" fill="hold">
                                          <p:stCondLst>
                                            <p:cond delay="0"/>
                                          </p:stCondLst>
                                        </p:cTn>
                                        <p:tgtEl>
                                          <p:spTgt spid="4">
                                            <p:graphicEl>
                                              <a:dgm id="{C0EE39A1-3EEB-4895-9701-7030A6B9F216}"/>
                                            </p:graphicEl>
                                          </p:spTgt>
                                        </p:tgtEl>
                                        <p:attrNameLst>
                                          <p:attrName>style.visibility</p:attrName>
                                        </p:attrNameLst>
                                      </p:cBhvr>
                                      <p:to>
                                        <p:strVal val="visible"/>
                                      </p:to>
                                    </p:set>
                                    <p:anim calcmode="lin" valueType="num">
                                      <p:cBhvr additive="base">
                                        <p:cTn id="91" dur="500" fill="hold"/>
                                        <p:tgtEl>
                                          <p:spTgt spid="4">
                                            <p:graphicEl>
                                              <a:dgm id="{C0EE39A1-3EEB-4895-9701-7030A6B9F216}"/>
                                            </p:graphicEl>
                                          </p:spTgt>
                                        </p:tgtEl>
                                        <p:attrNameLst>
                                          <p:attrName>ppt_x</p:attrName>
                                        </p:attrNameLst>
                                      </p:cBhvr>
                                      <p:tavLst>
                                        <p:tav tm="0">
                                          <p:val>
                                            <p:strVal val="1+#ppt_w/2"/>
                                          </p:val>
                                        </p:tav>
                                        <p:tav tm="100000">
                                          <p:val>
                                            <p:strVal val="#ppt_x"/>
                                          </p:val>
                                        </p:tav>
                                      </p:tavLst>
                                    </p:anim>
                                    <p:anim calcmode="lin" valueType="num">
                                      <p:cBhvr additive="base">
                                        <p:cTn id="92" dur="500" fill="hold"/>
                                        <p:tgtEl>
                                          <p:spTgt spid="4">
                                            <p:graphicEl>
                                              <a:dgm id="{C0EE39A1-3EEB-4895-9701-7030A6B9F216}"/>
                                            </p:graphicEl>
                                          </p:spTgt>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3" fill="hold" grpId="0" nodeType="clickEffect">
                                  <p:stCondLst>
                                    <p:cond delay="0"/>
                                  </p:stCondLst>
                                  <p:childTnLst>
                                    <p:set>
                                      <p:cBhvr>
                                        <p:cTn id="96" dur="1" fill="hold">
                                          <p:stCondLst>
                                            <p:cond delay="0"/>
                                          </p:stCondLst>
                                        </p:cTn>
                                        <p:tgtEl>
                                          <p:spTgt spid="4">
                                            <p:graphicEl>
                                              <a:dgm id="{CA69D754-C5D0-4254-8BC0-711684A81F57}"/>
                                            </p:graphicEl>
                                          </p:spTgt>
                                        </p:tgtEl>
                                        <p:attrNameLst>
                                          <p:attrName>style.visibility</p:attrName>
                                        </p:attrNameLst>
                                      </p:cBhvr>
                                      <p:to>
                                        <p:strVal val="visible"/>
                                      </p:to>
                                    </p:set>
                                    <p:anim calcmode="lin" valueType="num">
                                      <p:cBhvr additive="base">
                                        <p:cTn id="97" dur="500" fill="hold"/>
                                        <p:tgtEl>
                                          <p:spTgt spid="4">
                                            <p:graphicEl>
                                              <a:dgm id="{CA69D754-C5D0-4254-8BC0-711684A81F57}"/>
                                            </p:graphicEl>
                                          </p:spTgt>
                                        </p:tgtEl>
                                        <p:attrNameLst>
                                          <p:attrName>ppt_x</p:attrName>
                                        </p:attrNameLst>
                                      </p:cBhvr>
                                      <p:tavLst>
                                        <p:tav tm="0">
                                          <p:val>
                                            <p:strVal val="1+#ppt_w/2"/>
                                          </p:val>
                                        </p:tav>
                                        <p:tav tm="100000">
                                          <p:val>
                                            <p:strVal val="#ppt_x"/>
                                          </p:val>
                                        </p:tav>
                                      </p:tavLst>
                                    </p:anim>
                                    <p:anim calcmode="lin" valueType="num">
                                      <p:cBhvr additive="base">
                                        <p:cTn id="98" dur="500" fill="hold"/>
                                        <p:tgtEl>
                                          <p:spTgt spid="4">
                                            <p:graphicEl>
                                              <a:dgm id="{CA69D754-C5D0-4254-8BC0-711684A81F57}"/>
                                            </p:graphicEl>
                                          </p:spTgt>
                                        </p:tgtEl>
                                        <p:attrNameLst>
                                          <p:attrName>ppt_y</p:attrName>
                                        </p:attrNameLst>
                                      </p:cBhvr>
                                      <p:tavLst>
                                        <p:tav tm="0">
                                          <p:val>
                                            <p:strVal val="0-#ppt_h/2"/>
                                          </p:val>
                                        </p:tav>
                                        <p:tav tm="100000">
                                          <p:val>
                                            <p:strVal val="#ppt_y"/>
                                          </p:val>
                                        </p:tav>
                                      </p:tavLst>
                                    </p:anim>
                                  </p:childTnLst>
                                </p:cTn>
                              </p:par>
                              <p:par>
                                <p:cTn id="99" presetID="2" presetClass="entr" presetSubtype="3" fill="hold" grpId="0" nodeType="withEffect">
                                  <p:stCondLst>
                                    <p:cond delay="0"/>
                                  </p:stCondLst>
                                  <p:childTnLst>
                                    <p:set>
                                      <p:cBhvr>
                                        <p:cTn id="100" dur="1" fill="hold">
                                          <p:stCondLst>
                                            <p:cond delay="0"/>
                                          </p:stCondLst>
                                        </p:cTn>
                                        <p:tgtEl>
                                          <p:spTgt spid="4">
                                            <p:graphicEl>
                                              <a:dgm id="{76F0E622-ED4A-4459-BA5D-EE32F184CDDD}"/>
                                            </p:graphicEl>
                                          </p:spTgt>
                                        </p:tgtEl>
                                        <p:attrNameLst>
                                          <p:attrName>style.visibility</p:attrName>
                                        </p:attrNameLst>
                                      </p:cBhvr>
                                      <p:to>
                                        <p:strVal val="visible"/>
                                      </p:to>
                                    </p:set>
                                    <p:anim calcmode="lin" valueType="num">
                                      <p:cBhvr additive="base">
                                        <p:cTn id="101" dur="500" fill="hold"/>
                                        <p:tgtEl>
                                          <p:spTgt spid="4">
                                            <p:graphicEl>
                                              <a:dgm id="{76F0E622-ED4A-4459-BA5D-EE32F184CDDD}"/>
                                            </p:graphicEl>
                                          </p:spTgt>
                                        </p:tgtEl>
                                        <p:attrNameLst>
                                          <p:attrName>ppt_x</p:attrName>
                                        </p:attrNameLst>
                                      </p:cBhvr>
                                      <p:tavLst>
                                        <p:tav tm="0">
                                          <p:val>
                                            <p:strVal val="1+#ppt_w/2"/>
                                          </p:val>
                                        </p:tav>
                                        <p:tav tm="100000">
                                          <p:val>
                                            <p:strVal val="#ppt_x"/>
                                          </p:val>
                                        </p:tav>
                                      </p:tavLst>
                                    </p:anim>
                                    <p:anim calcmode="lin" valueType="num">
                                      <p:cBhvr additive="base">
                                        <p:cTn id="102" dur="500" fill="hold"/>
                                        <p:tgtEl>
                                          <p:spTgt spid="4">
                                            <p:graphicEl>
                                              <a:dgm id="{76F0E622-ED4A-4459-BA5D-EE32F184CDDD}"/>
                                            </p:graphicEl>
                                          </p:spTgt>
                                        </p:tgtEl>
                                        <p:attrNameLst>
                                          <p:attrName>ppt_y</p:attrName>
                                        </p:attrNameLst>
                                      </p:cBhvr>
                                      <p:tavLst>
                                        <p:tav tm="0">
                                          <p:val>
                                            <p:strVal val="0-#ppt_h/2"/>
                                          </p:val>
                                        </p:tav>
                                        <p:tav tm="100000">
                                          <p:val>
                                            <p:strVal val="#ppt_y"/>
                                          </p:val>
                                        </p:tav>
                                      </p:tavLst>
                                    </p:anim>
                                  </p:childTnLst>
                                </p:cTn>
                              </p:par>
                              <p:par>
                                <p:cTn id="103" presetID="2" presetClass="entr" presetSubtype="3" fill="hold" grpId="0" nodeType="withEffect">
                                  <p:stCondLst>
                                    <p:cond delay="0"/>
                                  </p:stCondLst>
                                  <p:childTnLst>
                                    <p:set>
                                      <p:cBhvr>
                                        <p:cTn id="104" dur="1" fill="hold">
                                          <p:stCondLst>
                                            <p:cond delay="0"/>
                                          </p:stCondLst>
                                        </p:cTn>
                                        <p:tgtEl>
                                          <p:spTgt spid="4">
                                            <p:graphicEl>
                                              <a:dgm id="{296A2F1F-9847-4318-A12F-0B26D3E7A529}"/>
                                            </p:graphicEl>
                                          </p:spTgt>
                                        </p:tgtEl>
                                        <p:attrNameLst>
                                          <p:attrName>style.visibility</p:attrName>
                                        </p:attrNameLst>
                                      </p:cBhvr>
                                      <p:to>
                                        <p:strVal val="visible"/>
                                      </p:to>
                                    </p:set>
                                    <p:anim calcmode="lin" valueType="num">
                                      <p:cBhvr additive="base">
                                        <p:cTn id="105" dur="500" fill="hold"/>
                                        <p:tgtEl>
                                          <p:spTgt spid="4">
                                            <p:graphicEl>
                                              <a:dgm id="{296A2F1F-9847-4318-A12F-0B26D3E7A529}"/>
                                            </p:graphicEl>
                                          </p:spTgt>
                                        </p:tgtEl>
                                        <p:attrNameLst>
                                          <p:attrName>ppt_x</p:attrName>
                                        </p:attrNameLst>
                                      </p:cBhvr>
                                      <p:tavLst>
                                        <p:tav tm="0">
                                          <p:val>
                                            <p:strVal val="1+#ppt_w/2"/>
                                          </p:val>
                                        </p:tav>
                                        <p:tav tm="100000">
                                          <p:val>
                                            <p:strVal val="#ppt_x"/>
                                          </p:val>
                                        </p:tav>
                                      </p:tavLst>
                                    </p:anim>
                                    <p:anim calcmode="lin" valueType="num">
                                      <p:cBhvr additive="base">
                                        <p:cTn id="106" dur="500" fill="hold"/>
                                        <p:tgtEl>
                                          <p:spTgt spid="4">
                                            <p:graphicEl>
                                              <a:dgm id="{296A2F1F-9847-4318-A12F-0B26D3E7A529}"/>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5000" t="-19000" r="-2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59994E2-CD89-5563-5F2D-96541091502F}"/>
              </a:ext>
            </a:extLst>
          </p:cNvPr>
          <p:cNvSpPr txBox="1"/>
          <p:nvPr/>
        </p:nvSpPr>
        <p:spPr>
          <a:xfrm>
            <a:off x="265944" y="31881"/>
            <a:ext cx="11683167" cy="369332"/>
          </a:xfrm>
          <a:prstGeom prst="rect">
            <a:avLst/>
          </a:prstGeom>
          <a:noFill/>
        </p:spPr>
        <p:txBody>
          <a:bodyPr wrap="square">
            <a:spAutoFit/>
          </a:bodyPr>
          <a:lstStyle/>
          <a:p>
            <a:pPr algn="ctr"/>
            <a:r>
              <a:rPr lang="es-ES" b="1" dirty="0"/>
              <a:t>Doquiera nos volvamos, oímos la voz de Dios, contemplamos la obra de sus manos y comprendemos su carácter.</a:t>
            </a:r>
          </a:p>
        </p:txBody>
      </p:sp>
      <p:pic>
        <p:nvPicPr>
          <p:cNvPr id="8" name="Imagen 7">
            <a:extLst>
              <a:ext uri="{FF2B5EF4-FFF2-40B4-BE49-F238E27FC236}">
                <a16:creationId xmlns:a16="http://schemas.microsoft.com/office/drawing/2014/main" id="{58BBD7EE-70EC-DC37-1DA3-2B045215FD55}"/>
              </a:ext>
            </a:extLst>
          </p:cNvPr>
          <p:cNvPicPr>
            <a:picLocks noChangeAspect="1"/>
          </p:cNvPicPr>
          <p:nvPr/>
        </p:nvPicPr>
        <p:blipFill>
          <a:blip r:embed="rId3"/>
          <a:stretch>
            <a:fillRect/>
          </a:stretch>
        </p:blipFill>
        <p:spPr>
          <a:xfrm>
            <a:off x="369053" y="401212"/>
            <a:ext cx="11580059" cy="6332845"/>
          </a:xfrm>
          <a:prstGeom prst="rect">
            <a:avLst/>
          </a:prstGeom>
          <a:ln w="38100" cap="sq">
            <a:solidFill>
              <a:srgbClr val="A0B5A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505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2450"/>
                            </p:stCondLst>
                            <p:childTnLst>
                              <p:par>
                                <p:cTn id="9" presetID="32" presetClass="emph" presetSubtype="0" fill="hold" nodeType="after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6000" t="-19000" r="-2000" b="-3000"/>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018143A0-E00C-AF94-9BA8-B1FBD67E1FC5}"/>
              </a:ext>
            </a:extLst>
          </p:cNvPr>
          <p:cNvGraphicFramePr/>
          <p:nvPr>
            <p:extLst>
              <p:ext uri="{D42A27DB-BD31-4B8C-83A1-F6EECF244321}">
                <p14:modId xmlns:p14="http://schemas.microsoft.com/office/powerpoint/2010/main" val="723304593"/>
              </p:ext>
            </p:extLst>
          </p:nvPr>
        </p:nvGraphicFramePr>
        <p:xfrm>
          <a:off x="72557" y="-2926076"/>
          <a:ext cx="12024193" cy="9692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459994E2-CD89-5563-5F2D-96541091502F}"/>
              </a:ext>
            </a:extLst>
          </p:cNvPr>
          <p:cNvSpPr txBox="1"/>
          <p:nvPr/>
        </p:nvSpPr>
        <p:spPr>
          <a:xfrm>
            <a:off x="0" y="13124"/>
            <a:ext cx="12192000" cy="369332"/>
          </a:xfrm>
          <a:prstGeom prst="rect">
            <a:avLst/>
          </a:prstGeom>
          <a:noFill/>
        </p:spPr>
        <p:txBody>
          <a:bodyPr wrap="square">
            <a:spAutoFit/>
          </a:bodyPr>
          <a:lstStyle/>
          <a:p>
            <a:pPr algn="ctr"/>
            <a:r>
              <a:rPr lang="es-ES" b="1" dirty="0"/>
              <a:t>Doquiera nos volvamos, oímos la voz de Dios, contemplamos la obra de sus manos y comprendemos su carácter.</a:t>
            </a:r>
          </a:p>
        </p:txBody>
      </p:sp>
      <p:pic>
        <p:nvPicPr>
          <p:cNvPr id="2" name="Imagen 1">
            <a:extLst>
              <a:ext uri="{FF2B5EF4-FFF2-40B4-BE49-F238E27FC236}">
                <a16:creationId xmlns:a16="http://schemas.microsoft.com/office/drawing/2014/main" id="{68BBFB41-8D15-FB38-E01D-46D49B1A3857}"/>
              </a:ext>
            </a:extLst>
          </p:cNvPr>
          <p:cNvPicPr>
            <a:picLocks noChangeAspect="1"/>
          </p:cNvPicPr>
          <p:nvPr/>
        </p:nvPicPr>
        <p:blipFill>
          <a:blip r:embed="rId8"/>
          <a:stretch>
            <a:fillRect/>
          </a:stretch>
        </p:blipFill>
        <p:spPr>
          <a:xfrm>
            <a:off x="190637" y="4234972"/>
            <a:ext cx="4825500" cy="2531589"/>
          </a:xfrm>
          <a:prstGeom prst="rect">
            <a:avLst/>
          </a:prstGeom>
          <a:ln>
            <a:noFill/>
          </a:ln>
          <a:effectLst>
            <a:softEdge rad="112500"/>
          </a:effectLst>
        </p:spPr>
      </p:pic>
    </p:spTree>
    <p:extLst>
      <p:ext uri="{BB962C8B-B14F-4D97-AF65-F5344CB8AC3E}">
        <p14:creationId xmlns:p14="http://schemas.microsoft.com/office/powerpoint/2010/main" val="263588367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9" fill="hold" grpId="0" nodeType="afterEffect">
                                  <p:stCondLst>
                                    <p:cond delay="0"/>
                                  </p:stCondLst>
                                  <p:childTnLst>
                                    <p:set>
                                      <p:cBhvr>
                                        <p:cTn id="12" dur="1" fill="hold">
                                          <p:stCondLst>
                                            <p:cond delay="0"/>
                                          </p:stCondLst>
                                        </p:cTn>
                                        <p:tgtEl>
                                          <p:spTgt spid="4">
                                            <p:graphicEl>
                                              <a:dgm id="{C2994DCC-B63C-4143-8FC5-71002FAAC40C}"/>
                                            </p:graphicEl>
                                          </p:spTgt>
                                        </p:tgtEl>
                                        <p:attrNameLst>
                                          <p:attrName>style.visibility</p:attrName>
                                        </p:attrNameLst>
                                      </p:cBhvr>
                                      <p:to>
                                        <p:strVal val="visible"/>
                                      </p:to>
                                    </p:set>
                                    <p:anim calcmode="lin" valueType="num">
                                      <p:cBhvr additive="base">
                                        <p:cTn id="13" dur="500" fill="hold"/>
                                        <p:tgtEl>
                                          <p:spTgt spid="4">
                                            <p:graphicEl>
                                              <a:dgm id="{C2994DCC-B63C-4143-8FC5-71002FAAC40C}"/>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graphicEl>
                                              <a:dgm id="{C2994DCC-B63C-4143-8FC5-71002FAAC40C}"/>
                                            </p:graphicEl>
                                          </p:spTgt>
                                        </p:tgtEl>
                                        <p:attrNameLst>
                                          <p:attrName>ppt_y</p:attrName>
                                        </p:attrNameLst>
                                      </p:cBhvr>
                                      <p:tavLst>
                                        <p:tav tm="0">
                                          <p:val>
                                            <p:strVal val="0-#ppt_h/2"/>
                                          </p:val>
                                        </p:tav>
                                        <p:tav tm="100000">
                                          <p:val>
                                            <p:strVal val="#ppt_y"/>
                                          </p:val>
                                        </p:tav>
                                      </p:tavLst>
                                    </p:anim>
                                  </p:childTnLst>
                                </p:cTn>
                              </p:par>
                              <p:par>
                                <p:cTn id="15" presetID="2" presetClass="entr" presetSubtype="9" fill="hold" grpId="0" nodeType="withEffect">
                                  <p:stCondLst>
                                    <p:cond delay="0"/>
                                  </p:stCondLst>
                                  <p:childTnLst>
                                    <p:set>
                                      <p:cBhvr>
                                        <p:cTn id="16" dur="1" fill="hold">
                                          <p:stCondLst>
                                            <p:cond delay="0"/>
                                          </p:stCondLst>
                                        </p:cTn>
                                        <p:tgtEl>
                                          <p:spTgt spid="4">
                                            <p:graphicEl>
                                              <a:dgm id="{4C70D656-A2CB-4B3F-9F62-72B8C719B52A}"/>
                                            </p:graphicEl>
                                          </p:spTgt>
                                        </p:tgtEl>
                                        <p:attrNameLst>
                                          <p:attrName>style.visibility</p:attrName>
                                        </p:attrNameLst>
                                      </p:cBhvr>
                                      <p:to>
                                        <p:strVal val="visible"/>
                                      </p:to>
                                    </p:set>
                                    <p:anim calcmode="lin" valueType="num">
                                      <p:cBhvr additive="base">
                                        <p:cTn id="17" dur="500" fill="hold"/>
                                        <p:tgtEl>
                                          <p:spTgt spid="4">
                                            <p:graphicEl>
                                              <a:dgm id="{4C70D656-A2CB-4B3F-9F62-72B8C719B52A}"/>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
                                            <p:graphicEl>
                                              <a:dgm id="{4C70D656-A2CB-4B3F-9F62-72B8C719B52A}"/>
                                            </p:graphicEl>
                                          </p:spTgt>
                                        </p:tgtEl>
                                        <p:attrNameLst>
                                          <p:attrName>ppt_y</p:attrName>
                                        </p:attrNameLst>
                                      </p:cBhvr>
                                      <p:tavLst>
                                        <p:tav tm="0">
                                          <p:val>
                                            <p:strVal val="0-#ppt_h/2"/>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4">
                                            <p:graphicEl>
                                              <a:dgm id="{A0DC94E8-25E0-4F6B-A042-6956BF115763}"/>
                                            </p:graphicEl>
                                          </p:spTgt>
                                        </p:tgtEl>
                                        <p:attrNameLst>
                                          <p:attrName>style.visibility</p:attrName>
                                        </p:attrNameLst>
                                      </p:cBhvr>
                                      <p:to>
                                        <p:strVal val="visible"/>
                                      </p:to>
                                    </p:set>
                                    <p:anim calcmode="lin" valueType="num">
                                      <p:cBhvr additive="base">
                                        <p:cTn id="21" dur="500" fill="hold"/>
                                        <p:tgtEl>
                                          <p:spTgt spid="4">
                                            <p:graphicEl>
                                              <a:dgm id="{A0DC94E8-25E0-4F6B-A042-6956BF115763}"/>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4">
                                            <p:graphicEl>
                                              <a:dgm id="{A0DC94E8-25E0-4F6B-A042-6956BF115763}"/>
                                            </p:graphicEl>
                                          </p:spTgt>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9" fill="hold" grpId="0" nodeType="clickEffect">
                                  <p:stCondLst>
                                    <p:cond delay="0"/>
                                  </p:stCondLst>
                                  <p:childTnLst>
                                    <p:set>
                                      <p:cBhvr>
                                        <p:cTn id="26" dur="1" fill="hold">
                                          <p:stCondLst>
                                            <p:cond delay="0"/>
                                          </p:stCondLst>
                                        </p:cTn>
                                        <p:tgtEl>
                                          <p:spTgt spid="4">
                                            <p:graphicEl>
                                              <a:dgm id="{096EA572-2F70-4285-9003-C5F29B6B5D6E}"/>
                                            </p:graphicEl>
                                          </p:spTgt>
                                        </p:tgtEl>
                                        <p:attrNameLst>
                                          <p:attrName>style.visibility</p:attrName>
                                        </p:attrNameLst>
                                      </p:cBhvr>
                                      <p:to>
                                        <p:strVal val="visible"/>
                                      </p:to>
                                    </p:set>
                                    <p:anim calcmode="lin" valueType="num">
                                      <p:cBhvr additive="base">
                                        <p:cTn id="27" dur="500" fill="hold"/>
                                        <p:tgtEl>
                                          <p:spTgt spid="4">
                                            <p:graphicEl>
                                              <a:dgm id="{096EA572-2F70-4285-9003-C5F29B6B5D6E}"/>
                                            </p:graphic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
                                            <p:graphicEl>
                                              <a:dgm id="{096EA572-2F70-4285-9003-C5F29B6B5D6E}"/>
                                            </p:graphicEl>
                                          </p:spTgt>
                                        </p:tgtEl>
                                        <p:attrNameLst>
                                          <p:attrName>ppt_y</p:attrName>
                                        </p:attrNameLst>
                                      </p:cBhvr>
                                      <p:tavLst>
                                        <p:tav tm="0">
                                          <p:val>
                                            <p:strVal val="0-#ppt_h/2"/>
                                          </p:val>
                                        </p:tav>
                                        <p:tav tm="100000">
                                          <p:val>
                                            <p:strVal val="#ppt_y"/>
                                          </p:val>
                                        </p:tav>
                                      </p:tavLst>
                                    </p:anim>
                                  </p:childTnLst>
                                </p:cTn>
                              </p:par>
                              <p:par>
                                <p:cTn id="29" presetID="2" presetClass="entr" presetSubtype="9" fill="hold" grpId="0" nodeType="withEffect">
                                  <p:stCondLst>
                                    <p:cond delay="0"/>
                                  </p:stCondLst>
                                  <p:childTnLst>
                                    <p:set>
                                      <p:cBhvr>
                                        <p:cTn id="30" dur="1" fill="hold">
                                          <p:stCondLst>
                                            <p:cond delay="0"/>
                                          </p:stCondLst>
                                        </p:cTn>
                                        <p:tgtEl>
                                          <p:spTgt spid="4">
                                            <p:graphicEl>
                                              <a:dgm id="{1EE9C069-E124-40D1-B3FB-0D0B16F14176}"/>
                                            </p:graphicEl>
                                          </p:spTgt>
                                        </p:tgtEl>
                                        <p:attrNameLst>
                                          <p:attrName>style.visibility</p:attrName>
                                        </p:attrNameLst>
                                      </p:cBhvr>
                                      <p:to>
                                        <p:strVal val="visible"/>
                                      </p:to>
                                    </p:set>
                                    <p:anim calcmode="lin" valueType="num">
                                      <p:cBhvr additive="base">
                                        <p:cTn id="31" dur="500" fill="hold"/>
                                        <p:tgtEl>
                                          <p:spTgt spid="4">
                                            <p:graphicEl>
                                              <a:dgm id="{1EE9C069-E124-40D1-B3FB-0D0B16F14176}"/>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graphicEl>
                                              <a:dgm id="{1EE9C069-E124-40D1-B3FB-0D0B16F14176}"/>
                                            </p:graphicEl>
                                          </p:spTgt>
                                        </p:tgtEl>
                                        <p:attrNameLst>
                                          <p:attrName>ppt_y</p:attrName>
                                        </p:attrNameLst>
                                      </p:cBhvr>
                                      <p:tavLst>
                                        <p:tav tm="0">
                                          <p:val>
                                            <p:strVal val="0-#ppt_h/2"/>
                                          </p:val>
                                        </p:tav>
                                        <p:tav tm="100000">
                                          <p:val>
                                            <p:strVal val="#ppt_y"/>
                                          </p:val>
                                        </p:tav>
                                      </p:tavLst>
                                    </p:anim>
                                  </p:childTnLst>
                                </p:cTn>
                              </p:par>
                              <p:par>
                                <p:cTn id="33" presetID="2" presetClass="entr" presetSubtype="9" fill="hold" grpId="0" nodeType="withEffect">
                                  <p:stCondLst>
                                    <p:cond delay="0"/>
                                  </p:stCondLst>
                                  <p:childTnLst>
                                    <p:set>
                                      <p:cBhvr>
                                        <p:cTn id="34" dur="1" fill="hold">
                                          <p:stCondLst>
                                            <p:cond delay="0"/>
                                          </p:stCondLst>
                                        </p:cTn>
                                        <p:tgtEl>
                                          <p:spTgt spid="4">
                                            <p:graphicEl>
                                              <a:dgm id="{732C2124-DD31-4699-A45C-118824560249}"/>
                                            </p:graphicEl>
                                          </p:spTgt>
                                        </p:tgtEl>
                                        <p:attrNameLst>
                                          <p:attrName>style.visibility</p:attrName>
                                        </p:attrNameLst>
                                      </p:cBhvr>
                                      <p:to>
                                        <p:strVal val="visible"/>
                                      </p:to>
                                    </p:set>
                                    <p:anim calcmode="lin" valueType="num">
                                      <p:cBhvr additive="base">
                                        <p:cTn id="35" dur="500" fill="hold"/>
                                        <p:tgtEl>
                                          <p:spTgt spid="4">
                                            <p:graphicEl>
                                              <a:dgm id="{732C2124-DD31-4699-A45C-118824560249}"/>
                                            </p:graphic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4">
                                            <p:graphicEl>
                                              <a:dgm id="{732C2124-DD31-4699-A45C-118824560249}"/>
                                            </p:graphicEl>
                                          </p:spTgt>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9" fill="hold" grpId="0" nodeType="clickEffect">
                                  <p:stCondLst>
                                    <p:cond delay="0"/>
                                  </p:stCondLst>
                                  <p:childTnLst>
                                    <p:set>
                                      <p:cBhvr>
                                        <p:cTn id="40" dur="1" fill="hold">
                                          <p:stCondLst>
                                            <p:cond delay="0"/>
                                          </p:stCondLst>
                                        </p:cTn>
                                        <p:tgtEl>
                                          <p:spTgt spid="4">
                                            <p:graphicEl>
                                              <a:dgm id="{8BBA78B5-ED41-4765-A536-3D8AF86C5CF0}"/>
                                            </p:graphicEl>
                                          </p:spTgt>
                                        </p:tgtEl>
                                        <p:attrNameLst>
                                          <p:attrName>style.visibility</p:attrName>
                                        </p:attrNameLst>
                                      </p:cBhvr>
                                      <p:to>
                                        <p:strVal val="visible"/>
                                      </p:to>
                                    </p:set>
                                    <p:anim calcmode="lin" valueType="num">
                                      <p:cBhvr additive="base">
                                        <p:cTn id="41" dur="500" fill="hold"/>
                                        <p:tgtEl>
                                          <p:spTgt spid="4">
                                            <p:graphicEl>
                                              <a:dgm id="{8BBA78B5-ED41-4765-A536-3D8AF86C5CF0}"/>
                                            </p:graphic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4">
                                            <p:graphicEl>
                                              <a:dgm id="{8BBA78B5-ED41-4765-A536-3D8AF86C5CF0}"/>
                                            </p:graphicEl>
                                          </p:spTgt>
                                        </p:tgtEl>
                                        <p:attrNameLst>
                                          <p:attrName>ppt_y</p:attrName>
                                        </p:attrNameLst>
                                      </p:cBhvr>
                                      <p:tavLst>
                                        <p:tav tm="0">
                                          <p:val>
                                            <p:strVal val="0-#ppt_h/2"/>
                                          </p:val>
                                        </p:tav>
                                        <p:tav tm="100000">
                                          <p:val>
                                            <p:strVal val="#ppt_y"/>
                                          </p:val>
                                        </p:tav>
                                      </p:tavLst>
                                    </p:anim>
                                  </p:childTnLst>
                                </p:cTn>
                              </p:par>
                              <p:par>
                                <p:cTn id="43" presetID="2" presetClass="entr" presetSubtype="9" fill="hold" grpId="0" nodeType="withEffect">
                                  <p:stCondLst>
                                    <p:cond delay="0"/>
                                  </p:stCondLst>
                                  <p:childTnLst>
                                    <p:set>
                                      <p:cBhvr>
                                        <p:cTn id="44" dur="1" fill="hold">
                                          <p:stCondLst>
                                            <p:cond delay="0"/>
                                          </p:stCondLst>
                                        </p:cTn>
                                        <p:tgtEl>
                                          <p:spTgt spid="4">
                                            <p:graphicEl>
                                              <a:dgm id="{DC76B2DC-820B-49FE-A0C8-F995D4E24D6B}"/>
                                            </p:graphicEl>
                                          </p:spTgt>
                                        </p:tgtEl>
                                        <p:attrNameLst>
                                          <p:attrName>style.visibility</p:attrName>
                                        </p:attrNameLst>
                                      </p:cBhvr>
                                      <p:to>
                                        <p:strVal val="visible"/>
                                      </p:to>
                                    </p:set>
                                    <p:anim calcmode="lin" valueType="num">
                                      <p:cBhvr additive="base">
                                        <p:cTn id="45" dur="500" fill="hold"/>
                                        <p:tgtEl>
                                          <p:spTgt spid="4">
                                            <p:graphicEl>
                                              <a:dgm id="{DC76B2DC-820B-49FE-A0C8-F995D4E24D6B}"/>
                                            </p:graphic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4">
                                            <p:graphicEl>
                                              <a:dgm id="{DC76B2DC-820B-49FE-A0C8-F995D4E24D6B}"/>
                                            </p:graphicEl>
                                          </p:spTgt>
                                        </p:tgtEl>
                                        <p:attrNameLst>
                                          <p:attrName>ppt_y</p:attrName>
                                        </p:attrNameLst>
                                      </p:cBhvr>
                                      <p:tavLst>
                                        <p:tav tm="0">
                                          <p:val>
                                            <p:strVal val="0-#ppt_h/2"/>
                                          </p:val>
                                        </p:tav>
                                        <p:tav tm="100000">
                                          <p:val>
                                            <p:strVal val="#ppt_y"/>
                                          </p:val>
                                        </p:tav>
                                      </p:tavLst>
                                    </p:anim>
                                  </p:childTnLst>
                                </p:cTn>
                              </p:par>
                              <p:par>
                                <p:cTn id="47" presetID="2" presetClass="entr" presetSubtype="9" fill="hold" grpId="0" nodeType="withEffect">
                                  <p:stCondLst>
                                    <p:cond delay="0"/>
                                  </p:stCondLst>
                                  <p:childTnLst>
                                    <p:set>
                                      <p:cBhvr>
                                        <p:cTn id="48" dur="1" fill="hold">
                                          <p:stCondLst>
                                            <p:cond delay="0"/>
                                          </p:stCondLst>
                                        </p:cTn>
                                        <p:tgtEl>
                                          <p:spTgt spid="4">
                                            <p:graphicEl>
                                              <a:dgm id="{136CBE12-7E69-4257-B8DB-60F85E970279}"/>
                                            </p:graphicEl>
                                          </p:spTgt>
                                        </p:tgtEl>
                                        <p:attrNameLst>
                                          <p:attrName>style.visibility</p:attrName>
                                        </p:attrNameLst>
                                      </p:cBhvr>
                                      <p:to>
                                        <p:strVal val="visible"/>
                                      </p:to>
                                    </p:set>
                                    <p:anim calcmode="lin" valueType="num">
                                      <p:cBhvr additive="base">
                                        <p:cTn id="49" dur="500" fill="hold"/>
                                        <p:tgtEl>
                                          <p:spTgt spid="4">
                                            <p:graphicEl>
                                              <a:dgm id="{136CBE12-7E69-4257-B8DB-60F85E970279}"/>
                                            </p:graphic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4">
                                            <p:graphicEl>
                                              <a:dgm id="{136CBE12-7E69-4257-B8DB-60F85E970279}"/>
                                            </p:graphic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grpId="0" nodeType="clickEffect">
                                  <p:stCondLst>
                                    <p:cond delay="0"/>
                                  </p:stCondLst>
                                  <p:childTnLst>
                                    <p:set>
                                      <p:cBhvr>
                                        <p:cTn id="54" dur="1" fill="hold">
                                          <p:stCondLst>
                                            <p:cond delay="0"/>
                                          </p:stCondLst>
                                        </p:cTn>
                                        <p:tgtEl>
                                          <p:spTgt spid="4">
                                            <p:graphicEl>
                                              <a:dgm id="{224B424A-E245-4D6E-A42E-2B2B4A4F1DB3}"/>
                                            </p:graphicEl>
                                          </p:spTgt>
                                        </p:tgtEl>
                                        <p:attrNameLst>
                                          <p:attrName>style.visibility</p:attrName>
                                        </p:attrNameLst>
                                      </p:cBhvr>
                                      <p:to>
                                        <p:strVal val="visible"/>
                                      </p:to>
                                    </p:set>
                                    <p:anim calcmode="lin" valueType="num">
                                      <p:cBhvr additive="base">
                                        <p:cTn id="55" dur="500" fill="hold"/>
                                        <p:tgtEl>
                                          <p:spTgt spid="4">
                                            <p:graphicEl>
                                              <a:dgm id="{224B424A-E245-4D6E-A42E-2B2B4A4F1DB3}"/>
                                            </p:graphic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4">
                                            <p:graphicEl>
                                              <a:dgm id="{224B424A-E245-4D6E-A42E-2B2B4A4F1DB3}"/>
                                            </p:graphicEl>
                                          </p:spTgt>
                                        </p:tgtEl>
                                        <p:attrNameLst>
                                          <p:attrName>ppt_y</p:attrName>
                                        </p:attrNameLst>
                                      </p:cBhvr>
                                      <p:tavLst>
                                        <p:tav tm="0">
                                          <p:val>
                                            <p:strVal val="0-#ppt_h/2"/>
                                          </p:val>
                                        </p:tav>
                                        <p:tav tm="100000">
                                          <p:val>
                                            <p:strVal val="#ppt_y"/>
                                          </p:val>
                                        </p:tav>
                                      </p:tavLst>
                                    </p:anim>
                                  </p:childTnLst>
                                </p:cTn>
                              </p:par>
                              <p:par>
                                <p:cTn id="57" presetID="2" presetClass="entr" presetSubtype="9" fill="hold" grpId="0" nodeType="withEffect">
                                  <p:stCondLst>
                                    <p:cond delay="0"/>
                                  </p:stCondLst>
                                  <p:childTnLst>
                                    <p:set>
                                      <p:cBhvr>
                                        <p:cTn id="58" dur="1" fill="hold">
                                          <p:stCondLst>
                                            <p:cond delay="0"/>
                                          </p:stCondLst>
                                        </p:cTn>
                                        <p:tgtEl>
                                          <p:spTgt spid="4">
                                            <p:graphicEl>
                                              <a:dgm id="{A77F5E54-8C68-4F0B-9BCA-5BD168AF255C}"/>
                                            </p:graphicEl>
                                          </p:spTgt>
                                        </p:tgtEl>
                                        <p:attrNameLst>
                                          <p:attrName>style.visibility</p:attrName>
                                        </p:attrNameLst>
                                      </p:cBhvr>
                                      <p:to>
                                        <p:strVal val="visible"/>
                                      </p:to>
                                    </p:set>
                                    <p:anim calcmode="lin" valueType="num">
                                      <p:cBhvr additive="base">
                                        <p:cTn id="59" dur="500" fill="hold"/>
                                        <p:tgtEl>
                                          <p:spTgt spid="4">
                                            <p:graphicEl>
                                              <a:dgm id="{A77F5E54-8C68-4F0B-9BCA-5BD168AF255C}"/>
                                            </p:graphic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4">
                                            <p:graphicEl>
                                              <a:dgm id="{A77F5E54-8C68-4F0B-9BCA-5BD168AF255C}"/>
                                            </p:graphicEl>
                                          </p:spTgt>
                                        </p:tgtEl>
                                        <p:attrNameLst>
                                          <p:attrName>ppt_y</p:attrName>
                                        </p:attrNameLst>
                                      </p:cBhvr>
                                      <p:tavLst>
                                        <p:tav tm="0">
                                          <p:val>
                                            <p:strVal val="0-#ppt_h/2"/>
                                          </p:val>
                                        </p:tav>
                                        <p:tav tm="100000">
                                          <p:val>
                                            <p:strVal val="#ppt_y"/>
                                          </p:val>
                                        </p:tav>
                                      </p:tavLst>
                                    </p:anim>
                                  </p:childTnLst>
                                </p:cTn>
                              </p:par>
                              <p:par>
                                <p:cTn id="61" presetID="2" presetClass="entr" presetSubtype="9" fill="hold" grpId="0" nodeType="withEffect">
                                  <p:stCondLst>
                                    <p:cond delay="0"/>
                                  </p:stCondLst>
                                  <p:childTnLst>
                                    <p:set>
                                      <p:cBhvr>
                                        <p:cTn id="62" dur="1" fill="hold">
                                          <p:stCondLst>
                                            <p:cond delay="0"/>
                                          </p:stCondLst>
                                        </p:cTn>
                                        <p:tgtEl>
                                          <p:spTgt spid="4">
                                            <p:graphicEl>
                                              <a:dgm id="{23B7B0D6-6915-40E6-9585-D1850F286E08}"/>
                                            </p:graphicEl>
                                          </p:spTgt>
                                        </p:tgtEl>
                                        <p:attrNameLst>
                                          <p:attrName>style.visibility</p:attrName>
                                        </p:attrNameLst>
                                      </p:cBhvr>
                                      <p:to>
                                        <p:strVal val="visible"/>
                                      </p:to>
                                    </p:set>
                                    <p:anim calcmode="lin" valueType="num">
                                      <p:cBhvr additive="base">
                                        <p:cTn id="63" dur="500" fill="hold"/>
                                        <p:tgtEl>
                                          <p:spTgt spid="4">
                                            <p:graphicEl>
                                              <a:dgm id="{23B7B0D6-6915-40E6-9585-D1850F286E08}"/>
                                            </p:graphicEl>
                                          </p:spTgt>
                                        </p:tgtEl>
                                        <p:attrNameLst>
                                          <p:attrName>ppt_x</p:attrName>
                                        </p:attrNameLst>
                                      </p:cBhvr>
                                      <p:tavLst>
                                        <p:tav tm="0">
                                          <p:val>
                                            <p:strVal val="0-#ppt_w/2"/>
                                          </p:val>
                                        </p:tav>
                                        <p:tav tm="100000">
                                          <p:val>
                                            <p:strVal val="#ppt_x"/>
                                          </p:val>
                                        </p:tav>
                                      </p:tavLst>
                                    </p:anim>
                                    <p:anim calcmode="lin" valueType="num">
                                      <p:cBhvr additive="base">
                                        <p:cTn id="64" dur="500" fill="hold"/>
                                        <p:tgtEl>
                                          <p:spTgt spid="4">
                                            <p:graphicEl>
                                              <a:dgm id="{23B7B0D6-6915-40E6-9585-D1850F286E08}"/>
                                            </p:graphic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9" fill="hold" grpId="0" nodeType="clickEffect">
                                  <p:stCondLst>
                                    <p:cond delay="0"/>
                                  </p:stCondLst>
                                  <p:childTnLst>
                                    <p:set>
                                      <p:cBhvr>
                                        <p:cTn id="68" dur="1" fill="hold">
                                          <p:stCondLst>
                                            <p:cond delay="0"/>
                                          </p:stCondLst>
                                        </p:cTn>
                                        <p:tgtEl>
                                          <p:spTgt spid="4">
                                            <p:graphicEl>
                                              <a:dgm id="{31D8FF30-FEC7-4A2E-BFBB-F1EDC6A1DB67}"/>
                                            </p:graphicEl>
                                          </p:spTgt>
                                        </p:tgtEl>
                                        <p:attrNameLst>
                                          <p:attrName>style.visibility</p:attrName>
                                        </p:attrNameLst>
                                      </p:cBhvr>
                                      <p:to>
                                        <p:strVal val="visible"/>
                                      </p:to>
                                    </p:set>
                                    <p:anim calcmode="lin" valueType="num">
                                      <p:cBhvr additive="base">
                                        <p:cTn id="69" dur="500" fill="hold"/>
                                        <p:tgtEl>
                                          <p:spTgt spid="4">
                                            <p:graphicEl>
                                              <a:dgm id="{31D8FF30-FEC7-4A2E-BFBB-F1EDC6A1DB67}"/>
                                            </p:graphic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4">
                                            <p:graphicEl>
                                              <a:dgm id="{31D8FF30-FEC7-4A2E-BFBB-F1EDC6A1DB67}"/>
                                            </p:graphicEl>
                                          </p:spTgt>
                                        </p:tgtEl>
                                        <p:attrNameLst>
                                          <p:attrName>ppt_y</p:attrName>
                                        </p:attrNameLst>
                                      </p:cBhvr>
                                      <p:tavLst>
                                        <p:tav tm="0">
                                          <p:val>
                                            <p:strVal val="0-#ppt_h/2"/>
                                          </p:val>
                                        </p:tav>
                                        <p:tav tm="100000">
                                          <p:val>
                                            <p:strVal val="#ppt_y"/>
                                          </p:val>
                                        </p:tav>
                                      </p:tavLst>
                                    </p:anim>
                                  </p:childTnLst>
                                </p:cTn>
                              </p:par>
                              <p:par>
                                <p:cTn id="71" presetID="2" presetClass="entr" presetSubtype="9" fill="hold" grpId="0" nodeType="withEffect">
                                  <p:stCondLst>
                                    <p:cond delay="0"/>
                                  </p:stCondLst>
                                  <p:childTnLst>
                                    <p:set>
                                      <p:cBhvr>
                                        <p:cTn id="72" dur="1" fill="hold">
                                          <p:stCondLst>
                                            <p:cond delay="0"/>
                                          </p:stCondLst>
                                        </p:cTn>
                                        <p:tgtEl>
                                          <p:spTgt spid="4">
                                            <p:graphicEl>
                                              <a:dgm id="{56CC3C5A-0DCA-420D-972E-EBF485F5EACE}"/>
                                            </p:graphicEl>
                                          </p:spTgt>
                                        </p:tgtEl>
                                        <p:attrNameLst>
                                          <p:attrName>style.visibility</p:attrName>
                                        </p:attrNameLst>
                                      </p:cBhvr>
                                      <p:to>
                                        <p:strVal val="visible"/>
                                      </p:to>
                                    </p:set>
                                    <p:anim calcmode="lin" valueType="num">
                                      <p:cBhvr additive="base">
                                        <p:cTn id="73" dur="500" fill="hold"/>
                                        <p:tgtEl>
                                          <p:spTgt spid="4">
                                            <p:graphicEl>
                                              <a:dgm id="{56CC3C5A-0DCA-420D-972E-EBF485F5EACE}"/>
                                            </p:graphic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4">
                                            <p:graphicEl>
                                              <a:dgm id="{56CC3C5A-0DCA-420D-972E-EBF485F5EACE}"/>
                                            </p:graphicEl>
                                          </p:spTgt>
                                        </p:tgtEl>
                                        <p:attrNameLst>
                                          <p:attrName>ppt_y</p:attrName>
                                        </p:attrNameLst>
                                      </p:cBhvr>
                                      <p:tavLst>
                                        <p:tav tm="0">
                                          <p:val>
                                            <p:strVal val="0-#ppt_h/2"/>
                                          </p:val>
                                        </p:tav>
                                        <p:tav tm="100000">
                                          <p:val>
                                            <p:strVal val="#ppt_y"/>
                                          </p:val>
                                        </p:tav>
                                      </p:tavLst>
                                    </p:anim>
                                  </p:childTnLst>
                                </p:cTn>
                              </p:par>
                              <p:par>
                                <p:cTn id="75" presetID="2" presetClass="entr" presetSubtype="9" fill="hold" grpId="0" nodeType="withEffect">
                                  <p:stCondLst>
                                    <p:cond delay="0"/>
                                  </p:stCondLst>
                                  <p:childTnLst>
                                    <p:set>
                                      <p:cBhvr>
                                        <p:cTn id="76" dur="1" fill="hold">
                                          <p:stCondLst>
                                            <p:cond delay="0"/>
                                          </p:stCondLst>
                                        </p:cTn>
                                        <p:tgtEl>
                                          <p:spTgt spid="4">
                                            <p:graphicEl>
                                              <a:dgm id="{E03E6AA8-730C-4C1F-8B69-9C320A566ED9}"/>
                                            </p:graphicEl>
                                          </p:spTgt>
                                        </p:tgtEl>
                                        <p:attrNameLst>
                                          <p:attrName>style.visibility</p:attrName>
                                        </p:attrNameLst>
                                      </p:cBhvr>
                                      <p:to>
                                        <p:strVal val="visible"/>
                                      </p:to>
                                    </p:set>
                                    <p:anim calcmode="lin" valueType="num">
                                      <p:cBhvr additive="base">
                                        <p:cTn id="77" dur="500" fill="hold"/>
                                        <p:tgtEl>
                                          <p:spTgt spid="4">
                                            <p:graphicEl>
                                              <a:dgm id="{E03E6AA8-730C-4C1F-8B69-9C320A566ED9}"/>
                                            </p:graphic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4">
                                            <p:graphicEl>
                                              <a:dgm id="{E03E6AA8-730C-4C1F-8B69-9C320A566ED9}"/>
                                            </p:graphicEl>
                                          </p:spTgt>
                                        </p:tgtEl>
                                        <p:attrNameLst>
                                          <p:attrName>ppt_y</p:attrName>
                                        </p:attrNameLst>
                                      </p:cBhvr>
                                      <p:tavLst>
                                        <p:tav tm="0">
                                          <p:val>
                                            <p:strVal val="0-#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9" fill="hold" grpId="0" nodeType="clickEffect">
                                  <p:stCondLst>
                                    <p:cond delay="0"/>
                                  </p:stCondLst>
                                  <p:childTnLst>
                                    <p:set>
                                      <p:cBhvr>
                                        <p:cTn id="82" dur="1" fill="hold">
                                          <p:stCondLst>
                                            <p:cond delay="0"/>
                                          </p:stCondLst>
                                        </p:cTn>
                                        <p:tgtEl>
                                          <p:spTgt spid="4">
                                            <p:graphicEl>
                                              <a:dgm id="{E51E1D64-351F-4420-AF0F-00C2BB7367A5}"/>
                                            </p:graphicEl>
                                          </p:spTgt>
                                        </p:tgtEl>
                                        <p:attrNameLst>
                                          <p:attrName>style.visibility</p:attrName>
                                        </p:attrNameLst>
                                      </p:cBhvr>
                                      <p:to>
                                        <p:strVal val="visible"/>
                                      </p:to>
                                    </p:set>
                                    <p:anim calcmode="lin" valueType="num">
                                      <p:cBhvr additive="base">
                                        <p:cTn id="83" dur="500" fill="hold"/>
                                        <p:tgtEl>
                                          <p:spTgt spid="4">
                                            <p:graphicEl>
                                              <a:dgm id="{E51E1D64-351F-4420-AF0F-00C2BB7367A5}"/>
                                            </p:graphicEl>
                                          </p:spTgt>
                                        </p:tgtEl>
                                        <p:attrNameLst>
                                          <p:attrName>ppt_x</p:attrName>
                                        </p:attrNameLst>
                                      </p:cBhvr>
                                      <p:tavLst>
                                        <p:tav tm="0">
                                          <p:val>
                                            <p:strVal val="0-#ppt_w/2"/>
                                          </p:val>
                                        </p:tav>
                                        <p:tav tm="100000">
                                          <p:val>
                                            <p:strVal val="#ppt_x"/>
                                          </p:val>
                                        </p:tav>
                                      </p:tavLst>
                                    </p:anim>
                                    <p:anim calcmode="lin" valueType="num">
                                      <p:cBhvr additive="base">
                                        <p:cTn id="84" dur="500" fill="hold"/>
                                        <p:tgtEl>
                                          <p:spTgt spid="4">
                                            <p:graphicEl>
                                              <a:dgm id="{E51E1D64-351F-4420-AF0F-00C2BB7367A5}"/>
                                            </p:graphicEl>
                                          </p:spTgt>
                                        </p:tgtEl>
                                        <p:attrNameLst>
                                          <p:attrName>ppt_y</p:attrName>
                                        </p:attrNameLst>
                                      </p:cBhvr>
                                      <p:tavLst>
                                        <p:tav tm="0">
                                          <p:val>
                                            <p:strVal val="0-#ppt_h/2"/>
                                          </p:val>
                                        </p:tav>
                                        <p:tav tm="100000">
                                          <p:val>
                                            <p:strVal val="#ppt_y"/>
                                          </p:val>
                                        </p:tav>
                                      </p:tavLst>
                                    </p:anim>
                                  </p:childTnLst>
                                </p:cTn>
                              </p:par>
                              <p:par>
                                <p:cTn id="85" presetID="2" presetClass="entr" presetSubtype="9" fill="hold" grpId="0" nodeType="withEffect">
                                  <p:stCondLst>
                                    <p:cond delay="0"/>
                                  </p:stCondLst>
                                  <p:childTnLst>
                                    <p:set>
                                      <p:cBhvr>
                                        <p:cTn id="86" dur="1" fill="hold">
                                          <p:stCondLst>
                                            <p:cond delay="0"/>
                                          </p:stCondLst>
                                        </p:cTn>
                                        <p:tgtEl>
                                          <p:spTgt spid="4">
                                            <p:graphicEl>
                                              <a:dgm id="{2FC410C2-3F11-4941-A8D9-B93732EFF353}"/>
                                            </p:graphicEl>
                                          </p:spTgt>
                                        </p:tgtEl>
                                        <p:attrNameLst>
                                          <p:attrName>style.visibility</p:attrName>
                                        </p:attrNameLst>
                                      </p:cBhvr>
                                      <p:to>
                                        <p:strVal val="visible"/>
                                      </p:to>
                                    </p:set>
                                    <p:anim calcmode="lin" valueType="num">
                                      <p:cBhvr additive="base">
                                        <p:cTn id="87" dur="500" fill="hold"/>
                                        <p:tgtEl>
                                          <p:spTgt spid="4">
                                            <p:graphicEl>
                                              <a:dgm id="{2FC410C2-3F11-4941-A8D9-B93732EFF353}"/>
                                            </p:graphicEl>
                                          </p:spTgt>
                                        </p:tgtEl>
                                        <p:attrNameLst>
                                          <p:attrName>ppt_x</p:attrName>
                                        </p:attrNameLst>
                                      </p:cBhvr>
                                      <p:tavLst>
                                        <p:tav tm="0">
                                          <p:val>
                                            <p:strVal val="0-#ppt_w/2"/>
                                          </p:val>
                                        </p:tav>
                                        <p:tav tm="100000">
                                          <p:val>
                                            <p:strVal val="#ppt_x"/>
                                          </p:val>
                                        </p:tav>
                                      </p:tavLst>
                                    </p:anim>
                                    <p:anim calcmode="lin" valueType="num">
                                      <p:cBhvr additive="base">
                                        <p:cTn id="88" dur="500" fill="hold"/>
                                        <p:tgtEl>
                                          <p:spTgt spid="4">
                                            <p:graphicEl>
                                              <a:dgm id="{2FC410C2-3F11-4941-A8D9-B93732EFF353}"/>
                                            </p:graphicEl>
                                          </p:spTgt>
                                        </p:tgtEl>
                                        <p:attrNameLst>
                                          <p:attrName>ppt_y</p:attrName>
                                        </p:attrNameLst>
                                      </p:cBhvr>
                                      <p:tavLst>
                                        <p:tav tm="0">
                                          <p:val>
                                            <p:strVal val="0-#ppt_h/2"/>
                                          </p:val>
                                        </p:tav>
                                        <p:tav tm="100000">
                                          <p:val>
                                            <p:strVal val="#ppt_y"/>
                                          </p:val>
                                        </p:tav>
                                      </p:tavLst>
                                    </p:anim>
                                  </p:childTnLst>
                                </p:cTn>
                              </p:par>
                              <p:par>
                                <p:cTn id="89" presetID="2" presetClass="entr" presetSubtype="9" fill="hold" grpId="0" nodeType="withEffect">
                                  <p:stCondLst>
                                    <p:cond delay="0"/>
                                  </p:stCondLst>
                                  <p:childTnLst>
                                    <p:set>
                                      <p:cBhvr>
                                        <p:cTn id="90" dur="1" fill="hold">
                                          <p:stCondLst>
                                            <p:cond delay="0"/>
                                          </p:stCondLst>
                                        </p:cTn>
                                        <p:tgtEl>
                                          <p:spTgt spid="4">
                                            <p:graphicEl>
                                              <a:dgm id="{172C4D06-8BB2-43E7-B862-89B265CB968A}"/>
                                            </p:graphicEl>
                                          </p:spTgt>
                                        </p:tgtEl>
                                        <p:attrNameLst>
                                          <p:attrName>style.visibility</p:attrName>
                                        </p:attrNameLst>
                                      </p:cBhvr>
                                      <p:to>
                                        <p:strVal val="visible"/>
                                      </p:to>
                                    </p:set>
                                    <p:anim calcmode="lin" valueType="num">
                                      <p:cBhvr additive="base">
                                        <p:cTn id="91" dur="500" fill="hold"/>
                                        <p:tgtEl>
                                          <p:spTgt spid="4">
                                            <p:graphicEl>
                                              <a:dgm id="{172C4D06-8BB2-43E7-B862-89B265CB968A}"/>
                                            </p:graphic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4">
                                            <p:graphicEl>
                                              <a:dgm id="{172C4D06-8BB2-43E7-B862-89B265CB968A}"/>
                                            </p:graphicEl>
                                          </p:spTgt>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9" fill="hold" grpId="0" nodeType="clickEffect">
                                  <p:stCondLst>
                                    <p:cond delay="0"/>
                                  </p:stCondLst>
                                  <p:childTnLst>
                                    <p:set>
                                      <p:cBhvr>
                                        <p:cTn id="96" dur="1" fill="hold">
                                          <p:stCondLst>
                                            <p:cond delay="0"/>
                                          </p:stCondLst>
                                        </p:cTn>
                                        <p:tgtEl>
                                          <p:spTgt spid="4">
                                            <p:graphicEl>
                                              <a:dgm id="{A4D32C9C-79FE-412B-A9B5-9C5E2FD1D65A}"/>
                                            </p:graphicEl>
                                          </p:spTgt>
                                        </p:tgtEl>
                                        <p:attrNameLst>
                                          <p:attrName>style.visibility</p:attrName>
                                        </p:attrNameLst>
                                      </p:cBhvr>
                                      <p:to>
                                        <p:strVal val="visible"/>
                                      </p:to>
                                    </p:set>
                                    <p:anim calcmode="lin" valueType="num">
                                      <p:cBhvr additive="base">
                                        <p:cTn id="97" dur="500" fill="hold"/>
                                        <p:tgtEl>
                                          <p:spTgt spid="4">
                                            <p:graphicEl>
                                              <a:dgm id="{A4D32C9C-79FE-412B-A9B5-9C5E2FD1D65A}"/>
                                            </p:graphicEl>
                                          </p:spTgt>
                                        </p:tgtEl>
                                        <p:attrNameLst>
                                          <p:attrName>ppt_x</p:attrName>
                                        </p:attrNameLst>
                                      </p:cBhvr>
                                      <p:tavLst>
                                        <p:tav tm="0">
                                          <p:val>
                                            <p:strVal val="0-#ppt_w/2"/>
                                          </p:val>
                                        </p:tav>
                                        <p:tav tm="100000">
                                          <p:val>
                                            <p:strVal val="#ppt_x"/>
                                          </p:val>
                                        </p:tav>
                                      </p:tavLst>
                                    </p:anim>
                                    <p:anim calcmode="lin" valueType="num">
                                      <p:cBhvr additive="base">
                                        <p:cTn id="98" dur="500" fill="hold"/>
                                        <p:tgtEl>
                                          <p:spTgt spid="4">
                                            <p:graphicEl>
                                              <a:dgm id="{A4D32C9C-79FE-412B-A9B5-9C5E2FD1D65A}"/>
                                            </p:graphicEl>
                                          </p:spTgt>
                                        </p:tgtEl>
                                        <p:attrNameLst>
                                          <p:attrName>ppt_y</p:attrName>
                                        </p:attrNameLst>
                                      </p:cBhvr>
                                      <p:tavLst>
                                        <p:tav tm="0">
                                          <p:val>
                                            <p:strVal val="0-#ppt_h/2"/>
                                          </p:val>
                                        </p:tav>
                                        <p:tav tm="100000">
                                          <p:val>
                                            <p:strVal val="#ppt_y"/>
                                          </p:val>
                                        </p:tav>
                                      </p:tavLst>
                                    </p:anim>
                                  </p:childTnLst>
                                </p:cTn>
                              </p:par>
                              <p:par>
                                <p:cTn id="99" presetID="2" presetClass="entr" presetSubtype="9" fill="hold" grpId="0" nodeType="withEffect">
                                  <p:stCondLst>
                                    <p:cond delay="0"/>
                                  </p:stCondLst>
                                  <p:childTnLst>
                                    <p:set>
                                      <p:cBhvr>
                                        <p:cTn id="100" dur="1" fill="hold">
                                          <p:stCondLst>
                                            <p:cond delay="0"/>
                                          </p:stCondLst>
                                        </p:cTn>
                                        <p:tgtEl>
                                          <p:spTgt spid="4">
                                            <p:graphicEl>
                                              <a:dgm id="{7965937C-66F4-4B34-B971-C9FE96DC62F3}"/>
                                            </p:graphicEl>
                                          </p:spTgt>
                                        </p:tgtEl>
                                        <p:attrNameLst>
                                          <p:attrName>style.visibility</p:attrName>
                                        </p:attrNameLst>
                                      </p:cBhvr>
                                      <p:to>
                                        <p:strVal val="visible"/>
                                      </p:to>
                                    </p:set>
                                    <p:anim calcmode="lin" valueType="num">
                                      <p:cBhvr additive="base">
                                        <p:cTn id="101" dur="500" fill="hold"/>
                                        <p:tgtEl>
                                          <p:spTgt spid="4">
                                            <p:graphicEl>
                                              <a:dgm id="{7965937C-66F4-4B34-B971-C9FE96DC62F3}"/>
                                            </p:graphicEl>
                                          </p:spTgt>
                                        </p:tgtEl>
                                        <p:attrNameLst>
                                          <p:attrName>ppt_x</p:attrName>
                                        </p:attrNameLst>
                                      </p:cBhvr>
                                      <p:tavLst>
                                        <p:tav tm="0">
                                          <p:val>
                                            <p:strVal val="0-#ppt_w/2"/>
                                          </p:val>
                                        </p:tav>
                                        <p:tav tm="100000">
                                          <p:val>
                                            <p:strVal val="#ppt_x"/>
                                          </p:val>
                                        </p:tav>
                                      </p:tavLst>
                                    </p:anim>
                                    <p:anim calcmode="lin" valueType="num">
                                      <p:cBhvr additive="base">
                                        <p:cTn id="102" dur="500" fill="hold"/>
                                        <p:tgtEl>
                                          <p:spTgt spid="4">
                                            <p:graphicEl>
                                              <a:dgm id="{7965937C-66F4-4B34-B971-C9FE96DC62F3}"/>
                                            </p:graphicEl>
                                          </p:spTgt>
                                        </p:tgtEl>
                                        <p:attrNameLst>
                                          <p:attrName>ppt_y</p:attrName>
                                        </p:attrNameLst>
                                      </p:cBhvr>
                                      <p:tavLst>
                                        <p:tav tm="0">
                                          <p:val>
                                            <p:strVal val="0-#ppt_h/2"/>
                                          </p:val>
                                        </p:tav>
                                        <p:tav tm="100000">
                                          <p:val>
                                            <p:strVal val="#ppt_y"/>
                                          </p:val>
                                        </p:tav>
                                      </p:tavLst>
                                    </p:anim>
                                  </p:childTnLst>
                                </p:cTn>
                              </p:par>
                              <p:par>
                                <p:cTn id="103" presetID="2" presetClass="entr" presetSubtype="9" fill="hold" grpId="0" nodeType="withEffect">
                                  <p:stCondLst>
                                    <p:cond delay="0"/>
                                  </p:stCondLst>
                                  <p:childTnLst>
                                    <p:set>
                                      <p:cBhvr>
                                        <p:cTn id="104" dur="1" fill="hold">
                                          <p:stCondLst>
                                            <p:cond delay="0"/>
                                          </p:stCondLst>
                                        </p:cTn>
                                        <p:tgtEl>
                                          <p:spTgt spid="4">
                                            <p:graphicEl>
                                              <a:dgm id="{79384292-CFD9-48D5-9E8A-5198BC600CA0}"/>
                                            </p:graphicEl>
                                          </p:spTgt>
                                        </p:tgtEl>
                                        <p:attrNameLst>
                                          <p:attrName>style.visibility</p:attrName>
                                        </p:attrNameLst>
                                      </p:cBhvr>
                                      <p:to>
                                        <p:strVal val="visible"/>
                                      </p:to>
                                    </p:set>
                                    <p:anim calcmode="lin" valueType="num">
                                      <p:cBhvr additive="base">
                                        <p:cTn id="105" dur="500" fill="hold"/>
                                        <p:tgtEl>
                                          <p:spTgt spid="4">
                                            <p:graphicEl>
                                              <a:dgm id="{79384292-CFD9-48D5-9E8A-5198BC600CA0}"/>
                                            </p:graphicEl>
                                          </p:spTgt>
                                        </p:tgtEl>
                                        <p:attrNameLst>
                                          <p:attrName>ppt_x</p:attrName>
                                        </p:attrNameLst>
                                      </p:cBhvr>
                                      <p:tavLst>
                                        <p:tav tm="0">
                                          <p:val>
                                            <p:strVal val="0-#ppt_w/2"/>
                                          </p:val>
                                        </p:tav>
                                        <p:tav tm="100000">
                                          <p:val>
                                            <p:strVal val="#ppt_x"/>
                                          </p:val>
                                        </p:tav>
                                      </p:tavLst>
                                    </p:anim>
                                    <p:anim calcmode="lin" valueType="num">
                                      <p:cBhvr additive="base">
                                        <p:cTn id="106" dur="500" fill="hold"/>
                                        <p:tgtEl>
                                          <p:spTgt spid="4">
                                            <p:graphicEl>
                                              <a:dgm id="{79384292-CFD9-48D5-9E8A-5198BC600CA0}"/>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E3FD"/>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l="2060" r="2060"/>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CFB1FB"/>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5410180" y="1018656"/>
            <a:ext cx="5924569" cy="3785652"/>
          </a:xfrm>
          <a:prstGeom prst="rect">
            <a:avLst/>
          </a:prstGeom>
          <a:noFill/>
        </p:spPr>
        <p:txBody>
          <a:bodyPr wrap="square" rtlCol="0">
            <a:spAutoFit/>
          </a:bodyPr>
          <a:lstStyle/>
          <a:p>
            <a:pPr algn="ctr"/>
            <a:r>
              <a:rPr lang="es-ES" sz="6000" b="1" dirty="0">
                <a:ln w="6600">
                  <a:solidFill>
                    <a:srgbClr val="E13B44"/>
                  </a:solidFill>
                  <a:prstDash val="solid"/>
                </a:ln>
                <a:solidFill>
                  <a:srgbClr val="FFC000"/>
                </a:solidFill>
                <a:effectLst>
                  <a:outerShdw dist="38100" dir="2700000" algn="tl" rotWithShape="0">
                    <a:schemeClr val="tx1"/>
                  </a:outerShdw>
                </a:effectLst>
              </a:rPr>
              <a:t>¿Qué preparación debo hacer para educar bien a mis </a:t>
            </a:r>
            <a:r>
              <a:rPr lang="es-ES" sz="6000" b="1" dirty="0" err="1">
                <a:ln w="6600">
                  <a:solidFill>
                    <a:srgbClr val="E13B44"/>
                  </a:solidFill>
                  <a:prstDash val="solid"/>
                </a:ln>
                <a:solidFill>
                  <a:srgbClr val="FFC000"/>
                </a:solidFill>
                <a:effectLst>
                  <a:outerShdw dist="38100" dir="2700000" algn="tl" rotWithShape="0">
                    <a:schemeClr val="tx1"/>
                  </a:outerShdw>
                </a:effectLst>
              </a:rPr>
              <a:t>hij@s</a:t>
            </a:r>
            <a:r>
              <a:rPr lang="es-ES" sz="6000" b="1" dirty="0">
                <a:ln w="6600">
                  <a:solidFill>
                    <a:srgbClr val="E13B44"/>
                  </a:solidFill>
                  <a:prstDash val="solid"/>
                </a:ln>
                <a:solidFill>
                  <a:srgbClr val="FFC000"/>
                </a:solidFill>
                <a:effectLst>
                  <a:outerShdw dist="38100" dir="2700000" algn="tl" rotWithShape="0">
                    <a:schemeClr val="tx1"/>
                  </a:outerShdw>
                </a:effectLst>
              </a:rPr>
              <a:t>?</a:t>
            </a:r>
          </a:p>
        </p:txBody>
      </p:sp>
    </p:spTree>
    <p:extLst>
      <p:ext uri="{BB962C8B-B14F-4D97-AF65-F5344CB8AC3E}">
        <p14:creationId xmlns:p14="http://schemas.microsoft.com/office/powerpoint/2010/main" val="186375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6000" t="-17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2D35ECD-6A10-750A-DECB-18C8790CB1D9}"/>
              </a:ext>
            </a:extLst>
          </p:cNvPr>
          <p:cNvSpPr txBox="1"/>
          <p:nvPr/>
        </p:nvSpPr>
        <p:spPr>
          <a:xfrm>
            <a:off x="141893" y="149681"/>
            <a:ext cx="11808823" cy="1754326"/>
          </a:xfrm>
          <a:prstGeom prst="rect">
            <a:avLst/>
          </a:prstGeom>
          <a:noFill/>
        </p:spPr>
        <p:txBody>
          <a:bodyPr wrap="square">
            <a:spAutoFit/>
          </a:bodyPr>
          <a:lstStyle/>
          <a:p>
            <a:r>
              <a:rPr lang="es-ES" b="1" dirty="0"/>
              <a:t>Tanto sobre los padres como sobre las madres descansa la responsabilidad de la primera, como asimismo de la ulterior educación del niño, y </a:t>
            </a:r>
            <a:r>
              <a:rPr lang="es-ES" b="1" dirty="0">
                <a:solidFill>
                  <a:srgbClr val="C00000"/>
                </a:solidFill>
              </a:rPr>
              <a:t>ambos padres necesitan urgentísimamente una preparación cuidadosa y cabal. </a:t>
            </a:r>
            <a:r>
              <a:rPr lang="es-ES" b="1" dirty="0"/>
              <a:t>Antes de cargar con las posibilidades de la paternidad y la maternidad, </a:t>
            </a:r>
            <a:r>
              <a:rPr lang="es-ES" b="1" dirty="0">
                <a:solidFill>
                  <a:srgbClr val="C00000"/>
                </a:solidFill>
              </a:rPr>
              <a:t>los hombres y las mujeres deberían familiarizarse con las leyes del desarrollo físico: con la fisiología y la higiene, con la relación de las influencias prenatales, con las leyes que rigen la herencia, la salud, el vestido, el ejercicio, y el tratamiento de las enfermedades; deberían comprender también las leyes del desarrollo mental y de la educación moral.</a:t>
            </a:r>
            <a:r>
              <a:rPr lang="es-ES" b="1" dirty="0"/>
              <a:t>— La Educación, 267, 268.</a:t>
            </a:r>
          </a:p>
        </p:txBody>
      </p:sp>
      <p:sp>
        <p:nvSpPr>
          <p:cNvPr id="8" name="CuadroTexto 7">
            <a:extLst>
              <a:ext uri="{FF2B5EF4-FFF2-40B4-BE49-F238E27FC236}">
                <a16:creationId xmlns:a16="http://schemas.microsoft.com/office/drawing/2014/main" id="{0E4FD070-CD9B-E745-E582-2DA5F78C334F}"/>
              </a:ext>
            </a:extLst>
          </p:cNvPr>
          <p:cNvSpPr txBox="1"/>
          <p:nvPr/>
        </p:nvSpPr>
        <p:spPr>
          <a:xfrm>
            <a:off x="3616151" y="1796790"/>
            <a:ext cx="4959697" cy="2585323"/>
          </a:xfrm>
          <a:prstGeom prst="rect">
            <a:avLst/>
          </a:prstGeom>
          <a:noFill/>
        </p:spPr>
        <p:txBody>
          <a:bodyPr wrap="square">
            <a:spAutoFit/>
          </a:bodyPr>
          <a:lstStyle/>
          <a:p>
            <a:r>
              <a:rPr lang="es-ES" b="1" dirty="0">
                <a:solidFill>
                  <a:srgbClr val="C00000"/>
                </a:solidFill>
              </a:rPr>
              <a:t>Bien podrían preguntar los padres: “Y para estas cosas,. ¿quién es suficiente?” Sólo Dios es su suficiencia</a:t>
            </a:r>
            <a:r>
              <a:rPr lang="es-ES" b="1" dirty="0"/>
              <a:t>, y si lo dejan fuera del problema, y no buscan su ayuda y su consejo, su tarea es desesperanzada. </a:t>
            </a:r>
            <a:r>
              <a:rPr lang="es-ES" b="1" dirty="0">
                <a:solidFill>
                  <a:srgbClr val="C00000"/>
                </a:solidFill>
              </a:rPr>
              <a:t>Pero mediante la oración, el estudio de la Biblia y un celo ferviente, pueden tener éxito noblemente en este importante deber, y recibir como pago cien veces más por todo su tiempo y sus preocupaciones</a:t>
            </a:r>
            <a:r>
              <a:rPr lang="es-ES" b="1" dirty="0"/>
              <a:t>... </a:t>
            </a:r>
          </a:p>
        </p:txBody>
      </p:sp>
      <p:sp>
        <p:nvSpPr>
          <p:cNvPr id="10" name="CuadroTexto 9">
            <a:extLst>
              <a:ext uri="{FF2B5EF4-FFF2-40B4-BE49-F238E27FC236}">
                <a16:creationId xmlns:a16="http://schemas.microsoft.com/office/drawing/2014/main" id="{C9B943B2-D239-597B-352B-9A6FC4F8D3B2}"/>
              </a:ext>
            </a:extLst>
          </p:cNvPr>
          <p:cNvSpPr txBox="1"/>
          <p:nvPr/>
        </p:nvSpPr>
        <p:spPr>
          <a:xfrm>
            <a:off x="141893" y="5084424"/>
            <a:ext cx="6676267" cy="1754326"/>
          </a:xfrm>
          <a:prstGeom prst="rect">
            <a:avLst/>
          </a:prstGeom>
          <a:noFill/>
        </p:spPr>
        <p:txBody>
          <a:bodyPr wrap="square">
            <a:spAutoFit/>
          </a:bodyPr>
          <a:lstStyle/>
          <a:p>
            <a:r>
              <a:rPr lang="es-ES" b="1" dirty="0"/>
              <a:t>La obra de los padres es una obra importante y solemne; los deberes que les conciernen son grandiosos, pero </a:t>
            </a:r>
            <a:r>
              <a:rPr lang="es-ES" b="1" dirty="0">
                <a:solidFill>
                  <a:srgbClr val="C00000"/>
                </a:solidFill>
              </a:rPr>
              <a:t>si estudian la Palabra de Dios cuidadosamente, encontrarán en ella abundantes instrucciones y muchas promesas preciosas hechas para ellos a condición de que cumplan su tarea fielmente y con eficacia.</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8 de abril de 1886.</a:t>
            </a:r>
          </a:p>
        </p:txBody>
      </p:sp>
      <p:pic>
        <p:nvPicPr>
          <p:cNvPr id="4" name="Imagen 3">
            <a:extLst>
              <a:ext uri="{FF2B5EF4-FFF2-40B4-BE49-F238E27FC236}">
                <a16:creationId xmlns:a16="http://schemas.microsoft.com/office/drawing/2014/main" id="{86963901-51A1-A5C6-5E74-625F6E9E663E}"/>
              </a:ext>
            </a:extLst>
          </p:cNvPr>
          <p:cNvPicPr>
            <a:picLocks noChangeAspect="1"/>
          </p:cNvPicPr>
          <p:nvPr/>
        </p:nvPicPr>
        <p:blipFill rotWithShape="1">
          <a:blip r:embed="rId3">
            <a:extLst>
              <a:ext uri="{28A0092B-C50C-407E-A947-70E740481C1C}">
                <a14:useLocalDpi xmlns:a14="http://schemas.microsoft.com/office/drawing/2010/main" val="0"/>
              </a:ext>
            </a:extLst>
          </a:blip>
          <a:srcRect t="3339" b="3339"/>
          <a:stretch/>
        </p:blipFill>
        <p:spPr>
          <a:xfrm>
            <a:off x="241284" y="1904007"/>
            <a:ext cx="3319599" cy="2327328"/>
          </a:xfrm>
          <a:prstGeom prst="rect">
            <a:avLst/>
          </a:prstGeom>
          <a:ln w="38100" cap="sq">
            <a:solidFill>
              <a:srgbClr val="9A57CD"/>
            </a:solidFill>
            <a:prstDash val="solid"/>
            <a:miter lim="800000"/>
          </a:ln>
          <a:effectLst>
            <a:outerShdw blurRad="50800" dist="38100" dir="2700000" algn="tl" rotWithShape="0">
              <a:srgbClr val="000000">
                <a:alpha val="43000"/>
              </a:srgbClr>
            </a:outerShdw>
          </a:effectLst>
        </p:spPr>
      </p:pic>
      <p:pic>
        <p:nvPicPr>
          <p:cNvPr id="5" name="Imagen 4">
            <a:extLst>
              <a:ext uri="{FF2B5EF4-FFF2-40B4-BE49-F238E27FC236}">
                <a16:creationId xmlns:a16="http://schemas.microsoft.com/office/drawing/2014/main" id="{3B8F3277-8EC0-77A1-6FE2-10697402B673}"/>
              </a:ext>
            </a:extLst>
          </p:cNvPr>
          <p:cNvPicPr>
            <a:picLocks noChangeAspect="1"/>
          </p:cNvPicPr>
          <p:nvPr/>
        </p:nvPicPr>
        <p:blipFill>
          <a:blip r:embed="rId4"/>
          <a:stretch>
            <a:fillRect/>
          </a:stretch>
        </p:blipFill>
        <p:spPr>
          <a:xfrm>
            <a:off x="10304640" y="1764401"/>
            <a:ext cx="1601875" cy="2349941"/>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16967418-0430-4351-2B74-0A3A45AA87FC}"/>
              </a:ext>
            </a:extLst>
          </p:cNvPr>
          <p:cNvPicPr>
            <a:picLocks noChangeAspect="1"/>
          </p:cNvPicPr>
          <p:nvPr/>
        </p:nvPicPr>
        <p:blipFill>
          <a:blip r:embed="rId5"/>
          <a:stretch>
            <a:fillRect/>
          </a:stretch>
        </p:blipFill>
        <p:spPr>
          <a:xfrm>
            <a:off x="8578995" y="1759964"/>
            <a:ext cx="1605793" cy="2349941"/>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028" name="Picture 4">
            <a:extLst>
              <a:ext uri="{FF2B5EF4-FFF2-40B4-BE49-F238E27FC236}">
                <a16:creationId xmlns:a16="http://schemas.microsoft.com/office/drawing/2014/main" id="{757B662A-4309-C5FB-290D-156AE4DC22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3678" y="4326074"/>
            <a:ext cx="1582925" cy="2327328"/>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7FA669B2-6CC1-EB6C-F274-B0B2CF1605E2}"/>
              </a:ext>
            </a:extLst>
          </p:cNvPr>
          <p:cNvPicPr>
            <a:picLocks noChangeAspect="1"/>
          </p:cNvPicPr>
          <p:nvPr/>
        </p:nvPicPr>
        <p:blipFill>
          <a:blip r:embed="rId7"/>
          <a:stretch>
            <a:fillRect/>
          </a:stretch>
        </p:blipFill>
        <p:spPr>
          <a:xfrm>
            <a:off x="8583433" y="4326074"/>
            <a:ext cx="1582926" cy="2322141"/>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A53B3E78-1111-A239-1F58-20E2F0D7CFD4}"/>
              </a:ext>
            </a:extLst>
          </p:cNvPr>
          <p:cNvPicPr>
            <a:picLocks noChangeAspect="1"/>
          </p:cNvPicPr>
          <p:nvPr/>
        </p:nvPicPr>
        <p:blipFill>
          <a:blip r:embed="rId8"/>
          <a:stretch>
            <a:fillRect/>
          </a:stretch>
        </p:blipFill>
        <p:spPr>
          <a:xfrm>
            <a:off x="10335166" y="4326075"/>
            <a:ext cx="1582926" cy="2322141"/>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7AA9D7D5-3602-A1BD-F486-DE8444111E9B}"/>
              </a:ext>
            </a:extLst>
          </p:cNvPr>
          <p:cNvSpPr txBox="1"/>
          <p:nvPr/>
        </p:nvSpPr>
        <p:spPr>
          <a:xfrm>
            <a:off x="165098" y="4259445"/>
            <a:ext cx="6580742" cy="923330"/>
          </a:xfrm>
          <a:prstGeom prst="rect">
            <a:avLst/>
          </a:prstGeom>
          <a:noFill/>
        </p:spPr>
        <p:txBody>
          <a:bodyPr wrap="square">
            <a:spAutoFit/>
          </a:bodyPr>
          <a:lstStyle/>
          <a:p>
            <a:r>
              <a:rPr lang="es-ES" b="1" dirty="0"/>
              <a:t>La fuente de Sabiduría está abierta; de ella pueden extraer todo el conocimiento necesario en este sentido.—Testimonies </a:t>
            </a:r>
            <a:r>
              <a:rPr lang="es-ES" b="1" dirty="0" err="1"/>
              <a:t>for</a:t>
            </a:r>
            <a:r>
              <a:rPr lang="es-ES" b="1" dirty="0"/>
              <a:t> </a:t>
            </a:r>
            <a:r>
              <a:rPr lang="es-ES" b="1" dirty="0" err="1"/>
              <a:t>the</a:t>
            </a:r>
            <a:r>
              <a:rPr lang="es-ES" b="1" dirty="0"/>
              <a:t> </a:t>
            </a:r>
            <a:r>
              <a:rPr lang="es-ES" b="1" dirty="0" err="1"/>
              <a:t>Church</a:t>
            </a:r>
            <a:r>
              <a:rPr lang="es-ES" b="1" dirty="0"/>
              <a:t> 4:198.</a:t>
            </a:r>
            <a:endParaRPr lang="es-ES" dirty="0"/>
          </a:p>
        </p:txBody>
      </p:sp>
    </p:spTree>
    <p:extLst>
      <p:ext uri="{BB962C8B-B14F-4D97-AF65-F5344CB8AC3E}">
        <p14:creationId xmlns:p14="http://schemas.microsoft.com/office/powerpoint/2010/main" val="155501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
                                        <p:tgtEl>
                                          <p:spTgt spid="6"/>
                                        </p:tgtEl>
                                      </p:cBhvr>
                                    </p:animEffect>
                                    <p:anim calcmode="lin" valueType="num">
                                      <p:cBhvr>
                                        <p:cTn id="13" dur="400" fill="hold"/>
                                        <p:tgtEl>
                                          <p:spTgt spid="6"/>
                                        </p:tgtEl>
                                        <p:attrNameLst>
                                          <p:attrName>ppt_x</p:attrName>
                                        </p:attrNameLst>
                                      </p:cBhvr>
                                      <p:tavLst>
                                        <p:tav tm="0">
                                          <p:val>
                                            <p:strVal val="#ppt_x"/>
                                          </p:val>
                                        </p:tav>
                                        <p:tav tm="100000">
                                          <p:val>
                                            <p:strVal val="#ppt_x"/>
                                          </p:val>
                                        </p:tav>
                                      </p:tavLst>
                                    </p:anim>
                                    <p:anim calcmode="lin" valueType="num">
                                      <p:cBhvr>
                                        <p:cTn id="14" dur="400" fill="hold"/>
                                        <p:tgtEl>
                                          <p:spTgt spid="6"/>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7" fill="hold">
                            <p:stCondLst>
                              <p:cond delay="1000"/>
                            </p:stCondLst>
                            <p:childTnLst>
                              <p:par>
                                <p:cTn id="18" presetID="43"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
                                        <p:tgtEl>
                                          <p:spTgt spid="5"/>
                                        </p:tgtEl>
                                      </p:cBhvr>
                                    </p:animEffect>
                                    <p:anim calcmode="lin" valueType="num">
                                      <p:cBhvr>
                                        <p:cTn id="21" dur="400" fill="hold"/>
                                        <p:tgtEl>
                                          <p:spTgt spid="5"/>
                                        </p:tgtEl>
                                        <p:attrNameLst>
                                          <p:attrName>ppt_x</p:attrName>
                                        </p:attrNameLst>
                                      </p:cBhvr>
                                      <p:tavLst>
                                        <p:tav tm="0">
                                          <p:val>
                                            <p:strVal val="#ppt_x"/>
                                          </p:val>
                                        </p:tav>
                                        <p:tav tm="100000">
                                          <p:val>
                                            <p:strVal val="#ppt_x"/>
                                          </p:val>
                                        </p:tav>
                                      </p:tavLst>
                                    </p:anim>
                                    <p:anim calcmode="lin" valueType="num">
                                      <p:cBhvr>
                                        <p:cTn id="22" dur="400" fill="hold"/>
                                        <p:tgtEl>
                                          <p:spTgt spid="5"/>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2000"/>
                            </p:stCondLst>
                            <p:childTnLst>
                              <p:par>
                                <p:cTn id="26" presetID="43" presetClass="entr" presetSubtype="0" fill="hold" nodeType="after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100"/>
                                        <p:tgtEl>
                                          <p:spTgt spid="1028"/>
                                        </p:tgtEl>
                                      </p:cBhvr>
                                    </p:animEffect>
                                    <p:anim calcmode="lin" valueType="num">
                                      <p:cBhvr>
                                        <p:cTn id="29" dur="400" fill="hold"/>
                                        <p:tgtEl>
                                          <p:spTgt spid="1028"/>
                                        </p:tgtEl>
                                        <p:attrNameLst>
                                          <p:attrName>ppt_x</p:attrName>
                                        </p:attrNameLst>
                                      </p:cBhvr>
                                      <p:tavLst>
                                        <p:tav tm="0">
                                          <p:val>
                                            <p:strVal val="#ppt_x"/>
                                          </p:val>
                                        </p:tav>
                                        <p:tav tm="100000">
                                          <p:val>
                                            <p:strVal val="#ppt_x"/>
                                          </p:val>
                                        </p:tav>
                                      </p:tavLst>
                                    </p:anim>
                                    <p:anim calcmode="lin" valueType="num">
                                      <p:cBhvr>
                                        <p:cTn id="30" dur="400" fill="hold"/>
                                        <p:tgtEl>
                                          <p:spTgt spid="1028"/>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0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0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3000"/>
                            </p:stCondLst>
                            <p:childTnLst>
                              <p:par>
                                <p:cTn id="34" presetID="43" presetClass="entr" presetSubtype="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
                                        <p:tgtEl>
                                          <p:spTgt spid="11"/>
                                        </p:tgtEl>
                                      </p:cBhvr>
                                    </p:animEffect>
                                    <p:anim calcmode="lin" valueType="num">
                                      <p:cBhvr>
                                        <p:cTn id="37" dur="400" fill="hold"/>
                                        <p:tgtEl>
                                          <p:spTgt spid="11"/>
                                        </p:tgtEl>
                                        <p:attrNameLst>
                                          <p:attrName>ppt_x</p:attrName>
                                        </p:attrNameLst>
                                      </p:cBhvr>
                                      <p:tavLst>
                                        <p:tav tm="0">
                                          <p:val>
                                            <p:strVal val="#ppt_x"/>
                                          </p:val>
                                        </p:tav>
                                        <p:tav tm="100000">
                                          <p:val>
                                            <p:strVal val="#ppt_x"/>
                                          </p:val>
                                        </p:tav>
                                      </p:tavLst>
                                    </p:anim>
                                    <p:anim calcmode="lin" valueType="num">
                                      <p:cBhvr>
                                        <p:cTn id="38" dur="400" fill="hold"/>
                                        <p:tgtEl>
                                          <p:spTgt spid="11"/>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1" fill="hold">
                            <p:stCondLst>
                              <p:cond delay="4000"/>
                            </p:stCondLst>
                            <p:childTnLst>
                              <p:par>
                                <p:cTn id="42" presetID="43"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
                                        <p:tgtEl>
                                          <p:spTgt spid="12"/>
                                        </p:tgtEl>
                                      </p:cBhvr>
                                    </p:animEffect>
                                    <p:anim calcmode="lin" valueType="num">
                                      <p:cBhvr>
                                        <p:cTn id="45" dur="400" fill="hold"/>
                                        <p:tgtEl>
                                          <p:spTgt spid="12"/>
                                        </p:tgtEl>
                                        <p:attrNameLst>
                                          <p:attrName>ppt_x</p:attrName>
                                        </p:attrNameLst>
                                      </p:cBhvr>
                                      <p:tavLst>
                                        <p:tav tm="0">
                                          <p:val>
                                            <p:strVal val="#ppt_x"/>
                                          </p:val>
                                        </p:tav>
                                        <p:tav tm="100000">
                                          <p:val>
                                            <p:strVal val="#ppt_x"/>
                                          </p:val>
                                        </p:tav>
                                      </p:tavLst>
                                    </p:anim>
                                    <p:anim calcmode="lin" valueType="num">
                                      <p:cBhvr>
                                        <p:cTn id="46" dur="400" fill="hold"/>
                                        <p:tgtEl>
                                          <p:spTgt spid="12"/>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3"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
                                        <p:tgtEl>
                                          <p:spTgt spid="4"/>
                                        </p:tgtEl>
                                      </p:cBhvr>
                                    </p:animEffect>
                                    <p:anim calcmode="lin" valueType="num">
                                      <p:cBhvr>
                                        <p:cTn id="54" dur="400" fill="hold"/>
                                        <p:tgtEl>
                                          <p:spTgt spid="4"/>
                                        </p:tgtEl>
                                        <p:attrNameLst>
                                          <p:attrName>ppt_x</p:attrName>
                                        </p:attrNameLst>
                                      </p:cBhvr>
                                      <p:tavLst>
                                        <p:tav tm="0">
                                          <p:val>
                                            <p:strVal val="#ppt_x"/>
                                          </p:val>
                                        </p:tav>
                                        <p:tav tm="100000">
                                          <p:val>
                                            <p:strVal val="#ppt_x"/>
                                          </p:val>
                                        </p:tav>
                                      </p:tavLst>
                                    </p:anim>
                                    <p:anim calcmode="lin" valueType="num">
                                      <p:cBhvr>
                                        <p:cTn id="55" dur="400" fill="hold"/>
                                        <p:tgtEl>
                                          <p:spTgt spid="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58" fill="hold">
                            <p:stCondLst>
                              <p:cond delay="1000"/>
                            </p:stCondLst>
                            <p:childTnLst>
                              <p:par>
                                <p:cTn id="59" presetID="22" presetClass="entr" presetSubtype="8"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left)">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wipe(left)">
                                      <p:cBhvr>
                                        <p:cTn id="6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b="-7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C9CA55-1396-CA8B-0F77-7A7C66DBAB7B}"/>
              </a:ext>
            </a:extLst>
          </p:cNvPr>
          <p:cNvSpPr txBox="1"/>
          <p:nvPr/>
        </p:nvSpPr>
        <p:spPr>
          <a:xfrm>
            <a:off x="198922" y="273212"/>
            <a:ext cx="6789020" cy="6401753"/>
          </a:xfrm>
          <a:prstGeom prst="rect">
            <a:avLst/>
          </a:prstGeom>
          <a:noFill/>
        </p:spPr>
        <p:txBody>
          <a:bodyPr wrap="square">
            <a:spAutoFit/>
          </a:bodyPr>
          <a:lstStyle/>
          <a:p>
            <a:pPr>
              <a:spcBef>
                <a:spcPts val="1200"/>
              </a:spcBef>
            </a:pPr>
            <a:r>
              <a:rPr lang="es-ES" b="1" dirty="0"/>
              <a:t>¿Cómo resolveré los problemas que cada día surgen en la tarea de encauzar debidamente a mis hijos? Muchas veces acude esta pregunta a la mente de los padre concienzudos que anhelan lo mejor para sus hijos y que no están dispuestos a verlos descarriarse por las sendas del pecado, el vicio y todas las formas en que puede desobedecerse la voluntad divina.</a:t>
            </a:r>
          </a:p>
          <a:p>
            <a:pPr>
              <a:spcBef>
                <a:spcPts val="1200"/>
              </a:spcBef>
            </a:pPr>
            <a:r>
              <a:rPr lang="es-ES" b="1" dirty="0"/>
              <a:t>Esta presentación está basada en el libro “Conducción del Niño”, escrito por Elena G. White. </a:t>
            </a:r>
          </a:p>
          <a:p>
            <a:pPr>
              <a:spcBef>
                <a:spcPts val="1200"/>
              </a:spcBef>
            </a:pPr>
            <a:r>
              <a:rPr lang="es-ES" b="1" dirty="0"/>
              <a:t>Es un libro que responde a todos los problemas básicos en su tema, y  presenta los principios esenciales capaces de guiar en la correcta orientación de los elementos menores del hogar.</a:t>
            </a:r>
          </a:p>
          <a:p>
            <a:pPr>
              <a:spcBef>
                <a:spcPts val="1200"/>
              </a:spcBef>
            </a:pPr>
            <a:r>
              <a:rPr lang="es-ES" b="1" dirty="0"/>
              <a:t>La pluma que movió el espíritu de profecía es clara y categórica. Describe con autoridad las formas, métodos y maneras que deben aplicarse para las diversas situaciones que se plantean en la difícil misión de lograr que madure adecuadamente el carácter de los niños y adolescentes.</a:t>
            </a:r>
          </a:p>
          <a:p>
            <a:pPr>
              <a:spcBef>
                <a:spcPts val="1200"/>
              </a:spcBef>
            </a:pPr>
            <a:r>
              <a:rPr lang="es-ES" b="1" dirty="0"/>
              <a:t>Este libro es amplio en su enfoque de los factores más importantes de la correcta pedagogía infantil.</a:t>
            </a:r>
          </a:p>
          <a:p>
            <a:pPr>
              <a:spcBef>
                <a:spcPts val="1200"/>
              </a:spcBef>
            </a:pPr>
            <a:r>
              <a:rPr lang="es-ES" b="1" dirty="0"/>
              <a:t>Te animo a que leas el libro con oración, buscando la ayuda de Dios para que tu hogar sea un anticipo del cielo.</a:t>
            </a:r>
          </a:p>
        </p:txBody>
      </p:sp>
      <p:pic>
        <p:nvPicPr>
          <p:cNvPr id="5" name="Imagen 4" descr="Imagen que contiene Calendario&#10;&#10;Descripción generada automáticamente">
            <a:extLst>
              <a:ext uri="{FF2B5EF4-FFF2-40B4-BE49-F238E27FC236}">
                <a16:creationId xmlns:a16="http://schemas.microsoft.com/office/drawing/2014/main" id="{401EBB19-0E33-4C2A-45E6-AB39F1B1C282}"/>
              </a:ext>
            </a:extLst>
          </p:cNvPr>
          <p:cNvPicPr>
            <a:picLocks noChangeAspect="1"/>
          </p:cNvPicPr>
          <p:nvPr/>
        </p:nvPicPr>
        <p:blipFill rotWithShape="1">
          <a:blip r:embed="rId3">
            <a:extLst>
              <a:ext uri="{28A0092B-C50C-407E-A947-70E740481C1C}">
                <a14:useLocalDpi xmlns:a14="http://schemas.microsoft.com/office/drawing/2010/main" val="0"/>
              </a:ext>
            </a:extLst>
          </a:blip>
          <a:srcRect l="8653" r="8818" b="3080"/>
          <a:stretch/>
        </p:blipFill>
        <p:spPr>
          <a:xfrm>
            <a:off x="10248004" y="4083969"/>
            <a:ext cx="1861806" cy="2754575"/>
          </a:xfrm>
          <a:prstGeom prst="rect">
            <a:avLst/>
          </a:prstGeom>
        </p:spPr>
      </p:pic>
      <p:pic>
        <p:nvPicPr>
          <p:cNvPr id="7" name="Imagen 6" descr="Un dibujo de una persona con traje y corbata&#10;&#10;Descripción generada automáticamente con confianza media">
            <a:extLst>
              <a:ext uri="{FF2B5EF4-FFF2-40B4-BE49-F238E27FC236}">
                <a16:creationId xmlns:a16="http://schemas.microsoft.com/office/drawing/2014/main" id="{A346025C-59DF-F6FE-D242-F1D5C81F16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0364" y="242263"/>
            <a:ext cx="4912714" cy="3684535"/>
          </a:xfrm>
          <a:prstGeom prst="rect">
            <a:avLst/>
          </a:prstGeom>
          <a:ln w="38100" cap="sq">
            <a:solidFill>
              <a:srgbClr val="9A0000"/>
            </a:solidFill>
            <a:prstDash val="solid"/>
            <a:miter lim="800000"/>
          </a:ln>
          <a:effectLst>
            <a:outerShdw blurRad="50800" dist="38100" dir="2700000" algn="tl" rotWithShape="0">
              <a:srgbClr val="000000">
                <a:alpha val="43000"/>
              </a:srgbClr>
            </a:outerShdw>
          </a:effectLst>
        </p:spPr>
      </p:pic>
      <p:pic>
        <p:nvPicPr>
          <p:cNvPr id="9" name="Imagen 8" descr="Imagen que contiene persona, interior, mujer, viendo&#10;&#10;Descripción generada automáticamente">
            <a:extLst>
              <a:ext uri="{FF2B5EF4-FFF2-40B4-BE49-F238E27FC236}">
                <a16:creationId xmlns:a16="http://schemas.microsoft.com/office/drawing/2014/main" id="{0E580FEC-CCC7-3236-01FA-2A8EC5BF2840}"/>
              </a:ext>
            </a:extLst>
          </p:cNvPr>
          <p:cNvPicPr>
            <a:picLocks noChangeAspect="1"/>
          </p:cNvPicPr>
          <p:nvPr/>
        </p:nvPicPr>
        <p:blipFill rotWithShape="1">
          <a:blip r:embed="rId5">
            <a:extLst>
              <a:ext uri="{28A0092B-C50C-407E-A947-70E740481C1C}">
                <a14:useLocalDpi xmlns:a14="http://schemas.microsoft.com/office/drawing/2010/main" val="0"/>
              </a:ext>
            </a:extLst>
          </a:blip>
          <a:srcRect r="18564"/>
          <a:stretch/>
        </p:blipFill>
        <p:spPr>
          <a:xfrm>
            <a:off x="6987942" y="4109833"/>
            <a:ext cx="3143330" cy="2565132"/>
          </a:xfrm>
          <a:prstGeom prst="rect">
            <a:avLst/>
          </a:prstGeom>
          <a:ln w="38100" cap="sq">
            <a:solidFill>
              <a:srgbClr val="9A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932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anim calcmode="lin" valueType="num">
                                      <p:cBhvr>
                                        <p:cTn id="13" dur="750" fill="hold"/>
                                        <p:tgtEl>
                                          <p:spTgt spid="5"/>
                                        </p:tgtEl>
                                        <p:attrNameLst>
                                          <p:attrName>ppt_w</p:attrName>
                                        </p:attrNameLst>
                                      </p:cBhvr>
                                      <p:tavLst>
                                        <p:tav tm="0" fmla="#ppt_w*sin(2.5*pi*$)">
                                          <p:val>
                                            <p:fltVal val="0"/>
                                          </p:val>
                                        </p:tav>
                                        <p:tav tm="100000">
                                          <p:val>
                                            <p:fltVal val="1"/>
                                          </p:val>
                                        </p:tav>
                                      </p:tavLst>
                                    </p:anim>
                                    <p:anim calcmode="lin" valueType="num">
                                      <p:cBhvr>
                                        <p:cTn id="14" dur="750" fill="hold"/>
                                        <p:tgtEl>
                                          <p:spTgt spid="5"/>
                                        </p:tgtEl>
                                        <p:attrNameLst>
                                          <p:attrName>ppt_h</p:attrName>
                                        </p:attrNameLst>
                                      </p:cBhvr>
                                      <p:tavLst>
                                        <p:tav tm="0">
                                          <p:val>
                                            <p:strVal val="#ppt_h"/>
                                          </p:val>
                                        </p:tav>
                                        <p:tav tm="100000">
                                          <p:val>
                                            <p:strVal val="#ppt_h"/>
                                          </p:val>
                                        </p:tav>
                                      </p:tavLst>
                                    </p:anim>
                                  </p:childTnLst>
                                </p:cTn>
                              </p:par>
                            </p:childTnLst>
                          </p:cTn>
                        </p:par>
                        <p:par>
                          <p:cTn id="15" fill="hold">
                            <p:stCondLst>
                              <p:cond delay="750"/>
                            </p:stCondLst>
                            <p:childTnLst>
                              <p:par>
                                <p:cTn id="16" presetID="22" presetClass="entr" presetSubtype="8"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anim calcmode="lin" valueType="num">
                                      <p:cBhvr>
                                        <p:cTn id="29" dur="750" fill="hold"/>
                                        <p:tgtEl>
                                          <p:spTgt spid="7"/>
                                        </p:tgtEl>
                                        <p:attrNameLst>
                                          <p:attrName>ppt_w</p:attrName>
                                        </p:attrNameLst>
                                      </p:cBhvr>
                                      <p:tavLst>
                                        <p:tav tm="0" fmla="#ppt_w*sin(2.5*pi*$)">
                                          <p:val>
                                            <p:fltVal val="0"/>
                                          </p:val>
                                        </p:tav>
                                        <p:tav tm="100000">
                                          <p:val>
                                            <p:fltVal val="1"/>
                                          </p:val>
                                        </p:tav>
                                      </p:tavLst>
                                    </p:anim>
                                    <p:anim calcmode="lin" valueType="num">
                                      <p:cBhvr>
                                        <p:cTn id="30" dur="750" fill="hold"/>
                                        <p:tgtEl>
                                          <p:spTgt spid="7"/>
                                        </p:tgtEl>
                                        <p:attrNameLst>
                                          <p:attrName>ppt_h</p:attrName>
                                        </p:attrNameLst>
                                      </p:cBhvr>
                                      <p:tavLst>
                                        <p:tav tm="0">
                                          <p:val>
                                            <p:strVal val="#ppt_h"/>
                                          </p:val>
                                        </p:tav>
                                        <p:tav tm="100000">
                                          <p:val>
                                            <p:strVal val="#ppt_h"/>
                                          </p:val>
                                        </p:tav>
                                      </p:tavLst>
                                    </p:anim>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left)">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anim calcmode="lin" valueType="num">
                                      <p:cBhvr>
                                        <p:cTn id="40" dur="750" fill="hold"/>
                                        <p:tgtEl>
                                          <p:spTgt spid="9"/>
                                        </p:tgtEl>
                                        <p:attrNameLst>
                                          <p:attrName>ppt_w</p:attrName>
                                        </p:attrNameLst>
                                      </p:cBhvr>
                                      <p:tavLst>
                                        <p:tav tm="0" fmla="#ppt_w*sin(2.5*pi*$)">
                                          <p:val>
                                            <p:fltVal val="0"/>
                                          </p:val>
                                        </p:tav>
                                        <p:tav tm="100000">
                                          <p:val>
                                            <p:fltVal val="1"/>
                                          </p:val>
                                        </p:tav>
                                      </p:tavLst>
                                    </p:anim>
                                    <p:anim calcmode="lin" valueType="num">
                                      <p:cBhvr>
                                        <p:cTn id="41" dur="750" fill="hold"/>
                                        <p:tgtEl>
                                          <p:spTgt spid="9"/>
                                        </p:tgtEl>
                                        <p:attrNameLst>
                                          <p:attrName>ppt_h</p:attrName>
                                        </p:attrNameLst>
                                      </p:cBhvr>
                                      <p:tavLst>
                                        <p:tav tm="0">
                                          <p:val>
                                            <p:strVal val="#ppt_h"/>
                                          </p:val>
                                        </p:tav>
                                        <p:tav tm="100000">
                                          <p:val>
                                            <p:strVal val="#ppt_h"/>
                                          </p:val>
                                        </p:tav>
                                      </p:tavLst>
                                    </p:anim>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wipe(left)">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l="-6000" t="-17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EA10C7D-A961-DB52-C4A0-B1C7777ACDA3}"/>
              </a:ext>
            </a:extLst>
          </p:cNvPr>
          <p:cNvSpPr txBox="1"/>
          <p:nvPr/>
        </p:nvSpPr>
        <p:spPr>
          <a:xfrm>
            <a:off x="5227984" y="146278"/>
            <a:ext cx="6818430" cy="5355312"/>
          </a:xfrm>
          <a:prstGeom prst="rect">
            <a:avLst/>
          </a:prstGeom>
          <a:noFill/>
        </p:spPr>
        <p:txBody>
          <a:bodyPr wrap="square">
            <a:spAutoFit/>
          </a:bodyPr>
          <a:lstStyle/>
          <a:p>
            <a:r>
              <a:rPr lang="es-ES" b="1" dirty="0"/>
              <a:t>A los padres que han comenzado mal su enseñanza les digo</a:t>
            </a:r>
            <a:r>
              <a:rPr lang="es-ES" b="1" dirty="0">
                <a:solidFill>
                  <a:srgbClr val="C00000"/>
                </a:solidFill>
              </a:rPr>
              <a:t>: no desesperéis. Necesitáis convertiros cabalmente a Dios. Necesitáis el verdadero espíritu de obediencia a la Palabra de Dios. Debéis hacer reformas decididas en vuestras propias costumbres y prácticas, conformando vuestra vida a los principios salvadores de la ley de Dios. </a:t>
            </a:r>
            <a:r>
              <a:rPr lang="es-ES" b="1" dirty="0"/>
              <a:t>Cuando hagáis esto, tendréis la justicia de Cristo que llena la ley de Dios, porque amáis a Dios y reconocéis su ley como una copia de su carácter. La verdadera fe en los méritos de Cristo no es una fantasía. </a:t>
            </a:r>
            <a:r>
              <a:rPr lang="es-ES" b="1" dirty="0">
                <a:solidFill>
                  <a:srgbClr val="C00000"/>
                </a:solidFill>
              </a:rPr>
              <a:t>Es de la mayor importancia que pongáis los atributos de Cristo en vuestra propia vida y carácter, y que eduquéis y forméis a vuestros hijos con esfuerzos perseverantes para que sean obedientes a los mandamientos de Dios</a:t>
            </a:r>
            <a:r>
              <a:rPr lang="es-ES" b="1" dirty="0"/>
              <a:t>. Un “así dice Jehová” debería guiaros en todos vuestros planes de educación...</a:t>
            </a:r>
          </a:p>
          <a:p>
            <a:r>
              <a:rPr lang="es-ES" b="1" dirty="0"/>
              <a:t>Que haya un profundo y cabal arrepentimiento delante de Dios. Comenzad este año... </a:t>
            </a:r>
            <a:r>
              <a:rPr lang="es-ES" b="1" dirty="0">
                <a:solidFill>
                  <a:srgbClr val="C00000"/>
                </a:solidFill>
              </a:rPr>
              <a:t>buscando fervientemente a Dios para recibir su gracia, para recibir discernimiento espiritual a fin de descubrir los defectos en la obra del pasado</a:t>
            </a:r>
            <a:r>
              <a:rPr lang="es-ES" b="1" dirty="0"/>
              <a:t>. Arrepentíos delante de Dios por el descuido de vuestra obra como misioneros del hogar.—Manuscrito 12, 1898.</a:t>
            </a:r>
          </a:p>
        </p:txBody>
      </p:sp>
      <p:sp>
        <p:nvSpPr>
          <p:cNvPr id="5" name="CuadroTexto 4">
            <a:extLst>
              <a:ext uri="{FF2B5EF4-FFF2-40B4-BE49-F238E27FC236}">
                <a16:creationId xmlns:a16="http://schemas.microsoft.com/office/drawing/2014/main" id="{0ACC94CB-5CC3-1417-E8FB-F1E2F739A524}"/>
              </a:ext>
            </a:extLst>
          </p:cNvPr>
          <p:cNvSpPr txBox="1"/>
          <p:nvPr/>
        </p:nvSpPr>
        <p:spPr>
          <a:xfrm>
            <a:off x="165464" y="5321038"/>
            <a:ext cx="11771431" cy="1477328"/>
          </a:xfrm>
          <a:prstGeom prst="rect">
            <a:avLst/>
          </a:prstGeom>
          <a:noFill/>
        </p:spPr>
        <p:txBody>
          <a:bodyPr wrap="square">
            <a:spAutoFit/>
          </a:bodyPr>
          <a:lstStyle/>
          <a:p>
            <a:r>
              <a:rPr lang="es-ES" b="1" dirty="0"/>
              <a:t>Este es vuestro día de confianza, vuestro día de responsabilidad y oportunidad. Pronto llegará aquél en que habréis de dar cuenta. </a:t>
            </a:r>
            <a:r>
              <a:rPr lang="es-ES" b="1" dirty="0">
                <a:solidFill>
                  <a:srgbClr val="C00000"/>
                </a:solidFill>
              </a:rPr>
              <a:t>Emprended vuestra obra con ferviente oración y fiel esfuerzo. Enseñad a vuestros hijos que es privilegio suyo recibir cada día el bautismo del Espíritu Santo. Permitid que Cristo encuentre en vosotros su mano auxiliadora para ejecutar sus  propósitos. Por la oración podéis adquirir una experiencia que dará perfecto éxito a vuestro ministerio en favor de vuestros hijos.</a:t>
            </a:r>
            <a:r>
              <a:rPr lang="es-ES" b="1" dirty="0"/>
              <a:t>—Consejos para los Maestros, 100, 101.</a:t>
            </a:r>
          </a:p>
        </p:txBody>
      </p:sp>
      <p:pic>
        <p:nvPicPr>
          <p:cNvPr id="7" name="Imagen 6" descr="Un niño sentado en un escritorio&#10;&#10;Descripción generada automáticamente con confianza baja">
            <a:extLst>
              <a:ext uri="{FF2B5EF4-FFF2-40B4-BE49-F238E27FC236}">
                <a16:creationId xmlns:a16="http://schemas.microsoft.com/office/drawing/2014/main" id="{1521CDB9-30B2-66C6-4DF7-6E4D7BB9A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465" y="261778"/>
            <a:ext cx="4973065" cy="2983839"/>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D905A318-F195-0AE4-D260-52300B550BF1}"/>
              </a:ext>
            </a:extLst>
          </p:cNvPr>
          <p:cNvPicPr>
            <a:picLocks noChangeAspect="1"/>
          </p:cNvPicPr>
          <p:nvPr/>
        </p:nvPicPr>
        <p:blipFill rotWithShape="1">
          <a:blip r:embed="rId4"/>
          <a:srcRect t="27055" b="17447"/>
          <a:stretch/>
        </p:blipFill>
        <p:spPr>
          <a:xfrm>
            <a:off x="165464" y="3492473"/>
            <a:ext cx="4973065" cy="1838503"/>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9996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1000" fill="hold"/>
                                        <p:tgtEl>
                                          <p:spTgt spid="10"/>
                                        </p:tgtEl>
                                        <p:attrNameLst>
                                          <p:attrName>ppt_w</p:attrName>
                                        </p:attrNameLst>
                                      </p:cBhvr>
                                      <p:tavLst>
                                        <p:tav tm="0">
                                          <p:val>
                                            <p:fltVal val="0"/>
                                          </p:val>
                                        </p:tav>
                                        <p:tav tm="100000">
                                          <p:val>
                                            <p:strVal val="#ppt_w"/>
                                          </p:val>
                                        </p:tav>
                                      </p:tavLst>
                                    </p:anim>
                                    <p:anim calcmode="lin" valueType="num">
                                      <p:cBhvr>
                                        <p:cTn id="25" dur="1000" fill="hold"/>
                                        <p:tgtEl>
                                          <p:spTgt spid="10"/>
                                        </p:tgtEl>
                                        <p:attrNameLst>
                                          <p:attrName>ppt_h</p:attrName>
                                        </p:attrNameLst>
                                      </p:cBhvr>
                                      <p:tavLst>
                                        <p:tav tm="0">
                                          <p:val>
                                            <p:fltVal val="0"/>
                                          </p:val>
                                        </p:tav>
                                        <p:tav tm="100000">
                                          <p:val>
                                            <p:strVal val="#ppt_h"/>
                                          </p:val>
                                        </p:tav>
                                      </p:tavLst>
                                    </p:anim>
                                    <p:anim calcmode="lin" valueType="num">
                                      <p:cBhvr>
                                        <p:cTn id="26" dur="1000" fill="hold"/>
                                        <p:tgtEl>
                                          <p:spTgt spid="10"/>
                                        </p:tgtEl>
                                        <p:attrNameLst>
                                          <p:attrName>style.rotation</p:attrName>
                                        </p:attrNameLst>
                                      </p:cBhvr>
                                      <p:tavLst>
                                        <p:tav tm="0">
                                          <p:val>
                                            <p:fltVal val="90"/>
                                          </p:val>
                                        </p:tav>
                                        <p:tav tm="100000">
                                          <p:val>
                                            <p:fltVal val="0"/>
                                          </p:val>
                                        </p:tav>
                                      </p:tavLst>
                                    </p:anim>
                                    <p:animEffect transition="in" filter="fade">
                                      <p:cBhvr>
                                        <p:cTn id="27" dur="1000"/>
                                        <p:tgtEl>
                                          <p:spTgt spid="10"/>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2ECDE"/>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3">
            <a:extLst>
              <a:ext uri="{28A0092B-C50C-407E-A947-70E740481C1C}">
                <a14:useLocalDpi xmlns:a14="http://schemas.microsoft.com/office/drawing/2010/main" val="0"/>
              </a:ext>
            </a:extLst>
          </a:blip>
          <a:srcRect l="1505" t="725" r="1910" b="725"/>
          <a:stretch/>
        </p:blipFill>
        <p:spPr>
          <a:xfrm>
            <a:off x="515007" y="623275"/>
            <a:ext cx="4046483"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33CDA8"/>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5290995" y="1018656"/>
            <a:ext cx="5924569" cy="3785652"/>
          </a:xfrm>
          <a:prstGeom prst="rect">
            <a:avLst/>
          </a:prstGeom>
          <a:noFill/>
        </p:spPr>
        <p:txBody>
          <a:bodyPr wrap="square" rtlCol="0">
            <a:spAutoFit/>
          </a:bodyPr>
          <a:lstStyle/>
          <a:p>
            <a:pPr algn="ctr"/>
            <a:r>
              <a:rPr lang="es-ES" sz="6000" b="1" dirty="0">
                <a:ln w="6600">
                  <a:solidFill>
                    <a:srgbClr val="E13B44"/>
                  </a:solidFill>
                  <a:prstDash val="solid"/>
                </a:ln>
                <a:solidFill>
                  <a:srgbClr val="FFC000"/>
                </a:solidFill>
                <a:effectLst>
                  <a:outerShdw dist="38100" dir="2700000" algn="tl" rotWithShape="0">
                    <a:schemeClr val="tx1"/>
                  </a:outerShdw>
                </a:effectLst>
              </a:rPr>
              <a:t>¿Cuál es la lección más importante que debo enseñarles?</a:t>
            </a:r>
          </a:p>
        </p:txBody>
      </p:sp>
    </p:spTree>
    <p:extLst>
      <p:ext uri="{BB962C8B-B14F-4D97-AF65-F5344CB8AC3E}">
        <p14:creationId xmlns:p14="http://schemas.microsoft.com/office/powerpoint/2010/main" val="108262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53000"/>
                    </a14:imgEffect>
                  </a14:imgLayer>
                </a14:imgProps>
              </a:ext>
            </a:extLst>
          </a:blip>
          <a:srcRect/>
          <a:stretch>
            <a:fillRect l="-6000" t="-33000" r="-6000" b="-3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8AEC47-D70D-4321-764B-1975619AA89C}"/>
              </a:ext>
            </a:extLst>
          </p:cNvPr>
          <p:cNvSpPr txBox="1"/>
          <p:nvPr/>
        </p:nvSpPr>
        <p:spPr>
          <a:xfrm>
            <a:off x="345617" y="164603"/>
            <a:ext cx="8407858" cy="1477328"/>
          </a:xfrm>
          <a:prstGeom prst="rect">
            <a:avLst/>
          </a:prstGeom>
          <a:noFill/>
        </p:spPr>
        <p:txBody>
          <a:bodyPr wrap="square">
            <a:spAutoFit/>
          </a:bodyPr>
          <a:lstStyle/>
          <a:p>
            <a:r>
              <a:rPr lang="es-ES" b="1" dirty="0">
                <a:solidFill>
                  <a:srgbClr val="C00000"/>
                </a:solidFill>
              </a:rPr>
              <a:t>La diligente y continua obediencia a los sabios reglamentos establecidos por los padres promoverá la felicidad de los niños tanto como honrará a Dios y hará bien a la sociedad.</a:t>
            </a:r>
            <a:r>
              <a:rPr lang="es-ES" b="1" dirty="0"/>
              <a:t> Los niños deben aprender que su perfecta libertad está en la sumisión a las leyes de la familia. Los cristianos aprenderán la misma lección: que en su obediencia a la ley de Dios está su perfecta libertad.—</a:t>
            </a:r>
            <a:r>
              <a:rPr lang="es-ES" b="1" dirty="0" err="1"/>
              <a:t>The</a:t>
            </a:r>
            <a:r>
              <a:rPr lang="es-ES" b="1" dirty="0"/>
              <a:t> </a:t>
            </a:r>
            <a:r>
              <a:rPr lang="es-ES" b="1" dirty="0" err="1"/>
              <a:t>Review</a:t>
            </a:r>
            <a:r>
              <a:rPr lang="es-ES" b="1" dirty="0"/>
              <a:t> and Herald, 30 de agosto de 1881.</a:t>
            </a:r>
          </a:p>
        </p:txBody>
      </p:sp>
      <p:sp>
        <p:nvSpPr>
          <p:cNvPr id="6" name="CuadroTexto 5">
            <a:extLst>
              <a:ext uri="{FF2B5EF4-FFF2-40B4-BE49-F238E27FC236}">
                <a16:creationId xmlns:a16="http://schemas.microsoft.com/office/drawing/2014/main" id="{5AABB0A2-520A-20D3-8C1E-237D0E1A657A}"/>
              </a:ext>
            </a:extLst>
          </p:cNvPr>
          <p:cNvSpPr txBox="1"/>
          <p:nvPr/>
        </p:nvSpPr>
        <p:spPr>
          <a:xfrm>
            <a:off x="187504" y="1515953"/>
            <a:ext cx="7724503" cy="3970318"/>
          </a:xfrm>
          <a:prstGeom prst="rect">
            <a:avLst/>
          </a:prstGeom>
          <a:noFill/>
        </p:spPr>
        <p:txBody>
          <a:bodyPr wrap="square">
            <a:spAutoFit/>
          </a:bodyPr>
          <a:lstStyle/>
          <a:p>
            <a:r>
              <a:rPr lang="es-ES" b="1" dirty="0">
                <a:solidFill>
                  <a:srgbClr val="C00000"/>
                </a:solidFill>
              </a:rPr>
              <a:t>Los padres tienen el deber sagrado de conducir a sus hijos por las sendas de una estricta obediencia. La verdadera felicidad en esta vida y en la vida futura dependen de la obediencia a un “así dice Jehová”.</a:t>
            </a:r>
          </a:p>
          <a:p>
            <a:r>
              <a:rPr lang="es-ES" b="1" dirty="0"/>
              <a:t>Padres, permitid que la vida de Cristo sea el modelo. Satanás ideará todo medio posible para destruir esta elevada norma de piedad como si fuera demasiado estricta. Vuestra obra consiste en impresionar a vuestros hijos en sus tiernos años con el pensamiento de que han sido formados a la imagen de Dios. Cristo vino a este mundo para darles un ejemplo viviente de lo que todos deben ser, y los padres que pretenden creer la verdad para este tiempo deben enseñar a sus hijos a amar a Dios y a obedecer su ley... Esta es la obra más grande y más importante que los padres y las madres puedan realizar.</a:t>
            </a:r>
          </a:p>
          <a:p>
            <a:r>
              <a:rPr lang="es-ES" b="1" dirty="0">
                <a:solidFill>
                  <a:srgbClr val="C00000"/>
                </a:solidFill>
              </a:rPr>
              <a:t>Dios se propone que aun los niños y los jóvenes comprendan inteligentemente lo que él requiere, para que puedan distinguir entre la justicia y el pecado, entre la obediencia y la desobediencia</a:t>
            </a:r>
            <a:r>
              <a:rPr lang="es-ES" b="1" dirty="0"/>
              <a:t>.— Manuscrito 67, 1909.</a:t>
            </a:r>
          </a:p>
        </p:txBody>
      </p:sp>
      <p:sp>
        <p:nvSpPr>
          <p:cNvPr id="8" name="CuadroTexto 7">
            <a:extLst>
              <a:ext uri="{FF2B5EF4-FFF2-40B4-BE49-F238E27FC236}">
                <a16:creationId xmlns:a16="http://schemas.microsoft.com/office/drawing/2014/main" id="{09FAFD7C-0ECC-7CE5-AEA1-8F9102ECEFDA}"/>
              </a:ext>
            </a:extLst>
          </p:cNvPr>
          <p:cNvSpPr txBox="1"/>
          <p:nvPr/>
        </p:nvSpPr>
        <p:spPr>
          <a:xfrm>
            <a:off x="2349681" y="5356675"/>
            <a:ext cx="9736182" cy="1477328"/>
          </a:xfrm>
          <a:prstGeom prst="rect">
            <a:avLst/>
          </a:prstGeom>
          <a:noFill/>
        </p:spPr>
        <p:txBody>
          <a:bodyPr wrap="square">
            <a:spAutoFit/>
          </a:bodyPr>
          <a:lstStyle/>
          <a:p>
            <a:r>
              <a:rPr lang="es-ES" b="1" dirty="0"/>
              <a:t>Los padres deberían educar a sus hijos línea sobre línea, precepto sobre precepto, un poquito aquí, un poquito allá, sin permitir ningún alejamiento de la santa ley de Dios. </a:t>
            </a:r>
            <a:r>
              <a:rPr lang="es-ES" b="1" dirty="0">
                <a:solidFill>
                  <a:srgbClr val="C00000"/>
                </a:solidFill>
              </a:rPr>
              <a:t>Deberían confiar en el poder divino, y pedir al Señor ayuda para mantener a sus hijos fieles a Aquel que dio a su Hijo unigénito </a:t>
            </a:r>
            <a:r>
              <a:rPr lang="es-ES" b="1" dirty="0"/>
              <a:t>para que trajera a los desleales y desobedientes de vuelta al reconocimiento de su autoridad. Dios anhela derramar sobre hombres y mujeres la rica corriente de su amor. —Manuscrito 36, 1900.</a:t>
            </a:r>
          </a:p>
        </p:txBody>
      </p:sp>
      <p:grpSp>
        <p:nvGrpSpPr>
          <p:cNvPr id="10" name="Grupo 9">
            <a:extLst>
              <a:ext uri="{FF2B5EF4-FFF2-40B4-BE49-F238E27FC236}">
                <a16:creationId xmlns:a16="http://schemas.microsoft.com/office/drawing/2014/main" id="{72B93091-FEEE-DF7F-7B80-642A14BC523F}"/>
              </a:ext>
            </a:extLst>
          </p:cNvPr>
          <p:cNvGrpSpPr/>
          <p:nvPr/>
        </p:nvGrpSpPr>
        <p:grpSpPr>
          <a:xfrm>
            <a:off x="8753475" y="458940"/>
            <a:ext cx="3120734" cy="888141"/>
            <a:chOff x="8753475" y="458940"/>
            <a:chExt cx="3120734" cy="888141"/>
          </a:xfrm>
        </p:grpSpPr>
        <p:pic>
          <p:nvPicPr>
            <p:cNvPr id="11" name="Imagen 10">
              <a:extLst>
                <a:ext uri="{FF2B5EF4-FFF2-40B4-BE49-F238E27FC236}">
                  <a16:creationId xmlns:a16="http://schemas.microsoft.com/office/drawing/2014/main" id="{6E233D95-FBE2-E18D-7602-EC3BC34F0F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53475" y="516084"/>
              <a:ext cx="3120734" cy="830997"/>
            </a:xfrm>
            <a:prstGeom prst="rect">
              <a:avLst/>
            </a:prstGeom>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BC694C6C-BDC3-C772-6F76-D2DF52AEBD4C}"/>
                </a:ext>
              </a:extLst>
            </p:cNvPr>
            <p:cNvSpPr txBox="1"/>
            <p:nvPr/>
          </p:nvSpPr>
          <p:spPr>
            <a:xfrm>
              <a:off x="9480014" y="458940"/>
              <a:ext cx="1632719" cy="830997"/>
            </a:xfrm>
            <a:prstGeom prst="rect">
              <a:avLst/>
            </a:prstGeom>
            <a:noFill/>
          </p:spPr>
          <p:txBody>
            <a:bodyPr wrap="square" rtlCol="0">
              <a:spAutoFit/>
            </a:bodyPr>
            <a:lstStyle/>
            <a:p>
              <a:pPr algn="ctr"/>
              <a:r>
                <a:rPr lang="es-ES" sz="2400" b="1" dirty="0">
                  <a:solidFill>
                    <a:srgbClr val="0070C0"/>
                  </a:solidFill>
                </a:rPr>
                <a:t>La Obediencia</a:t>
              </a:r>
            </a:p>
          </p:txBody>
        </p:sp>
      </p:grpSp>
      <p:pic>
        <p:nvPicPr>
          <p:cNvPr id="4" name="Imagen 3" descr="Imagen que contiene persona, exterior, hombre, niño&#10;&#10;Descripción generada automáticamente">
            <a:extLst>
              <a:ext uri="{FF2B5EF4-FFF2-40B4-BE49-F238E27FC236}">
                <a16:creationId xmlns:a16="http://schemas.microsoft.com/office/drawing/2014/main" id="{86A78CDB-B715-F509-90F3-2A787EF20CBA}"/>
              </a:ext>
            </a:extLst>
          </p:cNvPr>
          <p:cNvPicPr>
            <a:picLocks noChangeAspect="1"/>
          </p:cNvPicPr>
          <p:nvPr/>
        </p:nvPicPr>
        <p:blipFill rotWithShape="1">
          <a:blip r:embed="rId5">
            <a:extLst>
              <a:ext uri="{28A0092B-C50C-407E-A947-70E740481C1C}">
                <a14:useLocalDpi xmlns:a14="http://schemas.microsoft.com/office/drawing/2010/main" val="0"/>
              </a:ext>
            </a:extLst>
          </a:blip>
          <a:srcRect b="8571"/>
          <a:stretch/>
        </p:blipFill>
        <p:spPr>
          <a:xfrm>
            <a:off x="7936210" y="1691715"/>
            <a:ext cx="3937999" cy="3600456"/>
          </a:xfrm>
          <a:prstGeom prst="round2DiagRect">
            <a:avLst>
              <a:gd name="adj1" fmla="val 16667"/>
              <a:gd name="adj2" fmla="val 0"/>
            </a:avLst>
          </a:prstGeom>
          <a:ln w="28575" cap="sq">
            <a:solidFill>
              <a:srgbClr val="1F73D6"/>
            </a:solidFill>
            <a:miter lim="800000"/>
          </a:ln>
          <a:effectLst>
            <a:outerShdw blurRad="254000" algn="tl" rotWithShape="0">
              <a:srgbClr val="000000">
                <a:alpha val="43000"/>
              </a:srgbClr>
            </a:outerShdw>
          </a:effectLst>
        </p:spPr>
      </p:pic>
      <p:pic>
        <p:nvPicPr>
          <p:cNvPr id="7" name="Imagen 6" descr="Un hombre parado de frente hace un gesto con la mano en la cara&#10;&#10;Descripción generada automáticamente con confianza baja">
            <a:extLst>
              <a:ext uri="{FF2B5EF4-FFF2-40B4-BE49-F238E27FC236}">
                <a16:creationId xmlns:a16="http://schemas.microsoft.com/office/drawing/2014/main" id="{C5D108EB-EAB6-36F0-68A2-96AAB23C8D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304" y="5426886"/>
            <a:ext cx="2006885" cy="1289580"/>
          </a:xfrm>
          <a:prstGeom prst="round2DiagRect">
            <a:avLst>
              <a:gd name="adj1" fmla="val 2633"/>
              <a:gd name="adj2" fmla="val 20681"/>
            </a:avLst>
          </a:prstGeom>
          <a:ln w="28575" cap="sq">
            <a:solidFill>
              <a:srgbClr val="1F73D6"/>
            </a:solidFill>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400172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ppt_w</p:attrName>
                                        </p:attrNameLst>
                                      </p:cBhvr>
                                      <p:tavLst>
                                        <p:tav tm="0" fmla="#ppt_w*sin(2.5*pi*$)">
                                          <p:val>
                                            <p:fltVal val="0"/>
                                          </p:val>
                                        </p:tav>
                                        <p:tav tm="100000">
                                          <p:val>
                                            <p:fltVal val="1"/>
                                          </p:val>
                                        </p:tav>
                                      </p:tavLst>
                                    </p:anim>
                                    <p:anim calcmode="lin" valueType="num">
                                      <p:cBhvr>
                                        <p:cTn id="9" dur="750" fill="hold"/>
                                        <p:tgtEl>
                                          <p:spTgt spid="10"/>
                                        </p:tgtEl>
                                        <p:attrNameLst>
                                          <p:attrName>ppt_h</p:attrName>
                                        </p:attrNameLst>
                                      </p:cBhvr>
                                      <p:tavLst>
                                        <p:tav tm="0">
                                          <p:val>
                                            <p:strVal val="#ppt_h"/>
                                          </p:val>
                                        </p:tav>
                                        <p:tav tm="100000">
                                          <p:val>
                                            <p:strVal val="#ppt_h"/>
                                          </p:val>
                                        </p:tav>
                                      </p:tavLst>
                                    </p:anim>
                                  </p:childTnLst>
                                </p:cTn>
                              </p:par>
                            </p:childTnLst>
                          </p:cTn>
                        </p:par>
                        <p:par>
                          <p:cTn id="10" fill="hold">
                            <p:stCondLst>
                              <p:cond delay="750"/>
                            </p:stCondLst>
                            <p:childTnLst>
                              <p:par>
                                <p:cTn id="11" presetID="17"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strVal val="#ppt_h"/>
                                          </p:val>
                                        </p:tav>
                                        <p:tav tm="100000">
                                          <p:val>
                                            <p:strVal val="#ppt_h"/>
                                          </p:val>
                                        </p:tav>
                                      </p:tavLst>
                                    </p:anim>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33000" r="-6000" b="-3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2C7EBF-CF68-0141-2F35-7CB22547AE51}"/>
              </a:ext>
            </a:extLst>
          </p:cNvPr>
          <p:cNvSpPr txBox="1"/>
          <p:nvPr/>
        </p:nvSpPr>
        <p:spPr>
          <a:xfrm>
            <a:off x="383176" y="193417"/>
            <a:ext cx="11512563" cy="2031325"/>
          </a:xfrm>
          <a:prstGeom prst="rect">
            <a:avLst/>
          </a:prstGeom>
          <a:noFill/>
        </p:spPr>
        <p:txBody>
          <a:bodyPr wrap="square">
            <a:spAutoFit/>
          </a:bodyPr>
          <a:lstStyle/>
          <a:p>
            <a:r>
              <a:rPr lang="es-ES" b="1" dirty="0">
                <a:solidFill>
                  <a:srgbClr val="C00000"/>
                </a:solidFill>
              </a:rPr>
              <a:t>Algunos padres piensan que pueden dejar a sus pequeños que hagan como les plazca en su infancia y que cuando sean mayores podrán razonar con ellos, pero esto es un error. </a:t>
            </a:r>
            <a:r>
              <a:rPr lang="es-ES" b="1" dirty="0"/>
              <a:t>Comenzad en la infancia a enseñar la obediencia. ... Requerid obediencia en la escuela de vuestro hogar.—Carta 74, 1898. </a:t>
            </a:r>
            <a:r>
              <a:rPr lang="es-ES" b="1" dirty="0">
                <a:solidFill>
                  <a:srgbClr val="C00000"/>
                </a:solidFill>
              </a:rPr>
              <a:t>Los niños, desde su más tierna infancia, deberían ser enseñados a obedecer a sus padres, a respetar su palabra y a reverenciar su autoridad</a:t>
            </a:r>
            <a:r>
              <a:rPr lang="es-ES" b="1" dirty="0"/>
              <a:t>.—</a:t>
            </a:r>
            <a:r>
              <a:rPr lang="es-ES" b="1" dirty="0" err="1"/>
              <a:t>The</a:t>
            </a:r>
            <a:r>
              <a:rPr lang="es-ES" b="1" dirty="0"/>
              <a:t> </a:t>
            </a:r>
            <a:r>
              <a:rPr lang="es-ES" b="1" dirty="0" err="1"/>
              <a:t>Review</a:t>
            </a:r>
            <a:r>
              <a:rPr lang="es-ES" b="1" dirty="0"/>
              <a:t> and Herald, 16 de julio de 1895. La obra de la madre debería comenzar con el infante. Debería subyugar la voluntad obstinada y el mal genio del niño y someter su genio. </a:t>
            </a:r>
            <a:r>
              <a:rPr lang="es-ES" b="1" dirty="0">
                <a:solidFill>
                  <a:srgbClr val="C00000"/>
                </a:solidFill>
              </a:rPr>
              <a:t>Enseñadle a obedecer, y a medida que el niño crezca, no aflojéis la mano.</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26 de febrero de 1880.</a:t>
            </a:r>
          </a:p>
        </p:txBody>
      </p:sp>
      <p:sp>
        <p:nvSpPr>
          <p:cNvPr id="5" name="CuadroTexto 4">
            <a:extLst>
              <a:ext uri="{FF2B5EF4-FFF2-40B4-BE49-F238E27FC236}">
                <a16:creationId xmlns:a16="http://schemas.microsoft.com/office/drawing/2014/main" id="{BCF96B4D-CE27-9BCD-1434-1DE3948C5672}"/>
              </a:ext>
            </a:extLst>
          </p:cNvPr>
          <p:cNvSpPr txBox="1"/>
          <p:nvPr/>
        </p:nvSpPr>
        <p:spPr>
          <a:xfrm>
            <a:off x="5904412" y="1892268"/>
            <a:ext cx="6096000" cy="2031325"/>
          </a:xfrm>
          <a:prstGeom prst="rect">
            <a:avLst/>
          </a:prstGeom>
          <a:noFill/>
        </p:spPr>
        <p:txBody>
          <a:bodyPr wrap="square">
            <a:spAutoFit/>
          </a:bodyPr>
          <a:lstStyle/>
          <a:p>
            <a:r>
              <a:rPr lang="es-ES" b="1" dirty="0"/>
              <a:t>La disciplina estricta a veces puede causar desazón, y los niños</a:t>
            </a:r>
          </a:p>
          <a:p>
            <a:r>
              <a:rPr lang="es-ES" b="1" dirty="0"/>
              <a:t>querrán actuar según su propia voluntad. Sin embargo, </a:t>
            </a:r>
            <a:r>
              <a:rPr lang="es-ES" b="1" dirty="0">
                <a:solidFill>
                  <a:srgbClr val="C00000"/>
                </a:solidFill>
              </a:rPr>
              <a:t>cuando han aprendido la lección de obediencia a sus padres, están mejor preparados para someterse a los requerimientos de Dios</a:t>
            </a:r>
            <a:r>
              <a:rPr lang="es-ES" b="1" dirty="0"/>
              <a:t>. De este modo, la enseñanza recibida en la infancia, influye sobre la experiencia religiosa y moldea el carácter del hombre.—</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26 de febrero de 1880.</a:t>
            </a:r>
          </a:p>
        </p:txBody>
      </p:sp>
      <p:sp>
        <p:nvSpPr>
          <p:cNvPr id="7" name="CuadroTexto 6">
            <a:extLst>
              <a:ext uri="{FF2B5EF4-FFF2-40B4-BE49-F238E27FC236}">
                <a16:creationId xmlns:a16="http://schemas.microsoft.com/office/drawing/2014/main" id="{3CC98625-10A8-B2A3-FC90-21C5226FD659}"/>
              </a:ext>
            </a:extLst>
          </p:cNvPr>
          <p:cNvSpPr txBox="1"/>
          <p:nvPr/>
        </p:nvSpPr>
        <p:spPr>
          <a:xfrm>
            <a:off x="5904412" y="3923593"/>
            <a:ext cx="5677988" cy="1477328"/>
          </a:xfrm>
          <a:prstGeom prst="rect">
            <a:avLst/>
          </a:prstGeom>
          <a:noFill/>
        </p:spPr>
        <p:txBody>
          <a:bodyPr wrap="square">
            <a:spAutoFit/>
          </a:bodyPr>
          <a:lstStyle/>
          <a:p>
            <a:r>
              <a:rPr lang="es-ES" b="1" dirty="0"/>
              <a:t>Cuando los padres dejan de requerir </a:t>
            </a:r>
            <a:r>
              <a:rPr lang="es-ES" b="1" dirty="0">
                <a:solidFill>
                  <a:srgbClr val="C00000"/>
                </a:solidFill>
              </a:rPr>
              <a:t>una obediencia rápida y perfecta de sus hijos</a:t>
            </a:r>
            <a:r>
              <a:rPr lang="es-ES" b="1" dirty="0"/>
              <a:t>, fracasan en colocar el debido fundamento del carácter en sus pequeños. Preparan a sus hijos para deshonrarlos cuando sean mayores.—Manuscrito 18, 1891.</a:t>
            </a:r>
          </a:p>
        </p:txBody>
      </p:sp>
      <p:sp>
        <p:nvSpPr>
          <p:cNvPr id="9" name="CuadroTexto 8">
            <a:extLst>
              <a:ext uri="{FF2B5EF4-FFF2-40B4-BE49-F238E27FC236}">
                <a16:creationId xmlns:a16="http://schemas.microsoft.com/office/drawing/2014/main" id="{21537D5C-89C8-6CD7-84C6-3A1531117D8D}"/>
              </a:ext>
            </a:extLst>
          </p:cNvPr>
          <p:cNvSpPr txBox="1"/>
          <p:nvPr/>
        </p:nvSpPr>
        <p:spPr>
          <a:xfrm>
            <a:off x="552450" y="5347120"/>
            <a:ext cx="11512563" cy="1477328"/>
          </a:xfrm>
          <a:prstGeom prst="rect">
            <a:avLst/>
          </a:prstGeom>
          <a:noFill/>
        </p:spPr>
        <p:txBody>
          <a:bodyPr wrap="square">
            <a:spAutoFit/>
          </a:bodyPr>
          <a:lstStyle/>
          <a:p>
            <a:r>
              <a:rPr lang="es-ES" b="1" dirty="0">
                <a:solidFill>
                  <a:srgbClr val="C00000"/>
                </a:solidFill>
              </a:rPr>
              <a:t>Las lecciones de obediencia, de respeto por la autoridad, necesitan repetirse a menudo</a:t>
            </a:r>
            <a:r>
              <a:rPr lang="es-ES" b="1" dirty="0"/>
              <a:t>. Esta clase de obra realizada en la familia constituirá una poderosa influencia para el bien, y no sólo se evitará que los hijos hagan el mal y se los constreñirá a amar la verdad y la justicia, sino que también los padres recibirán el mismo beneficio. Esta clase de obra que el Señor requiere no puede ser hecha sin una seria meditación de su parte, y sin mucho estudio de la Palabra de Dios, a fin de que puedan instruir de acuerdo con sus directivas.—Manuscrito 24, 1894.</a:t>
            </a:r>
          </a:p>
        </p:txBody>
      </p:sp>
      <p:pic>
        <p:nvPicPr>
          <p:cNvPr id="4" name="Imagen 3" descr="Imagen que contiene persona, niño, joven, tabla&#10;&#10;Descripción generada automáticamente">
            <a:extLst>
              <a:ext uri="{FF2B5EF4-FFF2-40B4-BE49-F238E27FC236}">
                <a16:creationId xmlns:a16="http://schemas.microsoft.com/office/drawing/2014/main" id="{A4B5A63C-6642-5DB7-499C-51C69878C39F}"/>
              </a:ext>
            </a:extLst>
          </p:cNvPr>
          <p:cNvPicPr>
            <a:picLocks noChangeAspect="1"/>
          </p:cNvPicPr>
          <p:nvPr/>
        </p:nvPicPr>
        <p:blipFill rotWithShape="1">
          <a:blip r:embed="rId3">
            <a:extLst>
              <a:ext uri="{28A0092B-C50C-407E-A947-70E740481C1C}">
                <a14:useLocalDpi xmlns:a14="http://schemas.microsoft.com/office/drawing/2010/main" val="0"/>
              </a:ext>
            </a:extLst>
          </a:blip>
          <a:srcRect l="7675" t="-90" r="9987" b="90"/>
          <a:stretch/>
        </p:blipFill>
        <p:spPr>
          <a:xfrm>
            <a:off x="338275" y="2236939"/>
            <a:ext cx="5452926" cy="3122090"/>
          </a:xfrm>
          <a:prstGeom prst="roundRect">
            <a:avLst>
              <a:gd name="adj" fmla="val 4167"/>
            </a:avLst>
          </a:prstGeom>
          <a:solidFill>
            <a:srgbClr val="FFFFFF"/>
          </a:solidFill>
          <a:ln w="76200" cap="sq">
            <a:solidFill>
              <a:srgbClr val="005760"/>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9901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5C5"/>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grupo de niños comiendo en una mesa&#10;&#10;Descripción generada automáticamente con confianza media">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r="4441" b="2"/>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DD6A6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4962506" y="1018656"/>
            <a:ext cx="6581548" cy="3785652"/>
          </a:xfrm>
          <a:prstGeom prst="rect">
            <a:avLst/>
          </a:prstGeom>
          <a:noFill/>
        </p:spPr>
        <p:txBody>
          <a:bodyPr wrap="square" rtlCol="0">
            <a:spAutoFit/>
          </a:bodyPr>
          <a:lstStyle/>
          <a:p>
            <a:pPr algn="ctr"/>
            <a:r>
              <a:rPr lang="es-ES" sz="6000" b="1" dirty="0">
                <a:ln w="6600">
                  <a:solidFill>
                    <a:srgbClr val="E13B44"/>
                  </a:solidFill>
                  <a:prstDash val="solid"/>
                </a:ln>
                <a:solidFill>
                  <a:schemeClr val="accent4">
                    <a:lumMod val="40000"/>
                    <a:lumOff val="60000"/>
                  </a:schemeClr>
                </a:solidFill>
                <a:effectLst>
                  <a:outerShdw dist="38100" dir="2700000" algn="tl" rotWithShape="0">
                    <a:schemeClr val="tx1"/>
                  </a:outerShdw>
                </a:effectLst>
              </a:rPr>
              <a:t>¿Qué</a:t>
            </a:r>
          </a:p>
          <a:p>
            <a:pPr algn="ctr"/>
            <a:r>
              <a:rPr lang="es-ES" sz="6000" b="1" dirty="0">
                <a:ln w="6600">
                  <a:solidFill>
                    <a:srgbClr val="E13B44"/>
                  </a:solidFill>
                  <a:prstDash val="solid"/>
                </a:ln>
                <a:solidFill>
                  <a:schemeClr val="accent4">
                    <a:lumMod val="40000"/>
                    <a:lumOff val="60000"/>
                  </a:schemeClr>
                </a:solidFill>
                <a:effectLst>
                  <a:outerShdw dist="38100" dir="2700000" algn="tl" rotWithShape="0">
                    <a:schemeClr val="tx1"/>
                  </a:outerShdw>
                </a:effectLst>
              </a:rPr>
              <a:t>lecciones básicas</a:t>
            </a:r>
          </a:p>
          <a:p>
            <a:pPr algn="ctr"/>
            <a:r>
              <a:rPr lang="es-ES" sz="6000" b="1" dirty="0">
                <a:ln w="6600">
                  <a:solidFill>
                    <a:srgbClr val="E13B44"/>
                  </a:solidFill>
                  <a:prstDash val="solid"/>
                </a:ln>
                <a:solidFill>
                  <a:schemeClr val="accent4">
                    <a:lumMod val="40000"/>
                    <a:lumOff val="60000"/>
                  </a:schemeClr>
                </a:solidFill>
                <a:effectLst>
                  <a:outerShdw dist="38100" dir="2700000" algn="tl" rotWithShape="0">
                    <a:schemeClr val="tx1"/>
                  </a:outerShdw>
                </a:effectLst>
              </a:rPr>
              <a:t>debo enseñar</a:t>
            </a:r>
          </a:p>
          <a:p>
            <a:pPr algn="ctr"/>
            <a:r>
              <a:rPr lang="es-ES" sz="6000" b="1" dirty="0">
                <a:ln w="6600">
                  <a:solidFill>
                    <a:srgbClr val="E13B44"/>
                  </a:solidFill>
                  <a:prstDash val="solid"/>
                </a:ln>
                <a:solidFill>
                  <a:schemeClr val="accent4">
                    <a:lumMod val="40000"/>
                    <a:lumOff val="60000"/>
                  </a:schemeClr>
                </a:solidFill>
                <a:effectLst>
                  <a:outerShdw dist="38100" dir="2700000" algn="tl" rotWithShape="0">
                    <a:schemeClr val="tx1"/>
                  </a:outerShdw>
                </a:effectLst>
              </a:rPr>
              <a:t>a mi </a:t>
            </a:r>
            <a:r>
              <a:rPr lang="es-ES" sz="6000" b="1" dirty="0" err="1">
                <a:ln w="6600">
                  <a:solidFill>
                    <a:srgbClr val="E13B44"/>
                  </a:solidFill>
                  <a:prstDash val="solid"/>
                </a:ln>
                <a:solidFill>
                  <a:schemeClr val="accent4">
                    <a:lumMod val="40000"/>
                    <a:lumOff val="60000"/>
                  </a:schemeClr>
                </a:solidFill>
                <a:effectLst>
                  <a:outerShdw dist="38100" dir="2700000" algn="tl" rotWithShape="0">
                    <a:schemeClr val="tx1"/>
                  </a:outerShdw>
                </a:effectLst>
              </a:rPr>
              <a:t>hij</a:t>
            </a:r>
            <a:r>
              <a:rPr lang="es-ES" sz="6000" b="1" dirty="0">
                <a:ln w="6600">
                  <a:solidFill>
                    <a:srgbClr val="E13B44"/>
                  </a:solidFill>
                  <a:prstDash val="solid"/>
                </a:ln>
                <a:solidFill>
                  <a:schemeClr val="accent4">
                    <a:lumMod val="40000"/>
                    <a:lumOff val="60000"/>
                  </a:schemeClr>
                </a:solidFill>
                <a:effectLst>
                  <a:outerShdw dist="38100" dir="2700000" algn="tl" rotWithShape="0">
                    <a:schemeClr val="tx1"/>
                  </a:outerShdw>
                </a:effectLst>
              </a:rPr>
              <a:t>@?</a:t>
            </a:r>
          </a:p>
        </p:txBody>
      </p:sp>
    </p:spTree>
    <p:extLst>
      <p:ext uri="{BB962C8B-B14F-4D97-AF65-F5344CB8AC3E}">
        <p14:creationId xmlns:p14="http://schemas.microsoft.com/office/powerpoint/2010/main" val="212101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pic>
        <p:nvPicPr>
          <p:cNvPr id="8" name="Imagen 7" descr="Imagen que contiene persona, camino, niño, joven&#10;&#10;Descripción generada automáticamente">
            <a:extLst>
              <a:ext uri="{FF2B5EF4-FFF2-40B4-BE49-F238E27FC236}">
                <a16:creationId xmlns:a16="http://schemas.microsoft.com/office/drawing/2014/main" id="{3D5F2CFB-BECA-5178-2EEE-E5CB84739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6889" y="4204034"/>
            <a:ext cx="3826980" cy="2485052"/>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pic>
        <p:nvPicPr>
          <p:cNvPr id="4" name="Imagen 3" descr="Una niña con una manzana en la mano&#10;&#10;Descripción generada automáticamente con confianza baja">
            <a:extLst>
              <a:ext uri="{FF2B5EF4-FFF2-40B4-BE49-F238E27FC236}">
                <a16:creationId xmlns:a16="http://schemas.microsoft.com/office/drawing/2014/main" id="{E4564FC0-8E3B-0032-2098-46B8B4DA8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6437" y="1103310"/>
            <a:ext cx="4066765" cy="2920478"/>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FD7B498-2452-6466-5F37-DA803BF1B2A6}"/>
              </a:ext>
            </a:extLst>
          </p:cNvPr>
          <p:cNvSpPr txBox="1"/>
          <p:nvPr/>
        </p:nvSpPr>
        <p:spPr>
          <a:xfrm>
            <a:off x="236950" y="154444"/>
            <a:ext cx="7699939" cy="2585323"/>
          </a:xfrm>
          <a:prstGeom prst="rect">
            <a:avLst/>
          </a:prstGeom>
          <a:noFill/>
        </p:spPr>
        <p:txBody>
          <a:bodyPr wrap="square">
            <a:spAutoFit/>
          </a:bodyPr>
          <a:lstStyle/>
          <a:p>
            <a:r>
              <a:rPr lang="es-ES" b="1" dirty="0"/>
              <a:t>La madre, al contemplar al hijo que ha sido entregado a su cuidado, bien podría preguntarse con profunda ansiedad: ¿Cuál es el gran blanco y objetivo de su educación? ¿Consiste en capacitarlo para la vida y sus deberes, en calificarlo para ocupar una posición honrosa en el mundo, para hacer el bien, para beneficiar a sus semejantes, y para ganar alguna vez la recompensa de los justos? Si es así, entonces </a:t>
            </a:r>
            <a:r>
              <a:rPr lang="es-ES" b="1" dirty="0">
                <a:solidFill>
                  <a:srgbClr val="C00000"/>
                </a:solidFill>
              </a:rPr>
              <a:t>la primera lección que debe enseñársele es la del dominio propio; porque ninguna persona indisciplinada y testaruda puede esperar tener éxito en este mundo o recompensa en el venidero</a:t>
            </a:r>
            <a:r>
              <a:rPr lang="es-ES" b="1" dirty="0"/>
              <a:t>.—</a:t>
            </a:r>
            <a:r>
              <a:rPr lang="es-ES" b="1" dirty="0" err="1"/>
              <a:t>Pacific</a:t>
            </a:r>
            <a:r>
              <a:rPr lang="es-ES" b="1" dirty="0"/>
              <a:t> </a:t>
            </a:r>
            <a:r>
              <a:rPr lang="es-ES" b="1" dirty="0" err="1"/>
              <a:t>Health</a:t>
            </a:r>
            <a:r>
              <a:rPr lang="es-ES" b="1" dirty="0"/>
              <a:t> </a:t>
            </a:r>
            <a:r>
              <a:rPr lang="es-ES" b="1" dirty="0" err="1"/>
              <a:t>Journal</a:t>
            </a:r>
            <a:r>
              <a:rPr lang="es-ES" b="1" dirty="0"/>
              <a:t>, mayo de 1890.</a:t>
            </a:r>
          </a:p>
        </p:txBody>
      </p:sp>
      <p:sp>
        <p:nvSpPr>
          <p:cNvPr id="7" name="CuadroTexto 6">
            <a:extLst>
              <a:ext uri="{FF2B5EF4-FFF2-40B4-BE49-F238E27FC236}">
                <a16:creationId xmlns:a16="http://schemas.microsoft.com/office/drawing/2014/main" id="{8A78416E-09B9-2E26-8DEF-966E93CF6723}"/>
              </a:ext>
            </a:extLst>
          </p:cNvPr>
          <p:cNvSpPr txBox="1"/>
          <p:nvPr/>
        </p:nvSpPr>
        <p:spPr>
          <a:xfrm>
            <a:off x="239829" y="3896965"/>
            <a:ext cx="7164823" cy="923330"/>
          </a:xfrm>
          <a:prstGeom prst="rect">
            <a:avLst/>
          </a:prstGeom>
          <a:noFill/>
        </p:spPr>
        <p:txBody>
          <a:bodyPr wrap="square">
            <a:spAutoFit/>
          </a:bodyPr>
          <a:lstStyle/>
          <a:p>
            <a:r>
              <a:rPr lang="es-ES" b="1" dirty="0"/>
              <a:t>Los niños deben aprender tempranamente que </a:t>
            </a:r>
            <a:r>
              <a:rPr lang="es-ES" b="1" dirty="0">
                <a:solidFill>
                  <a:srgbClr val="C00000"/>
                </a:solidFill>
              </a:rPr>
              <a:t>no pueden ser complacidos cuando se trata de deseos egoístas</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13 de agosto de 1896. </a:t>
            </a:r>
          </a:p>
        </p:txBody>
      </p:sp>
      <p:sp>
        <p:nvSpPr>
          <p:cNvPr id="9" name="CuadroTexto 8">
            <a:extLst>
              <a:ext uri="{FF2B5EF4-FFF2-40B4-BE49-F238E27FC236}">
                <a16:creationId xmlns:a16="http://schemas.microsoft.com/office/drawing/2014/main" id="{9A0D5989-F3AD-3B50-708C-860F49DEA104}"/>
              </a:ext>
            </a:extLst>
          </p:cNvPr>
          <p:cNvSpPr txBox="1"/>
          <p:nvPr/>
        </p:nvSpPr>
        <p:spPr>
          <a:xfrm>
            <a:off x="239829" y="2685571"/>
            <a:ext cx="7234397" cy="1200329"/>
          </a:xfrm>
          <a:prstGeom prst="rect">
            <a:avLst/>
          </a:prstGeom>
          <a:noFill/>
        </p:spPr>
        <p:txBody>
          <a:bodyPr wrap="square">
            <a:spAutoFit/>
          </a:bodyPr>
          <a:lstStyle/>
          <a:p>
            <a:r>
              <a:rPr lang="es-ES" b="1" dirty="0"/>
              <a:t>Una lección preciosa que la madre necesita repetir una vez tras otra es que </a:t>
            </a:r>
            <a:r>
              <a:rPr lang="es-ES" b="1" dirty="0">
                <a:solidFill>
                  <a:srgbClr val="C00000"/>
                </a:solidFill>
              </a:rPr>
              <a:t>el niño no debe gobernar; él no es el amo, sino que son la voluntad y los deseos de la madre los que han de imponerse. Así se les enseña dominio propio</a:t>
            </a:r>
            <a:r>
              <a:rPr lang="es-ES" b="1" dirty="0"/>
              <a:t>. —Manuscrito 43, 1900.</a:t>
            </a:r>
          </a:p>
        </p:txBody>
      </p:sp>
      <p:sp>
        <p:nvSpPr>
          <p:cNvPr id="11" name="CuadroTexto 10">
            <a:extLst>
              <a:ext uri="{FF2B5EF4-FFF2-40B4-BE49-F238E27FC236}">
                <a16:creationId xmlns:a16="http://schemas.microsoft.com/office/drawing/2014/main" id="{F6F63297-5CE3-0006-757B-3D2D8000100F}"/>
              </a:ext>
            </a:extLst>
          </p:cNvPr>
          <p:cNvSpPr txBox="1"/>
          <p:nvPr/>
        </p:nvSpPr>
        <p:spPr>
          <a:xfrm>
            <a:off x="236950" y="5765756"/>
            <a:ext cx="7638257" cy="923330"/>
          </a:xfrm>
          <a:prstGeom prst="rect">
            <a:avLst/>
          </a:prstGeom>
          <a:noFill/>
        </p:spPr>
        <p:txBody>
          <a:bodyPr wrap="square">
            <a:spAutoFit/>
          </a:bodyPr>
          <a:lstStyle/>
          <a:p>
            <a:r>
              <a:rPr lang="es-ES" b="1" dirty="0"/>
              <a:t>No debería permitirse que los niños manifestaran ira; </a:t>
            </a:r>
            <a:r>
              <a:rPr lang="es-ES" b="1" dirty="0">
                <a:solidFill>
                  <a:srgbClr val="C00000"/>
                </a:solidFill>
              </a:rPr>
              <a:t>no debería permitírseles lanzarse al suelo, patalear y gritar </a:t>
            </a:r>
            <a:r>
              <a:rPr lang="es-ES" b="1" dirty="0"/>
              <a:t>porque se les ha negado algo que no era para su bien.—</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16 de marzo de 1891.</a:t>
            </a:r>
          </a:p>
        </p:txBody>
      </p:sp>
      <p:sp>
        <p:nvSpPr>
          <p:cNvPr id="13" name="CuadroTexto 12">
            <a:extLst>
              <a:ext uri="{FF2B5EF4-FFF2-40B4-BE49-F238E27FC236}">
                <a16:creationId xmlns:a16="http://schemas.microsoft.com/office/drawing/2014/main" id="{838879CA-8155-B511-9036-9EABE1AB1541}"/>
              </a:ext>
            </a:extLst>
          </p:cNvPr>
          <p:cNvSpPr txBox="1"/>
          <p:nvPr/>
        </p:nvSpPr>
        <p:spPr>
          <a:xfrm>
            <a:off x="239829" y="4831360"/>
            <a:ext cx="7638256" cy="923330"/>
          </a:xfrm>
          <a:prstGeom prst="rect">
            <a:avLst/>
          </a:prstGeom>
          <a:noFill/>
        </p:spPr>
        <p:txBody>
          <a:bodyPr wrap="square">
            <a:spAutoFit/>
          </a:bodyPr>
          <a:lstStyle/>
          <a:p>
            <a:r>
              <a:rPr lang="es-ES" b="1" dirty="0">
                <a:solidFill>
                  <a:srgbClr val="C00000"/>
                </a:solidFill>
              </a:rPr>
              <a:t>No les deis ninguna cosa que pidan llorando; porque si una vez ganan la victoria mediante el llanto, esperarán hacerlo una vez más. La segunda vez la batalla será más vehemente</a:t>
            </a:r>
            <a:r>
              <a:rPr lang="es-ES" b="1" dirty="0"/>
              <a:t>.—Manuscrito 43, 1900.</a:t>
            </a:r>
          </a:p>
        </p:txBody>
      </p:sp>
      <p:pic>
        <p:nvPicPr>
          <p:cNvPr id="46" name="Imagen 45">
            <a:extLst>
              <a:ext uri="{FF2B5EF4-FFF2-40B4-BE49-F238E27FC236}">
                <a16:creationId xmlns:a16="http://schemas.microsoft.com/office/drawing/2014/main" id="{8611225F-72D4-E6B1-7AE6-6C19F86F4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47" name="Imagen 46">
            <a:extLst>
              <a:ext uri="{FF2B5EF4-FFF2-40B4-BE49-F238E27FC236}">
                <a16:creationId xmlns:a16="http://schemas.microsoft.com/office/drawing/2014/main" id="{CF3BB425-CEB8-8821-20F6-0DB0E75C03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sp>
        <p:nvSpPr>
          <p:cNvPr id="60" name="CuadroTexto 59">
            <a:extLst>
              <a:ext uri="{FF2B5EF4-FFF2-40B4-BE49-F238E27FC236}">
                <a16:creationId xmlns:a16="http://schemas.microsoft.com/office/drawing/2014/main" id="{4F80E1CE-5C28-CC06-A8A7-527D195A4BCB}"/>
              </a:ext>
            </a:extLst>
          </p:cNvPr>
          <p:cNvSpPr txBox="1"/>
          <p:nvPr/>
        </p:nvSpPr>
        <p:spPr>
          <a:xfrm>
            <a:off x="9502599" y="411090"/>
            <a:ext cx="1789832" cy="369332"/>
          </a:xfrm>
          <a:prstGeom prst="rect">
            <a:avLst/>
          </a:prstGeom>
          <a:noFill/>
        </p:spPr>
        <p:txBody>
          <a:bodyPr wrap="square">
            <a:spAutoFit/>
          </a:bodyPr>
          <a:lstStyle/>
          <a:p>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Dominio Propio </a:t>
            </a:r>
          </a:p>
        </p:txBody>
      </p:sp>
    </p:spTree>
    <p:extLst>
      <p:ext uri="{BB962C8B-B14F-4D97-AF65-F5344CB8AC3E}">
        <p14:creationId xmlns:p14="http://schemas.microsoft.com/office/powerpoint/2010/main" val="8254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ppt_x</p:attrName>
                                        </p:attrNameLst>
                                      </p:cBhvr>
                                      <p:tavLst>
                                        <p:tav tm="0">
                                          <p:val>
                                            <p:strVal val="#ppt_x"/>
                                          </p:val>
                                        </p:tav>
                                        <p:tav tm="100000">
                                          <p:val>
                                            <p:strVal val="#ppt_x"/>
                                          </p:val>
                                        </p:tav>
                                      </p:tavLst>
                                    </p:anim>
                                    <p:anim calcmode="lin" valueType="num">
                                      <p:cBhvr>
                                        <p:cTn id="8" dur="500" fill="hold"/>
                                        <p:tgtEl>
                                          <p:spTgt spid="47"/>
                                        </p:tgtEl>
                                        <p:attrNameLst>
                                          <p:attrName>ppt_y</p:attrName>
                                        </p:attrNameLst>
                                      </p:cBhvr>
                                      <p:tavLst>
                                        <p:tav tm="0">
                                          <p:val>
                                            <p:strVal val="#ppt_y-#ppt_h/2"/>
                                          </p:val>
                                        </p:tav>
                                        <p:tav tm="100000">
                                          <p:val>
                                            <p:strVal val="#ppt_y"/>
                                          </p:val>
                                        </p:tav>
                                      </p:tavLst>
                                    </p:anim>
                                    <p:anim calcmode="lin" valueType="num">
                                      <p:cBhvr>
                                        <p:cTn id="9" dur="500" fill="hold"/>
                                        <p:tgtEl>
                                          <p:spTgt spid="47"/>
                                        </p:tgtEl>
                                        <p:attrNameLst>
                                          <p:attrName>ppt_w</p:attrName>
                                        </p:attrNameLst>
                                      </p:cBhvr>
                                      <p:tavLst>
                                        <p:tav tm="0">
                                          <p:val>
                                            <p:strVal val="#ppt_w"/>
                                          </p:val>
                                        </p:tav>
                                        <p:tav tm="100000">
                                          <p:val>
                                            <p:strVal val="#ppt_w"/>
                                          </p:val>
                                        </p:tav>
                                      </p:tavLst>
                                    </p:anim>
                                    <p:anim calcmode="lin" valueType="num">
                                      <p:cBhvr>
                                        <p:cTn id="10" dur="500" fill="hold"/>
                                        <p:tgtEl>
                                          <p:spTgt spid="4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60"/>
                                        </p:tgtEl>
                                        <p:attrNameLst>
                                          <p:attrName>style.visibility</p:attrName>
                                        </p:attrNameLst>
                                      </p:cBhvr>
                                      <p:to>
                                        <p:strVal val="visible"/>
                                      </p:to>
                                    </p:set>
                                    <p:anim calcmode="lin" valueType="num">
                                      <p:cBhvr>
                                        <p:cTn id="14" dur="500" fill="hold"/>
                                        <p:tgtEl>
                                          <p:spTgt spid="60"/>
                                        </p:tgtEl>
                                        <p:attrNameLst>
                                          <p:attrName>ppt_w</p:attrName>
                                        </p:attrNameLst>
                                      </p:cBhvr>
                                      <p:tavLst>
                                        <p:tav tm="0">
                                          <p:val>
                                            <p:fltVal val="0"/>
                                          </p:val>
                                        </p:tav>
                                        <p:tav tm="100000">
                                          <p:val>
                                            <p:strVal val="#ppt_w"/>
                                          </p:val>
                                        </p:tav>
                                      </p:tavLst>
                                    </p:anim>
                                    <p:anim calcmode="lin" valueType="num">
                                      <p:cBhvr>
                                        <p:cTn id="15" dur="500" fill="hold"/>
                                        <p:tgtEl>
                                          <p:spTgt spid="60"/>
                                        </p:tgtEl>
                                        <p:attrNameLst>
                                          <p:attrName>ppt_h</p:attrName>
                                        </p:attrNameLst>
                                      </p:cBhvr>
                                      <p:tavLst>
                                        <p:tav tm="0">
                                          <p:val>
                                            <p:fltVal val="0"/>
                                          </p:val>
                                        </p:tav>
                                        <p:tav tm="100000">
                                          <p:val>
                                            <p:strVal val="#ppt_h"/>
                                          </p:val>
                                        </p:tav>
                                      </p:tavLst>
                                    </p:anim>
                                    <p:animEffect transition="in" filter="fade">
                                      <p:cBhvr>
                                        <p:cTn id="16" dur="500"/>
                                        <p:tgtEl>
                                          <p:spTgt spid="6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6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5F9FFD-054C-6F22-11FD-915C08D0A426}"/>
              </a:ext>
            </a:extLst>
          </p:cNvPr>
          <p:cNvSpPr txBox="1"/>
          <p:nvPr/>
        </p:nvSpPr>
        <p:spPr>
          <a:xfrm>
            <a:off x="269966" y="1339123"/>
            <a:ext cx="11407774" cy="923330"/>
          </a:xfrm>
          <a:prstGeom prst="rect">
            <a:avLst/>
          </a:prstGeom>
          <a:noFill/>
        </p:spPr>
        <p:txBody>
          <a:bodyPr wrap="square">
            <a:spAutoFit/>
          </a:bodyPr>
          <a:lstStyle/>
          <a:p>
            <a:r>
              <a:rPr lang="es-ES" b="1" dirty="0"/>
              <a:t>El mal genio del niño debería dominarse tan pronto como sea posible... </a:t>
            </a:r>
            <a:r>
              <a:rPr lang="es-ES" b="1" dirty="0">
                <a:solidFill>
                  <a:srgbClr val="C00000"/>
                </a:solidFill>
              </a:rPr>
              <a:t>Los niños de temperamento irritable y colérico necesitan el cuidado especial de sus padres.</a:t>
            </a:r>
            <a:r>
              <a:rPr lang="es-ES" b="1" dirty="0"/>
              <a:t> Debe tratárselos en forma particularmente bondadosa pero firme; no debería haber indecisiones de parte de los padres en su caso.—</a:t>
            </a:r>
            <a:r>
              <a:rPr lang="es-ES" b="1" dirty="0" err="1"/>
              <a:t>Pacific</a:t>
            </a:r>
            <a:r>
              <a:rPr lang="es-ES" b="1" dirty="0"/>
              <a:t> </a:t>
            </a:r>
            <a:r>
              <a:rPr lang="es-ES" b="1" dirty="0" err="1"/>
              <a:t>Health</a:t>
            </a:r>
            <a:r>
              <a:rPr lang="es-ES" b="1" dirty="0"/>
              <a:t> </a:t>
            </a:r>
            <a:r>
              <a:rPr lang="es-ES" b="1" dirty="0" err="1"/>
              <a:t>Journal</a:t>
            </a:r>
            <a:r>
              <a:rPr lang="es-ES" b="1" dirty="0"/>
              <a:t>, enero de 1890.</a:t>
            </a:r>
          </a:p>
        </p:txBody>
      </p:sp>
      <p:sp>
        <p:nvSpPr>
          <p:cNvPr id="7" name="CuadroTexto 6">
            <a:extLst>
              <a:ext uri="{FF2B5EF4-FFF2-40B4-BE49-F238E27FC236}">
                <a16:creationId xmlns:a16="http://schemas.microsoft.com/office/drawing/2014/main" id="{0E181315-CA9B-C4C0-62E2-D1D05236FB0A}"/>
              </a:ext>
            </a:extLst>
          </p:cNvPr>
          <p:cNvSpPr txBox="1"/>
          <p:nvPr/>
        </p:nvSpPr>
        <p:spPr>
          <a:xfrm>
            <a:off x="269966" y="2226538"/>
            <a:ext cx="3894530" cy="2308324"/>
          </a:xfrm>
          <a:prstGeom prst="rect">
            <a:avLst/>
          </a:prstGeom>
          <a:noFill/>
        </p:spPr>
        <p:txBody>
          <a:bodyPr wrap="square">
            <a:spAutoFit/>
          </a:bodyPr>
          <a:lstStyle/>
          <a:p>
            <a:r>
              <a:rPr lang="es-ES" b="1" dirty="0"/>
              <a:t>Si los padres quieren enseñar dominio propio a sus hijos, deben primero formar ese hábito en sí mismos.</a:t>
            </a:r>
          </a:p>
          <a:p>
            <a:r>
              <a:rPr lang="es-ES" b="1" dirty="0">
                <a:solidFill>
                  <a:srgbClr val="C00000"/>
                </a:solidFill>
              </a:rPr>
              <a:t>Los regaños y las manías de criticar de los padres estimulan un temperamento precipitado e impetuoso en sus hijos</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24 de noviembre de 1881.</a:t>
            </a:r>
          </a:p>
        </p:txBody>
      </p:sp>
      <p:sp>
        <p:nvSpPr>
          <p:cNvPr id="9" name="CuadroTexto 8">
            <a:extLst>
              <a:ext uri="{FF2B5EF4-FFF2-40B4-BE49-F238E27FC236}">
                <a16:creationId xmlns:a16="http://schemas.microsoft.com/office/drawing/2014/main" id="{38B65A07-7D33-1752-3E64-B6A2EFDD2C18}"/>
              </a:ext>
            </a:extLst>
          </p:cNvPr>
          <p:cNvSpPr txBox="1"/>
          <p:nvPr/>
        </p:nvSpPr>
        <p:spPr>
          <a:xfrm>
            <a:off x="4023360" y="4554630"/>
            <a:ext cx="8168640" cy="2308324"/>
          </a:xfrm>
          <a:prstGeom prst="rect">
            <a:avLst/>
          </a:prstGeom>
          <a:noFill/>
        </p:spPr>
        <p:txBody>
          <a:bodyPr wrap="square">
            <a:spAutoFit/>
          </a:bodyPr>
          <a:lstStyle/>
          <a:p>
            <a:r>
              <a:rPr lang="es-ES" b="1" dirty="0"/>
              <a:t>No veríamos el terrible estado de maldad que existe entre la juventud de hoy, si hubiera sido debidamente educada en el hogar</a:t>
            </a:r>
            <a:r>
              <a:rPr lang="es-ES" b="1" dirty="0">
                <a:solidFill>
                  <a:srgbClr val="C00000"/>
                </a:solidFill>
              </a:rPr>
              <a:t>. Si los padres reasumieran la tarea que Dios les ha encomendado y enseñaran la moderación, la abnegación y el</a:t>
            </a:r>
          </a:p>
          <a:p>
            <a:r>
              <a:rPr lang="es-ES" b="1" dirty="0">
                <a:solidFill>
                  <a:srgbClr val="C00000"/>
                </a:solidFill>
              </a:rPr>
              <a:t>dominio propio a sus hijos, tanto por precepto como por ejemplo, encontrarían que mientras procuran cumplir con su deber, como para recibir la aprobación de Dios, aprenderían preciosas lecciones en la escuela de Cristo. </a:t>
            </a:r>
            <a:r>
              <a:rPr lang="es-ES" b="1" dirty="0"/>
              <a:t>Aprenderían la paciencia, el amor y la humildad; y éstas son las mismas lecciones que han de enseñar a sus hijos.</a:t>
            </a:r>
            <a:r>
              <a:rPr lang="en-US" b="1" dirty="0"/>
              <a:t> —The Review and Herald, 10 de julio de 1888,</a:t>
            </a:r>
            <a:endParaRPr lang="es-ES" b="1" dirty="0"/>
          </a:p>
        </p:txBody>
      </p:sp>
      <p:pic>
        <p:nvPicPr>
          <p:cNvPr id="25" name="Imagen 24">
            <a:extLst>
              <a:ext uri="{FF2B5EF4-FFF2-40B4-BE49-F238E27FC236}">
                <a16:creationId xmlns:a16="http://schemas.microsoft.com/office/drawing/2014/main" id="{37B46D66-4706-D97A-2BC2-5A9D96535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26" name="Imagen 25">
            <a:extLst>
              <a:ext uri="{FF2B5EF4-FFF2-40B4-BE49-F238E27FC236}">
                <a16:creationId xmlns:a16="http://schemas.microsoft.com/office/drawing/2014/main" id="{CC384863-C99A-21CD-D3F4-B6E73E5118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sp>
        <p:nvSpPr>
          <p:cNvPr id="39" name="CuadroTexto 38">
            <a:extLst>
              <a:ext uri="{FF2B5EF4-FFF2-40B4-BE49-F238E27FC236}">
                <a16:creationId xmlns:a16="http://schemas.microsoft.com/office/drawing/2014/main" id="{4503731E-74A9-9CD6-B4F4-5145CE68263D}"/>
              </a:ext>
            </a:extLst>
          </p:cNvPr>
          <p:cNvSpPr txBox="1"/>
          <p:nvPr/>
        </p:nvSpPr>
        <p:spPr>
          <a:xfrm>
            <a:off x="9502599" y="411090"/>
            <a:ext cx="1789832" cy="369332"/>
          </a:xfrm>
          <a:prstGeom prst="rect">
            <a:avLst/>
          </a:prstGeom>
          <a:noFill/>
        </p:spPr>
        <p:txBody>
          <a:bodyPr wrap="square">
            <a:spAutoFit/>
          </a:bodyPr>
          <a:lstStyle/>
          <a:p>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Dominio Propio </a:t>
            </a:r>
          </a:p>
        </p:txBody>
      </p:sp>
      <p:sp>
        <p:nvSpPr>
          <p:cNvPr id="42" name="CuadroTexto 41">
            <a:extLst>
              <a:ext uri="{FF2B5EF4-FFF2-40B4-BE49-F238E27FC236}">
                <a16:creationId xmlns:a16="http://schemas.microsoft.com/office/drawing/2014/main" id="{BC9C1994-EF5B-4E5C-CC4D-A347284741AE}"/>
              </a:ext>
            </a:extLst>
          </p:cNvPr>
          <p:cNvSpPr txBox="1"/>
          <p:nvPr/>
        </p:nvSpPr>
        <p:spPr>
          <a:xfrm>
            <a:off x="269966" y="174710"/>
            <a:ext cx="8168640" cy="1200329"/>
          </a:xfrm>
          <a:prstGeom prst="rect">
            <a:avLst/>
          </a:prstGeom>
          <a:noFill/>
        </p:spPr>
        <p:txBody>
          <a:bodyPr wrap="square">
            <a:spAutoFit/>
          </a:bodyPr>
          <a:lstStyle/>
          <a:p>
            <a:r>
              <a:rPr lang="es-ES" b="1" dirty="0"/>
              <a:t>Es el deber de los padres ejercer juicio y discreción en lugar de los hijos… </a:t>
            </a:r>
            <a:r>
              <a:rPr lang="es-ES" b="1" dirty="0">
                <a:solidFill>
                  <a:srgbClr val="C00000"/>
                </a:solidFill>
              </a:rPr>
              <a:t>Deben refrenarse las malas tendencias y estimularse la mente en favor de lo bueno. Hay que estimular al niño en todos los esfuerzos que realiza por dominarse a sí mismo</a:t>
            </a:r>
            <a:r>
              <a:rPr lang="es-ES" b="1" dirty="0"/>
              <a:t>.— Christian </a:t>
            </a:r>
            <a:r>
              <a:rPr lang="es-ES" b="1" dirty="0" err="1"/>
              <a:t>Temperance</a:t>
            </a:r>
            <a:r>
              <a:rPr lang="es-ES" b="1" dirty="0"/>
              <a:t> and </a:t>
            </a:r>
            <a:r>
              <a:rPr lang="es-ES" b="1" dirty="0" err="1"/>
              <a:t>Bible</a:t>
            </a:r>
            <a:r>
              <a:rPr lang="es-ES" b="1" dirty="0"/>
              <a:t> </a:t>
            </a:r>
            <a:r>
              <a:rPr lang="es-ES" b="1" dirty="0" err="1"/>
              <a:t>Hygiene</a:t>
            </a:r>
            <a:r>
              <a:rPr lang="es-ES" b="1" dirty="0"/>
              <a:t>, 61.</a:t>
            </a:r>
          </a:p>
        </p:txBody>
      </p:sp>
      <p:pic>
        <p:nvPicPr>
          <p:cNvPr id="2" name="Imagen 1">
            <a:extLst>
              <a:ext uri="{FF2B5EF4-FFF2-40B4-BE49-F238E27FC236}">
                <a16:creationId xmlns:a16="http://schemas.microsoft.com/office/drawing/2014/main" id="{0FF426ED-A99A-7127-3485-73DD3A80F625}"/>
              </a:ext>
            </a:extLst>
          </p:cNvPr>
          <p:cNvPicPr>
            <a:picLocks noChangeAspect="1"/>
          </p:cNvPicPr>
          <p:nvPr/>
        </p:nvPicPr>
        <p:blipFill>
          <a:blip r:embed="rId5"/>
          <a:stretch>
            <a:fillRect/>
          </a:stretch>
        </p:blipFill>
        <p:spPr>
          <a:xfrm>
            <a:off x="4462865" y="2280273"/>
            <a:ext cx="3200549" cy="2221181"/>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47C02D7C-00C3-34ED-DF48-DB0B6676CB88}"/>
              </a:ext>
            </a:extLst>
          </p:cNvPr>
          <p:cNvPicPr>
            <a:picLocks noChangeAspect="1"/>
          </p:cNvPicPr>
          <p:nvPr/>
        </p:nvPicPr>
        <p:blipFill>
          <a:blip r:embed="rId6"/>
          <a:stretch>
            <a:fillRect/>
          </a:stretch>
        </p:blipFill>
        <p:spPr>
          <a:xfrm>
            <a:off x="7961784" y="2282221"/>
            <a:ext cx="3960250" cy="2227641"/>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pic>
        <p:nvPicPr>
          <p:cNvPr id="6" name="Imagen 5" descr="Imagen que contiene persona, niño, pasto, hombre&#10;&#10;Descripción generada automáticamente">
            <a:extLst>
              <a:ext uri="{FF2B5EF4-FFF2-40B4-BE49-F238E27FC236}">
                <a16:creationId xmlns:a16="http://schemas.microsoft.com/office/drawing/2014/main" id="{A3670571-DB75-86F5-92E6-216848CDC5AB}"/>
              </a:ext>
            </a:extLst>
          </p:cNvPr>
          <p:cNvPicPr>
            <a:picLocks noChangeAspect="1"/>
          </p:cNvPicPr>
          <p:nvPr/>
        </p:nvPicPr>
        <p:blipFill rotWithShape="1">
          <a:blip r:embed="rId7">
            <a:extLst>
              <a:ext uri="{28A0092B-C50C-407E-A947-70E740481C1C}">
                <a14:useLocalDpi xmlns:a14="http://schemas.microsoft.com/office/drawing/2010/main" val="0"/>
              </a:ext>
            </a:extLst>
          </a:blip>
          <a:srcRect l="4268"/>
          <a:stretch/>
        </p:blipFill>
        <p:spPr>
          <a:xfrm>
            <a:off x="269966" y="4554630"/>
            <a:ext cx="3587659" cy="2108033"/>
          </a:xfrm>
          <a:prstGeom prst="rect">
            <a:avLst/>
          </a:prstGeom>
          <a:ln w="38100" cap="sq">
            <a:solidFill>
              <a:srgbClr val="5B9B8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0981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left)">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2"/>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47" dur="1000" fill="hold"/>
                                        <p:tgtEl>
                                          <p:spTgt spid="6"/>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6"/>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64C2842-D890-2AB8-86C6-30F3920E6B3A}"/>
              </a:ext>
            </a:extLst>
          </p:cNvPr>
          <p:cNvSpPr txBox="1"/>
          <p:nvPr/>
        </p:nvSpPr>
        <p:spPr>
          <a:xfrm>
            <a:off x="5608791" y="1319552"/>
            <a:ext cx="6478242" cy="2308324"/>
          </a:xfrm>
          <a:prstGeom prst="rect">
            <a:avLst/>
          </a:prstGeom>
          <a:noFill/>
        </p:spPr>
        <p:txBody>
          <a:bodyPr wrap="square">
            <a:spAutoFit/>
          </a:bodyPr>
          <a:lstStyle/>
          <a:p>
            <a:r>
              <a:rPr lang="es-ES" b="1" dirty="0"/>
              <a:t>Los padres les hacen mucho daño a sus hijos cuando les permiten gritar y llorar. </a:t>
            </a:r>
            <a:r>
              <a:rPr lang="es-ES" b="1" dirty="0">
                <a:solidFill>
                  <a:srgbClr val="C00000"/>
                </a:solidFill>
              </a:rPr>
              <a:t>No debería permitírseles ser descuidados y turbulentos.</a:t>
            </a:r>
          </a:p>
          <a:p>
            <a:r>
              <a:rPr lang="es-ES" b="1" dirty="0"/>
              <a:t>Si no se corrigen a edad temprana estos rasgos objetables de carácter, los niños los conservarán, desarrollados y fortalecidos, en la vida religiosa y en la de los negocios. </a:t>
            </a:r>
            <a:r>
              <a:rPr lang="es-ES" b="1" dirty="0">
                <a:solidFill>
                  <a:srgbClr val="C00000"/>
                </a:solidFill>
              </a:rPr>
              <a:t>Los niños pueden ser muy felices aunque se les enseñe a comportarse con sosiego en la casa.</a:t>
            </a:r>
            <a:r>
              <a:rPr lang="es-ES" b="1" dirty="0"/>
              <a:t>—</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25 de septiembre de 1901.</a:t>
            </a:r>
          </a:p>
        </p:txBody>
      </p:sp>
      <p:sp>
        <p:nvSpPr>
          <p:cNvPr id="13" name="CuadroTexto 12">
            <a:extLst>
              <a:ext uri="{FF2B5EF4-FFF2-40B4-BE49-F238E27FC236}">
                <a16:creationId xmlns:a16="http://schemas.microsoft.com/office/drawing/2014/main" id="{14E2BD10-4B14-1C4D-B66A-CD064B9E3176}"/>
              </a:ext>
            </a:extLst>
          </p:cNvPr>
          <p:cNvSpPr txBox="1"/>
          <p:nvPr/>
        </p:nvSpPr>
        <p:spPr>
          <a:xfrm>
            <a:off x="155678" y="161035"/>
            <a:ext cx="8416829" cy="1200329"/>
          </a:xfrm>
          <a:prstGeom prst="rect">
            <a:avLst/>
          </a:prstGeom>
          <a:noFill/>
        </p:spPr>
        <p:txBody>
          <a:bodyPr wrap="square">
            <a:spAutoFit/>
          </a:bodyPr>
          <a:lstStyle/>
          <a:p>
            <a:r>
              <a:rPr lang="es-ES" b="1" dirty="0">
                <a:solidFill>
                  <a:srgbClr val="C00000"/>
                </a:solidFill>
              </a:rPr>
              <a:t>Cuando los padres no mantienen su autoridad, entonces cuando los niños vayan a la escuela, no tendrán respeto por los maestros o los principios de la escuela. En el hogar no les enseñaron la reverencia y el respeto que deberían tener. El padre y la madre estuvieron al mismo nivel que los hijos</a:t>
            </a:r>
            <a:r>
              <a:rPr lang="es-ES" b="1" dirty="0"/>
              <a:t>.—Manuscrito 14, 1894.</a:t>
            </a:r>
          </a:p>
        </p:txBody>
      </p:sp>
      <p:sp>
        <p:nvSpPr>
          <p:cNvPr id="17" name="CuadroTexto 16">
            <a:extLst>
              <a:ext uri="{FF2B5EF4-FFF2-40B4-BE49-F238E27FC236}">
                <a16:creationId xmlns:a16="http://schemas.microsoft.com/office/drawing/2014/main" id="{CE482A93-4692-6DC5-74A0-DBEE6E86F428}"/>
              </a:ext>
            </a:extLst>
          </p:cNvPr>
          <p:cNvSpPr txBox="1"/>
          <p:nvPr/>
        </p:nvSpPr>
        <p:spPr>
          <a:xfrm>
            <a:off x="5671548" y="3602992"/>
            <a:ext cx="6352729" cy="3139321"/>
          </a:xfrm>
          <a:prstGeom prst="rect">
            <a:avLst/>
          </a:prstGeom>
          <a:noFill/>
        </p:spPr>
        <p:txBody>
          <a:bodyPr wrap="square">
            <a:spAutoFit/>
          </a:bodyPr>
          <a:lstStyle/>
          <a:p>
            <a:r>
              <a:rPr lang="es-ES" b="1" dirty="0"/>
              <a:t>Los padres de familia pueden y deben interesar a sus hijos en los variados conocimientos que se encuentran en las Sagradas Páginas. Pero si quieren interesar a sus hijos e hijas en la Palabra de Dios, ellos mismos deben sentir interés por ella. Deben familiarizarse con sus enseñanzas, y así como Dios le ordenó a Israel, hablar de ellas, “ora sentado en tu casa, o andando por el camino, cuando te acuestes, y cuando te levantes”. Deuteronomio 11:19. </a:t>
            </a:r>
            <a:r>
              <a:rPr lang="es-ES" b="1" dirty="0">
                <a:solidFill>
                  <a:srgbClr val="C00000"/>
                </a:solidFill>
              </a:rPr>
              <a:t>Los que quieran que sus hijos amen y reverencien a Dios, deben hablar de su bondad, majestad y poder según se revelan en su Palabra y en las obras de la creación.</a:t>
            </a:r>
            <a:r>
              <a:rPr lang="es-ES" b="1" dirty="0"/>
              <a:t>— Patriarcas y Profetas, 537, 538.</a:t>
            </a:r>
          </a:p>
        </p:txBody>
      </p:sp>
      <p:pic>
        <p:nvPicPr>
          <p:cNvPr id="37" name="Imagen 36">
            <a:extLst>
              <a:ext uri="{FF2B5EF4-FFF2-40B4-BE49-F238E27FC236}">
                <a16:creationId xmlns:a16="http://schemas.microsoft.com/office/drawing/2014/main" id="{BCC0156D-D0F4-A83A-8715-87F5688D48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38" name="Imagen 37">
            <a:extLst>
              <a:ext uri="{FF2B5EF4-FFF2-40B4-BE49-F238E27FC236}">
                <a16:creationId xmlns:a16="http://schemas.microsoft.com/office/drawing/2014/main" id="{38514BED-052F-F938-73EC-767F1BA66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39" name="Imagen 38" descr="Forma&#10;&#10;Descripción generada automáticamente">
            <a:extLst>
              <a:ext uri="{FF2B5EF4-FFF2-40B4-BE49-F238E27FC236}">
                <a16:creationId xmlns:a16="http://schemas.microsoft.com/office/drawing/2014/main" id="{CF9F1B1B-8416-DD5A-7A01-845E36760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sp>
        <p:nvSpPr>
          <p:cNvPr id="47" name="CuadroTexto 46">
            <a:extLst>
              <a:ext uri="{FF2B5EF4-FFF2-40B4-BE49-F238E27FC236}">
                <a16:creationId xmlns:a16="http://schemas.microsoft.com/office/drawing/2014/main" id="{A2BDF5F4-400F-DE60-912E-0752F2D875D9}"/>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Tranquilidad, Respeto y Reverencia</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51" name="CuadroTexto 50">
            <a:extLst>
              <a:ext uri="{FF2B5EF4-FFF2-40B4-BE49-F238E27FC236}">
                <a16:creationId xmlns:a16="http://schemas.microsoft.com/office/drawing/2014/main" id="{317F2448-358F-6894-0A3F-A818A1CA72B1}"/>
              </a:ext>
            </a:extLst>
          </p:cNvPr>
          <p:cNvSpPr txBox="1"/>
          <p:nvPr/>
        </p:nvSpPr>
        <p:spPr>
          <a:xfrm>
            <a:off x="9502599" y="411090"/>
            <a:ext cx="1789832" cy="369332"/>
          </a:xfrm>
          <a:prstGeom prst="rect">
            <a:avLst/>
          </a:prstGeom>
          <a:noFill/>
        </p:spPr>
        <p:txBody>
          <a:bodyPr wrap="square">
            <a:spAutoFit/>
          </a:bodyPr>
          <a:lstStyle/>
          <a:p>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Dominio Propio </a:t>
            </a:r>
          </a:p>
        </p:txBody>
      </p:sp>
      <p:pic>
        <p:nvPicPr>
          <p:cNvPr id="3" name="Imagen 2" descr="Un par de hombres sentados en una mesa&#10;&#10;Descripción generada automáticamente con confianza baja">
            <a:extLst>
              <a:ext uri="{FF2B5EF4-FFF2-40B4-BE49-F238E27FC236}">
                <a16:creationId xmlns:a16="http://schemas.microsoft.com/office/drawing/2014/main" id="{0BDD6AF2-04D1-B49F-7905-4B3D562D1A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248" y="1466139"/>
            <a:ext cx="5335370" cy="3432421"/>
          </a:xfrm>
          <a:prstGeom prst="rect">
            <a:avLst/>
          </a:prstGeom>
          <a:ln w="38100" cap="sq">
            <a:solidFill>
              <a:srgbClr val="5AA351"/>
            </a:solidFill>
            <a:prstDash val="solid"/>
            <a:miter lim="800000"/>
          </a:ln>
          <a:effectLst>
            <a:outerShdw blurRad="50800" dist="38100" dir="2700000" algn="tl" rotWithShape="0">
              <a:srgbClr val="000000">
                <a:alpha val="43000"/>
              </a:srgbClr>
            </a:outerShdw>
          </a:effectLst>
        </p:spPr>
      </p:pic>
      <p:pic>
        <p:nvPicPr>
          <p:cNvPr id="6" name="Imagen 5" descr="Un par de personas sentadas en una mesa&#10;&#10;Descripción generada automáticamente con confianza media">
            <a:extLst>
              <a:ext uri="{FF2B5EF4-FFF2-40B4-BE49-F238E27FC236}">
                <a16:creationId xmlns:a16="http://schemas.microsoft.com/office/drawing/2014/main" id="{185318D2-51A0-3DBF-ADDD-AD58F8CC7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40131" y="5033673"/>
            <a:ext cx="2441494" cy="1627662"/>
          </a:xfrm>
          <a:prstGeom prst="rect">
            <a:avLst/>
          </a:prstGeom>
          <a:ln w="38100" cap="sq">
            <a:solidFill>
              <a:srgbClr val="5AA351"/>
            </a:solidFill>
            <a:prstDash val="solid"/>
            <a:miter lim="800000"/>
          </a:ln>
          <a:effectLst>
            <a:outerShdw blurRad="50800" dist="38100" dir="2700000" algn="tl" rotWithShape="0">
              <a:srgbClr val="000000">
                <a:alpha val="43000"/>
              </a:srgbClr>
            </a:outerShdw>
          </a:effectLst>
        </p:spPr>
      </p:pic>
      <p:pic>
        <p:nvPicPr>
          <p:cNvPr id="8" name="Imagen 7" descr="Imagen que contiene persona, interior, niño, pequeño&#10;&#10;Descripción generada automáticamente">
            <a:extLst>
              <a:ext uri="{FF2B5EF4-FFF2-40B4-BE49-F238E27FC236}">
                <a16:creationId xmlns:a16="http://schemas.microsoft.com/office/drawing/2014/main" id="{DB0F7090-7D1A-366B-15EA-D890CA0D49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1548" y="5033671"/>
            <a:ext cx="2441494" cy="1627663"/>
          </a:xfrm>
          <a:prstGeom prst="rect">
            <a:avLst/>
          </a:prstGeom>
          <a:ln w="38100" cap="sq">
            <a:solidFill>
              <a:srgbClr val="5AA35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86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100000">
                                          <p:val>
                                            <p:strVal val="#ppt_x"/>
                                          </p:val>
                                        </p:tav>
                                      </p:tavLst>
                                    </p:anim>
                                    <p:anim calcmode="lin" valueType="num">
                                      <p:cBhvr>
                                        <p:cTn id="8" dur="500" fill="hold"/>
                                        <p:tgtEl>
                                          <p:spTgt spid="39"/>
                                        </p:tgtEl>
                                        <p:attrNameLst>
                                          <p:attrName>ppt_y</p:attrName>
                                        </p:attrNameLst>
                                      </p:cBhvr>
                                      <p:tavLst>
                                        <p:tav tm="0">
                                          <p:val>
                                            <p:strVal val="#ppt_y-#ppt_h/2"/>
                                          </p:val>
                                        </p:tav>
                                        <p:tav tm="100000">
                                          <p:val>
                                            <p:strVal val="#ppt_y"/>
                                          </p:val>
                                        </p:tav>
                                      </p:tavLst>
                                    </p:anim>
                                    <p:anim calcmode="lin" valueType="num">
                                      <p:cBhvr>
                                        <p:cTn id="9" dur="500" fill="hold"/>
                                        <p:tgtEl>
                                          <p:spTgt spid="39"/>
                                        </p:tgtEl>
                                        <p:attrNameLst>
                                          <p:attrName>ppt_w</p:attrName>
                                        </p:attrNameLst>
                                      </p:cBhvr>
                                      <p:tavLst>
                                        <p:tav tm="0">
                                          <p:val>
                                            <p:strVal val="#ppt_w"/>
                                          </p:val>
                                        </p:tav>
                                        <p:tav tm="100000">
                                          <p:val>
                                            <p:strVal val="#ppt_w"/>
                                          </p:val>
                                        </p:tav>
                                      </p:tavLst>
                                    </p:anim>
                                    <p:anim calcmode="lin" valueType="num">
                                      <p:cBhvr>
                                        <p:cTn id="10" dur="500" fill="hold"/>
                                        <p:tgtEl>
                                          <p:spTgt spid="39"/>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7"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F08CDA6-B861-03FB-A2D1-B49773298722}"/>
              </a:ext>
            </a:extLst>
          </p:cNvPr>
          <p:cNvSpPr txBox="1"/>
          <p:nvPr/>
        </p:nvSpPr>
        <p:spPr>
          <a:xfrm>
            <a:off x="186277" y="78969"/>
            <a:ext cx="7935825" cy="2031325"/>
          </a:xfrm>
          <a:prstGeom prst="rect">
            <a:avLst/>
          </a:prstGeom>
          <a:noFill/>
        </p:spPr>
        <p:txBody>
          <a:bodyPr wrap="square">
            <a:spAutoFit/>
          </a:bodyPr>
          <a:lstStyle/>
          <a:p>
            <a:r>
              <a:rPr lang="es-ES" b="1" dirty="0"/>
              <a:t>Algunos padres permiten que sus hijos sean destructores, que utilicen como juguetes objetos que no tienen derecho de tocar. </a:t>
            </a:r>
            <a:r>
              <a:rPr lang="es-ES" b="1" dirty="0">
                <a:solidFill>
                  <a:srgbClr val="C00000"/>
                </a:solidFill>
              </a:rPr>
              <a:t>Debería enseñárseles a los niños que no deben manejar las pertenencias de los demás. Para bienestar y felicidad de la familia, deben aprender a observar las reglas de la propiedad. Los niños no son más felices cuando se les permite manejar todo lo que ven.</a:t>
            </a:r>
          </a:p>
          <a:p>
            <a:r>
              <a:rPr lang="es-ES" b="1" dirty="0"/>
              <a:t>Si no se los educa para que sean cuidadosos, crecerán con rasgos de carácter desagradables y destructivos.—</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25 de septiembre de 1901.</a:t>
            </a:r>
          </a:p>
        </p:txBody>
      </p:sp>
      <p:sp>
        <p:nvSpPr>
          <p:cNvPr id="9" name="CuadroTexto 8">
            <a:extLst>
              <a:ext uri="{FF2B5EF4-FFF2-40B4-BE49-F238E27FC236}">
                <a16:creationId xmlns:a16="http://schemas.microsoft.com/office/drawing/2014/main" id="{5DE44F30-4DF6-AF0B-661B-65CE9156DE5F}"/>
              </a:ext>
            </a:extLst>
          </p:cNvPr>
          <p:cNvSpPr txBox="1"/>
          <p:nvPr/>
        </p:nvSpPr>
        <p:spPr>
          <a:xfrm>
            <a:off x="4491741" y="4402254"/>
            <a:ext cx="3901491" cy="2308324"/>
          </a:xfrm>
          <a:prstGeom prst="rect">
            <a:avLst/>
          </a:prstGeom>
          <a:noFill/>
        </p:spPr>
        <p:txBody>
          <a:bodyPr wrap="square">
            <a:spAutoFit/>
          </a:bodyPr>
          <a:lstStyle/>
          <a:p>
            <a:r>
              <a:rPr lang="es-ES" b="1" dirty="0">
                <a:solidFill>
                  <a:srgbClr val="C00000"/>
                </a:solidFill>
              </a:rPr>
              <a:t>No les deis a los niños juguetes que se rompan fácilmente. </a:t>
            </a:r>
            <a:r>
              <a:rPr lang="es-ES" b="1" dirty="0"/>
              <a:t>Hacer esto es enseñarles lecciones en el arte de destruir. Dénseles juguetes que sean fuertes y durables. Estas sugestiones, por insignificantes que parezcan, representan mucho en la educación del niño.—Consejos para los Maestros, 95.</a:t>
            </a:r>
          </a:p>
        </p:txBody>
      </p:sp>
      <p:pic>
        <p:nvPicPr>
          <p:cNvPr id="35" name="Imagen 34">
            <a:extLst>
              <a:ext uri="{FF2B5EF4-FFF2-40B4-BE49-F238E27FC236}">
                <a16:creationId xmlns:a16="http://schemas.microsoft.com/office/drawing/2014/main" id="{1ADCDC64-6A9F-F44D-8377-000FB47E9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36" name="Imagen 35">
            <a:extLst>
              <a:ext uri="{FF2B5EF4-FFF2-40B4-BE49-F238E27FC236}">
                <a16:creationId xmlns:a16="http://schemas.microsoft.com/office/drawing/2014/main" id="{6F9CE4C5-98C4-F46D-705E-E4249A7597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37" name="Imagen 36" descr="Forma&#10;&#10;Descripción generada automáticamente">
            <a:extLst>
              <a:ext uri="{FF2B5EF4-FFF2-40B4-BE49-F238E27FC236}">
                <a16:creationId xmlns:a16="http://schemas.microsoft.com/office/drawing/2014/main" id="{050C9CF7-3184-5495-5706-B729B5E59A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38" name="Imagen 37" descr="Forma, Cuadrado&#10;&#10;Descripción generada automáticamente">
            <a:extLst>
              <a:ext uri="{FF2B5EF4-FFF2-40B4-BE49-F238E27FC236}">
                <a16:creationId xmlns:a16="http://schemas.microsoft.com/office/drawing/2014/main" id="{5DD9F57C-016B-FE09-1D19-8D056C8895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sp>
        <p:nvSpPr>
          <p:cNvPr id="45" name="CuadroTexto 44">
            <a:extLst>
              <a:ext uri="{FF2B5EF4-FFF2-40B4-BE49-F238E27FC236}">
                <a16:creationId xmlns:a16="http://schemas.microsoft.com/office/drawing/2014/main" id="{5F863656-18C6-A08B-50B3-5724891841BF}"/>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Tranquilidad, Respeto y Reverencia</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46" name="CuadroTexto 45">
            <a:extLst>
              <a:ext uri="{FF2B5EF4-FFF2-40B4-BE49-F238E27FC236}">
                <a16:creationId xmlns:a16="http://schemas.microsoft.com/office/drawing/2014/main" id="{A98338F1-4C76-D0AE-F9A6-38F08C34C19F}"/>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Cuidado en el Manejo de la Propiedad</a:t>
            </a:r>
          </a:p>
        </p:txBody>
      </p:sp>
      <p:sp>
        <p:nvSpPr>
          <p:cNvPr id="49" name="CuadroTexto 48">
            <a:extLst>
              <a:ext uri="{FF2B5EF4-FFF2-40B4-BE49-F238E27FC236}">
                <a16:creationId xmlns:a16="http://schemas.microsoft.com/office/drawing/2014/main" id="{40A5B7FE-F0A4-A5AA-F190-0E613E6E8F2D}"/>
              </a:ext>
            </a:extLst>
          </p:cNvPr>
          <p:cNvSpPr txBox="1"/>
          <p:nvPr/>
        </p:nvSpPr>
        <p:spPr>
          <a:xfrm>
            <a:off x="9502599" y="411090"/>
            <a:ext cx="1789832" cy="369332"/>
          </a:xfrm>
          <a:prstGeom prst="rect">
            <a:avLst/>
          </a:prstGeom>
          <a:noFill/>
        </p:spPr>
        <p:txBody>
          <a:bodyPr wrap="square">
            <a:spAutoFit/>
          </a:bodyPr>
          <a:lstStyle/>
          <a:p>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Dominio Propio </a:t>
            </a:r>
          </a:p>
        </p:txBody>
      </p:sp>
      <p:pic>
        <p:nvPicPr>
          <p:cNvPr id="3" name="Imagen 2" descr="Niño sentado frente a una computadora&#10;&#10;Descripción generada automáticamente con confianza baja">
            <a:extLst>
              <a:ext uri="{FF2B5EF4-FFF2-40B4-BE49-F238E27FC236}">
                <a16:creationId xmlns:a16="http://schemas.microsoft.com/office/drawing/2014/main" id="{4EDD5008-4355-AD18-9752-34670719062E}"/>
              </a:ext>
            </a:extLst>
          </p:cNvPr>
          <p:cNvPicPr>
            <a:picLocks noChangeAspect="1"/>
          </p:cNvPicPr>
          <p:nvPr/>
        </p:nvPicPr>
        <p:blipFill rotWithShape="1">
          <a:blip r:embed="rId7">
            <a:extLst>
              <a:ext uri="{28A0092B-C50C-407E-A947-70E740481C1C}">
                <a14:useLocalDpi xmlns:a14="http://schemas.microsoft.com/office/drawing/2010/main" val="0"/>
              </a:ext>
            </a:extLst>
          </a:blip>
          <a:srcRect t="4050" b="4050"/>
          <a:stretch/>
        </p:blipFill>
        <p:spPr>
          <a:xfrm>
            <a:off x="252367" y="2112817"/>
            <a:ext cx="4129093" cy="2528203"/>
          </a:xfrm>
          <a:prstGeom prst="rect">
            <a:avLst/>
          </a:prstGeom>
          <a:ln w="38100" cap="sq">
            <a:solidFill>
              <a:srgbClr val="84A650"/>
            </a:solidFill>
            <a:prstDash val="solid"/>
            <a:miter lim="800000"/>
          </a:ln>
          <a:effectLst>
            <a:outerShdw blurRad="50800" dist="38100" dir="2700000" algn="tl" rotWithShape="0">
              <a:srgbClr val="000000">
                <a:alpha val="43000"/>
              </a:srgbClr>
            </a:outerShdw>
          </a:effectLst>
        </p:spPr>
      </p:pic>
      <p:pic>
        <p:nvPicPr>
          <p:cNvPr id="13" name="Imagen 12" descr="Un par de personas sentadas en un sillón&#10;&#10;Descripción generada automáticamente con confianza baja">
            <a:extLst>
              <a:ext uri="{FF2B5EF4-FFF2-40B4-BE49-F238E27FC236}">
                <a16:creationId xmlns:a16="http://schemas.microsoft.com/office/drawing/2014/main" id="{CA537A3E-07B6-A41C-FBD6-4D0FCEBFCFFC}"/>
              </a:ext>
            </a:extLst>
          </p:cNvPr>
          <p:cNvPicPr>
            <a:picLocks noChangeAspect="1"/>
          </p:cNvPicPr>
          <p:nvPr/>
        </p:nvPicPr>
        <p:blipFill rotWithShape="1">
          <a:blip r:embed="rId8">
            <a:extLst>
              <a:ext uri="{28A0092B-C50C-407E-A947-70E740481C1C}">
                <a14:useLocalDpi xmlns:a14="http://schemas.microsoft.com/office/drawing/2010/main" val="0"/>
              </a:ext>
            </a:extLst>
          </a:blip>
          <a:srcRect l="3204"/>
          <a:stretch/>
        </p:blipFill>
        <p:spPr>
          <a:xfrm>
            <a:off x="252367" y="4745183"/>
            <a:ext cx="4129095" cy="1950892"/>
          </a:xfrm>
          <a:prstGeom prst="rect">
            <a:avLst/>
          </a:prstGeom>
          <a:ln w="38100" cap="sq">
            <a:solidFill>
              <a:srgbClr val="84A650"/>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D18183FD-491C-67FB-16B2-3B034555C608}"/>
              </a:ext>
            </a:extLst>
          </p:cNvPr>
          <p:cNvSpPr txBox="1"/>
          <p:nvPr/>
        </p:nvSpPr>
        <p:spPr>
          <a:xfrm>
            <a:off x="4439210" y="2082219"/>
            <a:ext cx="4265784" cy="2308324"/>
          </a:xfrm>
          <a:prstGeom prst="rect">
            <a:avLst/>
          </a:prstGeom>
          <a:noFill/>
        </p:spPr>
        <p:txBody>
          <a:bodyPr wrap="square">
            <a:spAutoFit/>
          </a:bodyPr>
          <a:lstStyle/>
          <a:p>
            <a:r>
              <a:rPr lang="es-ES" b="1" dirty="0">
                <a:solidFill>
                  <a:srgbClr val="C00000"/>
                </a:solidFill>
              </a:rPr>
              <a:t>Deben rehusar con firmeza permitir que los niños manejen libremente todos los objetos y los dejen esparcidos por el suelo. </a:t>
            </a:r>
            <a:r>
              <a:rPr lang="es-ES" b="1" dirty="0"/>
              <a:t>Los que permiten que un niño manifieste esa conducta, están haciendo un gran mal. Puede no ser un niño malo, pero su educación lo está tornando muy molesto y destructivo.—Manuscrito 64, 1899.</a:t>
            </a:r>
          </a:p>
        </p:txBody>
      </p:sp>
      <p:pic>
        <p:nvPicPr>
          <p:cNvPr id="17" name="Imagen 16" descr="Imagen que contiene persona, interior, tabla, mujer&#10;&#10;Descripción generada automáticamente">
            <a:extLst>
              <a:ext uri="{FF2B5EF4-FFF2-40B4-BE49-F238E27FC236}">
                <a16:creationId xmlns:a16="http://schemas.microsoft.com/office/drawing/2014/main" id="{67BF11B7-6F8F-6EFE-7865-95CD17143052}"/>
              </a:ext>
            </a:extLst>
          </p:cNvPr>
          <p:cNvPicPr>
            <a:picLocks noChangeAspect="1"/>
          </p:cNvPicPr>
          <p:nvPr/>
        </p:nvPicPr>
        <p:blipFill rotWithShape="1">
          <a:blip r:embed="rId9">
            <a:extLst>
              <a:ext uri="{28A0092B-C50C-407E-A947-70E740481C1C}">
                <a14:useLocalDpi xmlns:a14="http://schemas.microsoft.com/office/drawing/2010/main" val="0"/>
              </a:ext>
            </a:extLst>
          </a:blip>
          <a:srcRect t="11815" b="11815"/>
          <a:stretch/>
        </p:blipFill>
        <p:spPr>
          <a:xfrm>
            <a:off x="8812946" y="1866710"/>
            <a:ext cx="3165613" cy="2417563"/>
          </a:xfrm>
          <a:prstGeom prst="rect">
            <a:avLst/>
          </a:prstGeom>
          <a:ln w="38100" cap="sq">
            <a:solidFill>
              <a:srgbClr val="84A650"/>
            </a:solidFill>
            <a:prstDash val="solid"/>
            <a:miter lim="800000"/>
          </a:ln>
          <a:effectLst>
            <a:outerShdw blurRad="50800" dist="38100" dir="2700000" algn="tl" rotWithShape="0">
              <a:srgbClr val="000000">
                <a:alpha val="43000"/>
              </a:srgbClr>
            </a:outerShdw>
          </a:effectLst>
        </p:spPr>
      </p:pic>
      <p:pic>
        <p:nvPicPr>
          <p:cNvPr id="19" name="Imagen 18" descr="Imagen que contiene persona, interior, niño, tabla&#10;&#10;Descripción generada automáticamente">
            <a:extLst>
              <a:ext uri="{FF2B5EF4-FFF2-40B4-BE49-F238E27FC236}">
                <a16:creationId xmlns:a16="http://schemas.microsoft.com/office/drawing/2014/main" id="{236EEEEA-9CE1-F9D5-756C-E34282343A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812946" y="4507804"/>
            <a:ext cx="3165613" cy="2115057"/>
          </a:xfrm>
          <a:prstGeom prst="rect">
            <a:avLst/>
          </a:prstGeom>
          <a:ln w="38100" cap="sq">
            <a:solidFill>
              <a:srgbClr val="84A6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9429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ppt_x</p:attrName>
                                        </p:attrNameLst>
                                      </p:cBhvr>
                                      <p:tavLst>
                                        <p:tav tm="0">
                                          <p:val>
                                            <p:strVal val="#ppt_x"/>
                                          </p:val>
                                        </p:tav>
                                        <p:tav tm="100000">
                                          <p:val>
                                            <p:strVal val="#ppt_x"/>
                                          </p:val>
                                        </p:tav>
                                      </p:tavLst>
                                    </p:anim>
                                    <p:anim calcmode="lin" valueType="num">
                                      <p:cBhvr>
                                        <p:cTn id="8" dur="500" fill="hold"/>
                                        <p:tgtEl>
                                          <p:spTgt spid="38"/>
                                        </p:tgtEl>
                                        <p:attrNameLst>
                                          <p:attrName>ppt_y</p:attrName>
                                        </p:attrNameLst>
                                      </p:cBhvr>
                                      <p:tavLst>
                                        <p:tav tm="0">
                                          <p:val>
                                            <p:strVal val="#ppt_y-#ppt_h/2"/>
                                          </p:val>
                                        </p:tav>
                                        <p:tav tm="100000">
                                          <p:val>
                                            <p:strVal val="#ppt_y"/>
                                          </p:val>
                                        </p:tav>
                                      </p:tavLst>
                                    </p:anim>
                                    <p:anim calcmode="lin" valueType="num">
                                      <p:cBhvr>
                                        <p:cTn id="9" dur="500" fill="hold"/>
                                        <p:tgtEl>
                                          <p:spTgt spid="38"/>
                                        </p:tgtEl>
                                        <p:attrNameLst>
                                          <p:attrName>ppt_w</p:attrName>
                                        </p:attrNameLst>
                                      </p:cBhvr>
                                      <p:tavLst>
                                        <p:tav tm="0">
                                          <p:val>
                                            <p:strVal val="#ppt_w"/>
                                          </p:val>
                                        </p:tav>
                                        <p:tav tm="100000">
                                          <p:val>
                                            <p:strVal val="#ppt_w"/>
                                          </p:val>
                                        </p:tav>
                                      </p:tavLst>
                                    </p:anim>
                                    <p:anim calcmode="lin" valueType="num">
                                      <p:cBhvr>
                                        <p:cTn id="10" dur="500" fill="hold"/>
                                        <p:tgtEl>
                                          <p:spTgt spid="38"/>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fltVal val="0"/>
                                          </p:val>
                                        </p:tav>
                                        <p:tav tm="100000">
                                          <p:val>
                                            <p:strVal val="#ppt_w"/>
                                          </p:val>
                                        </p:tav>
                                      </p:tavLst>
                                    </p:anim>
                                    <p:anim calcmode="lin" valueType="num">
                                      <p:cBhvr>
                                        <p:cTn id="15" dur="500" fill="hold"/>
                                        <p:tgtEl>
                                          <p:spTgt spid="46"/>
                                        </p:tgtEl>
                                        <p:attrNameLst>
                                          <p:attrName>ppt_h</p:attrName>
                                        </p:attrNameLst>
                                      </p:cBhvr>
                                      <p:tavLst>
                                        <p:tav tm="0">
                                          <p:val>
                                            <p:fltVal val="0"/>
                                          </p:val>
                                        </p:tav>
                                        <p:tav tm="100000">
                                          <p:val>
                                            <p:strVal val="#ppt_h"/>
                                          </p:val>
                                        </p:tav>
                                      </p:tavLst>
                                    </p:anim>
                                    <p:animEffect transition="in" filter="fade">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outVertical)">
                                      <p:cBhvr>
                                        <p:cTn id="21" dur="500"/>
                                        <p:tgtEl>
                                          <p:spTgt spid="3"/>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outVertical)">
                                      <p:cBhvr>
                                        <p:cTn id="30" dur="500"/>
                                        <p:tgtEl>
                                          <p:spTgt spid="13"/>
                                        </p:tgtEl>
                                      </p:cBhvr>
                                    </p:animEffect>
                                  </p:childTnLst>
                                </p:cTn>
                              </p:par>
                              <p:par>
                                <p:cTn id="31" presetID="16" presetClass="entr" presetSubtype="37"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outVertical)">
                                      <p:cBhvr>
                                        <p:cTn id="33" dur="500"/>
                                        <p:tgtEl>
                                          <p:spTgt spid="17"/>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Vertical)">
                                      <p:cBhvr>
                                        <p:cTn id="42" dur="500"/>
                                        <p:tgtEl>
                                          <p:spTgt spid="1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46" grpId="0"/>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1B6153C-B2AF-A1DB-6CE2-E8F2F3A75A0F}"/>
              </a:ext>
            </a:extLst>
          </p:cNvPr>
          <p:cNvSpPr txBox="1"/>
          <p:nvPr/>
        </p:nvSpPr>
        <p:spPr>
          <a:xfrm>
            <a:off x="195206" y="161035"/>
            <a:ext cx="7720069" cy="1754326"/>
          </a:xfrm>
          <a:prstGeom prst="rect">
            <a:avLst/>
          </a:prstGeom>
          <a:noFill/>
        </p:spPr>
        <p:txBody>
          <a:bodyPr wrap="square">
            <a:spAutoFit/>
          </a:bodyPr>
          <a:lstStyle/>
          <a:p>
            <a:r>
              <a:rPr lang="es-ES" b="1" dirty="0"/>
              <a:t>Enseñad a vuestros hijos a estudiar partiendo de las causas para llegar a los efectos; </a:t>
            </a:r>
            <a:r>
              <a:rPr lang="es-ES" b="1" dirty="0">
                <a:solidFill>
                  <a:srgbClr val="C00000"/>
                </a:solidFill>
              </a:rPr>
              <a:t>demostradles que si violan las leyes que rigen su ser; deben pagar la culpa sufriendo la enfermedad</a:t>
            </a:r>
            <a:r>
              <a:rPr lang="es-ES" b="1" dirty="0"/>
              <a:t>...</a:t>
            </a:r>
          </a:p>
          <a:p>
            <a:r>
              <a:rPr lang="es-ES" b="1" dirty="0">
                <a:solidFill>
                  <a:srgbClr val="C00000"/>
                </a:solidFill>
              </a:rPr>
              <a:t>Proseguid enseñando a vuestros hijos con respecto a su propio cuerpo y la manera de cuidarlo. </a:t>
            </a:r>
            <a:r>
              <a:rPr lang="es-ES" b="1" dirty="0"/>
              <a:t>El descuido acerca de la salud del cuerpo tiende a provocar el descuido en el carácter moral.—Testimonies </a:t>
            </a:r>
            <a:r>
              <a:rPr lang="es-ES" b="1" dirty="0" err="1"/>
              <a:t>for</a:t>
            </a:r>
            <a:r>
              <a:rPr lang="es-ES" b="1" dirty="0"/>
              <a:t> </a:t>
            </a:r>
            <a:r>
              <a:rPr lang="es-ES" b="1" dirty="0" err="1"/>
              <a:t>the</a:t>
            </a:r>
            <a:r>
              <a:rPr lang="es-ES" b="1" dirty="0"/>
              <a:t> </a:t>
            </a:r>
            <a:r>
              <a:rPr lang="es-ES" b="1" dirty="0" err="1"/>
              <a:t>Church</a:t>
            </a:r>
            <a:r>
              <a:rPr lang="es-ES" b="1" dirty="0"/>
              <a:t> 2:536, 537</a:t>
            </a:r>
          </a:p>
        </p:txBody>
      </p:sp>
      <p:sp>
        <p:nvSpPr>
          <p:cNvPr id="7" name="CuadroTexto 6">
            <a:extLst>
              <a:ext uri="{FF2B5EF4-FFF2-40B4-BE49-F238E27FC236}">
                <a16:creationId xmlns:a16="http://schemas.microsoft.com/office/drawing/2014/main" id="{14F8A307-C950-09F4-9D87-20B3B4A69E20}"/>
              </a:ext>
            </a:extLst>
          </p:cNvPr>
          <p:cNvSpPr txBox="1"/>
          <p:nvPr/>
        </p:nvSpPr>
        <p:spPr>
          <a:xfrm>
            <a:off x="9129540" y="2772641"/>
            <a:ext cx="3011083" cy="3693319"/>
          </a:xfrm>
          <a:prstGeom prst="rect">
            <a:avLst/>
          </a:prstGeom>
          <a:noFill/>
        </p:spPr>
        <p:txBody>
          <a:bodyPr wrap="square">
            <a:spAutoFit/>
          </a:bodyPr>
          <a:lstStyle/>
          <a:p>
            <a:r>
              <a:rPr lang="es-ES" b="1" dirty="0"/>
              <a:t>Es mucho más fácil dar la preparación física, el desarrollo del cuerpo, que impartir la preparación espiritual… En circunstancias ordinariamente favorables, el niño adquiere naturalmente vigor saludable y el debido desarrollo de su organismo. </a:t>
            </a:r>
            <a:r>
              <a:rPr lang="es-ES" b="1" dirty="0">
                <a:solidFill>
                  <a:srgbClr val="C00000"/>
                </a:solidFill>
              </a:rPr>
              <a:t>Sin embargo, aun en las cosas físicas, debe educárselo cuidadosamente</a:t>
            </a:r>
            <a:r>
              <a:rPr lang="es-ES" b="1" dirty="0"/>
              <a:t>.—Consejos para los Maestros, 84.</a:t>
            </a:r>
          </a:p>
        </p:txBody>
      </p:sp>
      <p:pic>
        <p:nvPicPr>
          <p:cNvPr id="36" name="Imagen 35">
            <a:extLst>
              <a:ext uri="{FF2B5EF4-FFF2-40B4-BE49-F238E27FC236}">
                <a16:creationId xmlns:a16="http://schemas.microsoft.com/office/drawing/2014/main" id="{D3E39596-93D2-B08B-2402-D3A6E4870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37" name="Imagen 36">
            <a:extLst>
              <a:ext uri="{FF2B5EF4-FFF2-40B4-BE49-F238E27FC236}">
                <a16:creationId xmlns:a16="http://schemas.microsoft.com/office/drawing/2014/main" id="{5A78AB19-A1E0-0D93-E1F6-AA72DDADF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38" name="Imagen 37" descr="Forma&#10;&#10;Descripción generada automáticamente">
            <a:extLst>
              <a:ext uri="{FF2B5EF4-FFF2-40B4-BE49-F238E27FC236}">
                <a16:creationId xmlns:a16="http://schemas.microsoft.com/office/drawing/2014/main" id="{D4162676-CB51-BECC-8665-31496A4817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39" name="Imagen 38" descr="Forma, Cuadrado&#10;&#10;Descripción generada automáticamente">
            <a:extLst>
              <a:ext uri="{FF2B5EF4-FFF2-40B4-BE49-F238E27FC236}">
                <a16:creationId xmlns:a16="http://schemas.microsoft.com/office/drawing/2014/main" id="{240DE958-959C-D6C8-5479-30D033DB7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pic>
        <p:nvPicPr>
          <p:cNvPr id="40" name="Imagen 39" descr="Forma, Cuadrado&#10;&#10;Descripción generada automáticamente">
            <a:extLst>
              <a:ext uri="{FF2B5EF4-FFF2-40B4-BE49-F238E27FC236}">
                <a16:creationId xmlns:a16="http://schemas.microsoft.com/office/drawing/2014/main" id="{77EC1CE1-C195-0FB3-2B6F-630FE0FC91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22" y="1699071"/>
            <a:ext cx="1425188" cy="520801"/>
          </a:xfrm>
          <a:prstGeom prst="rect">
            <a:avLst/>
          </a:prstGeom>
          <a:effectLst>
            <a:outerShdw blurRad="50800" dist="38100" dir="8100000" algn="tr" rotWithShape="0">
              <a:prstClr val="black">
                <a:alpha val="40000"/>
              </a:prstClr>
            </a:outerShdw>
          </a:effectLst>
        </p:spPr>
      </p:pic>
      <p:sp>
        <p:nvSpPr>
          <p:cNvPr id="46" name="CuadroTexto 45">
            <a:extLst>
              <a:ext uri="{FF2B5EF4-FFF2-40B4-BE49-F238E27FC236}">
                <a16:creationId xmlns:a16="http://schemas.microsoft.com/office/drawing/2014/main" id="{F7945B79-334C-990D-F1FA-B230BC5075BA}"/>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Tranquilidad, Respeto y Reverencia</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47" name="CuadroTexto 46">
            <a:extLst>
              <a:ext uri="{FF2B5EF4-FFF2-40B4-BE49-F238E27FC236}">
                <a16:creationId xmlns:a16="http://schemas.microsoft.com/office/drawing/2014/main" id="{15F7190D-E1CF-49EF-1B29-537857F148E8}"/>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Cuidado en el Manejo de la Propiedad</a:t>
            </a:r>
          </a:p>
        </p:txBody>
      </p:sp>
      <p:sp>
        <p:nvSpPr>
          <p:cNvPr id="48" name="CuadroTexto 47">
            <a:extLst>
              <a:ext uri="{FF2B5EF4-FFF2-40B4-BE49-F238E27FC236}">
                <a16:creationId xmlns:a16="http://schemas.microsoft.com/office/drawing/2014/main" id="{E9C29514-AD81-651C-E5F1-E0F872F4AB34}"/>
              </a:ext>
            </a:extLst>
          </p:cNvPr>
          <p:cNvSpPr txBox="1"/>
          <p:nvPr/>
        </p:nvSpPr>
        <p:spPr>
          <a:xfrm>
            <a:off x="9792243" y="1725649"/>
            <a:ext cx="1192929" cy="523220"/>
          </a:xfrm>
          <a:prstGeom prst="rect">
            <a:avLst/>
          </a:prstGeom>
          <a:noFill/>
        </p:spPr>
        <p:txBody>
          <a:bodyPr wrap="square">
            <a:spAutoFit/>
          </a:bodyPr>
          <a:lstStyle/>
          <a:p>
            <a:pPr algn="ctr"/>
            <a:r>
              <a:rPr lang="es-ES" sz="1400" b="1" dirty="0">
                <a:latin typeface="Comic Sans MS" panose="030F0702030302020204" pitchFamily="66" charset="0"/>
              </a:rPr>
              <a:t>Principios</a:t>
            </a:r>
          </a:p>
          <a:p>
            <a:pPr algn="ctr"/>
            <a:r>
              <a:rPr lang="es-ES" sz="1400" b="1" dirty="0">
                <a:latin typeface="Comic Sans MS" panose="030F0702030302020204" pitchFamily="66" charset="0"/>
              </a:rPr>
              <a:t>de salud</a:t>
            </a:r>
          </a:p>
        </p:txBody>
      </p:sp>
      <p:sp>
        <p:nvSpPr>
          <p:cNvPr id="50" name="CuadroTexto 49">
            <a:extLst>
              <a:ext uri="{FF2B5EF4-FFF2-40B4-BE49-F238E27FC236}">
                <a16:creationId xmlns:a16="http://schemas.microsoft.com/office/drawing/2014/main" id="{869C5CE0-B103-E1A5-EAFF-60D4D17B8FE2}"/>
              </a:ext>
            </a:extLst>
          </p:cNvPr>
          <p:cNvSpPr txBox="1"/>
          <p:nvPr/>
        </p:nvSpPr>
        <p:spPr>
          <a:xfrm>
            <a:off x="9502599" y="411090"/>
            <a:ext cx="1789832" cy="369332"/>
          </a:xfrm>
          <a:prstGeom prst="rect">
            <a:avLst/>
          </a:prstGeom>
          <a:noFill/>
        </p:spPr>
        <p:txBody>
          <a:bodyPr wrap="square">
            <a:spAutoFit/>
          </a:bodyPr>
          <a:lstStyle/>
          <a:p>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Dominio Propio </a:t>
            </a:r>
          </a:p>
        </p:txBody>
      </p:sp>
      <p:pic>
        <p:nvPicPr>
          <p:cNvPr id="6" name="Imagen 5" descr="Mujer sentada en el pasto&#10;&#10;Descripción generada automáticamente con confianza baja">
            <a:extLst>
              <a:ext uri="{FF2B5EF4-FFF2-40B4-BE49-F238E27FC236}">
                <a16:creationId xmlns:a16="http://schemas.microsoft.com/office/drawing/2014/main" id="{2610DCD7-D9AF-616B-79FC-684925D140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8125" y="1942266"/>
            <a:ext cx="3467100" cy="2312290"/>
          </a:xfrm>
          <a:prstGeom prst="rect">
            <a:avLst/>
          </a:prstGeom>
          <a:ln w="38100" cap="sq">
            <a:solidFill>
              <a:srgbClr val="B1B63F"/>
            </a:solidFill>
            <a:prstDash val="solid"/>
            <a:miter lim="800000"/>
          </a:ln>
          <a:effectLst>
            <a:outerShdw blurRad="50800" dist="38100" dir="2700000" algn="tl" rotWithShape="0">
              <a:srgbClr val="000000">
                <a:alpha val="43000"/>
              </a:srgbClr>
            </a:outerShdw>
          </a:effectLst>
        </p:spPr>
      </p:pic>
      <p:pic>
        <p:nvPicPr>
          <p:cNvPr id="9" name="Imagen 8" descr="Una caricatura de una playa&#10;&#10;Descripción generada automáticamente con confianza media">
            <a:extLst>
              <a:ext uri="{FF2B5EF4-FFF2-40B4-BE49-F238E27FC236}">
                <a16:creationId xmlns:a16="http://schemas.microsoft.com/office/drawing/2014/main" id="{B65CBC5D-B25B-D6A0-64BD-C21E5BA1E7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3560" y="1942266"/>
            <a:ext cx="5009960" cy="2312289"/>
          </a:xfrm>
          <a:prstGeom prst="rect">
            <a:avLst/>
          </a:prstGeom>
          <a:ln w="38100" cap="sq">
            <a:solidFill>
              <a:srgbClr val="B1B63F"/>
            </a:solidFill>
            <a:prstDash val="solid"/>
            <a:miter lim="800000"/>
          </a:ln>
          <a:effectLst>
            <a:outerShdw blurRad="50800" dist="38100" dir="2700000" algn="tl" rotWithShape="0">
              <a:srgbClr val="000000">
                <a:alpha val="43000"/>
              </a:srgbClr>
            </a:outerShdw>
          </a:effectLst>
        </p:spPr>
      </p:pic>
      <p:pic>
        <p:nvPicPr>
          <p:cNvPr id="11" name="Imagen 10" descr="Un niño con una patineta en la calle&#10;&#10;Descripción generada automáticamente">
            <a:extLst>
              <a:ext uri="{FF2B5EF4-FFF2-40B4-BE49-F238E27FC236}">
                <a16:creationId xmlns:a16="http://schemas.microsoft.com/office/drawing/2014/main" id="{5F1B583A-D179-DCE8-61DB-213D309E5D46}"/>
              </a:ext>
            </a:extLst>
          </p:cNvPr>
          <p:cNvPicPr>
            <a:picLocks noChangeAspect="1"/>
          </p:cNvPicPr>
          <p:nvPr/>
        </p:nvPicPr>
        <p:blipFill rotWithShape="1">
          <a:blip r:embed="rId10">
            <a:extLst>
              <a:ext uri="{28A0092B-C50C-407E-A947-70E740481C1C}">
                <a14:useLocalDpi xmlns:a14="http://schemas.microsoft.com/office/drawing/2010/main" val="0"/>
              </a:ext>
            </a:extLst>
          </a:blip>
          <a:srcRect t="25075" b="3093"/>
          <a:stretch/>
        </p:blipFill>
        <p:spPr>
          <a:xfrm>
            <a:off x="266700" y="4472332"/>
            <a:ext cx="4650093" cy="2227967"/>
          </a:xfrm>
          <a:prstGeom prst="rect">
            <a:avLst/>
          </a:prstGeom>
          <a:ln w="38100" cap="sq">
            <a:solidFill>
              <a:srgbClr val="B1B63F"/>
            </a:solidFill>
            <a:prstDash val="solid"/>
            <a:miter lim="800000"/>
          </a:ln>
          <a:effectLst>
            <a:outerShdw blurRad="50800" dist="38100" dir="2700000" algn="tl" rotWithShape="0">
              <a:srgbClr val="000000">
                <a:alpha val="43000"/>
              </a:srgbClr>
            </a:outerShdw>
          </a:effectLst>
        </p:spPr>
      </p:pic>
      <p:pic>
        <p:nvPicPr>
          <p:cNvPr id="13" name="Imagen 12" descr="Mano de una persona con una camisa azul&#10;&#10;Descripción generada automáticamente con confianza baja">
            <a:extLst>
              <a:ext uri="{FF2B5EF4-FFF2-40B4-BE49-F238E27FC236}">
                <a16:creationId xmlns:a16="http://schemas.microsoft.com/office/drawing/2014/main" id="{A96525B3-2B37-3F08-E4E1-77411533B83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21521" y="4480296"/>
            <a:ext cx="3822000" cy="2220191"/>
          </a:xfrm>
          <a:prstGeom prst="rect">
            <a:avLst/>
          </a:prstGeom>
          <a:ln w="38100" cap="sq">
            <a:solidFill>
              <a:srgbClr val="B1B63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0071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ppt_x</p:attrName>
                                        </p:attrNameLst>
                                      </p:cBhvr>
                                      <p:tavLst>
                                        <p:tav tm="0">
                                          <p:val>
                                            <p:strVal val="#ppt_x"/>
                                          </p:val>
                                        </p:tav>
                                        <p:tav tm="100000">
                                          <p:val>
                                            <p:strVal val="#ppt_x"/>
                                          </p:val>
                                        </p:tav>
                                      </p:tavLst>
                                    </p:anim>
                                    <p:anim calcmode="lin" valueType="num">
                                      <p:cBhvr>
                                        <p:cTn id="8" dur="500" fill="hold"/>
                                        <p:tgtEl>
                                          <p:spTgt spid="40"/>
                                        </p:tgtEl>
                                        <p:attrNameLst>
                                          <p:attrName>ppt_y</p:attrName>
                                        </p:attrNameLst>
                                      </p:cBhvr>
                                      <p:tavLst>
                                        <p:tav tm="0">
                                          <p:val>
                                            <p:strVal val="#ppt_y-#ppt_h/2"/>
                                          </p:val>
                                        </p:tav>
                                        <p:tav tm="100000">
                                          <p:val>
                                            <p:strVal val="#ppt_y"/>
                                          </p:val>
                                        </p:tav>
                                      </p:tavLst>
                                    </p:anim>
                                    <p:anim calcmode="lin" valueType="num">
                                      <p:cBhvr>
                                        <p:cTn id="9" dur="500" fill="hold"/>
                                        <p:tgtEl>
                                          <p:spTgt spid="40"/>
                                        </p:tgtEl>
                                        <p:attrNameLst>
                                          <p:attrName>ppt_w</p:attrName>
                                        </p:attrNameLst>
                                      </p:cBhvr>
                                      <p:tavLst>
                                        <p:tav tm="0">
                                          <p:val>
                                            <p:strVal val="#ppt_w"/>
                                          </p:val>
                                        </p:tav>
                                        <p:tav tm="100000">
                                          <p:val>
                                            <p:strVal val="#ppt_w"/>
                                          </p:val>
                                        </p:tav>
                                      </p:tavLst>
                                    </p:anim>
                                    <p:anim calcmode="lin" valueType="num">
                                      <p:cBhvr>
                                        <p:cTn id="10" dur="500" fill="hold"/>
                                        <p:tgtEl>
                                          <p:spTgt spid="40"/>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 calcmode="lin" valueType="num">
                                      <p:cBhvr>
                                        <p:cTn id="14" dur="500" fill="hold"/>
                                        <p:tgtEl>
                                          <p:spTgt spid="48"/>
                                        </p:tgtEl>
                                        <p:attrNameLst>
                                          <p:attrName>ppt_w</p:attrName>
                                        </p:attrNameLst>
                                      </p:cBhvr>
                                      <p:tavLst>
                                        <p:tav tm="0">
                                          <p:val>
                                            <p:fltVal val="0"/>
                                          </p:val>
                                        </p:tav>
                                        <p:tav tm="100000">
                                          <p:val>
                                            <p:strVal val="#ppt_w"/>
                                          </p:val>
                                        </p:tav>
                                      </p:tavLst>
                                    </p:anim>
                                    <p:anim calcmode="lin" valueType="num">
                                      <p:cBhvr>
                                        <p:cTn id="15" dur="500" fill="hold"/>
                                        <p:tgtEl>
                                          <p:spTgt spid="48"/>
                                        </p:tgtEl>
                                        <p:attrNameLst>
                                          <p:attrName>ppt_h</p:attrName>
                                        </p:attrNameLst>
                                      </p:cBhvr>
                                      <p:tavLst>
                                        <p:tav tm="0">
                                          <p:val>
                                            <p:fltVal val="0"/>
                                          </p:val>
                                        </p:tav>
                                        <p:tav tm="100000">
                                          <p:val>
                                            <p:strVal val="#ppt_h"/>
                                          </p:val>
                                        </p:tav>
                                      </p:tavLst>
                                    </p:anim>
                                    <p:animEffect transition="in" filter="fade">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 calcmode="lin" valueType="num">
                                      <p:cBhvr>
                                        <p:cTn id="23" dur="1000" fill="hold"/>
                                        <p:tgtEl>
                                          <p:spTgt spid="13"/>
                                        </p:tgtEl>
                                        <p:attrNameLst>
                                          <p:attrName>style.rotation</p:attrName>
                                        </p:attrNameLst>
                                      </p:cBhvr>
                                      <p:tavLst>
                                        <p:tav tm="0">
                                          <p:val>
                                            <p:fltVal val="90"/>
                                          </p:val>
                                        </p:tav>
                                        <p:tav tm="100000">
                                          <p:val>
                                            <p:fltVal val="0"/>
                                          </p:val>
                                        </p:tav>
                                      </p:tavLst>
                                    </p:anim>
                                    <p:animEffect transition="in" filter="fade">
                                      <p:cBhvr>
                                        <p:cTn id="24" dur="1000"/>
                                        <p:tgtEl>
                                          <p:spTgt spid="13"/>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left)">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800" decel="100000"/>
                                        <p:tgtEl>
                                          <p:spTgt spid="6"/>
                                        </p:tgtEl>
                                      </p:cBhvr>
                                    </p:animEffect>
                                    <p:anim calcmode="lin" valueType="num">
                                      <p:cBhvr>
                                        <p:cTn id="34" dur="800" decel="100000" fill="hold"/>
                                        <p:tgtEl>
                                          <p:spTgt spid="6"/>
                                        </p:tgtEl>
                                        <p:attrNameLst>
                                          <p:attrName>style.rotation</p:attrName>
                                        </p:attrNameLst>
                                      </p:cBhvr>
                                      <p:tavLst>
                                        <p:tav tm="0">
                                          <p:val>
                                            <p:fltVal val="-90"/>
                                          </p:val>
                                        </p:tav>
                                        <p:tav tm="100000">
                                          <p:val>
                                            <p:fltVal val="0"/>
                                          </p:val>
                                        </p:tav>
                                      </p:tavLst>
                                    </p:anim>
                                    <p:anim calcmode="lin" valueType="num">
                                      <p:cBhvr>
                                        <p:cTn id="35" dur="800" decel="100000" fill="hold"/>
                                        <p:tgtEl>
                                          <p:spTgt spid="6"/>
                                        </p:tgtEl>
                                        <p:attrNameLst>
                                          <p:attrName>ppt_x</p:attrName>
                                        </p:attrNameLst>
                                      </p:cBhvr>
                                      <p:tavLst>
                                        <p:tav tm="0">
                                          <p:val>
                                            <p:strVal val="#ppt_x+0.4"/>
                                          </p:val>
                                        </p:tav>
                                        <p:tav tm="100000">
                                          <p:val>
                                            <p:strVal val="#ppt_x-0.05"/>
                                          </p:val>
                                        </p:tav>
                                      </p:tavLst>
                                    </p:anim>
                                    <p:anim calcmode="lin" valueType="num">
                                      <p:cBhvr>
                                        <p:cTn id="36" dur="800" decel="100000" fill="hold"/>
                                        <p:tgtEl>
                                          <p:spTgt spid="6"/>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39" fill="hold">
                            <p:stCondLst>
                              <p:cond delay="1000"/>
                            </p:stCondLst>
                            <p:childTnLst>
                              <p:par>
                                <p:cTn id="40" presetID="30"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800" decel="100000"/>
                                        <p:tgtEl>
                                          <p:spTgt spid="9"/>
                                        </p:tgtEl>
                                      </p:cBhvr>
                                    </p:animEffect>
                                    <p:anim calcmode="lin" valueType="num">
                                      <p:cBhvr>
                                        <p:cTn id="43" dur="800" decel="100000" fill="hold"/>
                                        <p:tgtEl>
                                          <p:spTgt spid="9"/>
                                        </p:tgtEl>
                                        <p:attrNameLst>
                                          <p:attrName>style.rotation</p:attrName>
                                        </p:attrNameLst>
                                      </p:cBhvr>
                                      <p:tavLst>
                                        <p:tav tm="0">
                                          <p:val>
                                            <p:fltVal val="-90"/>
                                          </p:val>
                                        </p:tav>
                                        <p:tav tm="100000">
                                          <p:val>
                                            <p:fltVal val="0"/>
                                          </p:val>
                                        </p:tav>
                                      </p:tavLst>
                                    </p:anim>
                                    <p:anim calcmode="lin" valueType="num">
                                      <p:cBhvr>
                                        <p:cTn id="44" dur="800" decel="100000" fill="hold"/>
                                        <p:tgtEl>
                                          <p:spTgt spid="9"/>
                                        </p:tgtEl>
                                        <p:attrNameLst>
                                          <p:attrName>ppt_x</p:attrName>
                                        </p:attrNameLst>
                                      </p:cBhvr>
                                      <p:tavLst>
                                        <p:tav tm="0">
                                          <p:val>
                                            <p:strVal val="#ppt_x+0.4"/>
                                          </p:val>
                                        </p:tav>
                                        <p:tav tm="100000">
                                          <p:val>
                                            <p:strVal val="#ppt_x-0.05"/>
                                          </p:val>
                                        </p:tav>
                                      </p:tavLst>
                                    </p:anim>
                                    <p:anim calcmode="lin" valueType="num">
                                      <p:cBhvr>
                                        <p:cTn id="45" dur="800" decel="100000" fill="hold"/>
                                        <p:tgtEl>
                                          <p:spTgt spid="9"/>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48" fill="hold">
                            <p:stCondLst>
                              <p:cond delay="2000"/>
                            </p:stCondLst>
                            <p:childTnLst>
                              <p:par>
                                <p:cTn id="49" presetID="30" presetClass="entr" presetSubtype="0" fill="hold"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800" decel="100000"/>
                                        <p:tgtEl>
                                          <p:spTgt spid="11"/>
                                        </p:tgtEl>
                                      </p:cBhvr>
                                    </p:animEffect>
                                    <p:anim calcmode="lin" valueType="num">
                                      <p:cBhvr>
                                        <p:cTn id="52" dur="800" decel="100000" fill="hold"/>
                                        <p:tgtEl>
                                          <p:spTgt spid="11"/>
                                        </p:tgtEl>
                                        <p:attrNameLst>
                                          <p:attrName>style.rotation</p:attrName>
                                        </p:attrNameLst>
                                      </p:cBhvr>
                                      <p:tavLst>
                                        <p:tav tm="0">
                                          <p:val>
                                            <p:fltVal val="-90"/>
                                          </p:val>
                                        </p:tav>
                                        <p:tav tm="100000">
                                          <p:val>
                                            <p:fltVal val="0"/>
                                          </p:val>
                                        </p:tav>
                                      </p:tavLst>
                                    </p:anim>
                                    <p:anim calcmode="lin" valueType="num">
                                      <p:cBhvr>
                                        <p:cTn id="53" dur="800" decel="100000" fill="hold"/>
                                        <p:tgtEl>
                                          <p:spTgt spid="11"/>
                                        </p:tgtEl>
                                        <p:attrNameLst>
                                          <p:attrName>ppt_x</p:attrName>
                                        </p:attrNameLst>
                                      </p:cBhvr>
                                      <p:tavLst>
                                        <p:tav tm="0">
                                          <p:val>
                                            <p:strVal val="#ppt_x+0.4"/>
                                          </p:val>
                                        </p:tav>
                                        <p:tav tm="100000">
                                          <p:val>
                                            <p:strVal val="#ppt_x-0.05"/>
                                          </p:val>
                                        </p:tav>
                                      </p:tavLst>
                                    </p:anim>
                                    <p:anim calcmode="lin" valueType="num">
                                      <p:cBhvr>
                                        <p:cTn id="54" dur="800" decel="100000" fill="hold"/>
                                        <p:tgtEl>
                                          <p:spTgt spid="11"/>
                                        </p:tgtEl>
                                        <p:attrNameLst>
                                          <p:attrName>ppt_y</p:attrName>
                                        </p:attrNameLst>
                                      </p:cBhvr>
                                      <p:tavLst>
                                        <p:tav tm="0">
                                          <p:val>
                                            <p:strVal val="#ppt_y-0.4"/>
                                          </p:val>
                                        </p:tav>
                                        <p:tav tm="100000">
                                          <p:val>
                                            <p:strVal val="#ppt_y+0.1"/>
                                          </p:val>
                                        </p:tav>
                                      </p:tavLst>
                                    </p:anim>
                                    <p:anim calcmode="lin" valueType="num">
                                      <p:cBhvr>
                                        <p:cTn id="5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5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57" fill="hold">
                            <p:stCondLst>
                              <p:cond delay="3000"/>
                            </p:stCondLst>
                            <p:childTnLst>
                              <p:par>
                                <p:cTn id="58" presetID="22" presetClass="entr" presetSubtype="8" fill="hold" grpId="0" nodeType="afterEffect">
                                  <p:stCondLst>
                                    <p:cond delay="0"/>
                                  </p:stCondLst>
                                  <p:childTnLst>
                                    <p:set>
                                      <p:cBhvr>
                                        <p:cTn id="59" dur="1" fill="hold">
                                          <p:stCondLst>
                                            <p:cond delay="0"/>
                                          </p:stCondLst>
                                        </p:cTn>
                                        <p:tgtEl>
                                          <p:spTgt spid="5">
                                            <p:txEl>
                                              <p:pRg st="1" end="1"/>
                                            </p:txEl>
                                          </p:spTgt>
                                        </p:tgtEl>
                                        <p:attrNameLst>
                                          <p:attrName>style.visibility</p:attrName>
                                        </p:attrNameLst>
                                      </p:cBhvr>
                                      <p:to>
                                        <p:strVal val="visible"/>
                                      </p:to>
                                    </p:set>
                                    <p:animEffect transition="in" filter="wipe(left)">
                                      <p:cBhvr>
                                        <p:cTn id="60" dur="500"/>
                                        <p:tgtEl>
                                          <p:spTgt spid="5">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7" grpId="0"/>
      <p:bldP spid="4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a:extLst>
              <a:ext uri="{FF2B5EF4-FFF2-40B4-BE49-F238E27FC236}">
                <a16:creationId xmlns:a16="http://schemas.microsoft.com/office/drawing/2014/main" id="{8FDE32F3-1DAB-28E0-552C-DA57128C63BD}"/>
              </a:ext>
            </a:extLst>
          </p:cNvPr>
          <p:cNvSpPr txBox="1"/>
          <p:nvPr/>
        </p:nvSpPr>
        <p:spPr>
          <a:xfrm>
            <a:off x="647174" y="281240"/>
            <a:ext cx="4828417" cy="133087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700" b="1" dirty="0">
                <a:latin typeface="+mj-lt"/>
                <a:ea typeface="+mj-ea"/>
                <a:cs typeface="+mj-cs"/>
              </a:rPr>
              <a:t>¿</a:t>
            </a:r>
            <a:r>
              <a:rPr lang="en-US" sz="3700" b="1" dirty="0" err="1">
                <a:latin typeface="+mj-lt"/>
                <a:ea typeface="+mj-ea"/>
                <a:cs typeface="+mj-cs"/>
              </a:rPr>
              <a:t>Dónde</a:t>
            </a:r>
            <a:r>
              <a:rPr lang="en-US" sz="3700" b="1" dirty="0">
                <a:latin typeface="+mj-lt"/>
                <a:ea typeface="+mj-ea"/>
                <a:cs typeface="+mj-cs"/>
              </a:rPr>
              <a:t> </a:t>
            </a:r>
            <a:r>
              <a:rPr lang="en-US" sz="3700" b="1" dirty="0" err="1">
                <a:latin typeface="+mj-lt"/>
                <a:ea typeface="+mj-ea"/>
                <a:cs typeface="+mj-cs"/>
              </a:rPr>
              <a:t>comienza</a:t>
            </a:r>
            <a:r>
              <a:rPr lang="en-US" sz="3700" b="1" dirty="0">
                <a:latin typeface="+mj-lt"/>
                <a:ea typeface="+mj-ea"/>
                <a:cs typeface="+mj-cs"/>
              </a:rPr>
              <a:t> la </a:t>
            </a:r>
            <a:r>
              <a:rPr lang="en-US" sz="3700" b="1" dirty="0" err="1">
                <a:latin typeface="+mj-lt"/>
                <a:ea typeface="+mj-ea"/>
                <a:cs typeface="+mj-cs"/>
              </a:rPr>
              <a:t>educación</a:t>
            </a:r>
            <a:r>
              <a:rPr lang="en-US" sz="3700" b="1" dirty="0">
                <a:latin typeface="+mj-lt"/>
                <a:ea typeface="+mj-ea"/>
                <a:cs typeface="+mj-cs"/>
              </a:rPr>
              <a:t>?</a:t>
            </a:r>
          </a:p>
        </p:txBody>
      </p:sp>
      <p:grpSp>
        <p:nvGrpSpPr>
          <p:cNvPr id="20" name="Group 1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645334"/>
            <a:ext cx="355196" cy="673460"/>
            <a:chOff x="0" y="823811"/>
            <a:chExt cx="355196" cy="673460"/>
          </a:xfrm>
        </p:grpSpPr>
        <p:sp>
          <p:nvSpPr>
            <p:cNvPr id="21" name="Rectangle 2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flipH="1">
            <a:off x="665085" y="1795294"/>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descr="Un dibujo de un grupo de personas en una tienda&#10;&#10;Descripción generada automáticamente con confianza media">
            <a:extLst>
              <a:ext uri="{FF2B5EF4-FFF2-40B4-BE49-F238E27FC236}">
                <a16:creationId xmlns:a16="http://schemas.microsoft.com/office/drawing/2014/main" id="{5D014439-5956-F2D5-FCC2-21248D4DECFB}"/>
              </a:ext>
            </a:extLst>
          </p:cNvPr>
          <p:cNvPicPr>
            <a:picLocks noChangeAspect="1"/>
          </p:cNvPicPr>
          <p:nvPr/>
        </p:nvPicPr>
        <p:blipFill rotWithShape="1">
          <a:blip r:embed="rId2">
            <a:extLst>
              <a:ext uri="{28A0092B-C50C-407E-A947-70E740481C1C}">
                <a14:useLocalDpi xmlns:a14="http://schemas.microsoft.com/office/drawing/2010/main" val="0"/>
              </a:ext>
            </a:extLst>
          </a:blip>
          <a:srcRect l="15430" r="13134" b="2"/>
          <a:stretch/>
        </p:blipFill>
        <p:spPr>
          <a:xfrm>
            <a:off x="5977788" y="799352"/>
            <a:ext cx="5425410" cy="5259296"/>
          </a:xfrm>
          <a:prstGeom prst="rect">
            <a:avLst/>
          </a:prstGeom>
        </p:spPr>
      </p:pic>
      <p:sp>
        <p:nvSpPr>
          <p:cNvPr id="2" name="CuadroTexto 1">
            <a:extLst>
              <a:ext uri="{FF2B5EF4-FFF2-40B4-BE49-F238E27FC236}">
                <a16:creationId xmlns:a16="http://schemas.microsoft.com/office/drawing/2014/main" id="{8ADF3B7B-DB85-E215-61F4-CC5A7D4BB998}"/>
              </a:ext>
            </a:extLst>
          </p:cNvPr>
          <p:cNvSpPr txBox="1"/>
          <p:nvPr/>
        </p:nvSpPr>
        <p:spPr>
          <a:xfrm>
            <a:off x="271093" y="2196037"/>
            <a:ext cx="5122740" cy="4478149"/>
          </a:xfrm>
          <a:prstGeom prst="rect">
            <a:avLst/>
          </a:prstGeom>
          <a:noFill/>
        </p:spPr>
        <p:txBody>
          <a:bodyPr wrap="square">
            <a:spAutoFit/>
          </a:bodyPr>
          <a:lstStyle/>
          <a:p>
            <a:r>
              <a:rPr lang="es-ES" sz="1900" b="1" dirty="0"/>
              <a:t>En el hogar es donde ha de empezar la educación del niño. Allí está su primera escuela. Allí, con sus padres como maestros, debe aprender las lecciones que han de guiarlo a través de la vida: lecciones de respeto, obediencia, reverencia, dominio propio. Las influencias educativas del hogar son un poder decidido para el bien o para el mal. Son, en muchos respectos, silenciosas y graduales, pero si se ejercen de la debida manera, llegan a ser un poder </a:t>
            </a:r>
            <a:r>
              <a:rPr lang="es-ES" sz="1900" b="1" dirty="0" err="1"/>
              <a:t>abarcante</a:t>
            </a:r>
            <a:r>
              <a:rPr lang="es-ES" sz="1900" b="1" dirty="0"/>
              <a:t> para la verdad y la justicia. Si no se instruye correctamente al niño en el hogar, Satanás lo educará por instrumentos elegidos por él. ¡Cuán importante es, pues, la escuela del hogar!—Consejos para los Maestros, 83.</a:t>
            </a:r>
          </a:p>
        </p:txBody>
      </p:sp>
    </p:spTree>
    <p:extLst>
      <p:ext uri="{BB962C8B-B14F-4D97-AF65-F5344CB8AC3E}">
        <p14:creationId xmlns:p14="http://schemas.microsoft.com/office/powerpoint/2010/main" val="334783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9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BBED3F2-1C0A-B859-038D-373F85D2835B}"/>
              </a:ext>
            </a:extLst>
          </p:cNvPr>
          <p:cNvSpPr txBox="1"/>
          <p:nvPr/>
        </p:nvSpPr>
        <p:spPr>
          <a:xfrm>
            <a:off x="186613" y="138603"/>
            <a:ext cx="8627185" cy="1200329"/>
          </a:xfrm>
          <a:prstGeom prst="rect">
            <a:avLst/>
          </a:prstGeom>
          <a:noFill/>
        </p:spPr>
        <p:txBody>
          <a:bodyPr wrap="square">
            <a:spAutoFit/>
          </a:bodyPr>
          <a:lstStyle/>
          <a:p>
            <a:r>
              <a:rPr lang="es-ES" b="1" dirty="0"/>
              <a:t>Dios os ha confiado a los pequeños, y ese Dios que fue tan exigente, que indicó que los hijos de Israel cultivaran hábitos de limpieza, no sancionará ninguna impureza en el hogar de hoy. Dios os ha dado la obra de educar a vuestros hijos en este sentido, y </a:t>
            </a:r>
            <a:r>
              <a:rPr lang="es-ES" b="1" dirty="0">
                <a:solidFill>
                  <a:srgbClr val="C00000"/>
                </a:solidFill>
              </a:rPr>
              <a:t>al enseñar a vuestros hijos hábitos de limpieza, les estáis enseñando lecciones espirituales. </a:t>
            </a:r>
            <a:endParaRPr lang="es-ES" b="1" dirty="0"/>
          </a:p>
        </p:txBody>
      </p:sp>
      <p:sp>
        <p:nvSpPr>
          <p:cNvPr id="7" name="CuadroTexto 6">
            <a:extLst>
              <a:ext uri="{FF2B5EF4-FFF2-40B4-BE49-F238E27FC236}">
                <a16:creationId xmlns:a16="http://schemas.microsoft.com/office/drawing/2014/main" id="{616E425A-7173-087C-ABF4-AE2EDA04ACD6}"/>
              </a:ext>
            </a:extLst>
          </p:cNvPr>
          <p:cNvSpPr txBox="1"/>
          <p:nvPr/>
        </p:nvSpPr>
        <p:spPr>
          <a:xfrm>
            <a:off x="121067" y="4433665"/>
            <a:ext cx="6140584" cy="2308324"/>
          </a:xfrm>
          <a:prstGeom prst="rect">
            <a:avLst/>
          </a:prstGeom>
          <a:noFill/>
        </p:spPr>
        <p:txBody>
          <a:bodyPr wrap="square">
            <a:spAutoFit/>
          </a:bodyPr>
          <a:lstStyle/>
          <a:p>
            <a:r>
              <a:rPr lang="es-ES" b="1" dirty="0">
                <a:solidFill>
                  <a:srgbClr val="C00000"/>
                </a:solidFill>
              </a:rPr>
              <a:t>La falta de limpieza en el hogar es un grave error porque tiene una gran influencia deformadora en la persona. </a:t>
            </a:r>
            <a:r>
              <a:rPr lang="es-ES" b="1" dirty="0"/>
              <a:t>Aun en la infancia, deberían dirigirse correctamente la mente y los hábitos de los niños... Mostradles que la falta de limpieza, sea en el cuerpo o el vestido, es desagradable para Dios. Enseñadles a comer con limpieza. Vigilad constantemente que esos hábitos se automaticen. . . . Como resultado, la impureza será despreciada como debe serlo.—Manuscrito 32, 1899.</a:t>
            </a:r>
          </a:p>
        </p:txBody>
      </p:sp>
      <p:pic>
        <p:nvPicPr>
          <p:cNvPr id="37" name="Imagen 36">
            <a:extLst>
              <a:ext uri="{FF2B5EF4-FFF2-40B4-BE49-F238E27FC236}">
                <a16:creationId xmlns:a16="http://schemas.microsoft.com/office/drawing/2014/main" id="{CE54C3B8-5232-4959-8383-B778F9F9C8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38" name="Imagen 37">
            <a:extLst>
              <a:ext uri="{FF2B5EF4-FFF2-40B4-BE49-F238E27FC236}">
                <a16:creationId xmlns:a16="http://schemas.microsoft.com/office/drawing/2014/main" id="{93AA7714-1643-E638-A418-0B531D3CA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39" name="Imagen 38" descr="Forma&#10;&#10;Descripción generada automáticamente">
            <a:extLst>
              <a:ext uri="{FF2B5EF4-FFF2-40B4-BE49-F238E27FC236}">
                <a16:creationId xmlns:a16="http://schemas.microsoft.com/office/drawing/2014/main" id="{54484893-1D25-8B63-86D8-615278E0A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40" name="Imagen 39" descr="Forma, Cuadrado&#10;&#10;Descripción generada automáticamente">
            <a:extLst>
              <a:ext uri="{FF2B5EF4-FFF2-40B4-BE49-F238E27FC236}">
                <a16:creationId xmlns:a16="http://schemas.microsoft.com/office/drawing/2014/main" id="{1832CDF6-5CF6-D802-9A32-9FA553AB30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pic>
        <p:nvPicPr>
          <p:cNvPr id="41" name="Imagen 40" descr="Forma, Cuadrado&#10;&#10;Descripción generada automáticamente">
            <a:extLst>
              <a:ext uri="{FF2B5EF4-FFF2-40B4-BE49-F238E27FC236}">
                <a16:creationId xmlns:a16="http://schemas.microsoft.com/office/drawing/2014/main" id="{B0A8E5D7-1AA2-6B03-E47B-A60C439D33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22" y="1699071"/>
            <a:ext cx="1425188" cy="520801"/>
          </a:xfrm>
          <a:prstGeom prst="rect">
            <a:avLst/>
          </a:prstGeom>
          <a:effectLst>
            <a:outerShdw blurRad="50800" dist="38100" dir="8100000" algn="tr" rotWithShape="0">
              <a:prstClr val="black">
                <a:alpha val="40000"/>
              </a:prstClr>
            </a:outerShdw>
          </a:effectLst>
        </p:spPr>
      </p:pic>
      <p:pic>
        <p:nvPicPr>
          <p:cNvPr id="42" name="Imagen 41" descr="Forma, Cuadrado&#10;&#10;Descripción generada automáticamente">
            <a:extLst>
              <a:ext uri="{FF2B5EF4-FFF2-40B4-BE49-F238E27FC236}">
                <a16:creationId xmlns:a16="http://schemas.microsoft.com/office/drawing/2014/main" id="{52411B8B-121E-B46F-C462-7CA56D6A0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sp>
        <p:nvSpPr>
          <p:cNvPr id="47" name="CuadroTexto 46">
            <a:extLst>
              <a:ext uri="{FF2B5EF4-FFF2-40B4-BE49-F238E27FC236}">
                <a16:creationId xmlns:a16="http://schemas.microsoft.com/office/drawing/2014/main" id="{0602B74B-E35B-49FC-EC3E-6ED3C18E5BA9}"/>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Tranquilidad, Respeto y Reverencia</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48" name="CuadroTexto 47">
            <a:extLst>
              <a:ext uri="{FF2B5EF4-FFF2-40B4-BE49-F238E27FC236}">
                <a16:creationId xmlns:a16="http://schemas.microsoft.com/office/drawing/2014/main" id="{D70C2E70-DCF9-BE00-FAF0-D38E86E04015}"/>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Cuidado en el Manejo de la Propiedad</a:t>
            </a:r>
          </a:p>
        </p:txBody>
      </p:sp>
      <p:sp>
        <p:nvSpPr>
          <p:cNvPr id="49" name="CuadroTexto 48">
            <a:extLst>
              <a:ext uri="{FF2B5EF4-FFF2-40B4-BE49-F238E27FC236}">
                <a16:creationId xmlns:a16="http://schemas.microsoft.com/office/drawing/2014/main" id="{DD927C38-A6EB-1E75-7CA2-A678D0145F77}"/>
              </a:ext>
            </a:extLst>
          </p:cNvPr>
          <p:cNvSpPr txBox="1"/>
          <p:nvPr/>
        </p:nvSpPr>
        <p:spPr>
          <a:xfrm>
            <a:off x="9792243" y="1725649"/>
            <a:ext cx="1192929" cy="461665"/>
          </a:xfrm>
          <a:prstGeom prst="rect">
            <a:avLst/>
          </a:prstGeom>
          <a:noFill/>
        </p:spPr>
        <p:txBody>
          <a:bodyPr wrap="square">
            <a:spAutoFit/>
          </a:bodyPr>
          <a:lstStyle/>
          <a:p>
            <a:pPr algn="ctr"/>
            <a:r>
              <a:rPr lang="es-ES" sz="1200" b="1" dirty="0">
                <a:latin typeface="Comic Sans MS" panose="030F0702030302020204" pitchFamily="66" charset="0"/>
              </a:rPr>
              <a:t>Principios</a:t>
            </a:r>
          </a:p>
          <a:p>
            <a:pPr algn="ctr"/>
            <a:r>
              <a:rPr lang="es-ES" sz="1200" b="1" dirty="0">
                <a:latin typeface="Comic Sans MS" panose="030F0702030302020204" pitchFamily="66" charset="0"/>
              </a:rPr>
              <a:t>de salud</a:t>
            </a:r>
          </a:p>
        </p:txBody>
      </p:sp>
      <p:sp>
        <p:nvSpPr>
          <p:cNvPr id="51" name="CuadroTexto 50">
            <a:extLst>
              <a:ext uri="{FF2B5EF4-FFF2-40B4-BE49-F238E27FC236}">
                <a16:creationId xmlns:a16="http://schemas.microsoft.com/office/drawing/2014/main" id="{0C10394A-7417-EC50-9738-C6A978AC070C}"/>
              </a:ext>
            </a:extLst>
          </p:cNvPr>
          <p:cNvSpPr txBox="1"/>
          <p:nvPr/>
        </p:nvSpPr>
        <p:spPr>
          <a:xfrm>
            <a:off x="9502599" y="411090"/>
            <a:ext cx="1789832" cy="369332"/>
          </a:xfrm>
          <a:prstGeom prst="rect">
            <a:avLst/>
          </a:prstGeom>
          <a:noFill/>
        </p:spPr>
        <p:txBody>
          <a:bodyPr wrap="square">
            <a:spAutoFit/>
          </a:bodyPr>
          <a:lstStyle/>
          <a:p>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Dominio Propio </a:t>
            </a:r>
          </a:p>
        </p:txBody>
      </p:sp>
      <p:sp>
        <p:nvSpPr>
          <p:cNvPr id="53" name="CuadroTexto 52">
            <a:extLst>
              <a:ext uri="{FF2B5EF4-FFF2-40B4-BE49-F238E27FC236}">
                <a16:creationId xmlns:a16="http://schemas.microsoft.com/office/drawing/2014/main" id="{E632A870-4B12-076B-6D55-AA85BEE7FE91}"/>
              </a:ext>
            </a:extLst>
          </p:cNvPr>
          <p:cNvSpPr txBox="1"/>
          <p:nvPr/>
        </p:nvSpPr>
        <p:spPr>
          <a:xfrm>
            <a:off x="9771664" y="2290256"/>
            <a:ext cx="1213508" cy="338554"/>
          </a:xfrm>
          <a:prstGeom prst="rect">
            <a:avLst/>
          </a:prstGeom>
          <a:noFill/>
        </p:spPr>
        <p:txBody>
          <a:bodyPr wrap="square">
            <a:spAutoFit/>
          </a:bodyPr>
          <a:lstStyle/>
          <a:p>
            <a:pPr algn="ctr"/>
            <a:r>
              <a:rPr lang="es-ES" sz="1600" b="1" dirty="0">
                <a:latin typeface="Comic Sans MS" panose="030F0702030302020204" pitchFamily="66" charset="0"/>
              </a:rPr>
              <a:t>Limpieza</a:t>
            </a:r>
          </a:p>
        </p:txBody>
      </p:sp>
      <p:pic>
        <p:nvPicPr>
          <p:cNvPr id="3" name="Imagen 2" descr="Un cuarto desordenado&#10;&#10;Descripción generada automáticamente con confianza media">
            <a:extLst>
              <a:ext uri="{FF2B5EF4-FFF2-40B4-BE49-F238E27FC236}">
                <a16:creationId xmlns:a16="http://schemas.microsoft.com/office/drawing/2014/main" id="{38A2FFA9-ECA0-BD59-C8ED-8905DDE388E6}"/>
              </a:ext>
            </a:extLst>
          </p:cNvPr>
          <p:cNvPicPr>
            <a:picLocks noChangeAspect="1"/>
          </p:cNvPicPr>
          <p:nvPr/>
        </p:nvPicPr>
        <p:blipFill rotWithShape="1">
          <a:blip r:embed="rId9">
            <a:extLst>
              <a:ext uri="{28A0092B-C50C-407E-A947-70E740481C1C}">
                <a14:useLocalDpi xmlns:a14="http://schemas.microsoft.com/office/drawing/2010/main" val="0"/>
              </a:ext>
            </a:extLst>
          </a:blip>
          <a:srcRect t="5775" b="5775"/>
          <a:stretch/>
        </p:blipFill>
        <p:spPr>
          <a:xfrm>
            <a:off x="6429000" y="1456124"/>
            <a:ext cx="2670198" cy="1773184"/>
          </a:xfrm>
          <a:prstGeom prst="rect">
            <a:avLst/>
          </a:prstGeom>
          <a:ln w="38100" cap="sq">
            <a:solidFill>
              <a:srgbClr val="F2D800"/>
            </a:solidFill>
            <a:prstDash val="solid"/>
            <a:miter lim="800000"/>
          </a:ln>
          <a:effectLst>
            <a:outerShdw blurRad="50800" dist="38100" dir="2700000" algn="tl" rotWithShape="0">
              <a:srgbClr val="000000">
                <a:alpha val="43000"/>
              </a:srgbClr>
            </a:outerShdw>
          </a:effectLst>
        </p:spPr>
      </p:pic>
      <p:pic>
        <p:nvPicPr>
          <p:cNvPr id="11" name="Imagen 10" descr="Un cuarto con una cama y una ventana&#10;&#10;Descripción generada automáticamente">
            <a:extLst>
              <a:ext uri="{FF2B5EF4-FFF2-40B4-BE49-F238E27FC236}">
                <a16:creationId xmlns:a16="http://schemas.microsoft.com/office/drawing/2014/main" id="{6D16D237-1F61-4CEE-8FEC-9F85A2DFB9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1631" y="3348300"/>
            <a:ext cx="4994422" cy="3329615"/>
          </a:xfrm>
          <a:prstGeom prst="rect">
            <a:avLst/>
          </a:prstGeom>
          <a:ln w="38100" cap="sq">
            <a:solidFill>
              <a:srgbClr val="F2D800"/>
            </a:solidFill>
            <a:prstDash val="solid"/>
            <a:miter lim="800000"/>
          </a:ln>
          <a:effectLst>
            <a:outerShdw blurRad="50800" dist="38100" dir="2700000" algn="tl" rotWithShape="0">
              <a:srgbClr val="000000">
                <a:alpha val="43000"/>
              </a:srgbClr>
            </a:outerShdw>
          </a:effectLst>
        </p:spPr>
      </p:pic>
      <p:sp>
        <p:nvSpPr>
          <p:cNvPr id="13" name="CuadroTexto 12">
            <a:extLst>
              <a:ext uri="{FF2B5EF4-FFF2-40B4-BE49-F238E27FC236}">
                <a16:creationId xmlns:a16="http://schemas.microsoft.com/office/drawing/2014/main" id="{8119DCFB-C396-8AE3-6AE0-7B73AB0D9AE8}"/>
              </a:ext>
            </a:extLst>
          </p:cNvPr>
          <p:cNvSpPr txBox="1"/>
          <p:nvPr/>
        </p:nvSpPr>
        <p:spPr>
          <a:xfrm>
            <a:off x="236429" y="1266914"/>
            <a:ext cx="2337512" cy="3139321"/>
          </a:xfrm>
          <a:prstGeom prst="rect">
            <a:avLst/>
          </a:prstGeom>
          <a:noFill/>
        </p:spPr>
        <p:txBody>
          <a:bodyPr wrap="square">
            <a:spAutoFit/>
          </a:bodyPr>
          <a:lstStyle/>
          <a:p>
            <a:r>
              <a:rPr lang="es-ES" b="1" dirty="0">
                <a:solidFill>
                  <a:srgbClr val="C00000"/>
                </a:solidFill>
              </a:rPr>
              <a:t>Comprenderán que Dios desea que sean pulcros de corazón tanto como de cuerpo, y serán conducidos a la comprensión de los puros principios que Dios desea que gobiernen cada acto de nuestros días.</a:t>
            </a:r>
            <a:r>
              <a:rPr lang="es-ES" b="1" dirty="0"/>
              <a:t>—Manuscrito 32, 1899.</a:t>
            </a:r>
            <a:endParaRPr lang="es-ES" dirty="0"/>
          </a:p>
        </p:txBody>
      </p:sp>
      <p:pic>
        <p:nvPicPr>
          <p:cNvPr id="17" name="Imagen 16" descr="Imagen que contiene piso, interior, niño, juguete&#10;&#10;Descripción generada automáticamente">
            <a:extLst>
              <a:ext uri="{FF2B5EF4-FFF2-40B4-BE49-F238E27FC236}">
                <a16:creationId xmlns:a16="http://schemas.microsoft.com/office/drawing/2014/main" id="{0E6F23F4-103B-0377-795B-87186C24E233}"/>
              </a:ext>
            </a:extLst>
          </p:cNvPr>
          <p:cNvPicPr>
            <a:picLocks noChangeAspect="1"/>
          </p:cNvPicPr>
          <p:nvPr/>
        </p:nvPicPr>
        <p:blipFill rotWithShape="1">
          <a:blip r:embed="rId11">
            <a:extLst>
              <a:ext uri="{28A0092B-C50C-407E-A947-70E740481C1C}">
                <a14:useLocalDpi xmlns:a14="http://schemas.microsoft.com/office/drawing/2010/main" val="0"/>
              </a:ext>
            </a:extLst>
          </a:blip>
          <a:srcRect l="11572" r="11572"/>
          <a:stretch/>
        </p:blipFill>
        <p:spPr>
          <a:xfrm>
            <a:off x="2573941" y="1456124"/>
            <a:ext cx="3747738" cy="2858702"/>
          </a:xfrm>
          <a:prstGeom prst="rect">
            <a:avLst/>
          </a:prstGeom>
          <a:ln w="38100" cap="sq">
            <a:solidFill>
              <a:srgbClr val="F2D8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3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ppt_x</p:attrName>
                                        </p:attrNameLst>
                                      </p:cBhvr>
                                      <p:tavLst>
                                        <p:tav tm="0">
                                          <p:val>
                                            <p:strVal val="#ppt_x"/>
                                          </p:val>
                                        </p:tav>
                                        <p:tav tm="100000">
                                          <p:val>
                                            <p:strVal val="#ppt_x"/>
                                          </p:val>
                                        </p:tav>
                                      </p:tavLst>
                                    </p:anim>
                                    <p:anim calcmode="lin" valueType="num">
                                      <p:cBhvr>
                                        <p:cTn id="8" dur="500" fill="hold"/>
                                        <p:tgtEl>
                                          <p:spTgt spid="42"/>
                                        </p:tgtEl>
                                        <p:attrNameLst>
                                          <p:attrName>ppt_y</p:attrName>
                                        </p:attrNameLst>
                                      </p:cBhvr>
                                      <p:tavLst>
                                        <p:tav tm="0">
                                          <p:val>
                                            <p:strVal val="#ppt_y-#ppt_h/2"/>
                                          </p:val>
                                        </p:tav>
                                        <p:tav tm="100000">
                                          <p:val>
                                            <p:strVal val="#ppt_y"/>
                                          </p:val>
                                        </p:tav>
                                      </p:tavLst>
                                    </p:anim>
                                    <p:anim calcmode="lin" valueType="num">
                                      <p:cBhvr>
                                        <p:cTn id="9" dur="500" fill="hold"/>
                                        <p:tgtEl>
                                          <p:spTgt spid="42"/>
                                        </p:tgtEl>
                                        <p:attrNameLst>
                                          <p:attrName>ppt_w</p:attrName>
                                        </p:attrNameLst>
                                      </p:cBhvr>
                                      <p:tavLst>
                                        <p:tav tm="0">
                                          <p:val>
                                            <p:strVal val="#ppt_w"/>
                                          </p:val>
                                        </p:tav>
                                        <p:tav tm="100000">
                                          <p:val>
                                            <p:strVal val="#ppt_w"/>
                                          </p:val>
                                        </p:tav>
                                      </p:tavLst>
                                    </p:anim>
                                    <p:anim calcmode="lin" valueType="num">
                                      <p:cBhvr>
                                        <p:cTn id="10" dur="500" fill="hold"/>
                                        <p:tgtEl>
                                          <p:spTgt spid="42"/>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 calcmode="lin" valueType="num">
                                      <p:cBhvr>
                                        <p:cTn id="14" dur="500" fill="hold"/>
                                        <p:tgtEl>
                                          <p:spTgt spid="53"/>
                                        </p:tgtEl>
                                        <p:attrNameLst>
                                          <p:attrName>ppt_w</p:attrName>
                                        </p:attrNameLst>
                                      </p:cBhvr>
                                      <p:tavLst>
                                        <p:tav tm="0">
                                          <p:val>
                                            <p:fltVal val="0"/>
                                          </p:val>
                                        </p:tav>
                                        <p:tav tm="100000">
                                          <p:val>
                                            <p:strVal val="#ppt_w"/>
                                          </p:val>
                                        </p:tav>
                                      </p:tavLst>
                                    </p:anim>
                                    <p:anim calcmode="lin" valueType="num">
                                      <p:cBhvr>
                                        <p:cTn id="15" dur="500" fill="hold"/>
                                        <p:tgtEl>
                                          <p:spTgt spid="53"/>
                                        </p:tgtEl>
                                        <p:attrNameLst>
                                          <p:attrName>ppt_h</p:attrName>
                                        </p:attrNameLst>
                                      </p:cBhvr>
                                      <p:tavLst>
                                        <p:tav tm="0">
                                          <p:val>
                                            <p:fltVal val="0"/>
                                          </p:val>
                                        </p:tav>
                                        <p:tav tm="100000">
                                          <p:val>
                                            <p:strVal val="#ppt_h"/>
                                          </p:val>
                                        </p:tav>
                                      </p:tavLst>
                                    </p:anim>
                                    <p:animEffect transition="in" filter="fade">
                                      <p:cBhvr>
                                        <p:cTn id="16" dur="500"/>
                                        <p:tgtEl>
                                          <p:spTgt spid="53"/>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290">
                                          <p:stCondLst>
                                            <p:cond delay="0"/>
                                          </p:stCondLst>
                                        </p:cTn>
                                        <p:tgtEl>
                                          <p:spTgt spid="17"/>
                                        </p:tgtEl>
                                      </p:cBhvr>
                                    </p:animEffect>
                                    <p:anim calcmode="lin" valueType="num">
                                      <p:cBhvr>
                                        <p:cTn id="22"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25"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26"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27" dur="13">
                                          <p:stCondLst>
                                            <p:cond delay="325"/>
                                          </p:stCondLst>
                                        </p:cTn>
                                        <p:tgtEl>
                                          <p:spTgt spid="17"/>
                                        </p:tgtEl>
                                      </p:cBhvr>
                                      <p:to x="100000" y="60000"/>
                                    </p:animScale>
                                    <p:animScale>
                                      <p:cBhvr>
                                        <p:cTn id="28" dur="83" decel="50000">
                                          <p:stCondLst>
                                            <p:cond delay="338"/>
                                          </p:stCondLst>
                                        </p:cTn>
                                        <p:tgtEl>
                                          <p:spTgt spid="17"/>
                                        </p:tgtEl>
                                      </p:cBhvr>
                                      <p:to x="100000" y="100000"/>
                                    </p:animScale>
                                    <p:animScale>
                                      <p:cBhvr>
                                        <p:cTn id="29" dur="13">
                                          <p:stCondLst>
                                            <p:cond delay="656"/>
                                          </p:stCondLst>
                                        </p:cTn>
                                        <p:tgtEl>
                                          <p:spTgt spid="17"/>
                                        </p:tgtEl>
                                      </p:cBhvr>
                                      <p:to x="100000" y="80000"/>
                                    </p:animScale>
                                    <p:animScale>
                                      <p:cBhvr>
                                        <p:cTn id="30" dur="83" decel="50000">
                                          <p:stCondLst>
                                            <p:cond delay="669"/>
                                          </p:stCondLst>
                                        </p:cTn>
                                        <p:tgtEl>
                                          <p:spTgt spid="17"/>
                                        </p:tgtEl>
                                      </p:cBhvr>
                                      <p:to x="100000" y="100000"/>
                                    </p:animScale>
                                    <p:animScale>
                                      <p:cBhvr>
                                        <p:cTn id="31" dur="13">
                                          <p:stCondLst>
                                            <p:cond delay="821"/>
                                          </p:stCondLst>
                                        </p:cTn>
                                        <p:tgtEl>
                                          <p:spTgt spid="17"/>
                                        </p:tgtEl>
                                      </p:cBhvr>
                                      <p:to x="100000" y="90000"/>
                                    </p:animScale>
                                    <p:animScale>
                                      <p:cBhvr>
                                        <p:cTn id="32" dur="83" decel="50000">
                                          <p:stCondLst>
                                            <p:cond delay="834"/>
                                          </p:stCondLst>
                                        </p:cTn>
                                        <p:tgtEl>
                                          <p:spTgt spid="17"/>
                                        </p:tgtEl>
                                      </p:cBhvr>
                                      <p:to x="100000" y="100000"/>
                                    </p:animScale>
                                    <p:animScale>
                                      <p:cBhvr>
                                        <p:cTn id="33" dur="13">
                                          <p:stCondLst>
                                            <p:cond delay="904"/>
                                          </p:stCondLst>
                                        </p:cTn>
                                        <p:tgtEl>
                                          <p:spTgt spid="17"/>
                                        </p:tgtEl>
                                      </p:cBhvr>
                                      <p:to x="100000" y="95000"/>
                                    </p:animScale>
                                    <p:animScale>
                                      <p:cBhvr>
                                        <p:cTn id="34" dur="83" decel="50000">
                                          <p:stCondLst>
                                            <p:cond delay="917"/>
                                          </p:stCondLst>
                                        </p:cTn>
                                        <p:tgtEl>
                                          <p:spTgt spid="17"/>
                                        </p:tgtEl>
                                      </p:cBhvr>
                                      <p:to x="100000" y="100000"/>
                                    </p:animScale>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left)">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down)">
                                      <p:cBhvr>
                                        <p:cTn id="46" dur="290">
                                          <p:stCondLst>
                                            <p:cond delay="0"/>
                                          </p:stCondLst>
                                        </p:cTn>
                                        <p:tgtEl>
                                          <p:spTgt spid="3"/>
                                        </p:tgtEl>
                                      </p:cBhvr>
                                    </p:animEffect>
                                    <p:anim calcmode="lin" valueType="num">
                                      <p:cBhvr>
                                        <p:cTn id="47"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52" dur="13">
                                          <p:stCondLst>
                                            <p:cond delay="325"/>
                                          </p:stCondLst>
                                        </p:cTn>
                                        <p:tgtEl>
                                          <p:spTgt spid="3"/>
                                        </p:tgtEl>
                                      </p:cBhvr>
                                      <p:to x="100000" y="60000"/>
                                    </p:animScale>
                                    <p:animScale>
                                      <p:cBhvr>
                                        <p:cTn id="53" dur="83" decel="50000">
                                          <p:stCondLst>
                                            <p:cond delay="338"/>
                                          </p:stCondLst>
                                        </p:cTn>
                                        <p:tgtEl>
                                          <p:spTgt spid="3"/>
                                        </p:tgtEl>
                                      </p:cBhvr>
                                      <p:to x="100000" y="100000"/>
                                    </p:animScale>
                                    <p:animScale>
                                      <p:cBhvr>
                                        <p:cTn id="54" dur="13">
                                          <p:stCondLst>
                                            <p:cond delay="656"/>
                                          </p:stCondLst>
                                        </p:cTn>
                                        <p:tgtEl>
                                          <p:spTgt spid="3"/>
                                        </p:tgtEl>
                                      </p:cBhvr>
                                      <p:to x="100000" y="80000"/>
                                    </p:animScale>
                                    <p:animScale>
                                      <p:cBhvr>
                                        <p:cTn id="55" dur="83" decel="50000">
                                          <p:stCondLst>
                                            <p:cond delay="669"/>
                                          </p:stCondLst>
                                        </p:cTn>
                                        <p:tgtEl>
                                          <p:spTgt spid="3"/>
                                        </p:tgtEl>
                                      </p:cBhvr>
                                      <p:to x="100000" y="100000"/>
                                    </p:animScale>
                                    <p:animScale>
                                      <p:cBhvr>
                                        <p:cTn id="56" dur="13">
                                          <p:stCondLst>
                                            <p:cond delay="821"/>
                                          </p:stCondLst>
                                        </p:cTn>
                                        <p:tgtEl>
                                          <p:spTgt spid="3"/>
                                        </p:tgtEl>
                                      </p:cBhvr>
                                      <p:to x="100000" y="90000"/>
                                    </p:animScale>
                                    <p:animScale>
                                      <p:cBhvr>
                                        <p:cTn id="57" dur="83" decel="50000">
                                          <p:stCondLst>
                                            <p:cond delay="834"/>
                                          </p:stCondLst>
                                        </p:cTn>
                                        <p:tgtEl>
                                          <p:spTgt spid="3"/>
                                        </p:tgtEl>
                                      </p:cBhvr>
                                      <p:to x="100000" y="100000"/>
                                    </p:animScale>
                                    <p:animScale>
                                      <p:cBhvr>
                                        <p:cTn id="58" dur="13">
                                          <p:stCondLst>
                                            <p:cond delay="904"/>
                                          </p:stCondLst>
                                        </p:cTn>
                                        <p:tgtEl>
                                          <p:spTgt spid="3"/>
                                        </p:tgtEl>
                                      </p:cBhvr>
                                      <p:to x="100000" y="95000"/>
                                    </p:animScale>
                                    <p:animScale>
                                      <p:cBhvr>
                                        <p:cTn id="59" dur="83" decel="50000">
                                          <p:stCondLst>
                                            <p:cond delay="917"/>
                                          </p:stCondLst>
                                        </p:cTn>
                                        <p:tgtEl>
                                          <p:spTgt spid="3"/>
                                        </p:tgtEl>
                                      </p:cBhvr>
                                      <p:to x="100000" y="100000"/>
                                    </p:animScale>
                                  </p:childTnLst>
                                </p:cTn>
                              </p:par>
                            </p:childTnLst>
                          </p:cTn>
                        </p:par>
                        <p:par>
                          <p:cTn id="60" fill="hold">
                            <p:stCondLst>
                              <p:cond delay="1000"/>
                            </p:stCondLst>
                            <p:childTnLst>
                              <p:par>
                                <p:cTn id="61" presetID="26" presetClass="entr" presetSubtype="0" fill="hold"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down)">
                                      <p:cBhvr>
                                        <p:cTn id="63" dur="290">
                                          <p:stCondLst>
                                            <p:cond delay="0"/>
                                          </p:stCondLst>
                                        </p:cTn>
                                        <p:tgtEl>
                                          <p:spTgt spid="11"/>
                                        </p:tgtEl>
                                      </p:cBhvr>
                                    </p:animEffect>
                                    <p:anim calcmode="lin" valueType="num">
                                      <p:cBhvr>
                                        <p:cTn id="64"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69" dur="13">
                                          <p:stCondLst>
                                            <p:cond delay="325"/>
                                          </p:stCondLst>
                                        </p:cTn>
                                        <p:tgtEl>
                                          <p:spTgt spid="11"/>
                                        </p:tgtEl>
                                      </p:cBhvr>
                                      <p:to x="100000" y="60000"/>
                                    </p:animScale>
                                    <p:animScale>
                                      <p:cBhvr>
                                        <p:cTn id="70" dur="83" decel="50000">
                                          <p:stCondLst>
                                            <p:cond delay="338"/>
                                          </p:stCondLst>
                                        </p:cTn>
                                        <p:tgtEl>
                                          <p:spTgt spid="11"/>
                                        </p:tgtEl>
                                      </p:cBhvr>
                                      <p:to x="100000" y="100000"/>
                                    </p:animScale>
                                    <p:animScale>
                                      <p:cBhvr>
                                        <p:cTn id="71" dur="13">
                                          <p:stCondLst>
                                            <p:cond delay="656"/>
                                          </p:stCondLst>
                                        </p:cTn>
                                        <p:tgtEl>
                                          <p:spTgt spid="11"/>
                                        </p:tgtEl>
                                      </p:cBhvr>
                                      <p:to x="100000" y="80000"/>
                                    </p:animScale>
                                    <p:animScale>
                                      <p:cBhvr>
                                        <p:cTn id="72" dur="83" decel="50000">
                                          <p:stCondLst>
                                            <p:cond delay="669"/>
                                          </p:stCondLst>
                                        </p:cTn>
                                        <p:tgtEl>
                                          <p:spTgt spid="11"/>
                                        </p:tgtEl>
                                      </p:cBhvr>
                                      <p:to x="100000" y="100000"/>
                                    </p:animScale>
                                    <p:animScale>
                                      <p:cBhvr>
                                        <p:cTn id="73" dur="13">
                                          <p:stCondLst>
                                            <p:cond delay="821"/>
                                          </p:stCondLst>
                                        </p:cTn>
                                        <p:tgtEl>
                                          <p:spTgt spid="11"/>
                                        </p:tgtEl>
                                      </p:cBhvr>
                                      <p:to x="100000" y="90000"/>
                                    </p:animScale>
                                    <p:animScale>
                                      <p:cBhvr>
                                        <p:cTn id="74" dur="83" decel="50000">
                                          <p:stCondLst>
                                            <p:cond delay="834"/>
                                          </p:stCondLst>
                                        </p:cTn>
                                        <p:tgtEl>
                                          <p:spTgt spid="11"/>
                                        </p:tgtEl>
                                      </p:cBhvr>
                                      <p:to x="100000" y="100000"/>
                                    </p:animScale>
                                    <p:animScale>
                                      <p:cBhvr>
                                        <p:cTn id="75" dur="13">
                                          <p:stCondLst>
                                            <p:cond delay="904"/>
                                          </p:stCondLst>
                                        </p:cTn>
                                        <p:tgtEl>
                                          <p:spTgt spid="11"/>
                                        </p:tgtEl>
                                      </p:cBhvr>
                                      <p:to x="100000" y="95000"/>
                                    </p:animScale>
                                    <p:animScale>
                                      <p:cBhvr>
                                        <p:cTn id="76" dur="83" decel="50000">
                                          <p:stCondLst>
                                            <p:cond delay="917"/>
                                          </p:stCondLst>
                                        </p:cTn>
                                        <p:tgtEl>
                                          <p:spTgt spid="11"/>
                                        </p:tgtEl>
                                      </p:cBhvr>
                                      <p:to x="100000" y="100000"/>
                                    </p:animScale>
                                  </p:childTnLst>
                                </p:cTn>
                              </p:par>
                            </p:childTnLst>
                          </p:cTn>
                        </p:par>
                        <p:par>
                          <p:cTn id="77" fill="hold">
                            <p:stCondLst>
                              <p:cond delay="2000"/>
                            </p:stCondLst>
                            <p:childTnLst>
                              <p:par>
                                <p:cTn id="78" presetID="22" presetClass="entr" presetSubtype="8" fill="hold" grpId="0" nodeType="afterEffect">
                                  <p:stCondLst>
                                    <p:cond delay="0"/>
                                  </p:stCondLst>
                                  <p:childTnLst>
                                    <p:set>
                                      <p:cBhvr>
                                        <p:cTn id="79" dur="1" fill="hold">
                                          <p:stCondLst>
                                            <p:cond delay="0"/>
                                          </p:stCondLst>
                                        </p:cTn>
                                        <p:tgtEl>
                                          <p:spTgt spid="7"/>
                                        </p:tgtEl>
                                        <p:attrNameLst>
                                          <p:attrName>style.visibility</p:attrName>
                                        </p:attrNameLst>
                                      </p:cBhvr>
                                      <p:to>
                                        <p:strVal val="visible"/>
                                      </p:to>
                                    </p:set>
                                    <p:animEffect transition="in" filter="wipe(left)">
                                      <p:cBhvr>
                                        <p:cTn id="8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53"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A6B4AB3-85C5-9549-F330-F3E2FFCCDDDD}"/>
              </a:ext>
            </a:extLst>
          </p:cNvPr>
          <p:cNvSpPr txBox="1"/>
          <p:nvPr/>
        </p:nvSpPr>
        <p:spPr>
          <a:xfrm>
            <a:off x="206101" y="229271"/>
            <a:ext cx="7963863" cy="1292662"/>
          </a:xfrm>
          <a:prstGeom prst="rect">
            <a:avLst/>
          </a:prstGeom>
          <a:noFill/>
        </p:spPr>
        <p:txBody>
          <a:bodyPr wrap="square">
            <a:spAutoFit/>
          </a:bodyPr>
          <a:lstStyle/>
          <a:p>
            <a:r>
              <a:rPr lang="es-ES" sz="1900" b="1" dirty="0"/>
              <a:t>El cultivo del orden y del gusto es una parte importante de la educación de los hijos... Como guardianes y maestros de vuestros hijos, </a:t>
            </a:r>
            <a:r>
              <a:rPr lang="es-ES" sz="1900" b="1" dirty="0">
                <a:solidFill>
                  <a:srgbClr val="C00000"/>
                </a:solidFill>
              </a:rPr>
              <a:t>tenéis el deber de realizar aun las cosas más pequeñas del hogar con buen gusto y orden</a:t>
            </a:r>
            <a:r>
              <a:rPr lang="es-ES" sz="1900" b="1" dirty="0"/>
              <a:t>. —Carta 47a, 1902.</a:t>
            </a:r>
          </a:p>
        </p:txBody>
      </p:sp>
      <p:sp>
        <p:nvSpPr>
          <p:cNvPr id="7" name="CuadroTexto 6">
            <a:extLst>
              <a:ext uri="{FF2B5EF4-FFF2-40B4-BE49-F238E27FC236}">
                <a16:creationId xmlns:a16="http://schemas.microsoft.com/office/drawing/2014/main" id="{91F003ED-54F4-1CF0-50B2-64DB2BF379AF}"/>
              </a:ext>
            </a:extLst>
          </p:cNvPr>
          <p:cNvSpPr txBox="1"/>
          <p:nvPr/>
        </p:nvSpPr>
        <p:spPr>
          <a:xfrm>
            <a:off x="193437" y="1488240"/>
            <a:ext cx="9029894" cy="1569660"/>
          </a:xfrm>
          <a:prstGeom prst="rect">
            <a:avLst/>
          </a:prstGeom>
          <a:noFill/>
        </p:spPr>
        <p:txBody>
          <a:bodyPr wrap="square">
            <a:spAutoFit/>
          </a:bodyPr>
          <a:lstStyle/>
          <a:p>
            <a:r>
              <a:rPr lang="es-ES" sz="1900" b="1" dirty="0">
                <a:solidFill>
                  <a:srgbClr val="C00000"/>
                </a:solidFill>
              </a:rPr>
              <a:t>Enseña a tus hijos a mantener su habitación limpia y aseada y hacerla agradable</a:t>
            </a:r>
            <a:r>
              <a:rPr lang="es-ES" sz="1900" b="1" dirty="0"/>
              <a:t>, así tendrán un sentido de pertenencia: sentirán como si tuvieran un hogar propio dentro del hogar, y tendrán una satisfacción en mantenerlo limpio y ordenado. Es indispensable que la madre inspeccione su trabajo, haga sugestiones y dé instrucciones. Este es el trabajo de la madre.—</a:t>
            </a:r>
            <a:r>
              <a:rPr lang="es-ES" sz="1900" b="1" dirty="0" err="1"/>
              <a:t>ChristianTemperance</a:t>
            </a:r>
            <a:r>
              <a:rPr lang="es-ES" sz="1900" b="1" dirty="0"/>
              <a:t> and </a:t>
            </a:r>
            <a:r>
              <a:rPr lang="es-ES" sz="1900" b="1" dirty="0" err="1"/>
              <a:t>Bible</a:t>
            </a:r>
            <a:r>
              <a:rPr lang="es-ES" sz="1900" b="1" dirty="0"/>
              <a:t> </a:t>
            </a:r>
            <a:r>
              <a:rPr lang="es-ES" sz="1900" b="1" dirty="0" err="1"/>
              <a:t>Hygiene</a:t>
            </a:r>
            <a:r>
              <a:rPr lang="es-ES" sz="1900" b="1" dirty="0"/>
              <a:t>, 143.</a:t>
            </a:r>
          </a:p>
        </p:txBody>
      </p:sp>
      <p:sp>
        <p:nvSpPr>
          <p:cNvPr id="9" name="CuadroTexto 8">
            <a:extLst>
              <a:ext uri="{FF2B5EF4-FFF2-40B4-BE49-F238E27FC236}">
                <a16:creationId xmlns:a16="http://schemas.microsoft.com/office/drawing/2014/main" id="{5C821167-92BD-105B-8E96-9A96E0F48E95}"/>
              </a:ext>
            </a:extLst>
          </p:cNvPr>
          <p:cNvSpPr txBox="1"/>
          <p:nvPr/>
        </p:nvSpPr>
        <p:spPr>
          <a:xfrm>
            <a:off x="6668669" y="3075064"/>
            <a:ext cx="5475126" cy="1554272"/>
          </a:xfrm>
          <a:prstGeom prst="rect">
            <a:avLst/>
          </a:prstGeom>
          <a:noFill/>
        </p:spPr>
        <p:txBody>
          <a:bodyPr wrap="square">
            <a:spAutoFit/>
          </a:bodyPr>
          <a:lstStyle/>
          <a:p>
            <a:r>
              <a:rPr lang="es-ES" sz="1900" b="1" dirty="0"/>
              <a:t>Nuestro Dios es un Dios de orden; y el desea que sus hijos quieran ordenar su vida y colocarse bajo su disciplina. </a:t>
            </a:r>
            <a:r>
              <a:rPr lang="es-ES" sz="1900" b="1" dirty="0">
                <a:solidFill>
                  <a:srgbClr val="C00000"/>
                </a:solidFill>
              </a:rPr>
              <a:t>¿No sería mejor, por lo tanto, interrumpir este hábito de convertir a la noche en día, y las frescas horas de la mañana en noche?</a:t>
            </a:r>
            <a:endParaRPr lang="es-ES" sz="1900" b="1" dirty="0"/>
          </a:p>
        </p:txBody>
      </p:sp>
      <p:pic>
        <p:nvPicPr>
          <p:cNvPr id="8" name="Imagen 7">
            <a:extLst>
              <a:ext uri="{FF2B5EF4-FFF2-40B4-BE49-F238E27FC236}">
                <a16:creationId xmlns:a16="http://schemas.microsoft.com/office/drawing/2014/main" id="{FBCEABD4-2733-1112-6173-CBCDAE7E1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A75EFB7A-1D20-4925-FE59-F42456FF5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11" name="Imagen 10" descr="Forma&#10;&#10;Descripción generada automáticamente">
            <a:extLst>
              <a:ext uri="{FF2B5EF4-FFF2-40B4-BE49-F238E27FC236}">
                <a16:creationId xmlns:a16="http://schemas.microsoft.com/office/drawing/2014/main" id="{1A9EF42F-81A4-66BB-A8EF-7D5B1D1A57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12" name="Imagen 11" descr="Forma, Cuadrado&#10;&#10;Descripción generada automáticamente">
            <a:extLst>
              <a:ext uri="{FF2B5EF4-FFF2-40B4-BE49-F238E27FC236}">
                <a16:creationId xmlns:a16="http://schemas.microsoft.com/office/drawing/2014/main" id="{BCDF3AE0-3557-831E-B1EE-1598E899CF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pic>
        <p:nvPicPr>
          <p:cNvPr id="13" name="Imagen 12" descr="Forma, Cuadrado&#10;&#10;Descripción generada automáticamente">
            <a:extLst>
              <a:ext uri="{FF2B5EF4-FFF2-40B4-BE49-F238E27FC236}">
                <a16:creationId xmlns:a16="http://schemas.microsoft.com/office/drawing/2014/main" id="{7D933AAF-7C83-66AA-22F7-BCD7C31B5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22" y="1699071"/>
            <a:ext cx="1425188" cy="520801"/>
          </a:xfrm>
          <a:prstGeom prst="rect">
            <a:avLst/>
          </a:prstGeom>
          <a:effectLst>
            <a:outerShdw blurRad="50800" dist="38100" dir="8100000" algn="tr" rotWithShape="0">
              <a:prstClr val="black">
                <a:alpha val="40000"/>
              </a:prstClr>
            </a:outerShdw>
          </a:effectLst>
        </p:spPr>
      </p:pic>
      <p:pic>
        <p:nvPicPr>
          <p:cNvPr id="29" name="Imagen 28" descr="Forma, Cuadrado&#10;&#10;Descripción generada automáticamente">
            <a:extLst>
              <a:ext uri="{FF2B5EF4-FFF2-40B4-BE49-F238E27FC236}">
                <a16:creationId xmlns:a16="http://schemas.microsoft.com/office/drawing/2014/main" id="{9E847B98-4066-B151-F841-CC63290014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pic>
        <p:nvPicPr>
          <p:cNvPr id="30" name="Imagen 29" descr="Forma&#10;&#10;Descripción generada automáticamente">
            <a:extLst>
              <a:ext uri="{FF2B5EF4-FFF2-40B4-BE49-F238E27FC236}">
                <a16:creationId xmlns:a16="http://schemas.microsoft.com/office/drawing/2014/main" id="{E3D06A6A-D987-4FFD-E330-A0719B0D6D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6317" y="2705587"/>
            <a:ext cx="2642397" cy="351363"/>
          </a:xfrm>
          <a:prstGeom prst="rect">
            <a:avLst/>
          </a:prstGeom>
          <a:effectLst>
            <a:outerShdw blurRad="50800" dist="38100" dir="8100000" algn="tr" rotWithShape="0">
              <a:prstClr val="black">
                <a:alpha val="40000"/>
              </a:prstClr>
            </a:outerShdw>
          </a:effectLst>
        </p:spPr>
      </p:pic>
      <p:pic>
        <p:nvPicPr>
          <p:cNvPr id="33" name="Imagen 32" descr="Forma, Cuadrado&#10;&#10;Descripción generada automáticamente">
            <a:extLst>
              <a:ext uri="{FF2B5EF4-FFF2-40B4-BE49-F238E27FC236}">
                <a16:creationId xmlns:a16="http://schemas.microsoft.com/office/drawing/2014/main" id="{FD8FD6E2-F04D-3EF5-016C-2155EEFE86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sp>
        <p:nvSpPr>
          <p:cNvPr id="34" name="CuadroTexto 33">
            <a:extLst>
              <a:ext uri="{FF2B5EF4-FFF2-40B4-BE49-F238E27FC236}">
                <a16:creationId xmlns:a16="http://schemas.microsoft.com/office/drawing/2014/main" id="{2AC1D043-DE2C-5D40-AAAA-A455C075C631}"/>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Tranquilidad, Respeto y Reverencia</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35" name="CuadroTexto 34">
            <a:extLst>
              <a:ext uri="{FF2B5EF4-FFF2-40B4-BE49-F238E27FC236}">
                <a16:creationId xmlns:a16="http://schemas.microsoft.com/office/drawing/2014/main" id="{5A589F37-9AF2-C03C-6604-688874E39D2E}"/>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Cuidado en el Manejo de la Propiedad</a:t>
            </a:r>
          </a:p>
        </p:txBody>
      </p:sp>
      <p:sp>
        <p:nvSpPr>
          <p:cNvPr id="36" name="CuadroTexto 35">
            <a:extLst>
              <a:ext uri="{FF2B5EF4-FFF2-40B4-BE49-F238E27FC236}">
                <a16:creationId xmlns:a16="http://schemas.microsoft.com/office/drawing/2014/main" id="{E654A5FC-39BA-DDE5-233C-6F8FC3B958B1}"/>
              </a:ext>
            </a:extLst>
          </p:cNvPr>
          <p:cNvSpPr txBox="1"/>
          <p:nvPr/>
        </p:nvSpPr>
        <p:spPr>
          <a:xfrm>
            <a:off x="9792243" y="1725649"/>
            <a:ext cx="1192929" cy="461665"/>
          </a:xfrm>
          <a:prstGeom prst="rect">
            <a:avLst/>
          </a:prstGeom>
          <a:noFill/>
        </p:spPr>
        <p:txBody>
          <a:bodyPr wrap="square">
            <a:spAutoFit/>
          </a:bodyPr>
          <a:lstStyle/>
          <a:p>
            <a:pPr algn="ctr"/>
            <a:r>
              <a:rPr lang="es-ES" sz="1200" b="1" dirty="0">
                <a:latin typeface="Comic Sans MS" panose="030F0702030302020204" pitchFamily="66" charset="0"/>
              </a:rPr>
              <a:t>Principios</a:t>
            </a:r>
          </a:p>
          <a:p>
            <a:pPr algn="ctr"/>
            <a:r>
              <a:rPr lang="es-ES" sz="1200" b="1" dirty="0">
                <a:latin typeface="Comic Sans MS" panose="030F0702030302020204" pitchFamily="66" charset="0"/>
              </a:rPr>
              <a:t>de salud</a:t>
            </a:r>
          </a:p>
        </p:txBody>
      </p:sp>
      <p:sp>
        <p:nvSpPr>
          <p:cNvPr id="37" name="CuadroTexto 36">
            <a:extLst>
              <a:ext uri="{FF2B5EF4-FFF2-40B4-BE49-F238E27FC236}">
                <a16:creationId xmlns:a16="http://schemas.microsoft.com/office/drawing/2014/main" id="{79A90E3A-AB2D-9266-1F52-19DA2769CB42}"/>
              </a:ext>
            </a:extLst>
          </p:cNvPr>
          <p:cNvSpPr txBox="1"/>
          <p:nvPr/>
        </p:nvSpPr>
        <p:spPr>
          <a:xfrm>
            <a:off x="9063652" y="2764503"/>
            <a:ext cx="2667726" cy="246414"/>
          </a:xfrm>
          <a:prstGeom prst="rect">
            <a:avLst/>
          </a:prstGeom>
          <a:noFill/>
        </p:spPr>
        <p:txBody>
          <a:bodyPr wrap="square">
            <a:spAutoFit/>
          </a:bodyPr>
          <a:lstStyle/>
          <a:p>
            <a:pPr algn="ctr">
              <a:lnSpc>
                <a:spcPts val="1200"/>
              </a:lnSpc>
            </a:pPr>
            <a:r>
              <a:rPr lang="es-ES" sz="1200" b="1" dirty="0">
                <a:latin typeface="Comic Sans MS" panose="030F0702030302020204" pitchFamily="66" charset="0"/>
              </a:rPr>
              <a:t>Pulcritud, Orden y Regularidad</a:t>
            </a:r>
          </a:p>
        </p:txBody>
      </p:sp>
      <p:sp>
        <p:nvSpPr>
          <p:cNvPr id="38" name="CuadroTexto 37">
            <a:extLst>
              <a:ext uri="{FF2B5EF4-FFF2-40B4-BE49-F238E27FC236}">
                <a16:creationId xmlns:a16="http://schemas.microsoft.com/office/drawing/2014/main" id="{0B51F7B5-82F3-637F-1346-88FECFD75964}"/>
              </a:ext>
            </a:extLst>
          </p:cNvPr>
          <p:cNvSpPr txBox="1"/>
          <p:nvPr/>
        </p:nvSpPr>
        <p:spPr>
          <a:xfrm>
            <a:off x="9502599" y="411090"/>
            <a:ext cx="1789832" cy="369332"/>
          </a:xfrm>
          <a:prstGeom prst="rect">
            <a:avLst/>
          </a:prstGeom>
          <a:noFill/>
        </p:spPr>
        <p:txBody>
          <a:bodyPr wrap="square">
            <a:spAutoFit/>
          </a:bodyPr>
          <a:lstStyle/>
          <a:p>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Dominio Propio </a:t>
            </a:r>
          </a:p>
        </p:txBody>
      </p:sp>
      <p:sp>
        <p:nvSpPr>
          <p:cNvPr id="40" name="CuadroTexto 39">
            <a:extLst>
              <a:ext uri="{FF2B5EF4-FFF2-40B4-BE49-F238E27FC236}">
                <a16:creationId xmlns:a16="http://schemas.microsoft.com/office/drawing/2014/main" id="{F3F0901D-6DBF-9874-49C4-C67ED7F956CD}"/>
              </a:ext>
            </a:extLst>
          </p:cNvPr>
          <p:cNvSpPr txBox="1"/>
          <p:nvPr/>
        </p:nvSpPr>
        <p:spPr>
          <a:xfrm>
            <a:off x="9771664" y="2290256"/>
            <a:ext cx="1213508" cy="338554"/>
          </a:xfrm>
          <a:prstGeom prst="rect">
            <a:avLst/>
          </a:prstGeom>
          <a:noFill/>
        </p:spPr>
        <p:txBody>
          <a:bodyPr wrap="square">
            <a:spAutoFit/>
          </a:bodyPr>
          <a:lstStyle/>
          <a:p>
            <a:pPr algn="ctr"/>
            <a:r>
              <a:rPr lang="es-ES" sz="1600" b="1" dirty="0">
                <a:latin typeface="Comic Sans MS" panose="030F0702030302020204" pitchFamily="66" charset="0"/>
              </a:rPr>
              <a:t>Limpieza</a:t>
            </a:r>
          </a:p>
        </p:txBody>
      </p:sp>
      <p:pic>
        <p:nvPicPr>
          <p:cNvPr id="3" name="Imagen 2" descr="Un cuarto con una rosa roja&#10;&#10;Descripción generada automáticamente con confianza baja">
            <a:extLst>
              <a:ext uri="{FF2B5EF4-FFF2-40B4-BE49-F238E27FC236}">
                <a16:creationId xmlns:a16="http://schemas.microsoft.com/office/drawing/2014/main" id="{F6DBD62A-2BE1-BAD1-9ABC-E8F25F5D321D}"/>
              </a:ext>
            </a:extLst>
          </p:cNvPr>
          <p:cNvPicPr>
            <a:picLocks noChangeAspect="1"/>
          </p:cNvPicPr>
          <p:nvPr/>
        </p:nvPicPr>
        <p:blipFill rotWithShape="1">
          <a:blip r:embed="rId10">
            <a:extLst>
              <a:ext uri="{28A0092B-C50C-407E-A947-70E740481C1C}">
                <a14:useLocalDpi xmlns:a14="http://schemas.microsoft.com/office/drawing/2010/main" val="0"/>
              </a:ext>
            </a:extLst>
          </a:blip>
          <a:srcRect t="6613" b="7000"/>
          <a:stretch/>
        </p:blipFill>
        <p:spPr>
          <a:xfrm>
            <a:off x="229131" y="3075064"/>
            <a:ext cx="6279206" cy="3616272"/>
          </a:xfrm>
          <a:prstGeom prst="rect">
            <a:avLst/>
          </a:prstGeom>
          <a:ln w="38100" cap="sq">
            <a:solidFill>
              <a:srgbClr val="F3AC03"/>
            </a:solidFill>
            <a:prstDash val="solid"/>
            <a:miter lim="800000"/>
          </a:ln>
          <a:effectLst>
            <a:outerShdw blurRad="50800" dist="38100" dir="2700000" algn="tl" rotWithShape="0">
              <a:srgbClr val="000000">
                <a:alpha val="43000"/>
              </a:srgbClr>
            </a:outerShdw>
          </a:effectLst>
        </p:spPr>
      </p:pic>
      <p:pic>
        <p:nvPicPr>
          <p:cNvPr id="6" name="Imagen 5" descr="Niño sentado en una mesa&#10;&#10;Descripción generada automáticamente con confianza media">
            <a:extLst>
              <a:ext uri="{FF2B5EF4-FFF2-40B4-BE49-F238E27FC236}">
                <a16:creationId xmlns:a16="http://schemas.microsoft.com/office/drawing/2014/main" id="{A98E6CB7-1311-E140-249A-E4899C1604BA}"/>
              </a:ext>
            </a:extLst>
          </p:cNvPr>
          <p:cNvPicPr>
            <a:picLocks noChangeAspect="1"/>
          </p:cNvPicPr>
          <p:nvPr/>
        </p:nvPicPr>
        <p:blipFill rotWithShape="1">
          <a:blip r:embed="rId11">
            <a:extLst>
              <a:ext uri="{28A0092B-C50C-407E-A947-70E740481C1C}">
                <a14:useLocalDpi xmlns:a14="http://schemas.microsoft.com/office/drawing/2010/main" val="0"/>
              </a:ext>
            </a:extLst>
          </a:blip>
          <a:srcRect t="943" b="943"/>
          <a:stretch/>
        </p:blipFill>
        <p:spPr>
          <a:xfrm>
            <a:off x="8940789" y="4663171"/>
            <a:ext cx="3098811" cy="2027549"/>
          </a:xfrm>
          <a:prstGeom prst="rect">
            <a:avLst/>
          </a:prstGeom>
          <a:ln w="38100" cap="sq">
            <a:solidFill>
              <a:srgbClr val="F3AC03"/>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EDB19657-00A8-6B00-2746-E8B7C6A86C6E}"/>
              </a:ext>
            </a:extLst>
          </p:cNvPr>
          <p:cNvSpPr txBox="1"/>
          <p:nvPr/>
        </p:nvSpPr>
        <p:spPr>
          <a:xfrm>
            <a:off x="6612581" y="4549581"/>
            <a:ext cx="2453548" cy="2308324"/>
          </a:xfrm>
          <a:prstGeom prst="rect">
            <a:avLst/>
          </a:prstGeom>
          <a:noFill/>
        </p:spPr>
        <p:txBody>
          <a:bodyPr wrap="square">
            <a:spAutoFit/>
          </a:bodyPr>
          <a:lstStyle/>
          <a:p>
            <a:r>
              <a:rPr lang="es-ES" sz="1800" b="1" dirty="0">
                <a:solidFill>
                  <a:srgbClr val="C00000"/>
                </a:solidFill>
              </a:rPr>
              <a:t>Si los jóvenes forman hábitos de regularidad y orden, mejorarán en salud, en energía, en memoria y en carácter</a:t>
            </a:r>
            <a:r>
              <a:rPr lang="es-ES" sz="1800" b="1" dirty="0"/>
              <a:t>.—</a:t>
            </a:r>
            <a:r>
              <a:rPr lang="es-ES" sz="1800" b="1" dirty="0" err="1"/>
              <a:t>The</a:t>
            </a:r>
            <a:r>
              <a:rPr lang="es-ES" sz="1800" b="1" dirty="0"/>
              <a:t> </a:t>
            </a:r>
            <a:r>
              <a:rPr lang="es-ES" sz="1800" b="1" dirty="0" err="1"/>
              <a:t>Youth’s</a:t>
            </a:r>
            <a:r>
              <a:rPr lang="es-ES" sz="1800" b="1" dirty="0"/>
              <a:t> Instructor, 28 de enero de 1897.</a:t>
            </a:r>
            <a:endParaRPr lang="es-ES" dirty="0"/>
          </a:p>
        </p:txBody>
      </p:sp>
    </p:spTree>
    <p:extLst>
      <p:ext uri="{BB962C8B-B14F-4D97-AF65-F5344CB8AC3E}">
        <p14:creationId xmlns:p14="http://schemas.microsoft.com/office/powerpoint/2010/main" val="29697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750"/>
                                        <p:tgtEl>
                                          <p:spTgt spid="3"/>
                                        </p:tgtEl>
                                      </p:cBhvr>
                                    </p:animEffect>
                                    <p:anim calcmode="lin" valueType="num">
                                      <p:cBhvr>
                                        <p:cTn id="25" dur="750" fill="hold"/>
                                        <p:tgtEl>
                                          <p:spTgt spid="3"/>
                                        </p:tgtEl>
                                        <p:attrNameLst>
                                          <p:attrName>ppt_w</p:attrName>
                                        </p:attrNameLst>
                                      </p:cBhvr>
                                      <p:tavLst>
                                        <p:tav tm="0" fmla="#ppt_w*sin(2.5*pi*$)">
                                          <p:val>
                                            <p:fltVal val="0"/>
                                          </p:val>
                                        </p:tav>
                                        <p:tav tm="100000">
                                          <p:val>
                                            <p:fltVal val="1"/>
                                          </p:val>
                                        </p:tav>
                                      </p:tavLst>
                                    </p:anim>
                                    <p:anim calcmode="lin" valueType="num">
                                      <p:cBhvr>
                                        <p:cTn id="26" dur="750" fill="hold"/>
                                        <p:tgtEl>
                                          <p:spTgt spid="3"/>
                                        </p:tgtEl>
                                        <p:attrNameLst>
                                          <p:attrName>ppt_h</p:attrName>
                                        </p:attrNameLst>
                                      </p:cBhvr>
                                      <p:tavLst>
                                        <p:tav tm="0">
                                          <p:val>
                                            <p:strVal val="#ppt_h"/>
                                          </p:val>
                                        </p:tav>
                                        <p:tav tm="100000">
                                          <p:val>
                                            <p:strVal val="#ppt_h"/>
                                          </p:val>
                                        </p:tav>
                                      </p:tavLst>
                                    </p:anim>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ppt_w</p:attrName>
                                        </p:attrNameLst>
                                      </p:cBhvr>
                                      <p:tavLst>
                                        <p:tav tm="0" fmla="#ppt_w*sin(2.5*pi*$)">
                                          <p:val>
                                            <p:fltVal val="0"/>
                                          </p:val>
                                        </p:tav>
                                        <p:tav tm="100000">
                                          <p:val>
                                            <p:fltVal val="1"/>
                                          </p:val>
                                        </p:tav>
                                      </p:tavLst>
                                    </p:anim>
                                    <p:anim calcmode="lin" valueType="num">
                                      <p:cBhvr>
                                        <p:cTn id="37" dur="1000" fill="hold"/>
                                        <p:tgtEl>
                                          <p:spTgt spid="6"/>
                                        </p:tgtEl>
                                        <p:attrNameLst>
                                          <p:attrName>ppt_h</p:attrName>
                                        </p:attrNameLst>
                                      </p:cBhvr>
                                      <p:tavLst>
                                        <p:tav tm="0">
                                          <p:val>
                                            <p:strVal val="#ppt_h"/>
                                          </p:val>
                                        </p:tav>
                                        <p:tav tm="100000">
                                          <p:val>
                                            <p:strVal val="#ppt_h"/>
                                          </p:val>
                                        </p:tav>
                                      </p:tavLst>
                                    </p:anim>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37"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3000" r="-3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EFC3133-3CD8-1380-477A-E079728157E6}"/>
              </a:ext>
            </a:extLst>
          </p:cNvPr>
          <p:cNvSpPr txBox="1"/>
          <p:nvPr/>
        </p:nvSpPr>
        <p:spPr>
          <a:xfrm>
            <a:off x="110609" y="4872958"/>
            <a:ext cx="8153116" cy="1846659"/>
          </a:xfrm>
          <a:prstGeom prst="rect">
            <a:avLst/>
          </a:prstGeom>
          <a:noFill/>
        </p:spPr>
        <p:txBody>
          <a:bodyPr wrap="square">
            <a:spAutoFit/>
          </a:bodyPr>
          <a:lstStyle/>
          <a:p>
            <a:r>
              <a:rPr lang="es-ES" sz="1900" b="1" dirty="0"/>
              <a:t>Los padres y los guardianes deben mantener ellos mismos pureza de corazón y de vida si quieren que sus hijos sean puros. Deben dar la instrucción necesaria, y además deben ejercer una vigilancia incesante. Cada día surgen nuevos pensamientos en la mente de los jóvenes, nuevas impresiones en su corazón. </a:t>
            </a:r>
            <a:r>
              <a:rPr lang="es-ES" sz="1900" b="1" dirty="0">
                <a:solidFill>
                  <a:srgbClr val="C00000"/>
                </a:solidFill>
              </a:rPr>
              <a:t>Las asociaciones que forman, los libros que leen, los hábitos que practican, todos deben ser vigilados</a:t>
            </a:r>
            <a:r>
              <a:rPr lang="es-ES" sz="1900" b="1" dirty="0"/>
              <a:t>.—</a:t>
            </a:r>
            <a:r>
              <a:rPr lang="es-ES" sz="1900" b="1" dirty="0" err="1"/>
              <a:t>The</a:t>
            </a:r>
            <a:r>
              <a:rPr lang="es-ES" sz="1900" b="1" dirty="0"/>
              <a:t> </a:t>
            </a:r>
            <a:r>
              <a:rPr lang="es-ES" sz="1900" b="1" dirty="0" err="1"/>
              <a:t>Signs</a:t>
            </a:r>
            <a:r>
              <a:rPr lang="es-ES" sz="1900" b="1" dirty="0"/>
              <a:t> </a:t>
            </a:r>
            <a:r>
              <a:rPr lang="es-ES" sz="1900" b="1" dirty="0" err="1"/>
              <a:t>of</a:t>
            </a:r>
            <a:r>
              <a:rPr lang="es-ES" sz="1900" b="1" dirty="0"/>
              <a:t> </a:t>
            </a:r>
            <a:r>
              <a:rPr lang="es-ES" sz="1900" b="1" dirty="0" err="1"/>
              <a:t>the</a:t>
            </a:r>
            <a:r>
              <a:rPr lang="es-ES" sz="1900" b="1" dirty="0"/>
              <a:t> Times, 25 de mayo de 1882.</a:t>
            </a:r>
          </a:p>
        </p:txBody>
      </p:sp>
      <p:sp>
        <p:nvSpPr>
          <p:cNvPr id="9" name="CuadroTexto 8">
            <a:extLst>
              <a:ext uri="{FF2B5EF4-FFF2-40B4-BE49-F238E27FC236}">
                <a16:creationId xmlns:a16="http://schemas.microsoft.com/office/drawing/2014/main" id="{40267F1D-6480-F2A3-411B-9520466C4F9D}"/>
              </a:ext>
            </a:extLst>
          </p:cNvPr>
          <p:cNvSpPr txBox="1"/>
          <p:nvPr/>
        </p:nvSpPr>
        <p:spPr>
          <a:xfrm>
            <a:off x="2134182" y="3861553"/>
            <a:ext cx="6106696" cy="969496"/>
          </a:xfrm>
          <a:prstGeom prst="rect">
            <a:avLst/>
          </a:prstGeom>
          <a:noFill/>
        </p:spPr>
        <p:txBody>
          <a:bodyPr wrap="square">
            <a:spAutoFit/>
          </a:bodyPr>
          <a:lstStyle/>
          <a:p>
            <a:r>
              <a:rPr lang="es-ES" sz="1900" b="1" dirty="0"/>
              <a:t>Si los padres desean que sus hijos sean puros, </a:t>
            </a:r>
            <a:r>
              <a:rPr lang="es-ES" sz="1900" b="1" dirty="0">
                <a:solidFill>
                  <a:srgbClr val="C00000"/>
                </a:solidFill>
              </a:rPr>
              <a:t>deben rodearlos con compañías puras</a:t>
            </a:r>
            <a:r>
              <a:rPr lang="es-ES" sz="1900" b="1" dirty="0"/>
              <a:t> que Dios pueda aprobar.—Christian </a:t>
            </a:r>
            <a:r>
              <a:rPr lang="es-ES" sz="1900" b="1" dirty="0" err="1"/>
              <a:t>Temperance</a:t>
            </a:r>
            <a:r>
              <a:rPr lang="es-ES" sz="1900" b="1" dirty="0"/>
              <a:t> and </a:t>
            </a:r>
            <a:r>
              <a:rPr lang="es-ES" sz="1900" b="1" dirty="0" err="1"/>
              <a:t>Bible</a:t>
            </a:r>
            <a:r>
              <a:rPr lang="es-ES" sz="1900" b="1" dirty="0"/>
              <a:t> </a:t>
            </a:r>
            <a:r>
              <a:rPr lang="es-ES" sz="1900" b="1" dirty="0" err="1"/>
              <a:t>Hygiene</a:t>
            </a:r>
            <a:r>
              <a:rPr lang="es-ES" sz="1900" b="1" dirty="0"/>
              <a:t>, 142.</a:t>
            </a:r>
          </a:p>
        </p:txBody>
      </p:sp>
      <p:sp>
        <p:nvSpPr>
          <p:cNvPr id="11" name="CuadroTexto 10">
            <a:extLst>
              <a:ext uri="{FF2B5EF4-FFF2-40B4-BE49-F238E27FC236}">
                <a16:creationId xmlns:a16="http://schemas.microsoft.com/office/drawing/2014/main" id="{42035877-7822-4791-9579-8A594CEF8C8B}"/>
              </a:ext>
            </a:extLst>
          </p:cNvPr>
          <p:cNvSpPr txBox="1"/>
          <p:nvPr/>
        </p:nvSpPr>
        <p:spPr>
          <a:xfrm>
            <a:off x="2134182" y="2850148"/>
            <a:ext cx="6106696" cy="969496"/>
          </a:xfrm>
          <a:prstGeom prst="rect">
            <a:avLst/>
          </a:prstGeom>
          <a:noFill/>
        </p:spPr>
        <p:txBody>
          <a:bodyPr wrap="square">
            <a:spAutoFit/>
          </a:bodyPr>
          <a:lstStyle/>
          <a:p>
            <a:r>
              <a:rPr lang="es-ES" sz="1900" b="1" dirty="0">
                <a:solidFill>
                  <a:srgbClr val="C00000"/>
                </a:solidFill>
              </a:rPr>
              <a:t>Debéis erigir barreras contra la complacencia sensual de este siglo</a:t>
            </a:r>
            <a:r>
              <a:rPr lang="es-ES" sz="1900" b="1" dirty="0"/>
              <a:t>, que está arruinando física y moralmente la salud de miles.</a:t>
            </a:r>
            <a:r>
              <a:rPr lang="en-US" sz="1900" b="1" dirty="0"/>
              <a:t> —The Review and Herald, 27 de </a:t>
            </a:r>
            <a:r>
              <a:rPr lang="en-US" sz="1900" b="1" dirty="0" err="1"/>
              <a:t>junio</a:t>
            </a:r>
            <a:r>
              <a:rPr lang="en-US" sz="1900" b="1" dirty="0"/>
              <a:t> de 1899.</a:t>
            </a:r>
            <a:endParaRPr lang="es-ES" sz="1900" b="1" dirty="0"/>
          </a:p>
        </p:txBody>
      </p:sp>
      <p:sp>
        <p:nvSpPr>
          <p:cNvPr id="13" name="CuadroTexto 12">
            <a:extLst>
              <a:ext uri="{FF2B5EF4-FFF2-40B4-BE49-F238E27FC236}">
                <a16:creationId xmlns:a16="http://schemas.microsoft.com/office/drawing/2014/main" id="{10D7B538-4CB9-99BA-8BDB-E4086398C380}"/>
              </a:ext>
            </a:extLst>
          </p:cNvPr>
          <p:cNvSpPr txBox="1"/>
          <p:nvPr/>
        </p:nvSpPr>
        <p:spPr>
          <a:xfrm>
            <a:off x="86423" y="84417"/>
            <a:ext cx="8581155" cy="2723823"/>
          </a:xfrm>
          <a:prstGeom prst="rect">
            <a:avLst/>
          </a:prstGeom>
          <a:noFill/>
        </p:spPr>
        <p:txBody>
          <a:bodyPr wrap="square">
            <a:spAutoFit/>
          </a:bodyPr>
          <a:lstStyle/>
          <a:p>
            <a:r>
              <a:rPr lang="es-ES" sz="1900" b="1" dirty="0">
                <a:solidFill>
                  <a:srgbClr val="C00000"/>
                </a:solidFill>
              </a:rPr>
              <a:t>Si las mentes de los niños, en sus tiernos años, son llenadas con imágenes agradables de verdad, pureza y bondad, se creará el gusto por aquello que es puro y elevador, y su imaginación no se corromperá fácilmente ni contaminará</a:t>
            </a:r>
            <a:r>
              <a:rPr lang="es-ES" sz="1900" b="1" dirty="0"/>
              <a:t>. Si se sigue una conducta opuesta, si la mente de los padres está esparciéndose continuamente en escenas bajas, si su conversación se espacia en características objetables del carácter, si forman el hábito de hablar quejándose de la conducta que han seguido otros, los pequeños aprenderán lecciones de las palabras y expresiones de desagrado y seguirán ese ejemplo pernicioso. Esa impresión maligna, como la mancha de la lepra, se pegará a ellos en el más allá.</a:t>
            </a:r>
            <a:r>
              <a:rPr lang="en-US" sz="1900" b="1" dirty="0"/>
              <a:t>—Good Health, </a:t>
            </a:r>
            <a:r>
              <a:rPr lang="en-US" sz="1900" b="1" dirty="0" err="1"/>
              <a:t>enero</a:t>
            </a:r>
            <a:r>
              <a:rPr lang="en-US" sz="1900" b="1" dirty="0"/>
              <a:t> de 1880.</a:t>
            </a:r>
            <a:endParaRPr lang="es-ES" sz="1900" b="1" dirty="0"/>
          </a:p>
        </p:txBody>
      </p:sp>
      <p:pic>
        <p:nvPicPr>
          <p:cNvPr id="3" name="Imagen 2">
            <a:extLst>
              <a:ext uri="{FF2B5EF4-FFF2-40B4-BE49-F238E27FC236}">
                <a16:creationId xmlns:a16="http://schemas.microsoft.com/office/drawing/2014/main" id="{DC430979-DE85-78A4-4E2D-6D9AFDC0C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271" y="180085"/>
            <a:ext cx="3392490" cy="194409"/>
          </a:xfrm>
          <a:prstGeom prst="rect">
            <a:avLst/>
          </a:prstGeom>
          <a:effectLst>
            <a:outerShdw blurRad="50800" dist="38100" dir="8100000" algn="tr" rotWithShape="0">
              <a:prstClr val="black">
                <a:alpha val="40000"/>
              </a:prstClr>
            </a:outerShdw>
          </a:effectLst>
        </p:spPr>
      </p:pic>
      <p:pic>
        <p:nvPicPr>
          <p:cNvPr id="5" name="Imagen 4">
            <a:extLst>
              <a:ext uri="{FF2B5EF4-FFF2-40B4-BE49-F238E27FC236}">
                <a16:creationId xmlns:a16="http://schemas.microsoft.com/office/drawing/2014/main" id="{E516942E-9DCB-15F1-4231-E53926E492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8979" y="442562"/>
            <a:ext cx="2777074" cy="351363"/>
          </a:xfrm>
          <a:prstGeom prst="rect">
            <a:avLst/>
          </a:prstGeom>
          <a:effectLst>
            <a:outerShdw blurRad="50800" dist="38100" dir="8100000" algn="tr" rotWithShape="0">
              <a:prstClr val="black">
                <a:alpha val="40000"/>
              </a:prstClr>
            </a:outerShdw>
          </a:effectLst>
        </p:spPr>
      </p:pic>
      <p:pic>
        <p:nvPicPr>
          <p:cNvPr id="6" name="Imagen 5" descr="Forma&#10;&#10;Descripción generada automáticamente">
            <a:extLst>
              <a:ext uri="{FF2B5EF4-FFF2-40B4-BE49-F238E27FC236}">
                <a16:creationId xmlns:a16="http://schemas.microsoft.com/office/drawing/2014/main" id="{50C6B40D-9B5B-2820-C158-02E8A2EE8D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4280" y="861993"/>
            <a:ext cx="2526472" cy="351363"/>
          </a:xfrm>
          <a:prstGeom prst="rect">
            <a:avLst/>
          </a:prstGeom>
          <a:effectLst>
            <a:outerShdw blurRad="50800" dist="38100" dir="8100000" algn="tr" rotWithShape="0">
              <a:prstClr val="black">
                <a:alpha val="40000"/>
              </a:prstClr>
            </a:outerShdw>
          </a:effectLst>
        </p:spPr>
      </p:pic>
      <p:pic>
        <p:nvPicPr>
          <p:cNvPr id="8" name="Imagen 7" descr="Forma, Cuadrado&#10;&#10;Descripción generada automáticamente">
            <a:extLst>
              <a:ext uri="{FF2B5EF4-FFF2-40B4-BE49-F238E27FC236}">
                <a16:creationId xmlns:a16="http://schemas.microsoft.com/office/drawing/2014/main" id="{52C757DA-7879-5C9D-0A64-0D09CEDA54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9082" y="1281424"/>
            <a:ext cx="2096869" cy="349579"/>
          </a:xfrm>
          <a:prstGeom prst="rect">
            <a:avLst/>
          </a:prstGeom>
          <a:effectLst>
            <a:outerShdw blurRad="50800" dist="38100" dir="8100000" algn="tr" rotWithShape="0">
              <a:prstClr val="black">
                <a:alpha val="40000"/>
              </a:prstClr>
            </a:outerShdw>
          </a:effectLst>
        </p:spPr>
      </p:pic>
      <p:pic>
        <p:nvPicPr>
          <p:cNvPr id="10" name="Imagen 9" descr="Forma, Cuadrado&#10;&#10;Descripción generada automáticamente">
            <a:extLst>
              <a:ext uri="{FF2B5EF4-FFF2-40B4-BE49-F238E27FC236}">
                <a16:creationId xmlns:a16="http://schemas.microsoft.com/office/drawing/2014/main" id="{1BE5A8C2-9983-501F-C74F-9FA36F536D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22" y="1699071"/>
            <a:ext cx="1425188" cy="520801"/>
          </a:xfrm>
          <a:prstGeom prst="rect">
            <a:avLst/>
          </a:prstGeom>
          <a:effectLst>
            <a:outerShdw blurRad="50800" dist="38100" dir="8100000" algn="tr" rotWithShape="0">
              <a:prstClr val="black">
                <a:alpha val="40000"/>
              </a:prstClr>
            </a:outerShdw>
          </a:effectLst>
        </p:spPr>
      </p:pic>
      <p:pic>
        <p:nvPicPr>
          <p:cNvPr id="12" name="Imagen 11" descr="Forma, Cuadrado&#10;&#10;Descripción generada automáticamente">
            <a:extLst>
              <a:ext uri="{FF2B5EF4-FFF2-40B4-BE49-F238E27FC236}">
                <a16:creationId xmlns:a16="http://schemas.microsoft.com/office/drawing/2014/main" id="{477BD7FD-7695-5FC2-9657-0D5B4FAD5C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pic>
        <p:nvPicPr>
          <p:cNvPr id="14" name="Imagen 13" descr="Forma&#10;&#10;Descripción generada automáticamente">
            <a:extLst>
              <a:ext uri="{FF2B5EF4-FFF2-40B4-BE49-F238E27FC236}">
                <a16:creationId xmlns:a16="http://schemas.microsoft.com/office/drawing/2014/main" id="{6672098A-A209-0C46-C002-5094B4F54C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76317" y="2705587"/>
            <a:ext cx="2642397" cy="351363"/>
          </a:xfrm>
          <a:prstGeom prst="rect">
            <a:avLst/>
          </a:prstGeom>
          <a:effectLst>
            <a:outerShdw blurRad="50800" dist="38100" dir="8100000" algn="tr" rotWithShape="0">
              <a:prstClr val="black">
                <a:alpha val="40000"/>
              </a:prstClr>
            </a:outerShdw>
          </a:effectLst>
        </p:spPr>
      </p:pic>
      <p:pic>
        <p:nvPicPr>
          <p:cNvPr id="15" name="Imagen 14">
            <a:extLst>
              <a:ext uri="{FF2B5EF4-FFF2-40B4-BE49-F238E27FC236}">
                <a16:creationId xmlns:a16="http://schemas.microsoft.com/office/drawing/2014/main" id="{F8F99500-5632-38FE-0B5D-48A5E0C332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05570" y="3125018"/>
            <a:ext cx="2783893" cy="351363"/>
          </a:xfrm>
          <a:prstGeom prst="rect">
            <a:avLst/>
          </a:prstGeom>
          <a:noFill/>
          <a:effectLst>
            <a:outerShdw blurRad="50800" dist="38100" dir="8100000" algn="tr" rotWithShape="0">
              <a:prstClr val="black">
                <a:alpha val="40000"/>
              </a:prstClr>
            </a:outerShdw>
          </a:effectLst>
        </p:spPr>
      </p:pic>
      <p:pic>
        <p:nvPicPr>
          <p:cNvPr id="16" name="Imagen 15">
            <a:extLst>
              <a:ext uri="{FF2B5EF4-FFF2-40B4-BE49-F238E27FC236}">
                <a16:creationId xmlns:a16="http://schemas.microsoft.com/office/drawing/2014/main" id="{292EB249-1A1C-D581-8FC9-C6B6474A39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01271" y="3544447"/>
            <a:ext cx="3392490" cy="194409"/>
          </a:xfrm>
          <a:prstGeom prst="rect">
            <a:avLst/>
          </a:prstGeom>
          <a:effectLst>
            <a:outerShdw blurRad="50800" dist="38100" dir="8100000" algn="tr" rotWithShape="0">
              <a:prstClr val="black">
                <a:alpha val="40000"/>
              </a:prstClr>
            </a:outerShdw>
          </a:effectLst>
        </p:spPr>
      </p:pic>
      <p:pic>
        <p:nvPicPr>
          <p:cNvPr id="17" name="Imagen 16" descr="Forma, Cuadrado&#10;&#10;Descripción generada automáticamente">
            <a:extLst>
              <a:ext uri="{FF2B5EF4-FFF2-40B4-BE49-F238E27FC236}">
                <a16:creationId xmlns:a16="http://schemas.microsoft.com/office/drawing/2014/main" id="{2C390CE6-558F-BE8A-D8AA-9CC90A1C0A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1120" y="2287940"/>
            <a:ext cx="2212793" cy="349579"/>
          </a:xfrm>
          <a:prstGeom prst="rect">
            <a:avLst/>
          </a:prstGeom>
          <a:effectLst>
            <a:outerShdw blurRad="50800" dist="38100" dir="8100000" algn="tr" rotWithShape="0">
              <a:prstClr val="black">
                <a:alpha val="40000"/>
              </a:prstClr>
            </a:outerShdw>
          </a:effectLst>
        </p:spPr>
      </p:pic>
      <p:sp>
        <p:nvSpPr>
          <p:cNvPr id="27" name="CuadroTexto 26">
            <a:extLst>
              <a:ext uri="{FF2B5EF4-FFF2-40B4-BE49-F238E27FC236}">
                <a16:creationId xmlns:a16="http://schemas.microsoft.com/office/drawing/2014/main" id="{B19528F4-0531-876B-1E8F-2A1D0433944D}"/>
              </a:ext>
            </a:extLst>
          </p:cNvPr>
          <p:cNvSpPr txBox="1"/>
          <p:nvPr/>
        </p:nvSpPr>
        <p:spPr>
          <a:xfrm>
            <a:off x="9463300" y="837938"/>
            <a:ext cx="1868430"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Tranquilidad, Respeto y Reverencia</a:t>
            </a:r>
            <a:endParaRPr lang="es-ES" sz="1400" b="1" dirty="0">
              <a:solidFill>
                <a:schemeClr val="bg1"/>
              </a:solidFill>
              <a:effectLst>
                <a:outerShdw blurRad="50800" dist="38100" dir="2700000" algn="tl" rotWithShape="0">
                  <a:prstClr val="black">
                    <a:alpha val="40000"/>
                  </a:prstClr>
                </a:outerShdw>
              </a:effectLst>
              <a:latin typeface="Comic Sans MS" panose="030F0702030302020204" pitchFamily="66" charset="0"/>
            </a:endParaRPr>
          </a:p>
        </p:txBody>
      </p:sp>
      <p:sp>
        <p:nvSpPr>
          <p:cNvPr id="29" name="CuadroTexto 28">
            <a:extLst>
              <a:ext uri="{FF2B5EF4-FFF2-40B4-BE49-F238E27FC236}">
                <a16:creationId xmlns:a16="http://schemas.microsoft.com/office/drawing/2014/main" id="{466F8739-F253-C912-D34A-3DDB3070D019}"/>
              </a:ext>
            </a:extLst>
          </p:cNvPr>
          <p:cNvSpPr txBox="1"/>
          <p:nvPr/>
        </p:nvSpPr>
        <p:spPr>
          <a:xfrm>
            <a:off x="9457462" y="1270318"/>
            <a:ext cx="1868431" cy="400302"/>
          </a:xfrm>
          <a:prstGeom prst="rect">
            <a:avLst/>
          </a:prstGeom>
          <a:noFill/>
        </p:spPr>
        <p:txBody>
          <a:bodyPr wrap="square">
            <a:spAutoFit/>
          </a:bodyPr>
          <a:lstStyle/>
          <a:p>
            <a:pPr algn="ctr">
              <a:lnSpc>
                <a:spcPts val="1200"/>
              </a:lnSpc>
            </a:pPr>
            <a:r>
              <a:rPr lang="es-ES" sz="1200" b="1" dirty="0">
                <a:solidFill>
                  <a:schemeClr val="bg1"/>
                </a:solidFill>
                <a:effectLst>
                  <a:outerShdw blurRad="50800" dist="38100" dir="2700000" algn="tl" rotWithShape="0">
                    <a:prstClr val="black">
                      <a:alpha val="40000"/>
                    </a:prstClr>
                  </a:outerShdw>
                </a:effectLst>
                <a:latin typeface="Comic Sans MS" panose="030F0702030302020204" pitchFamily="66" charset="0"/>
              </a:rPr>
              <a:t>Cuidado en el Manejo de la Propiedad</a:t>
            </a:r>
          </a:p>
        </p:txBody>
      </p:sp>
      <p:sp>
        <p:nvSpPr>
          <p:cNvPr id="30" name="CuadroTexto 29">
            <a:extLst>
              <a:ext uri="{FF2B5EF4-FFF2-40B4-BE49-F238E27FC236}">
                <a16:creationId xmlns:a16="http://schemas.microsoft.com/office/drawing/2014/main" id="{61A19A8C-AEF1-6E1E-9EB1-D0FE9E24B1E3}"/>
              </a:ext>
            </a:extLst>
          </p:cNvPr>
          <p:cNvSpPr txBox="1"/>
          <p:nvPr/>
        </p:nvSpPr>
        <p:spPr>
          <a:xfrm>
            <a:off x="9792243" y="1725649"/>
            <a:ext cx="1192929" cy="461665"/>
          </a:xfrm>
          <a:prstGeom prst="rect">
            <a:avLst/>
          </a:prstGeom>
          <a:noFill/>
        </p:spPr>
        <p:txBody>
          <a:bodyPr wrap="square">
            <a:spAutoFit/>
          </a:bodyPr>
          <a:lstStyle/>
          <a:p>
            <a:pPr algn="ctr"/>
            <a:r>
              <a:rPr lang="es-ES" sz="1200" b="1" dirty="0">
                <a:latin typeface="Comic Sans MS" panose="030F0702030302020204" pitchFamily="66" charset="0"/>
              </a:rPr>
              <a:t>Principios</a:t>
            </a:r>
          </a:p>
          <a:p>
            <a:pPr algn="ctr"/>
            <a:r>
              <a:rPr lang="es-ES" sz="1200" b="1" dirty="0">
                <a:latin typeface="Comic Sans MS" panose="030F0702030302020204" pitchFamily="66" charset="0"/>
              </a:rPr>
              <a:t>de salud</a:t>
            </a:r>
          </a:p>
        </p:txBody>
      </p:sp>
      <p:sp>
        <p:nvSpPr>
          <p:cNvPr id="31" name="CuadroTexto 30">
            <a:extLst>
              <a:ext uri="{FF2B5EF4-FFF2-40B4-BE49-F238E27FC236}">
                <a16:creationId xmlns:a16="http://schemas.microsoft.com/office/drawing/2014/main" id="{8CEC37AC-DB19-2D5C-5C48-E3EEED1C2DEC}"/>
              </a:ext>
            </a:extLst>
          </p:cNvPr>
          <p:cNvSpPr txBox="1"/>
          <p:nvPr/>
        </p:nvSpPr>
        <p:spPr>
          <a:xfrm>
            <a:off x="9063652" y="2764503"/>
            <a:ext cx="2667726" cy="246414"/>
          </a:xfrm>
          <a:prstGeom prst="rect">
            <a:avLst/>
          </a:prstGeom>
          <a:noFill/>
        </p:spPr>
        <p:txBody>
          <a:bodyPr wrap="square">
            <a:spAutoFit/>
          </a:bodyPr>
          <a:lstStyle/>
          <a:p>
            <a:pPr algn="ctr">
              <a:lnSpc>
                <a:spcPts val="1200"/>
              </a:lnSpc>
            </a:pPr>
            <a:r>
              <a:rPr lang="es-ES" sz="1200" b="1" dirty="0">
                <a:latin typeface="Comic Sans MS" panose="030F0702030302020204" pitchFamily="66" charset="0"/>
              </a:rPr>
              <a:t>Pulcritud, Orden y Regularidad</a:t>
            </a:r>
          </a:p>
        </p:txBody>
      </p:sp>
      <p:sp>
        <p:nvSpPr>
          <p:cNvPr id="32" name="CuadroTexto 31">
            <a:extLst>
              <a:ext uri="{FF2B5EF4-FFF2-40B4-BE49-F238E27FC236}">
                <a16:creationId xmlns:a16="http://schemas.microsoft.com/office/drawing/2014/main" id="{F96BE999-776E-1C19-E07F-4C18AAB9061E}"/>
              </a:ext>
            </a:extLst>
          </p:cNvPr>
          <p:cNvSpPr txBox="1"/>
          <p:nvPr/>
        </p:nvSpPr>
        <p:spPr>
          <a:xfrm>
            <a:off x="9502599" y="411090"/>
            <a:ext cx="1789832" cy="369332"/>
          </a:xfrm>
          <a:prstGeom prst="rect">
            <a:avLst/>
          </a:prstGeom>
          <a:noFill/>
        </p:spPr>
        <p:txBody>
          <a:bodyPr wrap="square">
            <a:spAutoFit/>
          </a:bodyPr>
          <a:lstStyle/>
          <a:p>
            <a:r>
              <a:rPr lang="es-ES" b="1" dirty="0">
                <a:solidFill>
                  <a:schemeClr val="bg1"/>
                </a:solidFill>
                <a:effectLst>
                  <a:outerShdw blurRad="50800" dist="38100" dir="2700000" algn="tl" rotWithShape="0">
                    <a:prstClr val="black">
                      <a:alpha val="40000"/>
                    </a:prstClr>
                  </a:outerShdw>
                </a:effectLst>
                <a:latin typeface="Comic Sans MS" panose="030F0702030302020204" pitchFamily="66" charset="0"/>
              </a:rPr>
              <a:t>Dominio Propio </a:t>
            </a:r>
          </a:p>
        </p:txBody>
      </p:sp>
      <p:sp>
        <p:nvSpPr>
          <p:cNvPr id="33" name="CuadroTexto 32">
            <a:extLst>
              <a:ext uri="{FF2B5EF4-FFF2-40B4-BE49-F238E27FC236}">
                <a16:creationId xmlns:a16="http://schemas.microsoft.com/office/drawing/2014/main" id="{F365D29B-9911-0E5B-0829-32457411BA6E}"/>
              </a:ext>
            </a:extLst>
          </p:cNvPr>
          <p:cNvSpPr txBox="1"/>
          <p:nvPr/>
        </p:nvSpPr>
        <p:spPr>
          <a:xfrm>
            <a:off x="9926357" y="3111979"/>
            <a:ext cx="942316" cy="369332"/>
          </a:xfrm>
          <a:prstGeom prst="rect">
            <a:avLst/>
          </a:prstGeom>
          <a:noFill/>
        </p:spPr>
        <p:txBody>
          <a:bodyPr wrap="square">
            <a:spAutoFit/>
          </a:bodyPr>
          <a:lstStyle/>
          <a:p>
            <a:pPr algn="ctr"/>
            <a:r>
              <a:rPr lang="es-ES" b="1" dirty="0">
                <a:latin typeface="Comic Sans MS" panose="030F0702030302020204" pitchFamily="66" charset="0"/>
              </a:rPr>
              <a:t>Pureza</a:t>
            </a:r>
          </a:p>
        </p:txBody>
      </p:sp>
      <p:sp>
        <p:nvSpPr>
          <p:cNvPr id="34" name="CuadroTexto 33">
            <a:extLst>
              <a:ext uri="{FF2B5EF4-FFF2-40B4-BE49-F238E27FC236}">
                <a16:creationId xmlns:a16="http://schemas.microsoft.com/office/drawing/2014/main" id="{D8652DDE-9BBD-14AE-31DC-CB8739111935}"/>
              </a:ext>
            </a:extLst>
          </p:cNvPr>
          <p:cNvSpPr txBox="1"/>
          <p:nvPr/>
        </p:nvSpPr>
        <p:spPr>
          <a:xfrm>
            <a:off x="9771664" y="2290256"/>
            <a:ext cx="1213508" cy="338554"/>
          </a:xfrm>
          <a:prstGeom prst="rect">
            <a:avLst/>
          </a:prstGeom>
          <a:noFill/>
        </p:spPr>
        <p:txBody>
          <a:bodyPr wrap="square">
            <a:spAutoFit/>
          </a:bodyPr>
          <a:lstStyle/>
          <a:p>
            <a:pPr algn="ctr"/>
            <a:r>
              <a:rPr lang="es-ES" sz="1600" b="1" dirty="0">
                <a:latin typeface="Comic Sans MS" panose="030F0702030302020204" pitchFamily="66" charset="0"/>
              </a:rPr>
              <a:t>Limpieza</a:t>
            </a:r>
          </a:p>
        </p:txBody>
      </p:sp>
      <p:pic>
        <p:nvPicPr>
          <p:cNvPr id="19" name="Imagen 18" descr="Un par de personas sentadas en un sillón&#10;&#10;Descripción generada automáticamente con confianza baja">
            <a:extLst>
              <a:ext uri="{FF2B5EF4-FFF2-40B4-BE49-F238E27FC236}">
                <a16:creationId xmlns:a16="http://schemas.microsoft.com/office/drawing/2014/main" id="{BEB0C7E3-C86F-95CA-0585-E5C23844BE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75002" y="3899961"/>
            <a:ext cx="3729338" cy="2797003"/>
          </a:xfrm>
          <a:prstGeom prst="rect">
            <a:avLst/>
          </a:prstGeom>
          <a:ln w="38100" cap="sq">
            <a:solidFill>
              <a:srgbClr val="F37903"/>
            </a:solidFill>
            <a:prstDash val="solid"/>
            <a:miter lim="800000"/>
          </a:ln>
          <a:effectLst>
            <a:outerShdw blurRad="50800" dist="38100" dir="2700000" algn="tl" rotWithShape="0">
              <a:srgbClr val="000000">
                <a:alpha val="43000"/>
              </a:srgbClr>
            </a:outerShdw>
          </a:effectLst>
        </p:spPr>
      </p:pic>
      <p:pic>
        <p:nvPicPr>
          <p:cNvPr id="21" name="Imagen 20" descr="Un niño con un celular en la mano&#10;&#10;Descripción generada automáticamente con confianza baja">
            <a:extLst>
              <a:ext uri="{FF2B5EF4-FFF2-40B4-BE49-F238E27FC236}">
                <a16:creationId xmlns:a16="http://schemas.microsoft.com/office/drawing/2014/main" id="{6C6F8300-F7F9-9812-0738-A6889A088069}"/>
              </a:ext>
            </a:extLst>
          </p:cNvPr>
          <p:cNvPicPr>
            <a:picLocks noChangeAspect="1"/>
          </p:cNvPicPr>
          <p:nvPr/>
        </p:nvPicPr>
        <p:blipFill rotWithShape="1">
          <a:blip r:embed="rId13">
            <a:extLst>
              <a:ext uri="{28A0092B-C50C-407E-A947-70E740481C1C}">
                <a14:useLocalDpi xmlns:a14="http://schemas.microsoft.com/office/drawing/2010/main" val="0"/>
              </a:ext>
            </a:extLst>
          </a:blip>
          <a:srcRect l="51256"/>
          <a:stretch/>
        </p:blipFill>
        <p:spPr>
          <a:xfrm flipH="1">
            <a:off x="286955" y="2784721"/>
            <a:ext cx="1789201" cy="2064718"/>
          </a:xfrm>
          <a:prstGeom prst="rect">
            <a:avLst/>
          </a:prstGeom>
          <a:ln w="38100" cap="sq">
            <a:solidFill>
              <a:srgbClr val="F37903"/>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5748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90"/>
                                          </p:val>
                                        </p:tav>
                                        <p:tav tm="100000">
                                          <p:val>
                                            <p:fltVal val="0"/>
                                          </p:val>
                                        </p:tav>
                                      </p:tavLst>
                                    </p:anim>
                                    <p:animEffect transition="in" filter="fade">
                                      <p:cBhvr>
                                        <p:cTn id="27" dur="500"/>
                                        <p:tgtEl>
                                          <p:spTgt spid="21"/>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 calcmode="lin" valueType="num">
                                      <p:cBhvr>
                                        <p:cTn id="43" dur="500" fill="hold"/>
                                        <p:tgtEl>
                                          <p:spTgt spid="19"/>
                                        </p:tgtEl>
                                        <p:attrNameLst>
                                          <p:attrName>style.rotation</p:attrName>
                                        </p:attrNameLst>
                                      </p:cBhvr>
                                      <p:tavLst>
                                        <p:tav tm="0">
                                          <p:val>
                                            <p:fltVal val="90"/>
                                          </p:val>
                                        </p:tav>
                                        <p:tav tm="100000">
                                          <p:val>
                                            <p:fltVal val="0"/>
                                          </p:val>
                                        </p:tav>
                                      </p:tavLst>
                                    </p:anim>
                                    <p:animEffect transition="in" filter="fade">
                                      <p:cBhvr>
                                        <p:cTn id="44" dur="500"/>
                                        <p:tgtEl>
                                          <p:spTgt spid="19"/>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FD8C3"/>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l="1989" r="1989"/>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AF9C64"/>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FC7E140A-8B9D-54D5-C0CA-5176178D7E18}"/>
              </a:ext>
            </a:extLst>
          </p:cNvPr>
          <p:cNvSpPr txBox="1"/>
          <p:nvPr/>
        </p:nvSpPr>
        <p:spPr>
          <a:xfrm>
            <a:off x="4897192" y="623275"/>
            <a:ext cx="6581548" cy="4708981"/>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s-ES" sz="6000" b="1" dirty="0">
                <a:ln w="6600">
                  <a:solidFill>
                    <a:srgbClr val="E13B44"/>
                  </a:solidFill>
                  <a:prstDash val="solid"/>
                </a:ln>
                <a:solidFill>
                  <a:srgbClr val="FFC000"/>
                </a:solidFill>
                <a:effectLst>
                  <a:outerShdw dist="38100" dir="2700000" algn="tl" rotWithShape="0">
                    <a:schemeClr val="tx1"/>
                  </a:outerShdw>
                </a:effectLst>
              </a:rPr>
              <a:t>¿Qué</a:t>
            </a:r>
          </a:p>
          <a:p>
            <a:pPr marR="0" lvl="0" indent="0" algn="ctr" fontAlgn="auto">
              <a:lnSpc>
                <a:spcPct val="100000"/>
              </a:lnSpc>
              <a:spcBef>
                <a:spcPts val="0"/>
              </a:spcBef>
              <a:spcAft>
                <a:spcPts val="0"/>
              </a:spcAft>
              <a:buClrTx/>
              <a:buSzTx/>
              <a:buFontTx/>
              <a:buNone/>
              <a:tabLst/>
              <a:defRPr/>
            </a:pPr>
            <a:r>
              <a:rPr lang="es-ES" sz="6000" b="1" dirty="0">
                <a:ln w="6600">
                  <a:solidFill>
                    <a:srgbClr val="E13B44"/>
                  </a:solidFill>
                  <a:prstDash val="solid"/>
                </a:ln>
                <a:solidFill>
                  <a:srgbClr val="FFC000"/>
                </a:solidFill>
                <a:effectLst>
                  <a:outerShdw dist="38100" dir="2700000" algn="tl" rotWithShape="0">
                    <a:schemeClr val="tx1"/>
                  </a:outerShdw>
                </a:effectLst>
              </a:rPr>
              <a:t>lecciones de virtudes prácticas</a:t>
            </a:r>
          </a:p>
          <a:p>
            <a:pPr marR="0" lvl="0" indent="0" algn="ctr" fontAlgn="auto">
              <a:lnSpc>
                <a:spcPct val="100000"/>
              </a:lnSpc>
              <a:spcBef>
                <a:spcPts val="0"/>
              </a:spcBef>
              <a:spcAft>
                <a:spcPts val="0"/>
              </a:spcAft>
              <a:buClrTx/>
              <a:buSzTx/>
              <a:buFontTx/>
              <a:buNone/>
              <a:tabLst/>
              <a:defRPr/>
            </a:pPr>
            <a:r>
              <a:rPr lang="es-ES" sz="6000" b="1" dirty="0">
                <a:ln w="6600">
                  <a:solidFill>
                    <a:srgbClr val="E13B44"/>
                  </a:solidFill>
                  <a:prstDash val="solid"/>
                </a:ln>
                <a:solidFill>
                  <a:srgbClr val="FFC000"/>
                </a:solidFill>
                <a:effectLst>
                  <a:outerShdw dist="38100" dir="2700000" algn="tl" rotWithShape="0">
                    <a:schemeClr val="tx1"/>
                  </a:outerShdw>
                </a:effectLst>
              </a:rPr>
              <a:t>debo inculcar</a:t>
            </a:r>
          </a:p>
          <a:p>
            <a:pPr marR="0" lvl="0" indent="0" algn="ctr" fontAlgn="auto">
              <a:lnSpc>
                <a:spcPct val="100000"/>
              </a:lnSpc>
              <a:spcBef>
                <a:spcPts val="0"/>
              </a:spcBef>
              <a:spcAft>
                <a:spcPts val="0"/>
              </a:spcAft>
              <a:buClrTx/>
              <a:buSzTx/>
              <a:buFontTx/>
              <a:buNone/>
              <a:tabLst/>
              <a:defRPr/>
            </a:pPr>
            <a:r>
              <a:rPr lang="es-ES" sz="6000" b="1" dirty="0">
                <a:ln w="6600">
                  <a:solidFill>
                    <a:srgbClr val="E13B44"/>
                  </a:solidFill>
                  <a:prstDash val="solid"/>
                </a:ln>
                <a:solidFill>
                  <a:srgbClr val="FFC000"/>
                </a:solidFill>
                <a:effectLst>
                  <a:outerShdw dist="38100" dir="2700000" algn="tl" rotWithShape="0">
                    <a:schemeClr val="tx1"/>
                  </a:outerShdw>
                </a:effectLst>
              </a:rPr>
              <a:t>a mi </a:t>
            </a:r>
            <a:r>
              <a:rPr lang="es-ES" sz="6000" b="1" dirty="0" err="1">
                <a:ln w="6600">
                  <a:solidFill>
                    <a:srgbClr val="E13B44"/>
                  </a:solidFill>
                  <a:prstDash val="solid"/>
                </a:ln>
                <a:solidFill>
                  <a:srgbClr val="FFC000"/>
                </a:solidFill>
                <a:effectLst>
                  <a:outerShdw dist="38100" dir="2700000" algn="tl" rotWithShape="0">
                    <a:schemeClr val="tx1"/>
                  </a:outerShdw>
                </a:effectLst>
              </a:rPr>
              <a:t>hij</a:t>
            </a:r>
            <a:r>
              <a:rPr lang="es-ES" sz="6000" b="1" dirty="0">
                <a:ln w="6600">
                  <a:solidFill>
                    <a:srgbClr val="E13B44"/>
                  </a:solidFill>
                  <a:prstDash val="solid"/>
                </a:ln>
                <a:solidFill>
                  <a:srgbClr val="FFC000"/>
                </a:solidFill>
                <a:effectLst>
                  <a:outerShdw dist="38100" dir="2700000" algn="tl" rotWithShape="0">
                    <a:schemeClr val="tx1"/>
                  </a:outerShdw>
                </a:effectLst>
              </a:rPr>
              <a:t>@?</a:t>
            </a:r>
          </a:p>
        </p:txBody>
      </p:sp>
    </p:spTree>
    <p:extLst>
      <p:ext uri="{BB962C8B-B14F-4D97-AF65-F5344CB8AC3E}">
        <p14:creationId xmlns:p14="http://schemas.microsoft.com/office/powerpoint/2010/main" val="16897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2000" r="-2000" b="-3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A730D0F-F553-6963-9062-92323B4A6FFD}"/>
              </a:ext>
            </a:extLst>
          </p:cNvPr>
          <p:cNvSpPr txBox="1"/>
          <p:nvPr/>
        </p:nvSpPr>
        <p:spPr>
          <a:xfrm>
            <a:off x="4523232" y="56796"/>
            <a:ext cx="7668767" cy="4524315"/>
          </a:xfrm>
          <a:prstGeom prst="rect">
            <a:avLst/>
          </a:prstGeom>
          <a:noFill/>
        </p:spPr>
        <p:txBody>
          <a:bodyPr wrap="square">
            <a:spAutoFit/>
          </a:bodyPr>
          <a:lstStyle/>
          <a:p>
            <a:r>
              <a:rPr lang="es-ES" b="1" dirty="0"/>
              <a:t>Miles quedan casi sin educarse en sus propios hogares. “Produce tanta molestia—dice la madre—. Es mejor que yo misma haga estas cosas; da tanto que hacer, y eso me molesta”. ¿No recuerda la madre que ella misma tuvo que aprender esas pequeñas cosas antes de poder ser útil? </a:t>
            </a:r>
          </a:p>
          <a:p>
            <a:r>
              <a:rPr lang="es-ES" b="1" dirty="0"/>
              <a:t>Es un error rehusar enseñar a los chicos poco a poco. Mantened con vosotros a esos niños. Permitidles que hagan preguntas y respondedles con paciencia. </a:t>
            </a:r>
            <a:r>
              <a:rPr lang="es-ES" b="1" dirty="0">
                <a:solidFill>
                  <a:srgbClr val="C00000"/>
                </a:solidFill>
              </a:rPr>
              <a:t>Dadles  algo que hacer a vuestros pequeños, y que tengan la felicidad que se deriva de suponer que os están ayudando. </a:t>
            </a:r>
            <a:r>
              <a:rPr lang="es-ES" b="1" dirty="0"/>
              <a:t>No hay que rechazar a los niños cuando están tratando de hacer bien las cosas. Si cometen errores, si ocurren accidentes y se rompen las cosas, no los culpéis. Toda su vida futura depende de la educación que les deis en sus años infantiles. Enseñadles que las facultades de su cuerpo y mente les fueron dadas para ser utilizadas en el servicio del Señor, y que todas pertenecen a él. El Señor da a algunos de estos niños una idea clara y precoz de su voluntad. Padres y maestros, comenzad pronto a enseñar a los niños a cultivar las facultades que Dios les ha dado.—Carta 104, 1897.</a:t>
            </a:r>
          </a:p>
        </p:txBody>
      </p:sp>
      <p:sp>
        <p:nvSpPr>
          <p:cNvPr id="9" name="CuadroTexto 8">
            <a:extLst>
              <a:ext uri="{FF2B5EF4-FFF2-40B4-BE49-F238E27FC236}">
                <a16:creationId xmlns:a16="http://schemas.microsoft.com/office/drawing/2014/main" id="{996DE83D-D3D0-484B-9617-0FFA15C8B0EB}"/>
              </a:ext>
            </a:extLst>
          </p:cNvPr>
          <p:cNvSpPr txBox="1"/>
          <p:nvPr/>
        </p:nvSpPr>
        <p:spPr>
          <a:xfrm>
            <a:off x="142970" y="4470632"/>
            <a:ext cx="5595366" cy="2308324"/>
          </a:xfrm>
          <a:prstGeom prst="rect">
            <a:avLst/>
          </a:prstGeom>
          <a:noFill/>
        </p:spPr>
        <p:txBody>
          <a:bodyPr wrap="square">
            <a:spAutoFit/>
          </a:bodyPr>
          <a:lstStyle/>
          <a:p>
            <a:r>
              <a:rPr lang="es-ES" b="1" dirty="0"/>
              <a:t>Haced agradable la vida de vuestros hijos, y al mismo tiempo </a:t>
            </a:r>
            <a:r>
              <a:rPr lang="es-ES" b="1" dirty="0">
                <a:solidFill>
                  <a:srgbClr val="C00000"/>
                </a:solidFill>
              </a:rPr>
              <a:t>enseñadles a ser obedientes y útiles</a:t>
            </a:r>
            <a:r>
              <a:rPr lang="es-ES" b="1" dirty="0"/>
              <a:t>, cumpliendo pequeñas responsabilidades mientras vosotros lleváis las más grandes. </a:t>
            </a:r>
            <a:r>
              <a:rPr lang="es-ES" b="1" dirty="0">
                <a:solidFill>
                  <a:srgbClr val="C00000"/>
                </a:solidFill>
              </a:rPr>
              <a:t>Educadlos en hábitos de trabajo </a:t>
            </a:r>
            <a:r>
              <a:rPr lang="es-ES" b="1" dirty="0"/>
              <a:t>para que el enemigo no convierta su mente en taller del mal. Dad a vuestros hijos algo en que pensar, algo que hacer, para que estén capacitados para ser útiles en esta vida y en la vida futura.—Manuscrito 62, 1901.</a:t>
            </a:r>
          </a:p>
        </p:txBody>
      </p:sp>
      <p:pic>
        <p:nvPicPr>
          <p:cNvPr id="22" name="Imagen 21">
            <a:extLst>
              <a:ext uri="{FF2B5EF4-FFF2-40B4-BE49-F238E27FC236}">
                <a16:creationId xmlns:a16="http://schemas.microsoft.com/office/drawing/2014/main" id="{FABA8D98-BE9F-D2A9-BF3C-1B8461452C08}"/>
              </a:ext>
            </a:extLst>
          </p:cNvPr>
          <p:cNvPicPr>
            <a:picLocks noChangeAspect="1"/>
          </p:cNvPicPr>
          <p:nvPr/>
        </p:nvPicPr>
        <p:blipFill>
          <a:blip r:embed="rId3"/>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23" name="Imagen 22">
            <a:extLst>
              <a:ext uri="{FF2B5EF4-FFF2-40B4-BE49-F238E27FC236}">
                <a16:creationId xmlns:a16="http://schemas.microsoft.com/office/drawing/2014/main" id="{5BA27A45-5946-19A8-93F6-A30CD792262A}"/>
              </a:ext>
            </a:extLst>
          </p:cNvPr>
          <p:cNvPicPr>
            <a:picLocks noChangeAspect="1"/>
          </p:cNvPicPr>
          <p:nvPr/>
        </p:nvPicPr>
        <p:blipFill>
          <a:blip r:embed="rId4"/>
          <a:stretch>
            <a:fillRect/>
          </a:stretch>
        </p:blipFill>
        <p:spPr>
          <a:xfrm>
            <a:off x="620238" y="183062"/>
            <a:ext cx="2138916" cy="664288"/>
          </a:xfrm>
          <a:prstGeom prst="rect">
            <a:avLst/>
          </a:prstGeom>
        </p:spPr>
      </p:pic>
      <p:pic>
        <p:nvPicPr>
          <p:cNvPr id="28" name="Imagen 27">
            <a:extLst>
              <a:ext uri="{FF2B5EF4-FFF2-40B4-BE49-F238E27FC236}">
                <a16:creationId xmlns:a16="http://schemas.microsoft.com/office/drawing/2014/main" id="{88963130-0AD4-D3E7-B301-66D53C34BC10}"/>
              </a:ext>
            </a:extLst>
          </p:cNvPr>
          <p:cNvPicPr>
            <a:picLocks noChangeAspect="1"/>
          </p:cNvPicPr>
          <p:nvPr/>
        </p:nvPicPr>
        <p:blipFill>
          <a:blip r:embed="rId5"/>
          <a:stretch>
            <a:fillRect/>
          </a:stretch>
        </p:blipFill>
        <p:spPr>
          <a:xfrm>
            <a:off x="287495" y="215130"/>
            <a:ext cx="148968" cy="602641"/>
          </a:xfrm>
          <a:prstGeom prst="rect">
            <a:avLst/>
          </a:prstGeom>
          <a:effectLst>
            <a:innerShdw blurRad="63500" dist="50800" dir="16200000">
              <a:prstClr val="black">
                <a:alpha val="50000"/>
              </a:prstClr>
            </a:innerShdw>
          </a:effectLst>
        </p:spPr>
      </p:pic>
      <p:sp>
        <p:nvSpPr>
          <p:cNvPr id="33" name="CuadroTexto 32">
            <a:extLst>
              <a:ext uri="{FF2B5EF4-FFF2-40B4-BE49-F238E27FC236}">
                <a16:creationId xmlns:a16="http://schemas.microsoft.com/office/drawing/2014/main" id="{41023FFD-A711-F7B4-53F6-AACFAB4B9F54}"/>
              </a:ext>
            </a:extLst>
          </p:cNvPr>
          <p:cNvSpPr txBox="1"/>
          <p:nvPr/>
        </p:nvSpPr>
        <p:spPr>
          <a:xfrm>
            <a:off x="784832" y="283602"/>
            <a:ext cx="1953365"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Utilidad</a:t>
            </a:r>
          </a:p>
        </p:txBody>
      </p:sp>
      <p:pic>
        <p:nvPicPr>
          <p:cNvPr id="39" name="Imagen 38" descr="Niña sentada en un sillón&#10;&#10;Descripción generada automáticamente con confianza media">
            <a:extLst>
              <a:ext uri="{FF2B5EF4-FFF2-40B4-BE49-F238E27FC236}">
                <a16:creationId xmlns:a16="http://schemas.microsoft.com/office/drawing/2014/main" id="{16A4D054-CA83-4D72-891C-3B8758C013FE}"/>
              </a:ext>
            </a:extLst>
          </p:cNvPr>
          <p:cNvPicPr>
            <a:picLocks noChangeAspect="1"/>
          </p:cNvPicPr>
          <p:nvPr/>
        </p:nvPicPr>
        <p:blipFill rotWithShape="1">
          <a:blip r:embed="rId6">
            <a:extLst>
              <a:ext uri="{28A0092B-C50C-407E-A947-70E740481C1C}">
                <a14:useLocalDpi xmlns:a14="http://schemas.microsoft.com/office/drawing/2010/main" val="0"/>
              </a:ext>
            </a:extLst>
          </a:blip>
          <a:srcRect t="4717"/>
          <a:stretch/>
        </p:blipFill>
        <p:spPr>
          <a:xfrm>
            <a:off x="8415814" y="4357072"/>
            <a:ext cx="3633216" cy="2308324"/>
          </a:xfrm>
          <a:prstGeom prst="rect">
            <a:avLst/>
          </a:prstGeom>
          <a:ln w="38100" cap="sq">
            <a:solidFill>
              <a:srgbClr val="EF4721"/>
            </a:solidFill>
            <a:prstDash val="solid"/>
            <a:miter lim="800000"/>
          </a:ln>
          <a:effectLst>
            <a:outerShdw blurRad="50800" dist="38100" dir="2700000" algn="tl" rotWithShape="0">
              <a:srgbClr val="000000">
                <a:alpha val="43000"/>
              </a:srgbClr>
            </a:outerShdw>
          </a:effectLst>
        </p:spPr>
      </p:pic>
      <p:pic>
        <p:nvPicPr>
          <p:cNvPr id="40" name="Imagen 39">
            <a:extLst>
              <a:ext uri="{FF2B5EF4-FFF2-40B4-BE49-F238E27FC236}">
                <a16:creationId xmlns:a16="http://schemas.microsoft.com/office/drawing/2014/main" id="{299C82F6-288B-ECB1-62B0-B89E9F47016A}"/>
              </a:ext>
            </a:extLst>
          </p:cNvPr>
          <p:cNvPicPr>
            <a:picLocks noChangeAspect="1"/>
          </p:cNvPicPr>
          <p:nvPr/>
        </p:nvPicPr>
        <p:blipFill rotWithShape="1">
          <a:blip r:embed="rId7"/>
          <a:srcRect l="6613" r="6613"/>
          <a:stretch/>
        </p:blipFill>
        <p:spPr>
          <a:xfrm>
            <a:off x="5814822" y="4584192"/>
            <a:ext cx="2458023" cy="2081204"/>
          </a:xfrm>
          <a:prstGeom prst="rect">
            <a:avLst/>
          </a:prstGeom>
          <a:ln w="38100" cap="sq">
            <a:solidFill>
              <a:srgbClr val="EF4721"/>
            </a:solidFill>
            <a:prstDash val="solid"/>
            <a:miter lim="800000"/>
          </a:ln>
          <a:effectLst>
            <a:outerShdw blurRad="50800" dist="38100" dir="2700000" algn="tl" rotWithShape="0">
              <a:srgbClr val="000000">
                <a:alpha val="43000"/>
              </a:srgbClr>
            </a:outerShdw>
          </a:effectLst>
        </p:spPr>
      </p:pic>
      <p:pic>
        <p:nvPicPr>
          <p:cNvPr id="42" name="Imagen 41">
            <a:extLst>
              <a:ext uri="{FF2B5EF4-FFF2-40B4-BE49-F238E27FC236}">
                <a16:creationId xmlns:a16="http://schemas.microsoft.com/office/drawing/2014/main" id="{F51A5E4B-32B1-42CE-AC94-C5E7664303B2}"/>
              </a:ext>
            </a:extLst>
          </p:cNvPr>
          <p:cNvPicPr>
            <a:picLocks noChangeAspect="1"/>
          </p:cNvPicPr>
          <p:nvPr/>
        </p:nvPicPr>
        <p:blipFill rotWithShape="1">
          <a:blip r:embed="rId8"/>
          <a:srcRect t="7446" b="-416"/>
          <a:stretch/>
        </p:blipFill>
        <p:spPr>
          <a:xfrm>
            <a:off x="1010184" y="983249"/>
            <a:ext cx="3441564" cy="3400425"/>
          </a:xfrm>
          <a:prstGeom prst="rect">
            <a:avLst/>
          </a:prstGeom>
          <a:ln w="38100" cap="sq">
            <a:solidFill>
              <a:srgbClr val="EF472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034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800" decel="100000"/>
                                        <p:tgtEl>
                                          <p:spTgt spid="23"/>
                                        </p:tgtEl>
                                      </p:cBhvr>
                                    </p:animEffect>
                                    <p:anim calcmode="lin" valueType="num">
                                      <p:cBhvr>
                                        <p:cTn id="8" dur="800" decel="100000" fill="hold"/>
                                        <p:tgtEl>
                                          <p:spTgt spid="23"/>
                                        </p:tgtEl>
                                        <p:attrNameLst>
                                          <p:attrName>style.rotation</p:attrName>
                                        </p:attrNameLst>
                                      </p:cBhvr>
                                      <p:tavLst>
                                        <p:tav tm="0">
                                          <p:val>
                                            <p:fltVal val="-90"/>
                                          </p:val>
                                        </p:tav>
                                        <p:tav tm="100000">
                                          <p:val>
                                            <p:fltVal val="0"/>
                                          </p:val>
                                        </p:tav>
                                      </p:tavLst>
                                    </p:anim>
                                    <p:anim calcmode="lin" valueType="num">
                                      <p:cBhvr>
                                        <p:cTn id="9" dur="800" decel="100000" fill="hold"/>
                                        <p:tgtEl>
                                          <p:spTgt spid="23"/>
                                        </p:tgtEl>
                                        <p:attrNameLst>
                                          <p:attrName>ppt_x</p:attrName>
                                        </p:attrNameLst>
                                      </p:cBhvr>
                                      <p:tavLst>
                                        <p:tav tm="0">
                                          <p:val>
                                            <p:strVal val="#ppt_x+0.4"/>
                                          </p:val>
                                        </p:tav>
                                        <p:tav tm="100000">
                                          <p:val>
                                            <p:strVal val="#ppt_x-0.05"/>
                                          </p:val>
                                        </p:tav>
                                      </p:tavLst>
                                    </p:anim>
                                    <p:anim calcmode="lin" valueType="num">
                                      <p:cBhvr>
                                        <p:cTn id="10" dur="800" decel="100000" fill="hold"/>
                                        <p:tgtEl>
                                          <p:spTgt spid="2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500" fill="hold"/>
                                        <p:tgtEl>
                                          <p:spTgt spid="33"/>
                                        </p:tgtEl>
                                        <p:attrNameLst>
                                          <p:attrName>ppt_w</p:attrName>
                                        </p:attrNameLst>
                                      </p:cBhvr>
                                      <p:tavLst>
                                        <p:tav tm="0">
                                          <p:val>
                                            <p:fltVal val="0"/>
                                          </p:val>
                                        </p:tav>
                                        <p:tav tm="100000">
                                          <p:val>
                                            <p:strVal val="#ppt_w"/>
                                          </p:val>
                                        </p:tav>
                                      </p:tavLst>
                                    </p:anim>
                                    <p:anim calcmode="lin" valueType="num">
                                      <p:cBhvr>
                                        <p:cTn id="17" dur="500" fill="hold"/>
                                        <p:tgtEl>
                                          <p:spTgt spid="33"/>
                                        </p:tgtEl>
                                        <p:attrNameLst>
                                          <p:attrName>ppt_h</p:attrName>
                                        </p:attrNameLst>
                                      </p:cBhvr>
                                      <p:tavLst>
                                        <p:tav tm="0">
                                          <p:val>
                                            <p:fltVal val="0"/>
                                          </p:val>
                                        </p:tav>
                                        <p:tav tm="100000">
                                          <p:val>
                                            <p:strVal val="#ppt_h"/>
                                          </p:val>
                                        </p:tav>
                                      </p:tavLst>
                                    </p:anim>
                                    <p:animEffect transition="in" filter="fade">
                                      <p:cBhvr>
                                        <p:cTn id="18" dur="500"/>
                                        <p:tgtEl>
                                          <p:spTgt spid="33"/>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33"/>
                                        </p:tgtEl>
                                        <p:attrNameLst>
                                          <p:attrName>r</p:attrName>
                                        </p:attrNameLst>
                                      </p:cBhvr>
                                    </p:animRot>
                                    <p:animRot by="-240000">
                                      <p:cBhvr>
                                        <p:cTn id="22" dur="200" fill="hold">
                                          <p:stCondLst>
                                            <p:cond delay="200"/>
                                          </p:stCondLst>
                                        </p:cTn>
                                        <p:tgtEl>
                                          <p:spTgt spid="33"/>
                                        </p:tgtEl>
                                        <p:attrNameLst>
                                          <p:attrName>r</p:attrName>
                                        </p:attrNameLst>
                                      </p:cBhvr>
                                    </p:animRot>
                                    <p:animRot by="240000">
                                      <p:cBhvr>
                                        <p:cTn id="23" dur="200" fill="hold">
                                          <p:stCondLst>
                                            <p:cond delay="400"/>
                                          </p:stCondLst>
                                        </p:cTn>
                                        <p:tgtEl>
                                          <p:spTgt spid="33"/>
                                        </p:tgtEl>
                                        <p:attrNameLst>
                                          <p:attrName>r</p:attrName>
                                        </p:attrNameLst>
                                      </p:cBhvr>
                                    </p:animRot>
                                    <p:animRot by="-240000">
                                      <p:cBhvr>
                                        <p:cTn id="24" dur="200" fill="hold">
                                          <p:stCondLst>
                                            <p:cond delay="600"/>
                                          </p:stCondLst>
                                        </p:cTn>
                                        <p:tgtEl>
                                          <p:spTgt spid="33"/>
                                        </p:tgtEl>
                                        <p:attrNameLst>
                                          <p:attrName>r</p:attrName>
                                        </p:attrNameLst>
                                      </p:cBhvr>
                                    </p:animRot>
                                    <p:animRot by="120000">
                                      <p:cBhvr>
                                        <p:cTn id="25" dur="200" fill="hold">
                                          <p:stCondLst>
                                            <p:cond delay="800"/>
                                          </p:stCondLst>
                                        </p:cTn>
                                        <p:tgtEl>
                                          <p:spTgt spid="33"/>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wipe(left)">
                                      <p:cBhvr>
                                        <p:cTn id="39" dur="500"/>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barn(inVertical)">
                                      <p:cBhvr>
                                        <p:cTn id="44" dur="500"/>
                                        <p:tgtEl>
                                          <p:spTgt spid="40"/>
                                        </p:tgtEl>
                                      </p:cBhvr>
                                    </p:animEffect>
                                  </p:childTnLst>
                                </p:cTn>
                              </p:par>
                              <p:par>
                                <p:cTn id="45" presetID="16" presetClass="entr" presetSubtype="37"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arn(outVertical)">
                                      <p:cBhvr>
                                        <p:cTn id="47" dur="500"/>
                                        <p:tgtEl>
                                          <p:spTgt spid="39"/>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left)">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p:bldP spid="33" grpId="0"/>
      <p:bldP spid="33"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3000"/>
          </a:stretch>
        </a:blipFill>
        <a:effectLst/>
      </p:bgPr>
    </p:bg>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6402BD8E-D1E4-E42A-FC17-6DED8D3FB548}"/>
              </a:ext>
            </a:extLst>
          </p:cNvPr>
          <p:cNvPicPr>
            <a:picLocks noChangeAspect="1"/>
          </p:cNvPicPr>
          <p:nvPr/>
        </p:nvPicPr>
        <p:blipFill>
          <a:blip r:embed="rId4"/>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21" name="Imagen 20">
            <a:extLst>
              <a:ext uri="{FF2B5EF4-FFF2-40B4-BE49-F238E27FC236}">
                <a16:creationId xmlns:a16="http://schemas.microsoft.com/office/drawing/2014/main" id="{D8EF15D0-C712-4C82-701D-4CA1F47E506E}"/>
              </a:ext>
            </a:extLst>
          </p:cNvPr>
          <p:cNvPicPr>
            <a:picLocks noChangeAspect="1"/>
          </p:cNvPicPr>
          <p:nvPr/>
        </p:nvPicPr>
        <p:blipFill>
          <a:blip r:embed="rId5"/>
          <a:stretch>
            <a:fillRect/>
          </a:stretch>
        </p:blipFill>
        <p:spPr>
          <a:xfrm>
            <a:off x="620238" y="183062"/>
            <a:ext cx="2138916" cy="664288"/>
          </a:xfrm>
          <a:prstGeom prst="rect">
            <a:avLst/>
          </a:prstGeom>
        </p:spPr>
      </p:pic>
      <p:pic>
        <p:nvPicPr>
          <p:cNvPr id="22" name="Imagen 21">
            <a:extLst>
              <a:ext uri="{FF2B5EF4-FFF2-40B4-BE49-F238E27FC236}">
                <a16:creationId xmlns:a16="http://schemas.microsoft.com/office/drawing/2014/main" id="{A7CAD5AF-E83C-B3A3-EB59-631E68C39C05}"/>
              </a:ext>
            </a:extLst>
          </p:cNvPr>
          <p:cNvPicPr>
            <a:picLocks noChangeAspect="1"/>
          </p:cNvPicPr>
          <p:nvPr/>
        </p:nvPicPr>
        <p:blipFill>
          <a:blip r:embed="rId6"/>
          <a:stretch>
            <a:fillRect/>
          </a:stretch>
        </p:blipFill>
        <p:spPr>
          <a:xfrm>
            <a:off x="620238" y="969503"/>
            <a:ext cx="2463993" cy="659577"/>
          </a:xfrm>
          <a:prstGeom prst="rect">
            <a:avLst/>
          </a:prstGeom>
        </p:spPr>
      </p:pic>
      <p:pic>
        <p:nvPicPr>
          <p:cNvPr id="26" name="Imagen 25">
            <a:extLst>
              <a:ext uri="{FF2B5EF4-FFF2-40B4-BE49-F238E27FC236}">
                <a16:creationId xmlns:a16="http://schemas.microsoft.com/office/drawing/2014/main" id="{376649E2-3DA1-B35C-DA15-A8A133BC8AD6}"/>
              </a:ext>
            </a:extLst>
          </p:cNvPr>
          <p:cNvPicPr>
            <a:picLocks noChangeAspect="1"/>
          </p:cNvPicPr>
          <p:nvPr/>
        </p:nvPicPr>
        <p:blipFill>
          <a:blip r:embed="rId7"/>
          <a:stretch>
            <a:fillRect/>
          </a:stretch>
        </p:blipFill>
        <p:spPr>
          <a:xfrm>
            <a:off x="287495" y="215130"/>
            <a:ext cx="148968" cy="602641"/>
          </a:xfrm>
          <a:prstGeom prst="rect">
            <a:avLst/>
          </a:prstGeom>
          <a:effectLst>
            <a:innerShdw blurRad="63500" dist="50800" dir="16200000">
              <a:prstClr val="black">
                <a:alpha val="50000"/>
              </a:prstClr>
            </a:innerShdw>
          </a:effectLst>
        </p:spPr>
      </p:pic>
      <p:pic>
        <p:nvPicPr>
          <p:cNvPr id="27" name="Imagen 26">
            <a:extLst>
              <a:ext uri="{FF2B5EF4-FFF2-40B4-BE49-F238E27FC236}">
                <a16:creationId xmlns:a16="http://schemas.microsoft.com/office/drawing/2014/main" id="{1CFD260D-AF5C-57C0-EB1E-98A05BBDF8B9}"/>
              </a:ext>
            </a:extLst>
          </p:cNvPr>
          <p:cNvPicPr>
            <a:picLocks noChangeAspect="1"/>
          </p:cNvPicPr>
          <p:nvPr/>
        </p:nvPicPr>
        <p:blipFill>
          <a:blip r:embed="rId8"/>
          <a:stretch>
            <a:fillRect/>
          </a:stretch>
        </p:blipFill>
        <p:spPr>
          <a:xfrm>
            <a:off x="233326" y="1001020"/>
            <a:ext cx="257307" cy="609412"/>
          </a:xfrm>
          <a:prstGeom prst="rect">
            <a:avLst/>
          </a:prstGeom>
          <a:effectLst>
            <a:innerShdw blurRad="63500" dist="50800" dir="16200000">
              <a:prstClr val="black">
                <a:alpha val="50000"/>
              </a:prstClr>
            </a:innerShdw>
          </a:effectLst>
        </p:spPr>
      </p:pic>
      <p:sp>
        <p:nvSpPr>
          <p:cNvPr id="31" name="CuadroTexto 30">
            <a:extLst>
              <a:ext uri="{FF2B5EF4-FFF2-40B4-BE49-F238E27FC236}">
                <a16:creationId xmlns:a16="http://schemas.microsoft.com/office/drawing/2014/main" id="{3FB164AD-0085-D760-6BB0-C981D43CC192}"/>
              </a:ext>
            </a:extLst>
          </p:cNvPr>
          <p:cNvSpPr txBox="1"/>
          <p:nvPr/>
        </p:nvSpPr>
        <p:spPr>
          <a:xfrm>
            <a:off x="784832" y="283602"/>
            <a:ext cx="1953365"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Utilidad</a:t>
            </a:r>
          </a:p>
        </p:txBody>
      </p:sp>
      <p:sp>
        <p:nvSpPr>
          <p:cNvPr id="32" name="CuadroTexto 31">
            <a:extLst>
              <a:ext uri="{FF2B5EF4-FFF2-40B4-BE49-F238E27FC236}">
                <a16:creationId xmlns:a16="http://schemas.microsoft.com/office/drawing/2014/main" id="{79C63F22-0000-65BA-409D-D8A018F6C253}"/>
              </a:ext>
            </a:extLst>
          </p:cNvPr>
          <p:cNvSpPr txBox="1"/>
          <p:nvPr/>
        </p:nvSpPr>
        <p:spPr>
          <a:xfrm>
            <a:off x="902244" y="1066103"/>
            <a:ext cx="2162581"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Laboriosidad</a:t>
            </a:r>
          </a:p>
        </p:txBody>
      </p:sp>
      <p:sp>
        <p:nvSpPr>
          <p:cNvPr id="37" name="CuadroTexto 36">
            <a:extLst>
              <a:ext uri="{FF2B5EF4-FFF2-40B4-BE49-F238E27FC236}">
                <a16:creationId xmlns:a16="http://schemas.microsoft.com/office/drawing/2014/main" id="{9237A273-F571-64A5-218F-D9B787BE32C7}"/>
              </a:ext>
            </a:extLst>
          </p:cNvPr>
          <p:cNvSpPr txBox="1"/>
          <p:nvPr/>
        </p:nvSpPr>
        <p:spPr>
          <a:xfrm>
            <a:off x="3213836" y="148189"/>
            <a:ext cx="8622649" cy="1477328"/>
          </a:xfrm>
          <a:prstGeom prst="rect">
            <a:avLst/>
          </a:prstGeom>
          <a:noFill/>
        </p:spPr>
        <p:txBody>
          <a:bodyPr wrap="square">
            <a:spAutoFit/>
          </a:bodyPr>
          <a:lstStyle/>
          <a:p>
            <a:r>
              <a:rPr lang="es-ES" b="1" dirty="0"/>
              <a:t>Una de las salvaguardias más seguras de los jóvenes es la ocupación útil. Los niños que han sido </a:t>
            </a:r>
            <a:r>
              <a:rPr lang="es-ES" b="1" dirty="0">
                <a:solidFill>
                  <a:srgbClr val="C00000"/>
                </a:solidFill>
              </a:rPr>
              <a:t>enseñados en hábitos de laboriosidad, de manera que todas sus horas estén dedicadas a ocupaciones útiles y placenteras, no tienen inclinación a quejarse de su suerte ni tienen tiempo para entregarse a sueños ociosos</a:t>
            </a:r>
            <a:r>
              <a:rPr lang="es-ES" b="1" dirty="0"/>
              <a:t>. Corren poco peligro de formar compañías o hábitos viciosos.—Consejos para los Maestros, 94.</a:t>
            </a:r>
          </a:p>
        </p:txBody>
      </p:sp>
      <p:sp>
        <p:nvSpPr>
          <p:cNvPr id="39" name="CuadroTexto 38">
            <a:extLst>
              <a:ext uri="{FF2B5EF4-FFF2-40B4-BE49-F238E27FC236}">
                <a16:creationId xmlns:a16="http://schemas.microsoft.com/office/drawing/2014/main" id="{54266639-3C3A-D3CE-33B4-2CE17D373DDA}"/>
              </a:ext>
            </a:extLst>
          </p:cNvPr>
          <p:cNvSpPr txBox="1"/>
          <p:nvPr/>
        </p:nvSpPr>
        <p:spPr>
          <a:xfrm>
            <a:off x="857639" y="1608888"/>
            <a:ext cx="8727965" cy="1754326"/>
          </a:xfrm>
          <a:prstGeom prst="rect">
            <a:avLst/>
          </a:prstGeom>
          <a:noFill/>
        </p:spPr>
        <p:txBody>
          <a:bodyPr wrap="square">
            <a:spAutoFit/>
          </a:bodyPr>
          <a:lstStyle/>
          <a:p>
            <a:pPr algn="l"/>
            <a:r>
              <a:rPr lang="es-ES" sz="1800" b="1" i="0" u="none" strike="noStrike" baseline="0" dirty="0">
                <a:solidFill>
                  <a:srgbClr val="000000"/>
                </a:solidFill>
                <a:latin typeface="NimbusRomNo9L-Regu"/>
              </a:rPr>
              <a:t>Los padres no pueden cometer un pecado mas grande que descuidar las responsabilidades que Dios les ha dado al dejar a sus hijos sin nada que hacer; porque esos </a:t>
            </a:r>
            <a:r>
              <a:rPr lang="es-ES" sz="1800" b="1" i="0" u="none" strike="noStrike" baseline="0" dirty="0">
                <a:solidFill>
                  <a:srgbClr val="808080"/>
                </a:solidFill>
                <a:latin typeface="NimbusRomNo9L-Regu"/>
              </a:rPr>
              <a:t> </a:t>
            </a:r>
            <a:r>
              <a:rPr lang="es-ES" sz="1800" b="1" i="0" u="none" strike="noStrike" baseline="0" dirty="0">
                <a:solidFill>
                  <a:srgbClr val="000000"/>
                </a:solidFill>
                <a:latin typeface="NimbusRomNo9L-Regu"/>
              </a:rPr>
              <a:t>niños pronto aprenderán a amar la ociosidad y crecerán hasta llegar a ser hombres y mujeres inestables e inútiles… Los jóvenes, en cualquier tarea que emprendan, deberían ser “</a:t>
            </a:r>
            <a:r>
              <a:rPr lang="es-ES" sz="1800" b="1" i="0" u="none" strike="noStrike" baseline="0" dirty="0">
                <a:solidFill>
                  <a:srgbClr val="C00000"/>
                </a:solidFill>
                <a:latin typeface="NimbusRomNo9L-Regu"/>
              </a:rPr>
              <a:t>no perezosos; fervientes en espíritu; sirviendo al Señor</a:t>
            </a:r>
            <a:r>
              <a:rPr lang="es-ES" sz="1800" b="1" i="0" u="none" strike="noStrike" baseline="0" dirty="0">
                <a:solidFill>
                  <a:srgbClr val="000000"/>
                </a:solidFill>
                <a:latin typeface="NimbusRomNo9L-Regu"/>
              </a:rPr>
              <a:t>”; porque el que es infiel en lo poco lo es también en lo mucho.—Manuscrito 117, 1899.</a:t>
            </a:r>
            <a:endParaRPr lang="es-ES" b="1" dirty="0"/>
          </a:p>
        </p:txBody>
      </p:sp>
      <p:sp>
        <p:nvSpPr>
          <p:cNvPr id="43" name="CuadroTexto 42">
            <a:extLst>
              <a:ext uri="{FF2B5EF4-FFF2-40B4-BE49-F238E27FC236}">
                <a16:creationId xmlns:a16="http://schemas.microsoft.com/office/drawing/2014/main" id="{1D980F16-7667-9F08-9DA0-1479E892A4AC}"/>
              </a:ext>
            </a:extLst>
          </p:cNvPr>
          <p:cNvSpPr txBox="1"/>
          <p:nvPr/>
        </p:nvSpPr>
        <p:spPr>
          <a:xfrm>
            <a:off x="857640" y="3293307"/>
            <a:ext cx="8389418" cy="1200329"/>
          </a:xfrm>
          <a:prstGeom prst="rect">
            <a:avLst/>
          </a:prstGeom>
          <a:noFill/>
        </p:spPr>
        <p:txBody>
          <a:bodyPr wrap="square">
            <a:spAutoFit/>
          </a:bodyPr>
          <a:lstStyle/>
          <a:p>
            <a:r>
              <a:rPr lang="es-ES" b="1" dirty="0"/>
              <a:t>¿Por qué </a:t>
            </a:r>
            <a:r>
              <a:rPr lang="es-ES" b="1" dirty="0">
                <a:solidFill>
                  <a:srgbClr val="C00000"/>
                </a:solidFill>
              </a:rPr>
              <a:t>trabajar antes de jugar</a:t>
            </a:r>
            <a:r>
              <a:rPr lang="es-ES" b="1" dirty="0"/>
              <a:t>? Mi madre me enseñó a trabajar. Acostumbraba a preguntarle: “¿Por qué siempre debo trabajar tanto antes de jugar?” “Es para educar y enseñar tu mente para el trabajo útil, y otra cosa más, para mantenerte alejada de las travesuras; y cuando seas grande me agradecerás por ello”.—Manuscrito 19, 1887.</a:t>
            </a:r>
          </a:p>
        </p:txBody>
      </p:sp>
      <p:sp>
        <p:nvSpPr>
          <p:cNvPr id="45" name="CuadroTexto 44">
            <a:extLst>
              <a:ext uri="{FF2B5EF4-FFF2-40B4-BE49-F238E27FC236}">
                <a16:creationId xmlns:a16="http://schemas.microsoft.com/office/drawing/2014/main" id="{2FFDA307-B9A0-1BE9-5D04-F41EF8E26844}"/>
              </a:ext>
            </a:extLst>
          </p:cNvPr>
          <p:cNvSpPr txBox="1"/>
          <p:nvPr/>
        </p:nvSpPr>
        <p:spPr>
          <a:xfrm>
            <a:off x="141312" y="4454793"/>
            <a:ext cx="9105746" cy="1200329"/>
          </a:xfrm>
          <a:prstGeom prst="rect">
            <a:avLst/>
          </a:prstGeom>
          <a:noFill/>
        </p:spPr>
        <p:txBody>
          <a:bodyPr wrap="square">
            <a:spAutoFit/>
          </a:bodyPr>
          <a:lstStyle/>
          <a:p>
            <a:r>
              <a:rPr lang="es-ES" b="1" dirty="0"/>
              <a:t>Hasta donde sea posible, conviene </a:t>
            </a:r>
            <a:r>
              <a:rPr lang="es-ES" b="1" dirty="0">
                <a:solidFill>
                  <a:srgbClr val="C00000"/>
                </a:solidFill>
              </a:rPr>
              <a:t>considerar lo que debe realizarse en todo el día</a:t>
            </a:r>
            <a:r>
              <a:rPr lang="es-ES" b="1" dirty="0"/>
              <a:t>. Anotad</a:t>
            </a:r>
          </a:p>
          <a:p>
            <a:r>
              <a:rPr lang="es-ES" b="1" dirty="0"/>
              <a:t>los diferentes deberes que debéis realizar, y destinad un cierto tiempo para cumplir cada uno de ellos. Haced todo con minuciosidad, pulcritud y prontitud. —</a:t>
            </a:r>
            <a:r>
              <a:rPr lang="es-ES" b="1" dirty="0" err="1"/>
              <a:t>The</a:t>
            </a:r>
            <a:r>
              <a:rPr lang="es-ES" b="1" dirty="0"/>
              <a:t> </a:t>
            </a:r>
            <a:r>
              <a:rPr lang="es-ES" b="1" dirty="0" err="1"/>
              <a:t>Youth’s</a:t>
            </a:r>
            <a:r>
              <a:rPr lang="es-ES" b="1" dirty="0"/>
              <a:t> Instructor, 7 de</a:t>
            </a:r>
          </a:p>
          <a:p>
            <a:r>
              <a:rPr lang="es-ES" b="1" dirty="0"/>
              <a:t>septiembre de 1893.</a:t>
            </a:r>
          </a:p>
        </p:txBody>
      </p:sp>
      <p:sp>
        <p:nvSpPr>
          <p:cNvPr id="47" name="CuadroTexto 46">
            <a:extLst>
              <a:ext uri="{FF2B5EF4-FFF2-40B4-BE49-F238E27FC236}">
                <a16:creationId xmlns:a16="http://schemas.microsoft.com/office/drawing/2014/main" id="{450CE76D-9002-475E-66B3-381CCBC0DB71}"/>
              </a:ext>
            </a:extLst>
          </p:cNvPr>
          <p:cNvSpPr txBox="1"/>
          <p:nvPr/>
        </p:nvSpPr>
        <p:spPr>
          <a:xfrm>
            <a:off x="141312" y="5553779"/>
            <a:ext cx="9600096" cy="1200329"/>
          </a:xfrm>
          <a:prstGeom prst="rect">
            <a:avLst/>
          </a:prstGeom>
          <a:noFill/>
        </p:spPr>
        <p:txBody>
          <a:bodyPr wrap="square">
            <a:spAutoFit/>
          </a:bodyPr>
          <a:lstStyle/>
          <a:p>
            <a:r>
              <a:rPr lang="es-ES" b="1" dirty="0"/>
              <a:t>Enseñemos a nuestros hijitos a ayudarnos mientras sus manos son pequeñas y sus fuerzas son escasas. Impresionemos en su mente el hecho de que </a:t>
            </a:r>
            <a:r>
              <a:rPr lang="es-ES" b="1" dirty="0">
                <a:solidFill>
                  <a:srgbClr val="C00000"/>
                </a:solidFill>
              </a:rPr>
              <a:t>el trabajo ennoblece</a:t>
            </a:r>
            <a:r>
              <a:rPr lang="es-ES" b="1" dirty="0"/>
              <a:t>, que el cielo lo dispuso para el hombre, que le fue dado a Adán en el Edén, como una parte esencial para el desarrollo perdurable de la mente y el cuerpo.—</a:t>
            </a:r>
            <a:r>
              <a:rPr lang="es-ES" b="1" dirty="0" err="1"/>
              <a:t>Pacific</a:t>
            </a:r>
            <a:r>
              <a:rPr lang="es-ES" b="1" dirty="0"/>
              <a:t> </a:t>
            </a:r>
            <a:r>
              <a:rPr lang="es-ES" b="1" dirty="0" err="1"/>
              <a:t>Health</a:t>
            </a:r>
            <a:r>
              <a:rPr lang="es-ES" b="1" dirty="0"/>
              <a:t> </a:t>
            </a:r>
            <a:r>
              <a:rPr lang="es-ES" b="1" dirty="0" err="1"/>
              <a:t>Journal</a:t>
            </a:r>
            <a:r>
              <a:rPr lang="es-ES" b="1" dirty="0"/>
              <a:t>, mayo de 1890.</a:t>
            </a:r>
          </a:p>
        </p:txBody>
      </p:sp>
      <p:pic>
        <p:nvPicPr>
          <p:cNvPr id="3" name="Imagen 2" descr="Un niño con un perro&#10;&#10;Descripción generada automáticamente con confianza baja">
            <a:extLst>
              <a:ext uri="{FF2B5EF4-FFF2-40B4-BE49-F238E27FC236}">
                <a16:creationId xmlns:a16="http://schemas.microsoft.com/office/drawing/2014/main" id="{5376E270-202D-2964-52E7-223F869F2B6E}"/>
              </a:ext>
            </a:extLst>
          </p:cNvPr>
          <p:cNvPicPr>
            <a:picLocks noChangeAspect="1"/>
          </p:cNvPicPr>
          <p:nvPr/>
        </p:nvPicPr>
        <p:blipFill rotWithShape="1">
          <a:blip r:embed="rId9">
            <a:extLst>
              <a:ext uri="{28A0092B-C50C-407E-A947-70E740481C1C}">
                <a14:useLocalDpi xmlns:a14="http://schemas.microsoft.com/office/drawing/2010/main" val="0"/>
              </a:ext>
            </a:extLst>
          </a:blip>
          <a:srcRect t="308" b="1"/>
          <a:stretch/>
        </p:blipFill>
        <p:spPr>
          <a:xfrm>
            <a:off x="9586696" y="1363234"/>
            <a:ext cx="2463992" cy="1731959"/>
          </a:xfrm>
          <a:prstGeom prst="snip2DiagRect">
            <a:avLst/>
          </a:prstGeom>
          <a:solidFill>
            <a:srgbClr val="FFFFFF">
              <a:shade val="85000"/>
            </a:srgbClr>
          </a:solidFill>
          <a:ln w="38100" cap="sq">
            <a:solidFill>
              <a:srgbClr val="B5269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exterior, persona, pasto, azul&#10;&#10;Descripción generada automáticamente">
            <a:extLst>
              <a:ext uri="{FF2B5EF4-FFF2-40B4-BE49-F238E27FC236}">
                <a16:creationId xmlns:a16="http://schemas.microsoft.com/office/drawing/2014/main" id="{F1BE3CBE-2E91-E325-F5C6-CCA98144C010}"/>
              </a:ext>
            </a:extLst>
          </p:cNvPr>
          <p:cNvPicPr>
            <a:picLocks noChangeAspect="1"/>
          </p:cNvPicPr>
          <p:nvPr/>
        </p:nvPicPr>
        <p:blipFill rotWithShape="1">
          <a:blip r:embed="rId10">
            <a:extLst>
              <a:ext uri="{28A0092B-C50C-407E-A947-70E740481C1C}">
                <a14:useLocalDpi xmlns:a14="http://schemas.microsoft.com/office/drawing/2010/main" val="0"/>
              </a:ext>
            </a:extLst>
          </a:blip>
          <a:srcRect t="4395" b="8613"/>
          <a:stretch/>
        </p:blipFill>
        <p:spPr>
          <a:xfrm>
            <a:off x="9585604" y="5288334"/>
            <a:ext cx="2456608" cy="1424712"/>
          </a:xfrm>
          <a:prstGeom prst="snip2DiagRect">
            <a:avLst>
              <a:gd name="adj1" fmla="val 14754"/>
              <a:gd name="adj2" fmla="val 0"/>
            </a:avLst>
          </a:prstGeom>
          <a:solidFill>
            <a:srgbClr val="FFFFFF">
              <a:shade val="85000"/>
            </a:srgbClr>
          </a:solidFill>
          <a:ln w="38100" cap="sq">
            <a:solidFill>
              <a:srgbClr val="B5269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Mujer sentada frente a una mesa con comida&#10;&#10;Descripción generada automáticamente">
            <a:extLst>
              <a:ext uri="{FF2B5EF4-FFF2-40B4-BE49-F238E27FC236}">
                <a16:creationId xmlns:a16="http://schemas.microsoft.com/office/drawing/2014/main" id="{764AD119-A13A-3531-4409-D33C6EB0FF5E}"/>
              </a:ext>
            </a:extLst>
          </p:cNvPr>
          <p:cNvPicPr>
            <a:picLocks noChangeAspect="1"/>
          </p:cNvPicPr>
          <p:nvPr/>
        </p:nvPicPr>
        <p:blipFill rotWithShape="1">
          <a:blip r:embed="rId11">
            <a:extLst>
              <a:ext uri="{28A0092B-C50C-407E-A947-70E740481C1C}">
                <a14:useLocalDpi xmlns:a14="http://schemas.microsoft.com/office/drawing/2010/main" val="0"/>
              </a:ext>
            </a:extLst>
          </a:blip>
          <a:srcRect t="6415"/>
          <a:stretch/>
        </p:blipFill>
        <p:spPr>
          <a:xfrm>
            <a:off x="9393241" y="3196975"/>
            <a:ext cx="2657447" cy="1989577"/>
          </a:xfrm>
          <a:prstGeom prst="snip2DiagRect">
            <a:avLst>
              <a:gd name="adj1" fmla="val 14263"/>
              <a:gd name="adj2" fmla="val 16667"/>
            </a:avLst>
          </a:prstGeom>
          <a:solidFill>
            <a:srgbClr val="FFFFFF">
              <a:shade val="85000"/>
            </a:srgbClr>
          </a:solidFill>
          <a:ln w="38100" cap="sq">
            <a:solidFill>
              <a:srgbClr val="B5269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828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800" decel="100000"/>
                                        <p:tgtEl>
                                          <p:spTgt spid="22"/>
                                        </p:tgtEl>
                                      </p:cBhvr>
                                    </p:animEffect>
                                    <p:anim calcmode="lin" valueType="num">
                                      <p:cBhvr>
                                        <p:cTn id="8" dur="800" decel="100000" fill="hold"/>
                                        <p:tgtEl>
                                          <p:spTgt spid="22"/>
                                        </p:tgtEl>
                                        <p:attrNameLst>
                                          <p:attrName>style.rotation</p:attrName>
                                        </p:attrNameLst>
                                      </p:cBhvr>
                                      <p:tavLst>
                                        <p:tav tm="0">
                                          <p:val>
                                            <p:fltVal val="-90"/>
                                          </p:val>
                                        </p:tav>
                                        <p:tav tm="100000">
                                          <p:val>
                                            <p:fltVal val="0"/>
                                          </p:val>
                                        </p:tav>
                                      </p:tavLst>
                                    </p:anim>
                                    <p:anim calcmode="lin" valueType="num">
                                      <p:cBhvr>
                                        <p:cTn id="9" dur="800" decel="100000" fill="hold"/>
                                        <p:tgtEl>
                                          <p:spTgt spid="22"/>
                                        </p:tgtEl>
                                        <p:attrNameLst>
                                          <p:attrName>ppt_x</p:attrName>
                                        </p:attrNameLst>
                                      </p:cBhvr>
                                      <p:tavLst>
                                        <p:tav tm="0">
                                          <p:val>
                                            <p:strVal val="#ppt_x+0.4"/>
                                          </p:val>
                                        </p:tav>
                                        <p:tav tm="100000">
                                          <p:val>
                                            <p:strVal val="#ppt_x-0.05"/>
                                          </p:val>
                                        </p:tav>
                                      </p:tavLst>
                                    </p:anim>
                                    <p:anim calcmode="lin" valueType="num">
                                      <p:cBhvr>
                                        <p:cTn id="10" dur="800" decel="100000" fill="hold"/>
                                        <p:tgtEl>
                                          <p:spTgt spid="2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p:cTn id="16" dur="500" fill="hold"/>
                                        <p:tgtEl>
                                          <p:spTgt spid="32"/>
                                        </p:tgtEl>
                                        <p:attrNameLst>
                                          <p:attrName>ppt_w</p:attrName>
                                        </p:attrNameLst>
                                      </p:cBhvr>
                                      <p:tavLst>
                                        <p:tav tm="0">
                                          <p:val>
                                            <p:fltVal val="0"/>
                                          </p:val>
                                        </p:tav>
                                        <p:tav tm="100000">
                                          <p:val>
                                            <p:strVal val="#ppt_w"/>
                                          </p:val>
                                        </p:tav>
                                      </p:tavLst>
                                    </p:anim>
                                    <p:anim calcmode="lin" valueType="num">
                                      <p:cBhvr>
                                        <p:cTn id="17" dur="500" fill="hold"/>
                                        <p:tgtEl>
                                          <p:spTgt spid="32"/>
                                        </p:tgtEl>
                                        <p:attrNameLst>
                                          <p:attrName>ppt_h</p:attrName>
                                        </p:attrNameLst>
                                      </p:cBhvr>
                                      <p:tavLst>
                                        <p:tav tm="0">
                                          <p:val>
                                            <p:fltVal val="0"/>
                                          </p:val>
                                        </p:tav>
                                        <p:tav tm="100000">
                                          <p:val>
                                            <p:strVal val="#ppt_h"/>
                                          </p:val>
                                        </p:tav>
                                      </p:tavLst>
                                    </p:anim>
                                    <p:animEffect transition="in" filter="fade">
                                      <p:cBhvr>
                                        <p:cTn id="18" dur="500"/>
                                        <p:tgtEl>
                                          <p:spTgt spid="32"/>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32"/>
                                        </p:tgtEl>
                                        <p:attrNameLst>
                                          <p:attrName>r</p:attrName>
                                        </p:attrNameLst>
                                      </p:cBhvr>
                                    </p:animRot>
                                    <p:animRot by="-240000">
                                      <p:cBhvr>
                                        <p:cTn id="22" dur="200" fill="hold">
                                          <p:stCondLst>
                                            <p:cond delay="200"/>
                                          </p:stCondLst>
                                        </p:cTn>
                                        <p:tgtEl>
                                          <p:spTgt spid="32"/>
                                        </p:tgtEl>
                                        <p:attrNameLst>
                                          <p:attrName>r</p:attrName>
                                        </p:attrNameLst>
                                      </p:cBhvr>
                                    </p:animRot>
                                    <p:animRot by="240000">
                                      <p:cBhvr>
                                        <p:cTn id="23" dur="200" fill="hold">
                                          <p:stCondLst>
                                            <p:cond delay="400"/>
                                          </p:stCondLst>
                                        </p:cTn>
                                        <p:tgtEl>
                                          <p:spTgt spid="32"/>
                                        </p:tgtEl>
                                        <p:attrNameLst>
                                          <p:attrName>r</p:attrName>
                                        </p:attrNameLst>
                                      </p:cBhvr>
                                    </p:animRot>
                                    <p:animRot by="-240000">
                                      <p:cBhvr>
                                        <p:cTn id="24" dur="200" fill="hold">
                                          <p:stCondLst>
                                            <p:cond delay="600"/>
                                          </p:stCondLst>
                                        </p:cTn>
                                        <p:tgtEl>
                                          <p:spTgt spid="32"/>
                                        </p:tgtEl>
                                        <p:attrNameLst>
                                          <p:attrName>r</p:attrName>
                                        </p:attrNameLst>
                                      </p:cBhvr>
                                    </p:animRot>
                                    <p:animRot by="120000">
                                      <p:cBhvr>
                                        <p:cTn id="25" dur="200" fill="hold">
                                          <p:stCondLst>
                                            <p:cond delay="800"/>
                                          </p:stCondLst>
                                        </p:cTn>
                                        <p:tgtEl>
                                          <p:spTgt spid="32"/>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8)">
                                      <p:cBhvr>
                                        <p:cTn id="30" dur="2000"/>
                                        <p:tgtEl>
                                          <p:spTgt spid="3"/>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heel(8)">
                                      <p:cBhvr>
                                        <p:cTn id="39" dur="2000"/>
                                        <p:tgtEl>
                                          <p:spTgt spid="12"/>
                                        </p:tgtEl>
                                      </p:cBhvr>
                                    </p:animEffec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left)">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500"/>
                                        <p:tgtEl>
                                          <p:spTgt spid="4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wipe(left)">
                                      <p:cBhvr>
                                        <p:cTn id="53" dur="500"/>
                                        <p:tgtEl>
                                          <p:spTgt spid="45"/>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8"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heel(8)">
                                      <p:cBhvr>
                                        <p:cTn id="58" dur="2000"/>
                                        <p:tgtEl>
                                          <p:spTgt spid="7"/>
                                        </p:tgtEl>
                                      </p:cBhvr>
                                    </p:animEffect>
                                  </p:childTnLst>
                                </p:cTn>
                              </p:par>
                            </p:childTnLst>
                          </p:cTn>
                        </p:par>
                        <p:par>
                          <p:cTn id="59" fill="hold">
                            <p:stCondLst>
                              <p:cond delay="2000"/>
                            </p:stCondLst>
                            <p:childTnLst>
                              <p:par>
                                <p:cTn id="60" presetID="22" presetClass="entr" presetSubtype="8" fill="hold" grpId="0" nodeType="after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wipe(left)">
                                      <p:cBhvr>
                                        <p:cTn id="6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7" grpId="0"/>
      <p:bldP spid="39" grpId="0"/>
      <p:bldP spid="43" grpId="0"/>
      <p:bldP spid="45" grpId="0"/>
      <p:bldP spid="4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3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4E2592-804C-6FEB-EA4F-1B10C1DF8C24}"/>
              </a:ext>
            </a:extLst>
          </p:cNvPr>
          <p:cNvPicPr>
            <a:picLocks noChangeAspect="1"/>
          </p:cNvPicPr>
          <p:nvPr/>
        </p:nvPicPr>
        <p:blipFill>
          <a:blip r:embed="rId4"/>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081FE4AA-98CD-B1B8-331B-7B29B9D43297}"/>
              </a:ext>
            </a:extLst>
          </p:cNvPr>
          <p:cNvPicPr>
            <a:picLocks noChangeAspect="1"/>
          </p:cNvPicPr>
          <p:nvPr/>
        </p:nvPicPr>
        <p:blipFill>
          <a:blip r:embed="rId5"/>
          <a:stretch>
            <a:fillRect/>
          </a:stretch>
        </p:blipFill>
        <p:spPr>
          <a:xfrm>
            <a:off x="620238" y="183062"/>
            <a:ext cx="2138916" cy="664288"/>
          </a:xfrm>
          <a:prstGeom prst="rect">
            <a:avLst/>
          </a:prstGeom>
        </p:spPr>
      </p:pic>
      <p:pic>
        <p:nvPicPr>
          <p:cNvPr id="6" name="Imagen 5">
            <a:extLst>
              <a:ext uri="{FF2B5EF4-FFF2-40B4-BE49-F238E27FC236}">
                <a16:creationId xmlns:a16="http://schemas.microsoft.com/office/drawing/2014/main" id="{52E85341-D724-9F68-9B94-F146E40B4BB9}"/>
              </a:ext>
            </a:extLst>
          </p:cNvPr>
          <p:cNvPicPr>
            <a:picLocks noChangeAspect="1"/>
          </p:cNvPicPr>
          <p:nvPr/>
        </p:nvPicPr>
        <p:blipFill>
          <a:blip r:embed="rId6"/>
          <a:stretch>
            <a:fillRect/>
          </a:stretch>
        </p:blipFill>
        <p:spPr>
          <a:xfrm>
            <a:off x="620238" y="969503"/>
            <a:ext cx="2463993" cy="659577"/>
          </a:xfrm>
          <a:prstGeom prst="rect">
            <a:avLst/>
          </a:prstGeom>
        </p:spPr>
      </p:pic>
      <p:pic>
        <p:nvPicPr>
          <p:cNvPr id="7" name="Imagen 6">
            <a:extLst>
              <a:ext uri="{FF2B5EF4-FFF2-40B4-BE49-F238E27FC236}">
                <a16:creationId xmlns:a16="http://schemas.microsoft.com/office/drawing/2014/main" id="{AC8D7F7F-A93F-45EF-0541-A8A8F2DE5D68}"/>
              </a:ext>
            </a:extLst>
          </p:cNvPr>
          <p:cNvPicPr>
            <a:picLocks noChangeAspect="1"/>
          </p:cNvPicPr>
          <p:nvPr/>
        </p:nvPicPr>
        <p:blipFill>
          <a:blip r:embed="rId7"/>
          <a:stretch>
            <a:fillRect/>
          </a:stretch>
        </p:blipFill>
        <p:spPr>
          <a:xfrm>
            <a:off x="620238" y="1751233"/>
            <a:ext cx="2789070" cy="664288"/>
          </a:xfrm>
          <a:prstGeom prst="rect">
            <a:avLst/>
          </a:prstGeom>
        </p:spPr>
      </p:pic>
      <p:pic>
        <p:nvPicPr>
          <p:cNvPr id="10" name="Imagen 9">
            <a:extLst>
              <a:ext uri="{FF2B5EF4-FFF2-40B4-BE49-F238E27FC236}">
                <a16:creationId xmlns:a16="http://schemas.microsoft.com/office/drawing/2014/main" id="{27960182-2E7C-457A-EB71-B0CE2C0F4693}"/>
              </a:ext>
            </a:extLst>
          </p:cNvPr>
          <p:cNvPicPr>
            <a:picLocks noChangeAspect="1"/>
          </p:cNvPicPr>
          <p:nvPr/>
        </p:nvPicPr>
        <p:blipFill>
          <a:blip r:embed="rId8"/>
          <a:stretch>
            <a:fillRect/>
          </a:stretch>
        </p:blipFill>
        <p:spPr>
          <a:xfrm>
            <a:off x="287495" y="215130"/>
            <a:ext cx="148968" cy="602641"/>
          </a:xfrm>
          <a:prstGeom prst="rect">
            <a:avLst/>
          </a:prstGeom>
          <a:effectLst>
            <a:innerShdw blurRad="63500" dist="50800" dir="16200000">
              <a:prstClr val="black">
                <a:alpha val="50000"/>
              </a:prstClr>
            </a:innerShdw>
          </a:effectLst>
        </p:spPr>
      </p:pic>
      <p:pic>
        <p:nvPicPr>
          <p:cNvPr id="11" name="Imagen 10">
            <a:extLst>
              <a:ext uri="{FF2B5EF4-FFF2-40B4-BE49-F238E27FC236}">
                <a16:creationId xmlns:a16="http://schemas.microsoft.com/office/drawing/2014/main" id="{11C6BE75-EC4D-F98E-14DA-9C03163CEFBF}"/>
              </a:ext>
            </a:extLst>
          </p:cNvPr>
          <p:cNvPicPr>
            <a:picLocks noChangeAspect="1"/>
          </p:cNvPicPr>
          <p:nvPr/>
        </p:nvPicPr>
        <p:blipFill>
          <a:blip r:embed="rId9"/>
          <a:stretch>
            <a:fillRect/>
          </a:stretch>
        </p:blipFill>
        <p:spPr>
          <a:xfrm>
            <a:off x="233326" y="1001020"/>
            <a:ext cx="257307" cy="609412"/>
          </a:xfrm>
          <a:prstGeom prst="rect">
            <a:avLst/>
          </a:prstGeom>
          <a:effectLst>
            <a:innerShdw blurRad="63500" dist="50800" dir="16200000">
              <a:prstClr val="black">
                <a:alpha val="50000"/>
              </a:prstClr>
            </a:innerShdw>
          </a:effectLst>
        </p:spPr>
      </p:pic>
      <p:pic>
        <p:nvPicPr>
          <p:cNvPr id="12" name="Imagen 11">
            <a:extLst>
              <a:ext uri="{FF2B5EF4-FFF2-40B4-BE49-F238E27FC236}">
                <a16:creationId xmlns:a16="http://schemas.microsoft.com/office/drawing/2014/main" id="{CE084456-3504-31CF-7133-5E3124C3DD5D}"/>
              </a:ext>
            </a:extLst>
          </p:cNvPr>
          <p:cNvPicPr>
            <a:picLocks noChangeAspect="1"/>
          </p:cNvPicPr>
          <p:nvPr/>
        </p:nvPicPr>
        <p:blipFill>
          <a:blip r:embed="rId10"/>
          <a:stretch>
            <a:fillRect/>
          </a:stretch>
        </p:blipFill>
        <p:spPr>
          <a:xfrm>
            <a:off x="233326" y="1793681"/>
            <a:ext cx="257307" cy="622954"/>
          </a:xfrm>
          <a:prstGeom prst="rect">
            <a:avLst/>
          </a:prstGeom>
          <a:effectLst>
            <a:innerShdw blurRad="63500" dist="50800" dir="16200000">
              <a:prstClr val="black">
                <a:alpha val="50000"/>
              </a:prstClr>
            </a:innerShdw>
          </a:effectLst>
        </p:spPr>
      </p:pic>
      <p:sp>
        <p:nvSpPr>
          <p:cNvPr id="15" name="CuadroTexto 14">
            <a:extLst>
              <a:ext uri="{FF2B5EF4-FFF2-40B4-BE49-F238E27FC236}">
                <a16:creationId xmlns:a16="http://schemas.microsoft.com/office/drawing/2014/main" id="{E08242E4-D505-5257-3DE3-B874CDFB789E}"/>
              </a:ext>
            </a:extLst>
          </p:cNvPr>
          <p:cNvSpPr txBox="1"/>
          <p:nvPr/>
        </p:nvSpPr>
        <p:spPr>
          <a:xfrm>
            <a:off x="784832" y="283602"/>
            <a:ext cx="1953365"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Utilidad</a:t>
            </a:r>
          </a:p>
        </p:txBody>
      </p:sp>
      <p:sp>
        <p:nvSpPr>
          <p:cNvPr id="16" name="CuadroTexto 15">
            <a:extLst>
              <a:ext uri="{FF2B5EF4-FFF2-40B4-BE49-F238E27FC236}">
                <a16:creationId xmlns:a16="http://schemas.microsoft.com/office/drawing/2014/main" id="{1E64758F-4FFE-083E-9C2B-055774650F81}"/>
              </a:ext>
            </a:extLst>
          </p:cNvPr>
          <p:cNvSpPr txBox="1"/>
          <p:nvPr/>
        </p:nvSpPr>
        <p:spPr>
          <a:xfrm>
            <a:off x="902244" y="1066103"/>
            <a:ext cx="2162581"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Laboriosidad</a:t>
            </a:r>
          </a:p>
        </p:txBody>
      </p:sp>
      <p:sp>
        <p:nvSpPr>
          <p:cNvPr id="17" name="CuadroTexto 16">
            <a:extLst>
              <a:ext uri="{FF2B5EF4-FFF2-40B4-BE49-F238E27FC236}">
                <a16:creationId xmlns:a16="http://schemas.microsoft.com/office/drawing/2014/main" id="{67127AAD-ACDD-850F-13D9-28623E2FBE1F}"/>
              </a:ext>
            </a:extLst>
          </p:cNvPr>
          <p:cNvSpPr txBox="1"/>
          <p:nvPr/>
        </p:nvSpPr>
        <p:spPr>
          <a:xfrm>
            <a:off x="784832" y="1762158"/>
            <a:ext cx="2624476" cy="712183"/>
          </a:xfrm>
          <a:prstGeom prst="rect">
            <a:avLst/>
          </a:prstGeom>
          <a:noFill/>
        </p:spPr>
        <p:txBody>
          <a:bodyPr wrap="square">
            <a:spAutoFit/>
          </a:bodyPr>
          <a:lstStyle/>
          <a:p>
            <a:pPr algn="ctr">
              <a:lnSpc>
                <a:spcPts val="2400"/>
              </a:lnSpc>
            </a:pPr>
            <a:r>
              <a:rPr lang="es-ES" sz="2400" b="1" dirty="0">
                <a:solidFill>
                  <a:schemeClr val="bg1"/>
                </a:solidFill>
                <a:effectLst>
                  <a:outerShdw blurRad="38100" dist="38100" dir="2700000" algn="tl">
                    <a:srgbClr val="000000">
                      <a:alpha val="43137"/>
                    </a:srgbClr>
                  </a:outerShdw>
                </a:effectLst>
              </a:rPr>
              <a:t>Diligencia y Perseverancia</a:t>
            </a:r>
          </a:p>
        </p:txBody>
      </p:sp>
      <p:sp>
        <p:nvSpPr>
          <p:cNvPr id="21" name="CuadroTexto 20">
            <a:extLst>
              <a:ext uri="{FF2B5EF4-FFF2-40B4-BE49-F238E27FC236}">
                <a16:creationId xmlns:a16="http://schemas.microsoft.com/office/drawing/2014/main" id="{E020FE3C-CD88-90DF-064A-B8BCE873BE02}"/>
              </a:ext>
            </a:extLst>
          </p:cNvPr>
          <p:cNvSpPr txBox="1"/>
          <p:nvPr/>
        </p:nvSpPr>
        <p:spPr>
          <a:xfrm>
            <a:off x="3409308" y="103892"/>
            <a:ext cx="8880228" cy="2585323"/>
          </a:xfrm>
          <a:prstGeom prst="rect">
            <a:avLst/>
          </a:prstGeom>
          <a:noFill/>
        </p:spPr>
        <p:txBody>
          <a:bodyPr wrap="square">
            <a:spAutoFit/>
          </a:bodyPr>
          <a:lstStyle/>
          <a:p>
            <a:r>
              <a:rPr lang="es-ES" b="1" dirty="0"/>
              <a:t>Con frecuencia los niños comienzan un trabajo con entusiasmo, pero de pronto se confunden o se cansan de él y quieren cambiar y realizar alguna cosa nueva. Así pueden comenzar varias cosas, desanimarse y abandonarlas; y así pasan de una cosa a otra sin perfeccionar ninguna. Los padres no deberían permitirles que esa tendencia al cambio domine a sus hijos. No deberían recargarse con otras cosas de modo que no tengan tiempo para disciplinar y desarrollar con paciencia su mente. </a:t>
            </a:r>
            <a:r>
              <a:rPr lang="es-ES" b="1" dirty="0">
                <a:solidFill>
                  <a:srgbClr val="C00000"/>
                </a:solidFill>
              </a:rPr>
              <a:t>Unas pocas palabras de ánimo, o un poco de ayuda en el momento debido, puede ayudarles a superar sus dificultades y desánimos</a:t>
            </a:r>
            <a:r>
              <a:rPr lang="es-ES" b="1" dirty="0"/>
              <a:t>; y la satisfacción que obtendrán de ver que la tarea ha sido completada los estimulará a mayores realizaciones.</a:t>
            </a:r>
            <a:r>
              <a:rPr lang="en-US" b="1" dirty="0"/>
              <a:t>—Testimonies for the Church 1:392, 393.</a:t>
            </a:r>
          </a:p>
        </p:txBody>
      </p:sp>
      <p:sp>
        <p:nvSpPr>
          <p:cNvPr id="23" name="CuadroTexto 22">
            <a:extLst>
              <a:ext uri="{FF2B5EF4-FFF2-40B4-BE49-F238E27FC236}">
                <a16:creationId xmlns:a16="http://schemas.microsoft.com/office/drawing/2014/main" id="{C81B44FE-FECA-1337-21FC-B83D3DE5CEEB}"/>
              </a:ext>
            </a:extLst>
          </p:cNvPr>
          <p:cNvSpPr txBox="1"/>
          <p:nvPr/>
        </p:nvSpPr>
        <p:spPr>
          <a:xfrm>
            <a:off x="989269" y="2597290"/>
            <a:ext cx="10875264" cy="1200329"/>
          </a:xfrm>
          <a:prstGeom prst="rect">
            <a:avLst/>
          </a:prstGeom>
          <a:noFill/>
        </p:spPr>
        <p:txBody>
          <a:bodyPr wrap="square">
            <a:spAutoFit/>
          </a:bodyPr>
          <a:lstStyle/>
          <a:p>
            <a:r>
              <a:rPr lang="es-ES" b="1" dirty="0"/>
              <a:t>Dejar que un niño tome una o dos horas para hacer un trabajo que podría hacerse fácilmente en media hora, es permitirle formar hábitos dilatorios. </a:t>
            </a:r>
            <a:r>
              <a:rPr lang="es-ES" b="1" dirty="0">
                <a:solidFill>
                  <a:srgbClr val="C00000"/>
                </a:solidFill>
              </a:rPr>
              <a:t>Los hábitos de laboriosidad y de esmero serán una bendición</a:t>
            </a:r>
            <a:r>
              <a:rPr lang="es-ES" b="1" dirty="0"/>
              <a:t> indecible para los jóvenes en la escuela mayor de la vida, en la cual han de entrar cuando tengan más edad.—Consejos para los Maestros, 94, 95.</a:t>
            </a:r>
          </a:p>
        </p:txBody>
      </p:sp>
      <p:sp>
        <p:nvSpPr>
          <p:cNvPr id="25" name="CuadroTexto 24">
            <a:extLst>
              <a:ext uri="{FF2B5EF4-FFF2-40B4-BE49-F238E27FC236}">
                <a16:creationId xmlns:a16="http://schemas.microsoft.com/office/drawing/2014/main" id="{27E63B3D-AF93-7C7D-5A5F-50E8B875BD21}"/>
              </a:ext>
            </a:extLst>
          </p:cNvPr>
          <p:cNvSpPr txBox="1"/>
          <p:nvPr/>
        </p:nvSpPr>
        <p:spPr>
          <a:xfrm>
            <a:off x="4869400" y="3564494"/>
            <a:ext cx="7199569" cy="2031325"/>
          </a:xfrm>
          <a:prstGeom prst="rect">
            <a:avLst/>
          </a:prstGeom>
          <a:noFill/>
        </p:spPr>
        <p:txBody>
          <a:bodyPr wrap="square">
            <a:spAutoFit/>
          </a:bodyPr>
          <a:lstStyle/>
          <a:p>
            <a:r>
              <a:rPr lang="es-ES" b="1" dirty="0">
                <a:solidFill>
                  <a:srgbClr val="C00000"/>
                </a:solidFill>
              </a:rPr>
              <a:t>Nunca desestiméis la importancia de las cosas pequeñas.</a:t>
            </a:r>
            <a:r>
              <a:rPr lang="es-ES" b="1" dirty="0"/>
              <a:t> Las cosas pequeñas proporcionan la verdadera disciplina de la vida. Mediante ellas el alma es enseñada para que crezca a la semejanza de Cristo, o para que lleve la semejanza del maligno. Dios nos ayude a cultivar hábitos de pensar, hablar, mirar, y actuar que testificarán delante de todos que hemos estado con Jesús y aprendido de él.—</a:t>
            </a:r>
            <a:r>
              <a:rPr lang="es-ES" b="1" dirty="0" err="1"/>
              <a:t>The</a:t>
            </a:r>
            <a:r>
              <a:rPr lang="es-ES" b="1" dirty="0"/>
              <a:t> </a:t>
            </a:r>
            <a:r>
              <a:rPr lang="es-ES" b="1" dirty="0" err="1"/>
              <a:t>Youth’s</a:t>
            </a:r>
            <a:r>
              <a:rPr lang="es-ES" b="1" dirty="0"/>
              <a:t> Instructor, 9 de marzo de 1893. </a:t>
            </a:r>
          </a:p>
        </p:txBody>
      </p:sp>
      <p:sp>
        <p:nvSpPr>
          <p:cNvPr id="27" name="CuadroTexto 26">
            <a:extLst>
              <a:ext uri="{FF2B5EF4-FFF2-40B4-BE49-F238E27FC236}">
                <a16:creationId xmlns:a16="http://schemas.microsoft.com/office/drawing/2014/main" id="{ECBE31C8-3261-C862-AF74-08FE5594662E}"/>
              </a:ext>
            </a:extLst>
          </p:cNvPr>
          <p:cNvSpPr txBox="1"/>
          <p:nvPr/>
        </p:nvSpPr>
        <p:spPr>
          <a:xfrm>
            <a:off x="4888114" y="5543269"/>
            <a:ext cx="7215986" cy="1200329"/>
          </a:xfrm>
          <a:prstGeom prst="rect">
            <a:avLst/>
          </a:prstGeom>
          <a:noFill/>
        </p:spPr>
        <p:txBody>
          <a:bodyPr wrap="square">
            <a:spAutoFit/>
          </a:bodyPr>
          <a:lstStyle/>
          <a:p>
            <a:r>
              <a:rPr lang="es-ES" b="1" dirty="0"/>
              <a:t>Enséñese al niño y al joven que </a:t>
            </a:r>
            <a:r>
              <a:rPr lang="es-ES" b="1" dirty="0">
                <a:solidFill>
                  <a:srgbClr val="C00000"/>
                </a:solidFill>
              </a:rPr>
              <a:t>todo error, toda falta, toda dificultad vencida, llega a ser un peldaño hacia las cosas mejores y más elevadas. </a:t>
            </a:r>
            <a:r>
              <a:rPr lang="es-ES" b="1" dirty="0"/>
              <a:t>Por medio de tales vicisitudes han logrado éxito todos los que han hecho de la vida algo digno de ser vivido.—Consejos para los Maestros, 49.</a:t>
            </a:r>
          </a:p>
        </p:txBody>
      </p:sp>
      <p:pic>
        <p:nvPicPr>
          <p:cNvPr id="5" name="Imagen 4" descr="Mujer sentada en un escritorio&#10;&#10;Descripción generada automáticamente con confianza media">
            <a:extLst>
              <a:ext uri="{FF2B5EF4-FFF2-40B4-BE49-F238E27FC236}">
                <a16:creationId xmlns:a16="http://schemas.microsoft.com/office/drawing/2014/main" id="{8A6954B3-7BAF-1811-CF6A-274D6BE8A574}"/>
              </a:ext>
            </a:extLst>
          </p:cNvPr>
          <p:cNvPicPr>
            <a:picLocks noChangeAspect="1"/>
          </p:cNvPicPr>
          <p:nvPr/>
        </p:nvPicPr>
        <p:blipFill rotWithShape="1">
          <a:blip r:embed="rId11">
            <a:extLst>
              <a:ext uri="{28A0092B-C50C-407E-A947-70E740481C1C}">
                <a14:useLocalDpi xmlns:a14="http://schemas.microsoft.com/office/drawing/2010/main" val="0"/>
              </a:ext>
            </a:extLst>
          </a:blip>
          <a:srcRect t="1555" b="1555"/>
          <a:stretch/>
        </p:blipFill>
        <p:spPr>
          <a:xfrm>
            <a:off x="975814" y="3885231"/>
            <a:ext cx="3752210" cy="2726646"/>
          </a:xfrm>
          <a:prstGeom prst="rect">
            <a:avLst/>
          </a:prstGeom>
          <a:ln w="88900" cap="sq" cmpd="thickThin">
            <a:solidFill>
              <a:srgbClr val="4A37A5"/>
            </a:solidFill>
            <a:prstDash val="solid"/>
            <a:miter lim="800000"/>
          </a:ln>
          <a:effectLst>
            <a:innerShdw blurRad="76200">
              <a:srgbClr val="000000"/>
            </a:innerShdw>
          </a:effectLst>
        </p:spPr>
      </p:pic>
    </p:spTree>
    <p:extLst>
      <p:ext uri="{BB962C8B-B14F-4D97-AF65-F5344CB8AC3E}">
        <p14:creationId xmlns:p14="http://schemas.microsoft.com/office/powerpoint/2010/main" val="4005881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17"/>
                                        </p:tgtEl>
                                        <p:attrNameLst>
                                          <p:attrName>r</p:attrName>
                                        </p:attrNameLst>
                                      </p:cBhvr>
                                    </p:animRot>
                                    <p:animRot by="-240000">
                                      <p:cBhvr>
                                        <p:cTn id="22" dur="200" fill="hold">
                                          <p:stCondLst>
                                            <p:cond delay="200"/>
                                          </p:stCondLst>
                                        </p:cTn>
                                        <p:tgtEl>
                                          <p:spTgt spid="17"/>
                                        </p:tgtEl>
                                        <p:attrNameLst>
                                          <p:attrName>r</p:attrName>
                                        </p:attrNameLst>
                                      </p:cBhvr>
                                    </p:animRot>
                                    <p:animRot by="240000">
                                      <p:cBhvr>
                                        <p:cTn id="23" dur="200" fill="hold">
                                          <p:stCondLst>
                                            <p:cond delay="400"/>
                                          </p:stCondLst>
                                        </p:cTn>
                                        <p:tgtEl>
                                          <p:spTgt spid="17"/>
                                        </p:tgtEl>
                                        <p:attrNameLst>
                                          <p:attrName>r</p:attrName>
                                        </p:attrNameLst>
                                      </p:cBhvr>
                                    </p:animRot>
                                    <p:animRot by="-240000">
                                      <p:cBhvr>
                                        <p:cTn id="24" dur="200" fill="hold">
                                          <p:stCondLst>
                                            <p:cond delay="600"/>
                                          </p:stCondLst>
                                        </p:cTn>
                                        <p:tgtEl>
                                          <p:spTgt spid="17"/>
                                        </p:tgtEl>
                                        <p:attrNameLst>
                                          <p:attrName>r</p:attrName>
                                        </p:attrNameLst>
                                      </p:cBhvr>
                                    </p:animRot>
                                    <p:animRot by="120000">
                                      <p:cBhvr>
                                        <p:cTn id="25" dur="200" fill="hold">
                                          <p:stCondLst>
                                            <p:cond delay="800"/>
                                          </p:stCondLst>
                                        </p:cTn>
                                        <p:tgtEl>
                                          <p:spTgt spid="17"/>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amond(in)">
                                      <p:cBhvr>
                                        <p:cTn id="30" dur="2000"/>
                                        <p:tgtEl>
                                          <p:spTgt spid="5"/>
                                        </p:tgtEl>
                                      </p:cBhvr>
                                    </p:animEffect>
                                  </p:childTnLst>
                                </p:cTn>
                              </p:par>
                            </p:childTnLst>
                          </p:cTn>
                        </p:par>
                        <p:par>
                          <p:cTn id="31" fill="hold">
                            <p:stCondLst>
                              <p:cond delay="2000"/>
                            </p:stCondLst>
                            <p:childTnLst>
                              <p:par>
                                <p:cTn id="32" presetID="22" presetClass="entr" presetSubtype="8"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21" grpId="0"/>
      <p:bldP spid="23" grpId="0"/>
      <p:bldP spid="25"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3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06772C5-42B5-D48A-33A4-BDA06F5D30D7}"/>
              </a:ext>
            </a:extLst>
          </p:cNvPr>
          <p:cNvPicPr>
            <a:picLocks noChangeAspect="1"/>
          </p:cNvPicPr>
          <p:nvPr/>
        </p:nvPicPr>
        <p:blipFill>
          <a:blip r:embed="rId4"/>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EFFCFC90-D0A7-14F9-B0D2-EE8EB3D996B5}"/>
              </a:ext>
            </a:extLst>
          </p:cNvPr>
          <p:cNvPicPr>
            <a:picLocks noChangeAspect="1"/>
          </p:cNvPicPr>
          <p:nvPr/>
        </p:nvPicPr>
        <p:blipFill>
          <a:blip r:embed="rId5"/>
          <a:stretch>
            <a:fillRect/>
          </a:stretch>
        </p:blipFill>
        <p:spPr>
          <a:xfrm>
            <a:off x="620238" y="183062"/>
            <a:ext cx="2138916" cy="664288"/>
          </a:xfrm>
          <a:prstGeom prst="rect">
            <a:avLst/>
          </a:prstGeom>
        </p:spPr>
      </p:pic>
      <p:pic>
        <p:nvPicPr>
          <p:cNvPr id="6" name="Imagen 5">
            <a:extLst>
              <a:ext uri="{FF2B5EF4-FFF2-40B4-BE49-F238E27FC236}">
                <a16:creationId xmlns:a16="http://schemas.microsoft.com/office/drawing/2014/main" id="{44094D7F-7F6E-8665-47FB-A9CE798BCCEF}"/>
              </a:ext>
            </a:extLst>
          </p:cNvPr>
          <p:cNvPicPr>
            <a:picLocks noChangeAspect="1"/>
          </p:cNvPicPr>
          <p:nvPr/>
        </p:nvPicPr>
        <p:blipFill>
          <a:blip r:embed="rId6"/>
          <a:stretch>
            <a:fillRect/>
          </a:stretch>
        </p:blipFill>
        <p:spPr>
          <a:xfrm>
            <a:off x="620238" y="969503"/>
            <a:ext cx="2463993" cy="659577"/>
          </a:xfrm>
          <a:prstGeom prst="rect">
            <a:avLst/>
          </a:prstGeom>
        </p:spPr>
      </p:pic>
      <p:pic>
        <p:nvPicPr>
          <p:cNvPr id="7" name="Imagen 6">
            <a:extLst>
              <a:ext uri="{FF2B5EF4-FFF2-40B4-BE49-F238E27FC236}">
                <a16:creationId xmlns:a16="http://schemas.microsoft.com/office/drawing/2014/main" id="{A45266B6-7EFE-FD2C-8255-212987179EFB}"/>
              </a:ext>
            </a:extLst>
          </p:cNvPr>
          <p:cNvPicPr>
            <a:picLocks noChangeAspect="1"/>
          </p:cNvPicPr>
          <p:nvPr/>
        </p:nvPicPr>
        <p:blipFill>
          <a:blip r:embed="rId7"/>
          <a:stretch>
            <a:fillRect/>
          </a:stretch>
        </p:blipFill>
        <p:spPr>
          <a:xfrm>
            <a:off x="620238" y="1751233"/>
            <a:ext cx="2789070" cy="664288"/>
          </a:xfrm>
          <a:prstGeom prst="rect">
            <a:avLst/>
          </a:prstGeom>
        </p:spPr>
      </p:pic>
      <p:pic>
        <p:nvPicPr>
          <p:cNvPr id="8" name="Imagen 7">
            <a:extLst>
              <a:ext uri="{FF2B5EF4-FFF2-40B4-BE49-F238E27FC236}">
                <a16:creationId xmlns:a16="http://schemas.microsoft.com/office/drawing/2014/main" id="{1E636CC0-09C9-5A01-8C05-FD293C8D95E4}"/>
              </a:ext>
            </a:extLst>
          </p:cNvPr>
          <p:cNvPicPr>
            <a:picLocks noChangeAspect="1"/>
          </p:cNvPicPr>
          <p:nvPr/>
        </p:nvPicPr>
        <p:blipFill>
          <a:blip r:embed="rId8"/>
          <a:stretch>
            <a:fillRect/>
          </a:stretch>
        </p:blipFill>
        <p:spPr>
          <a:xfrm>
            <a:off x="640384" y="2537674"/>
            <a:ext cx="3297631" cy="664288"/>
          </a:xfrm>
          <a:prstGeom prst="rect">
            <a:avLst/>
          </a:prstGeom>
        </p:spPr>
      </p:pic>
      <p:pic>
        <p:nvPicPr>
          <p:cNvPr id="10" name="Imagen 9">
            <a:extLst>
              <a:ext uri="{FF2B5EF4-FFF2-40B4-BE49-F238E27FC236}">
                <a16:creationId xmlns:a16="http://schemas.microsoft.com/office/drawing/2014/main" id="{047C3797-F1D3-7007-B5C3-B20520CC0705}"/>
              </a:ext>
            </a:extLst>
          </p:cNvPr>
          <p:cNvPicPr>
            <a:picLocks noChangeAspect="1"/>
          </p:cNvPicPr>
          <p:nvPr/>
        </p:nvPicPr>
        <p:blipFill>
          <a:blip r:embed="rId9"/>
          <a:stretch>
            <a:fillRect/>
          </a:stretch>
        </p:blipFill>
        <p:spPr>
          <a:xfrm>
            <a:off x="287495" y="215130"/>
            <a:ext cx="148968" cy="602641"/>
          </a:xfrm>
          <a:prstGeom prst="rect">
            <a:avLst/>
          </a:prstGeom>
          <a:effectLst>
            <a:innerShdw blurRad="63500" dist="50800" dir="16200000">
              <a:prstClr val="black">
                <a:alpha val="50000"/>
              </a:prstClr>
            </a:innerShdw>
          </a:effectLst>
        </p:spPr>
      </p:pic>
      <p:pic>
        <p:nvPicPr>
          <p:cNvPr id="11" name="Imagen 10">
            <a:extLst>
              <a:ext uri="{FF2B5EF4-FFF2-40B4-BE49-F238E27FC236}">
                <a16:creationId xmlns:a16="http://schemas.microsoft.com/office/drawing/2014/main" id="{A6DF3B08-D49B-A0A4-1D65-6E1339D2B70C}"/>
              </a:ext>
            </a:extLst>
          </p:cNvPr>
          <p:cNvPicPr>
            <a:picLocks noChangeAspect="1"/>
          </p:cNvPicPr>
          <p:nvPr/>
        </p:nvPicPr>
        <p:blipFill>
          <a:blip r:embed="rId10"/>
          <a:stretch>
            <a:fillRect/>
          </a:stretch>
        </p:blipFill>
        <p:spPr>
          <a:xfrm>
            <a:off x="233326" y="1001020"/>
            <a:ext cx="257307" cy="609412"/>
          </a:xfrm>
          <a:prstGeom prst="rect">
            <a:avLst/>
          </a:prstGeom>
          <a:effectLst>
            <a:innerShdw blurRad="63500" dist="50800" dir="16200000">
              <a:prstClr val="black">
                <a:alpha val="50000"/>
              </a:prstClr>
            </a:innerShdw>
          </a:effectLst>
        </p:spPr>
      </p:pic>
      <p:pic>
        <p:nvPicPr>
          <p:cNvPr id="12" name="Imagen 11">
            <a:extLst>
              <a:ext uri="{FF2B5EF4-FFF2-40B4-BE49-F238E27FC236}">
                <a16:creationId xmlns:a16="http://schemas.microsoft.com/office/drawing/2014/main" id="{94FC080D-46F6-63BF-FDBE-B5A632F19566}"/>
              </a:ext>
            </a:extLst>
          </p:cNvPr>
          <p:cNvPicPr>
            <a:picLocks noChangeAspect="1"/>
          </p:cNvPicPr>
          <p:nvPr/>
        </p:nvPicPr>
        <p:blipFill>
          <a:blip r:embed="rId11"/>
          <a:stretch>
            <a:fillRect/>
          </a:stretch>
        </p:blipFill>
        <p:spPr>
          <a:xfrm>
            <a:off x="233326" y="1793681"/>
            <a:ext cx="257307" cy="622954"/>
          </a:xfrm>
          <a:prstGeom prst="rect">
            <a:avLst/>
          </a:prstGeom>
          <a:effectLst>
            <a:innerShdw blurRad="63500" dist="50800" dir="16200000">
              <a:prstClr val="black">
                <a:alpha val="50000"/>
              </a:prstClr>
            </a:innerShdw>
          </a:effectLst>
        </p:spPr>
      </p:pic>
      <p:pic>
        <p:nvPicPr>
          <p:cNvPr id="13" name="Imagen 12">
            <a:extLst>
              <a:ext uri="{FF2B5EF4-FFF2-40B4-BE49-F238E27FC236}">
                <a16:creationId xmlns:a16="http://schemas.microsoft.com/office/drawing/2014/main" id="{15B1A60F-447D-0203-E684-F8C90DEA4B5D}"/>
              </a:ext>
            </a:extLst>
          </p:cNvPr>
          <p:cNvPicPr>
            <a:picLocks noChangeAspect="1"/>
          </p:cNvPicPr>
          <p:nvPr/>
        </p:nvPicPr>
        <p:blipFill>
          <a:blip r:embed="rId12"/>
          <a:stretch>
            <a:fillRect/>
          </a:stretch>
        </p:blipFill>
        <p:spPr>
          <a:xfrm>
            <a:off x="213012" y="2599884"/>
            <a:ext cx="297935" cy="602641"/>
          </a:xfrm>
          <a:prstGeom prst="rect">
            <a:avLst/>
          </a:prstGeom>
          <a:effectLst>
            <a:innerShdw blurRad="63500" dist="50800" dir="16200000">
              <a:prstClr val="black">
                <a:alpha val="50000"/>
              </a:prstClr>
            </a:innerShdw>
          </a:effectLst>
        </p:spPr>
      </p:pic>
      <p:sp>
        <p:nvSpPr>
          <p:cNvPr id="15" name="CuadroTexto 14">
            <a:extLst>
              <a:ext uri="{FF2B5EF4-FFF2-40B4-BE49-F238E27FC236}">
                <a16:creationId xmlns:a16="http://schemas.microsoft.com/office/drawing/2014/main" id="{072424D7-63D4-5BBB-6B14-85868C421AE0}"/>
              </a:ext>
            </a:extLst>
          </p:cNvPr>
          <p:cNvSpPr txBox="1"/>
          <p:nvPr/>
        </p:nvSpPr>
        <p:spPr>
          <a:xfrm>
            <a:off x="784832" y="283602"/>
            <a:ext cx="1953365"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Utilidad</a:t>
            </a:r>
          </a:p>
        </p:txBody>
      </p:sp>
      <p:sp>
        <p:nvSpPr>
          <p:cNvPr id="16" name="CuadroTexto 15">
            <a:extLst>
              <a:ext uri="{FF2B5EF4-FFF2-40B4-BE49-F238E27FC236}">
                <a16:creationId xmlns:a16="http://schemas.microsoft.com/office/drawing/2014/main" id="{9310FCAF-B001-9F52-7182-17CE616D8D60}"/>
              </a:ext>
            </a:extLst>
          </p:cNvPr>
          <p:cNvSpPr txBox="1"/>
          <p:nvPr/>
        </p:nvSpPr>
        <p:spPr>
          <a:xfrm>
            <a:off x="902244" y="1066103"/>
            <a:ext cx="2162581"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Laboriosidad</a:t>
            </a:r>
          </a:p>
        </p:txBody>
      </p:sp>
      <p:sp>
        <p:nvSpPr>
          <p:cNvPr id="17" name="CuadroTexto 16">
            <a:extLst>
              <a:ext uri="{FF2B5EF4-FFF2-40B4-BE49-F238E27FC236}">
                <a16:creationId xmlns:a16="http://schemas.microsoft.com/office/drawing/2014/main" id="{C02656B7-726C-42A1-83A3-265B2AD8E58E}"/>
              </a:ext>
            </a:extLst>
          </p:cNvPr>
          <p:cNvSpPr txBox="1"/>
          <p:nvPr/>
        </p:nvSpPr>
        <p:spPr>
          <a:xfrm>
            <a:off x="310597" y="1762158"/>
            <a:ext cx="3443936" cy="712183"/>
          </a:xfrm>
          <a:prstGeom prst="rect">
            <a:avLst/>
          </a:prstGeom>
          <a:noFill/>
        </p:spPr>
        <p:txBody>
          <a:bodyPr wrap="square">
            <a:spAutoFit/>
          </a:bodyPr>
          <a:lstStyle/>
          <a:p>
            <a:pPr algn="ctr">
              <a:lnSpc>
                <a:spcPts val="2400"/>
              </a:lnSpc>
            </a:pPr>
            <a:r>
              <a:rPr lang="es-ES" sz="2400" b="1" dirty="0">
                <a:solidFill>
                  <a:schemeClr val="bg1"/>
                </a:solidFill>
                <a:effectLst>
                  <a:outerShdw blurRad="38100" dist="38100" dir="2700000" algn="tl">
                    <a:srgbClr val="000000">
                      <a:alpha val="43137"/>
                    </a:srgbClr>
                  </a:outerShdw>
                </a:effectLst>
              </a:rPr>
              <a:t>Diligencia y Perseverancia</a:t>
            </a:r>
          </a:p>
        </p:txBody>
      </p:sp>
      <p:sp>
        <p:nvSpPr>
          <p:cNvPr id="18" name="CuadroTexto 17">
            <a:extLst>
              <a:ext uri="{FF2B5EF4-FFF2-40B4-BE49-F238E27FC236}">
                <a16:creationId xmlns:a16="http://schemas.microsoft.com/office/drawing/2014/main" id="{2CDA12A8-96DF-15C6-32B0-7B5C3261A688}"/>
              </a:ext>
            </a:extLst>
          </p:cNvPr>
          <p:cNvSpPr txBox="1"/>
          <p:nvPr/>
        </p:nvSpPr>
        <p:spPr>
          <a:xfrm>
            <a:off x="888116" y="2527920"/>
            <a:ext cx="3034686" cy="683007"/>
          </a:xfrm>
          <a:prstGeom prst="rect">
            <a:avLst/>
          </a:prstGeom>
          <a:noFill/>
        </p:spPr>
        <p:txBody>
          <a:bodyPr wrap="square">
            <a:spAutoFit/>
          </a:bodyPr>
          <a:lstStyle/>
          <a:p>
            <a:pPr algn="ctr">
              <a:lnSpc>
                <a:spcPts val="2300"/>
              </a:lnSpc>
            </a:pPr>
            <a:r>
              <a:rPr lang="es-ES" sz="2200" b="1" dirty="0">
                <a:solidFill>
                  <a:schemeClr val="bg1"/>
                </a:solidFill>
                <a:effectLst>
                  <a:outerShdw blurRad="38100" dist="38100" dir="2700000" algn="tl">
                    <a:srgbClr val="000000">
                      <a:alpha val="43137"/>
                    </a:srgbClr>
                  </a:outerShdw>
                </a:effectLst>
              </a:rPr>
              <a:t>Abnegación, Generosidad y Previsión</a:t>
            </a:r>
          </a:p>
        </p:txBody>
      </p:sp>
      <p:sp>
        <p:nvSpPr>
          <p:cNvPr id="21" name="CuadroTexto 20">
            <a:extLst>
              <a:ext uri="{FF2B5EF4-FFF2-40B4-BE49-F238E27FC236}">
                <a16:creationId xmlns:a16="http://schemas.microsoft.com/office/drawing/2014/main" id="{8786EDB0-E585-D7BC-6166-0F481D80BDE4}"/>
              </a:ext>
            </a:extLst>
          </p:cNvPr>
          <p:cNvSpPr txBox="1"/>
          <p:nvPr/>
        </p:nvSpPr>
        <p:spPr>
          <a:xfrm>
            <a:off x="3594876" y="32432"/>
            <a:ext cx="8363798" cy="1754326"/>
          </a:xfrm>
          <a:prstGeom prst="rect">
            <a:avLst/>
          </a:prstGeom>
          <a:noFill/>
        </p:spPr>
        <p:txBody>
          <a:bodyPr wrap="square">
            <a:spAutoFit/>
          </a:bodyPr>
          <a:lstStyle/>
          <a:p>
            <a:r>
              <a:rPr lang="es-ES" b="1" dirty="0"/>
              <a:t>En todo hogar, deben enseñarse lecciones de abnegación. Padres y madres, </a:t>
            </a:r>
            <a:r>
              <a:rPr lang="es-ES" b="1" dirty="0">
                <a:solidFill>
                  <a:srgbClr val="C00000"/>
                </a:solidFill>
              </a:rPr>
              <a:t>enseñad a vuestros hijos a economizar</a:t>
            </a:r>
            <a:r>
              <a:rPr lang="es-ES" b="1" dirty="0"/>
              <a:t>. Animadles a ahorrar sus céntimos para la obra misionera. Jesús es nuestro ejemplo. Por amor de nosotros se hizo pobre, para que por su pobreza fuésemos enriquecidos. Enseñó que todos deben unirse en amor para trabajar como él trabajó, para sacrificarse como él se sacrificó, para amar como hijos de Dios.— Joyas de los Testimonios 3:349.</a:t>
            </a:r>
          </a:p>
        </p:txBody>
      </p:sp>
      <p:sp>
        <p:nvSpPr>
          <p:cNvPr id="23" name="CuadroTexto 22">
            <a:extLst>
              <a:ext uri="{FF2B5EF4-FFF2-40B4-BE49-F238E27FC236}">
                <a16:creationId xmlns:a16="http://schemas.microsoft.com/office/drawing/2014/main" id="{2FE94F9D-F355-178E-E167-462673BCAB06}"/>
              </a:ext>
            </a:extLst>
          </p:cNvPr>
          <p:cNvSpPr txBox="1"/>
          <p:nvPr/>
        </p:nvSpPr>
        <p:spPr>
          <a:xfrm>
            <a:off x="880162" y="3647289"/>
            <a:ext cx="8118156" cy="923330"/>
          </a:xfrm>
          <a:prstGeom prst="rect">
            <a:avLst/>
          </a:prstGeom>
          <a:noFill/>
        </p:spPr>
        <p:txBody>
          <a:bodyPr wrap="square">
            <a:spAutoFit/>
          </a:bodyPr>
          <a:lstStyle/>
          <a:p>
            <a:r>
              <a:rPr lang="es-ES" b="1" dirty="0"/>
              <a:t>El [</a:t>
            </a:r>
            <a:r>
              <a:rPr lang="es-ES" b="1" dirty="0">
                <a:solidFill>
                  <a:srgbClr val="C00000"/>
                </a:solidFill>
              </a:rPr>
              <a:t>hábito de sacrificarse</a:t>
            </a:r>
            <a:r>
              <a:rPr lang="es-ES" b="1" dirty="0"/>
              <a:t>] debe llegar a ser habitual en toda la formación de nuestro carácter en esta vida si queremos tener un edificio no hecho con manos, eterno, en los cielos.—Joyas de los Testimonios 2:472, 473.</a:t>
            </a:r>
          </a:p>
        </p:txBody>
      </p:sp>
      <p:sp>
        <p:nvSpPr>
          <p:cNvPr id="27" name="CuadroTexto 26">
            <a:extLst>
              <a:ext uri="{FF2B5EF4-FFF2-40B4-BE49-F238E27FC236}">
                <a16:creationId xmlns:a16="http://schemas.microsoft.com/office/drawing/2014/main" id="{D52B95A3-BA0E-3C43-364C-44ADF06A110E}"/>
              </a:ext>
            </a:extLst>
          </p:cNvPr>
          <p:cNvSpPr txBox="1"/>
          <p:nvPr/>
        </p:nvSpPr>
        <p:spPr>
          <a:xfrm>
            <a:off x="3967594" y="1670880"/>
            <a:ext cx="7876033" cy="2031325"/>
          </a:xfrm>
          <a:prstGeom prst="rect">
            <a:avLst/>
          </a:prstGeom>
          <a:noFill/>
        </p:spPr>
        <p:txBody>
          <a:bodyPr wrap="square">
            <a:spAutoFit/>
          </a:bodyPr>
          <a:lstStyle/>
          <a:p>
            <a:r>
              <a:rPr lang="es-ES" b="1" dirty="0"/>
              <a:t>Los niños de 2 a 4 años no deberían ser inducidos a creer que deben tener todo lo que pidan. </a:t>
            </a:r>
            <a:r>
              <a:rPr lang="es-ES" b="1" dirty="0">
                <a:solidFill>
                  <a:srgbClr val="C00000"/>
                </a:solidFill>
              </a:rPr>
              <a:t>Los padres deberían enseñarles lecciones de abnegación y nunca tratarlos de modo que piensen que son el centro</a:t>
            </a:r>
            <a:r>
              <a:rPr lang="es-ES" b="1" dirty="0"/>
              <a:t>, y que todas las cosas giran alrededor de ellos… Cristo expresó diversos reproches a los que eran codiciosos y egoístas. Los padres, a la primera manifestación de egoísmo, sea en su presencia o cuando están con otros niños, deberían procurar restringir y desarraigar esos rasgos del carácter de sus hijos.—</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13 de agosto de 1896.</a:t>
            </a:r>
          </a:p>
        </p:txBody>
      </p:sp>
      <p:sp>
        <p:nvSpPr>
          <p:cNvPr id="29" name="CuadroTexto 28">
            <a:extLst>
              <a:ext uri="{FF2B5EF4-FFF2-40B4-BE49-F238E27FC236}">
                <a16:creationId xmlns:a16="http://schemas.microsoft.com/office/drawing/2014/main" id="{CD24E4D7-F221-538C-1299-C6FC75363913}"/>
              </a:ext>
            </a:extLst>
          </p:cNvPr>
          <p:cNvSpPr txBox="1"/>
          <p:nvPr/>
        </p:nvSpPr>
        <p:spPr>
          <a:xfrm>
            <a:off x="0" y="4466782"/>
            <a:ext cx="9558528" cy="2308324"/>
          </a:xfrm>
          <a:prstGeom prst="rect">
            <a:avLst/>
          </a:prstGeom>
          <a:noFill/>
        </p:spPr>
        <p:txBody>
          <a:bodyPr wrap="square">
            <a:spAutoFit/>
          </a:bodyPr>
          <a:lstStyle/>
          <a:p>
            <a:r>
              <a:rPr lang="es-ES" b="1" dirty="0"/>
              <a:t>Una de las características que debería ser fomentada y cultivada en todo niño es </a:t>
            </a:r>
            <a:r>
              <a:rPr lang="es-ES" b="1" dirty="0">
                <a:solidFill>
                  <a:srgbClr val="C00000"/>
                </a:solidFill>
              </a:rPr>
              <a:t>el olvido de sí mismo</a:t>
            </a:r>
            <a:r>
              <a:rPr lang="es-ES" b="1" dirty="0"/>
              <a:t> que imparte a la vida una gracia inconsciente. De todas las excelencias del carácter, ésta es una de las más hermosas, y para toda obra verdadera de la vida es uno de los requisitos más esenciales.— La Educación, 232.</a:t>
            </a:r>
          </a:p>
          <a:p>
            <a:r>
              <a:rPr lang="es-ES" b="1" dirty="0"/>
              <a:t>Estúdiese para aprender a </a:t>
            </a:r>
            <a:r>
              <a:rPr lang="es-ES" b="1" dirty="0">
                <a:solidFill>
                  <a:srgbClr val="C00000"/>
                </a:solidFill>
              </a:rPr>
              <a:t>enseñar a los niños a ser serviciales.</a:t>
            </a:r>
            <a:r>
              <a:rPr lang="es-ES" b="1" dirty="0"/>
              <a:t> </a:t>
            </a:r>
            <a:r>
              <a:rPr lang="es-ES" b="1" dirty="0">
                <a:solidFill>
                  <a:srgbClr val="C00000"/>
                </a:solidFill>
              </a:rPr>
              <a:t>Los jóvenes deben acostumbrarse desde temprano a la sumisión, a la abnegación y a la consideración de la felicidad ajena</a:t>
            </a:r>
            <a:r>
              <a:rPr lang="es-ES" b="1" dirty="0"/>
              <a:t>. Debe enseñárseles a subyugar el temperamento impulsivo, a retener la palabra apasionada, a manifestar invariablemente bondad, cortesía y dominio propio.—Consejos para los Maestros, 95.</a:t>
            </a:r>
          </a:p>
        </p:txBody>
      </p:sp>
      <p:pic>
        <p:nvPicPr>
          <p:cNvPr id="5" name="Imagen 4" descr="Imagen que contiene persona, niño, joven, pequeño&#10;&#10;Descripción generada automáticamente">
            <a:extLst>
              <a:ext uri="{FF2B5EF4-FFF2-40B4-BE49-F238E27FC236}">
                <a16:creationId xmlns:a16="http://schemas.microsoft.com/office/drawing/2014/main" id="{7C9B420B-22C6-B195-9027-BDF293EADD5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3858" y="3702205"/>
            <a:ext cx="2307607" cy="2967582"/>
          </a:xfrm>
          <a:prstGeom prst="rect">
            <a:avLst/>
          </a:prstGeom>
          <a:ln w="38100" cap="sq">
            <a:solidFill>
              <a:srgbClr val="3CC6CB"/>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3975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18"/>
                                        </p:tgtEl>
                                        <p:attrNameLst>
                                          <p:attrName>r</p:attrName>
                                        </p:attrNameLst>
                                      </p:cBhvr>
                                    </p:animRot>
                                    <p:animRot by="-240000">
                                      <p:cBhvr>
                                        <p:cTn id="22" dur="200" fill="hold">
                                          <p:stCondLst>
                                            <p:cond delay="200"/>
                                          </p:stCondLst>
                                        </p:cTn>
                                        <p:tgtEl>
                                          <p:spTgt spid="18"/>
                                        </p:tgtEl>
                                        <p:attrNameLst>
                                          <p:attrName>r</p:attrName>
                                        </p:attrNameLst>
                                      </p:cBhvr>
                                    </p:animRot>
                                    <p:animRot by="240000">
                                      <p:cBhvr>
                                        <p:cTn id="23" dur="200" fill="hold">
                                          <p:stCondLst>
                                            <p:cond delay="400"/>
                                          </p:stCondLst>
                                        </p:cTn>
                                        <p:tgtEl>
                                          <p:spTgt spid="18"/>
                                        </p:tgtEl>
                                        <p:attrNameLst>
                                          <p:attrName>r</p:attrName>
                                        </p:attrNameLst>
                                      </p:cBhvr>
                                    </p:animRot>
                                    <p:animRot by="-240000">
                                      <p:cBhvr>
                                        <p:cTn id="24" dur="200" fill="hold">
                                          <p:stCondLst>
                                            <p:cond delay="600"/>
                                          </p:stCondLst>
                                        </p:cTn>
                                        <p:tgtEl>
                                          <p:spTgt spid="18"/>
                                        </p:tgtEl>
                                        <p:attrNameLst>
                                          <p:attrName>r</p:attrName>
                                        </p:attrNameLst>
                                      </p:cBhvr>
                                    </p:animRot>
                                    <p:animRot by="120000">
                                      <p:cBhvr>
                                        <p:cTn id="25" dur="200" fill="hold">
                                          <p:stCondLst>
                                            <p:cond delay="800"/>
                                          </p:stCondLst>
                                        </p:cTn>
                                        <p:tgtEl>
                                          <p:spTgt spid="18"/>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1+#ppt_w/2"/>
                                          </p:val>
                                        </p:tav>
                                        <p:tav tm="100000">
                                          <p:val>
                                            <p:strVal val="#ppt_x"/>
                                          </p:val>
                                        </p:tav>
                                      </p:tavLst>
                                    </p:anim>
                                    <p:anim calcmode="lin" valueType="num">
                                      <p:cBhvr additive="base">
                                        <p:cTn id="41" dur="500" fill="hold"/>
                                        <p:tgtEl>
                                          <p:spTgt spid="5"/>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3">
                                            <p:txEl>
                                              <p:pRg st="0" end="0"/>
                                            </p:txEl>
                                          </p:spTgt>
                                        </p:tgtEl>
                                        <p:attrNameLst>
                                          <p:attrName>style.visibility</p:attrName>
                                        </p:attrNameLst>
                                      </p:cBhvr>
                                      <p:to>
                                        <p:strVal val="visible"/>
                                      </p:to>
                                    </p:set>
                                    <p:animEffect transition="in" filter="wipe(left)">
                                      <p:cBhvr>
                                        <p:cTn id="45" dur="500"/>
                                        <p:tgtEl>
                                          <p:spTgt spid="23">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9">
                                            <p:txEl>
                                              <p:pRg st="0" end="0"/>
                                            </p:txEl>
                                          </p:spTgt>
                                        </p:tgtEl>
                                        <p:attrNameLst>
                                          <p:attrName>style.visibility</p:attrName>
                                        </p:attrNameLst>
                                      </p:cBhvr>
                                      <p:to>
                                        <p:strVal val="visible"/>
                                      </p:to>
                                    </p:set>
                                    <p:animEffect transition="in" filter="wipe(left)">
                                      <p:cBhvr>
                                        <p:cTn id="50" dur="500"/>
                                        <p:tgtEl>
                                          <p:spTgt spid="2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9">
                                            <p:txEl>
                                              <p:pRg st="1" end="1"/>
                                            </p:txEl>
                                          </p:spTgt>
                                        </p:tgtEl>
                                        <p:attrNameLst>
                                          <p:attrName>style.visibility</p:attrName>
                                        </p:attrNameLst>
                                      </p:cBhvr>
                                      <p:to>
                                        <p:strVal val="visible"/>
                                      </p:to>
                                    </p:set>
                                    <p:animEffect transition="in" filter="wipe(left)">
                                      <p:cBhvr>
                                        <p:cTn id="55" dur="500"/>
                                        <p:tgtEl>
                                          <p:spTgt spid="2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21" grpId="0"/>
      <p:bldP spid="23" grpId="0" build="p"/>
      <p:bldP spid="27" grpId="0"/>
      <p:bldP spid="29"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2000" r="-2000" b="-3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7FA3C15-861F-267B-B964-56ECAE752421}"/>
              </a:ext>
            </a:extLst>
          </p:cNvPr>
          <p:cNvPicPr>
            <a:picLocks noChangeAspect="1"/>
          </p:cNvPicPr>
          <p:nvPr/>
        </p:nvPicPr>
        <p:blipFill>
          <a:blip r:embed="rId4"/>
          <a:stretch>
            <a:fillRect/>
          </a:stretch>
        </p:blipFill>
        <p:spPr>
          <a:xfrm>
            <a:off x="97536" y="103892"/>
            <a:ext cx="687296" cy="4004646"/>
          </a:xfrm>
          <a:prstGeom prst="rect">
            <a:avLst/>
          </a:prstGeom>
          <a:effectLst>
            <a:outerShdw blurRad="63500" sx="102000" sy="102000" algn="ctr" rotWithShape="0">
              <a:prstClr val="black">
                <a:alpha val="40000"/>
              </a:prstClr>
            </a:outerShdw>
          </a:effectLst>
        </p:spPr>
      </p:pic>
      <p:pic>
        <p:nvPicPr>
          <p:cNvPr id="4" name="Imagen 3">
            <a:extLst>
              <a:ext uri="{FF2B5EF4-FFF2-40B4-BE49-F238E27FC236}">
                <a16:creationId xmlns:a16="http://schemas.microsoft.com/office/drawing/2014/main" id="{AE14AE9E-6C64-A6AE-8386-CFF71148F6AA}"/>
              </a:ext>
            </a:extLst>
          </p:cNvPr>
          <p:cNvPicPr>
            <a:picLocks noChangeAspect="1"/>
          </p:cNvPicPr>
          <p:nvPr/>
        </p:nvPicPr>
        <p:blipFill>
          <a:blip r:embed="rId5"/>
          <a:stretch>
            <a:fillRect/>
          </a:stretch>
        </p:blipFill>
        <p:spPr>
          <a:xfrm>
            <a:off x="620238" y="183062"/>
            <a:ext cx="2138916" cy="664288"/>
          </a:xfrm>
          <a:prstGeom prst="rect">
            <a:avLst/>
          </a:prstGeom>
        </p:spPr>
      </p:pic>
      <p:pic>
        <p:nvPicPr>
          <p:cNvPr id="6" name="Imagen 5">
            <a:extLst>
              <a:ext uri="{FF2B5EF4-FFF2-40B4-BE49-F238E27FC236}">
                <a16:creationId xmlns:a16="http://schemas.microsoft.com/office/drawing/2014/main" id="{450C20EA-1F99-24DC-27E4-D03A2F2669B7}"/>
              </a:ext>
            </a:extLst>
          </p:cNvPr>
          <p:cNvPicPr>
            <a:picLocks noChangeAspect="1"/>
          </p:cNvPicPr>
          <p:nvPr/>
        </p:nvPicPr>
        <p:blipFill>
          <a:blip r:embed="rId6"/>
          <a:stretch>
            <a:fillRect/>
          </a:stretch>
        </p:blipFill>
        <p:spPr>
          <a:xfrm>
            <a:off x="620238" y="969503"/>
            <a:ext cx="2463993" cy="659577"/>
          </a:xfrm>
          <a:prstGeom prst="rect">
            <a:avLst/>
          </a:prstGeom>
        </p:spPr>
      </p:pic>
      <p:pic>
        <p:nvPicPr>
          <p:cNvPr id="7" name="Imagen 6">
            <a:extLst>
              <a:ext uri="{FF2B5EF4-FFF2-40B4-BE49-F238E27FC236}">
                <a16:creationId xmlns:a16="http://schemas.microsoft.com/office/drawing/2014/main" id="{B07AF12A-6F09-35AA-427B-F8201A50ECC1}"/>
              </a:ext>
            </a:extLst>
          </p:cNvPr>
          <p:cNvPicPr>
            <a:picLocks noChangeAspect="1"/>
          </p:cNvPicPr>
          <p:nvPr/>
        </p:nvPicPr>
        <p:blipFill>
          <a:blip r:embed="rId7"/>
          <a:stretch>
            <a:fillRect/>
          </a:stretch>
        </p:blipFill>
        <p:spPr>
          <a:xfrm>
            <a:off x="620238" y="1751233"/>
            <a:ext cx="2789070" cy="664288"/>
          </a:xfrm>
          <a:prstGeom prst="rect">
            <a:avLst/>
          </a:prstGeom>
        </p:spPr>
      </p:pic>
      <p:pic>
        <p:nvPicPr>
          <p:cNvPr id="8" name="Imagen 7">
            <a:extLst>
              <a:ext uri="{FF2B5EF4-FFF2-40B4-BE49-F238E27FC236}">
                <a16:creationId xmlns:a16="http://schemas.microsoft.com/office/drawing/2014/main" id="{E5E45BBC-D600-3990-D7B8-3FE70027B657}"/>
              </a:ext>
            </a:extLst>
          </p:cNvPr>
          <p:cNvPicPr>
            <a:picLocks noChangeAspect="1"/>
          </p:cNvPicPr>
          <p:nvPr/>
        </p:nvPicPr>
        <p:blipFill>
          <a:blip r:embed="rId8"/>
          <a:stretch>
            <a:fillRect/>
          </a:stretch>
        </p:blipFill>
        <p:spPr>
          <a:xfrm>
            <a:off x="640384" y="2537674"/>
            <a:ext cx="3297631" cy="664288"/>
          </a:xfrm>
          <a:prstGeom prst="rect">
            <a:avLst/>
          </a:prstGeom>
        </p:spPr>
      </p:pic>
      <p:pic>
        <p:nvPicPr>
          <p:cNvPr id="9" name="Imagen 8">
            <a:extLst>
              <a:ext uri="{FF2B5EF4-FFF2-40B4-BE49-F238E27FC236}">
                <a16:creationId xmlns:a16="http://schemas.microsoft.com/office/drawing/2014/main" id="{29FE5EDF-3655-172B-FEB3-1BE449E0CC48}"/>
              </a:ext>
            </a:extLst>
          </p:cNvPr>
          <p:cNvPicPr>
            <a:picLocks noChangeAspect="1"/>
          </p:cNvPicPr>
          <p:nvPr/>
        </p:nvPicPr>
        <p:blipFill>
          <a:blip r:embed="rId9"/>
          <a:stretch>
            <a:fillRect/>
          </a:stretch>
        </p:blipFill>
        <p:spPr>
          <a:xfrm>
            <a:off x="640384" y="3324117"/>
            <a:ext cx="3443936" cy="659577"/>
          </a:xfrm>
          <a:prstGeom prst="rect">
            <a:avLst/>
          </a:prstGeom>
        </p:spPr>
      </p:pic>
      <p:pic>
        <p:nvPicPr>
          <p:cNvPr id="10" name="Imagen 9">
            <a:extLst>
              <a:ext uri="{FF2B5EF4-FFF2-40B4-BE49-F238E27FC236}">
                <a16:creationId xmlns:a16="http://schemas.microsoft.com/office/drawing/2014/main" id="{0771EC37-18AF-DC55-3122-5D6F3B012BE3}"/>
              </a:ext>
            </a:extLst>
          </p:cNvPr>
          <p:cNvPicPr>
            <a:picLocks noChangeAspect="1"/>
          </p:cNvPicPr>
          <p:nvPr/>
        </p:nvPicPr>
        <p:blipFill>
          <a:blip r:embed="rId10"/>
          <a:stretch>
            <a:fillRect/>
          </a:stretch>
        </p:blipFill>
        <p:spPr>
          <a:xfrm>
            <a:off x="287495" y="215130"/>
            <a:ext cx="148968" cy="602641"/>
          </a:xfrm>
          <a:prstGeom prst="rect">
            <a:avLst/>
          </a:prstGeom>
          <a:effectLst>
            <a:innerShdw blurRad="63500" dist="50800" dir="16200000">
              <a:prstClr val="black">
                <a:alpha val="50000"/>
              </a:prstClr>
            </a:innerShdw>
          </a:effectLst>
        </p:spPr>
      </p:pic>
      <p:pic>
        <p:nvPicPr>
          <p:cNvPr id="11" name="Imagen 10">
            <a:extLst>
              <a:ext uri="{FF2B5EF4-FFF2-40B4-BE49-F238E27FC236}">
                <a16:creationId xmlns:a16="http://schemas.microsoft.com/office/drawing/2014/main" id="{65648E48-30A1-F959-8FFB-879E2CACEF95}"/>
              </a:ext>
            </a:extLst>
          </p:cNvPr>
          <p:cNvPicPr>
            <a:picLocks noChangeAspect="1"/>
          </p:cNvPicPr>
          <p:nvPr/>
        </p:nvPicPr>
        <p:blipFill>
          <a:blip r:embed="rId11"/>
          <a:stretch>
            <a:fillRect/>
          </a:stretch>
        </p:blipFill>
        <p:spPr>
          <a:xfrm>
            <a:off x="233326" y="1001020"/>
            <a:ext cx="257307" cy="609412"/>
          </a:xfrm>
          <a:prstGeom prst="rect">
            <a:avLst/>
          </a:prstGeom>
          <a:effectLst>
            <a:innerShdw blurRad="63500" dist="50800" dir="16200000">
              <a:prstClr val="black">
                <a:alpha val="50000"/>
              </a:prstClr>
            </a:innerShdw>
          </a:effectLst>
        </p:spPr>
      </p:pic>
      <p:pic>
        <p:nvPicPr>
          <p:cNvPr id="12" name="Imagen 11">
            <a:extLst>
              <a:ext uri="{FF2B5EF4-FFF2-40B4-BE49-F238E27FC236}">
                <a16:creationId xmlns:a16="http://schemas.microsoft.com/office/drawing/2014/main" id="{9511F1D5-4E99-8421-B792-CA0525B06367}"/>
              </a:ext>
            </a:extLst>
          </p:cNvPr>
          <p:cNvPicPr>
            <a:picLocks noChangeAspect="1"/>
          </p:cNvPicPr>
          <p:nvPr/>
        </p:nvPicPr>
        <p:blipFill>
          <a:blip r:embed="rId12"/>
          <a:stretch>
            <a:fillRect/>
          </a:stretch>
        </p:blipFill>
        <p:spPr>
          <a:xfrm>
            <a:off x="233326" y="1793681"/>
            <a:ext cx="257307" cy="622954"/>
          </a:xfrm>
          <a:prstGeom prst="rect">
            <a:avLst/>
          </a:prstGeom>
          <a:effectLst>
            <a:innerShdw blurRad="63500" dist="50800" dir="16200000">
              <a:prstClr val="black">
                <a:alpha val="50000"/>
              </a:prstClr>
            </a:innerShdw>
          </a:effectLst>
        </p:spPr>
      </p:pic>
      <p:pic>
        <p:nvPicPr>
          <p:cNvPr id="13" name="Imagen 12">
            <a:extLst>
              <a:ext uri="{FF2B5EF4-FFF2-40B4-BE49-F238E27FC236}">
                <a16:creationId xmlns:a16="http://schemas.microsoft.com/office/drawing/2014/main" id="{27872EF3-A37A-C009-2B6D-016347524E7D}"/>
              </a:ext>
            </a:extLst>
          </p:cNvPr>
          <p:cNvPicPr>
            <a:picLocks noChangeAspect="1"/>
          </p:cNvPicPr>
          <p:nvPr/>
        </p:nvPicPr>
        <p:blipFill>
          <a:blip r:embed="rId13"/>
          <a:stretch>
            <a:fillRect/>
          </a:stretch>
        </p:blipFill>
        <p:spPr>
          <a:xfrm>
            <a:off x="213012" y="2599884"/>
            <a:ext cx="297935" cy="602641"/>
          </a:xfrm>
          <a:prstGeom prst="rect">
            <a:avLst/>
          </a:prstGeom>
          <a:effectLst>
            <a:innerShdw blurRad="63500" dist="50800" dir="16200000">
              <a:prstClr val="black">
                <a:alpha val="50000"/>
              </a:prstClr>
            </a:innerShdw>
          </a:effectLst>
        </p:spPr>
      </p:pic>
      <p:pic>
        <p:nvPicPr>
          <p:cNvPr id="14" name="Imagen 13">
            <a:extLst>
              <a:ext uri="{FF2B5EF4-FFF2-40B4-BE49-F238E27FC236}">
                <a16:creationId xmlns:a16="http://schemas.microsoft.com/office/drawing/2014/main" id="{86B541A6-2E1C-7325-4782-9C87F31DFD3E}"/>
              </a:ext>
            </a:extLst>
          </p:cNvPr>
          <p:cNvPicPr>
            <a:picLocks noChangeAspect="1"/>
          </p:cNvPicPr>
          <p:nvPr/>
        </p:nvPicPr>
        <p:blipFill>
          <a:blip r:embed="rId14"/>
          <a:stretch>
            <a:fillRect/>
          </a:stretch>
        </p:blipFill>
        <p:spPr>
          <a:xfrm>
            <a:off x="233326" y="3385775"/>
            <a:ext cx="257307" cy="609412"/>
          </a:xfrm>
          <a:prstGeom prst="rect">
            <a:avLst/>
          </a:prstGeom>
          <a:effectLst>
            <a:innerShdw blurRad="63500" dist="50800" dir="16200000">
              <a:prstClr val="black">
                <a:alpha val="50000"/>
              </a:prstClr>
            </a:innerShdw>
          </a:effectLst>
        </p:spPr>
      </p:pic>
      <p:sp>
        <p:nvSpPr>
          <p:cNvPr id="15" name="CuadroTexto 14">
            <a:extLst>
              <a:ext uri="{FF2B5EF4-FFF2-40B4-BE49-F238E27FC236}">
                <a16:creationId xmlns:a16="http://schemas.microsoft.com/office/drawing/2014/main" id="{87B4984F-B727-FE74-6F5F-2EFEBF0B46E1}"/>
              </a:ext>
            </a:extLst>
          </p:cNvPr>
          <p:cNvSpPr txBox="1"/>
          <p:nvPr/>
        </p:nvSpPr>
        <p:spPr>
          <a:xfrm>
            <a:off x="784832" y="283602"/>
            <a:ext cx="1953365"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Utilidad</a:t>
            </a:r>
          </a:p>
        </p:txBody>
      </p:sp>
      <p:sp>
        <p:nvSpPr>
          <p:cNvPr id="16" name="CuadroTexto 15">
            <a:extLst>
              <a:ext uri="{FF2B5EF4-FFF2-40B4-BE49-F238E27FC236}">
                <a16:creationId xmlns:a16="http://schemas.microsoft.com/office/drawing/2014/main" id="{18D142B7-3A8A-BC3B-A6BE-E5CA860A3744}"/>
              </a:ext>
            </a:extLst>
          </p:cNvPr>
          <p:cNvSpPr txBox="1"/>
          <p:nvPr/>
        </p:nvSpPr>
        <p:spPr>
          <a:xfrm>
            <a:off x="902244" y="1066103"/>
            <a:ext cx="2162581"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Laboriosidad</a:t>
            </a:r>
          </a:p>
        </p:txBody>
      </p:sp>
      <p:sp>
        <p:nvSpPr>
          <p:cNvPr id="17" name="CuadroTexto 16">
            <a:extLst>
              <a:ext uri="{FF2B5EF4-FFF2-40B4-BE49-F238E27FC236}">
                <a16:creationId xmlns:a16="http://schemas.microsoft.com/office/drawing/2014/main" id="{67FB3B66-A823-EB3E-640F-AC5859B8050A}"/>
              </a:ext>
            </a:extLst>
          </p:cNvPr>
          <p:cNvSpPr txBox="1"/>
          <p:nvPr/>
        </p:nvSpPr>
        <p:spPr>
          <a:xfrm>
            <a:off x="310597" y="1762158"/>
            <a:ext cx="3443936" cy="712183"/>
          </a:xfrm>
          <a:prstGeom prst="rect">
            <a:avLst/>
          </a:prstGeom>
          <a:noFill/>
        </p:spPr>
        <p:txBody>
          <a:bodyPr wrap="square">
            <a:spAutoFit/>
          </a:bodyPr>
          <a:lstStyle/>
          <a:p>
            <a:pPr algn="ctr">
              <a:lnSpc>
                <a:spcPts val="2400"/>
              </a:lnSpc>
            </a:pPr>
            <a:r>
              <a:rPr lang="es-ES" sz="2400" b="1" dirty="0">
                <a:solidFill>
                  <a:schemeClr val="bg1"/>
                </a:solidFill>
                <a:effectLst>
                  <a:outerShdw blurRad="38100" dist="38100" dir="2700000" algn="tl">
                    <a:srgbClr val="000000">
                      <a:alpha val="43137"/>
                    </a:srgbClr>
                  </a:outerShdw>
                </a:effectLst>
              </a:rPr>
              <a:t>Diligencia y Perseverancia</a:t>
            </a:r>
          </a:p>
        </p:txBody>
      </p:sp>
      <p:sp>
        <p:nvSpPr>
          <p:cNvPr id="18" name="CuadroTexto 17">
            <a:extLst>
              <a:ext uri="{FF2B5EF4-FFF2-40B4-BE49-F238E27FC236}">
                <a16:creationId xmlns:a16="http://schemas.microsoft.com/office/drawing/2014/main" id="{7DEC00E9-AAC0-28BE-703A-3B867520E397}"/>
              </a:ext>
            </a:extLst>
          </p:cNvPr>
          <p:cNvSpPr txBox="1"/>
          <p:nvPr/>
        </p:nvSpPr>
        <p:spPr>
          <a:xfrm>
            <a:off x="888116" y="2527920"/>
            <a:ext cx="3034686" cy="683007"/>
          </a:xfrm>
          <a:prstGeom prst="rect">
            <a:avLst/>
          </a:prstGeom>
          <a:noFill/>
        </p:spPr>
        <p:txBody>
          <a:bodyPr wrap="square">
            <a:spAutoFit/>
          </a:bodyPr>
          <a:lstStyle/>
          <a:p>
            <a:pPr algn="ctr">
              <a:lnSpc>
                <a:spcPts val="2300"/>
              </a:lnSpc>
            </a:pPr>
            <a:r>
              <a:rPr lang="es-ES" sz="2200" b="1" dirty="0">
                <a:solidFill>
                  <a:schemeClr val="bg1"/>
                </a:solidFill>
                <a:effectLst>
                  <a:outerShdw blurRad="38100" dist="38100" dir="2700000" algn="tl">
                    <a:srgbClr val="000000">
                      <a:alpha val="43137"/>
                    </a:srgbClr>
                  </a:outerShdw>
                </a:effectLst>
              </a:rPr>
              <a:t>Abnegación, Generosidad y Previsión</a:t>
            </a:r>
          </a:p>
        </p:txBody>
      </p:sp>
      <p:sp>
        <p:nvSpPr>
          <p:cNvPr id="19" name="CuadroTexto 18">
            <a:extLst>
              <a:ext uri="{FF2B5EF4-FFF2-40B4-BE49-F238E27FC236}">
                <a16:creationId xmlns:a16="http://schemas.microsoft.com/office/drawing/2014/main" id="{0FEDF04C-7635-05C7-B170-5FFCDC10A3A1}"/>
              </a:ext>
            </a:extLst>
          </p:cNvPr>
          <p:cNvSpPr txBox="1"/>
          <p:nvPr/>
        </p:nvSpPr>
        <p:spPr>
          <a:xfrm>
            <a:off x="926628" y="3384963"/>
            <a:ext cx="3008366" cy="523220"/>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rPr>
              <a:t>Economía y Ahorro</a:t>
            </a:r>
          </a:p>
        </p:txBody>
      </p:sp>
      <p:sp>
        <p:nvSpPr>
          <p:cNvPr id="21" name="CuadroTexto 20">
            <a:extLst>
              <a:ext uri="{FF2B5EF4-FFF2-40B4-BE49-F238E27FC236}">
                <a16:creationId xmlns:a16="http://schemas.microsoft.com/office/drawing/2014/main" id="{2DA15D03-B06C-BEC2-1B7F-74CEC38AD6DC}"/>
              </a:ext>
            </a:extLst>
          </p:cNvPr>
          <p:cNvSpPr txBox="1"/>
          <p:nvPr/>
        </p:nvSpPr>
        <p:spPr>
          <a:xfrm>
            <a:off x="3420310" y="71429"/>
            <a:ext cx="8685156" cy="1200329"/>
          </a:xfrm>
          <a:prstGeom prst="rect">
            <a:avLst/>
          </a:prstGeom>
          <a:noFill/>
        </p:spPr>
        <p:txBody>
          <a:bodyPr wrap="square">
            <a:spAutoFit/>
          </a:bodyPr>
          <a:lstStyle/>
          <a:p>
            <a:r>
              <a:rPr lang="es-ES" b="1" dirty="0">
                <a:solidFill>
                  <a:srgbClr val="C00000"/>
                </a:solidFill>
              </a:rPr>
              <a:t>Si tenéis hábitos de despilfarro, suprimidlos</a:t>
            </a:r>
            <a:r>
              <a:rPr lang="es-ES" b="1" dirty="0"/>
              <a:t> de vuestra vida tan pronto como sea posible. A menos que hagáis esto, os arruinaréis para la eternidad. Y los hábitos de economía, trabajo, y sobriedad son, aun en este mundo, una mejor porción para vosotros y vuestros hijos que una rica dote.—Manuscrito 139, 1898.</a:t>
            </a:r>
          </a:p>
        </p:txBody>
      </p:sp>
      <p:sp>
        <p:nvSpPr>
          <p:cNvPr id="23" name="CuadroTexto 22">
            <a:extLst>
              <a:ext uri="{FF2B5EF4-FFF2-40B4-BE49-F238E27FC236}">
                <a16:creationId xmlns:a16="http://schemas.microsoft.com/office/drawing/2014/main" id="{069C47A4-9E3B-7EAE-661A-EA857984F162}"/>
              </a:ext>
            </a:extLst>
          </p:cNvPr>
          <p:cNvSpPr txBox="1"/>
          <p:nvPr/>
        </p:nvSpPr>
        <p:spPr>
          <a:xfrm>
            <a:off x="3409308" y="1221858"/>
            <a:ext cx="8685156" cy="923330"/>
          </a:xfrm>
          <a:prstGeom prst="rect">
            <a:avLst/>
          </a:prstGeom>
          <a:noFill/>
        </p:spPr>
        <p:txBody>
          <a:bodyPr wrap="square">
            <a:spAutoFit/>
          </a:bodyPr>
          <a:lstStyle/>
          <a:p>
            <a:r>
              <a:rPr lang="es-ES" b="1" dirty="0">
                <a:solidFill>
                  <a:srgbClr val="C00000"/>
                </a:solidFill>
              </a:rPr>
              <a:t>Los padres deben instruir a sus hijos en lecciones de economía</a:t>
            </a:r>
            <a:r>
              <a:rPr lang="es-ES" b="1" dirty="0"/>
              <a:t>, a fin de que los jóvenes miembros de la grey aprendan a compartir la responsabilidad de sostener la causa de Dios en este tiempo.—Carta 4, 1911.</a:t>
            </a:r>
          </a:p>
        </p:txBody>
      </p:sp>
      <p:sp>
        <p:nvSpPr>
          <p:cNvPr id="25" name="CuadroTexto 24">
            <a:extLst>
              <a:ext uri="{FF2B5EF4-FFF2-40B4-BE49-F238E27FC236}">
                <a16:creationId xmlns:a16="http://schemas.microsoft.com/office/drawing/2014/main" id="{BF87DBF0-238C-24B2-D355-106269BB1CD2}"/>
              </a:ext>
            </a:extLst>
          </p:cNvPr>
          <p:cNvSpPr txBox="1"/>
          <p:nvPr/>
        </p:nvSpPr>
        <p:spPr>
          <a:xfrm>
            <a:off x="4041298" y="2046801"/>
            <a:ext cx="8053165" cy="2031325"/>
          </a:xfrm>
          <a:prstGeom prst="rect">
            <a:avLst/>
          </a:prstGeom>
          <a:noFill/>
        </p:spPr>
        <p:txBody>
          <a:bodyPr wrap="square">
            <a:spAutoFit/>
          </a:bodyPr>
          <a:lstStyle/>
          <a:p>
            <a:r>
              <a:rPr lang="es-ES" b="1" dirty="0"/>
              <a:t>Padres, por amor de Cristo, </a:t>
            </a:r>
            <a:r>
              <a:rPr lang="es-ES" b="1" dirty="0">
                <a:solidFill>
                  <a:srgbClr val="C00000"/>
                </a:solidFill>
              </a:rPr>
              <a:t>no utilicéis el dinero del Señor para agradar los caprichos de vuestros hijos.</a:t>
            </a:r>
            <a:r>
              <a:rPr lang="es-ES" b="1" dirty="0"/>
              <a:t> No les enseñéis a ir en </a:t>
            </a:r>
            <a:r>
              <a:rPr lang="es-ES" b="1" dirty="0" err="1"/>
              <a:t>pos</a:t>
            </a:r>
            <a:r>
              <a:rPr lang="es-ES" b="1" dirty="0"/>
              <a:t> de la moda y la ostentación a fin de ganar influencia en el mundo... No eduquéis a vuestros hijos para que piensen que vuestro amor por ellos debe manifestarse halagando su orgullo, su despilfarro, su amor a la ostentación. Ya no hay tiempo de inventar modos de gastar el dinero. Vuestra capacidad inventiva debe ponerse al trabajo a fin de encontrar la mejor manera de economizar.—Manuscrito 139, 1898.</a:t>
            </a:r>
          </a:p>
        </p:txBody>
      </p:sp>
      <p:sp>
        <p:nvSpPr>
          <p:cNvPr id="27" name="CuadroTexto 26">
            <a:extLst>
              <a:ext uri="{FF2B5EF4-FFF2-40B4-BE49-F238E27FC236}">
                <a16:creationId xmlns:a16="http://schemas.microsoft.com/office/drawing/2014/main" id="{91816EA3-5682-4C77-7845-FF244F24267E}"/>
              </a:ext>
            </a:extLst>
          </p:cNvPr>
          <p:cNvSpPr txBox="1"/>
          <p:nvPr/>
        </p:nvSpPr>
        <p:spPr>
          <a:xfrm>
            <a:off x="4052301" y="3983694"/>
            <a:ext cx="8053165" cy="646331"/>
          </a:xfrm>
          <a:prstGeom prst="rect">
            <a:avLst/>
          </a:prstGeom>
          <a:noFill/>
        </p:spPr>
        <p:txBody>
          <a:bodyPr wrap="square">
            <a:spAutoFit/>
          </a:bodyPr>
          <a:lstStyle/>
          <a:p>
            <a:r>
              <a:rPr lang="es-ES" b="1" dirty="0">
                <a:solidFill>
                  <a:srgbClr val="C00000"/>
                </a:solidFill>
              </a:rPr>
              <a:t>Ninguna cosa que pueda utilizarse debería descartarse</a:t>
            </a:r>
            <a:r>
              <a:rPr lang="es-ES" b="1" dirty="0"/>
              <a:t>. Esto requerirá sabiduría, planeamiento y cuidado constante.—Manuscrito 3, 1912.</a:t>
            </a:r>
          </a:p>
        </p:txBody>
      </p:sp>
      <p:sp>
        <p:nvSpPr>
          <p:cNvPr id="29" name="CuadroTexto 28">
            <a:extLst>
              <a:ext uri="{FF2B5EF4-FFF2-40B4-BE49-F238E27FC236}">
                <a16:creationId xmlns:a16="http://schemas.microsoft.com/office/drawing/2014/main" id="{92316242-71C6-8B77-F50B-3B352E552087}"/>
              </a:ext>
            </a:extLst>
          </p:cNvPr>
          <p:cNvSpPr txBox="1"/>
          <p:nvPr/>
        </p:nvSpPr>
        <p:spPr>
          <a:xfrm>
            <a:off x="3992529" y="4620479"/>
            <a:ext cx="8150702" cy="2031325"/>
          </a:xfrm>
          <a:prstGeom prst="rect">
            <a:avLst/>
          </a:prstGeom>
          <a:noFill/>
        </p:spPr>
        <p:txBody>
          <a:bodyPr wrap="square">
            <a:spAutoFit/>
          </a:bodyPr>
          <a:lstStyle/>
          <a:p>
            <a:r>
              <a:rPr lang="es-ES" b="1" dirty="0">
                <a:solidFill>
                  <a:srgbClr val="C00000"/>
                </a:solidFill>
              </a:rPr>
              <a:t>Enséñese a cada joven y a cada niño no solamente a resolver problemas imaginarios, sino a mantener una cuenta exacta de sus propias entradas y salidas</a:t>
            </a:r>
            <a:r>
              <a:rPr lang="es-ES" b="1" dirty="0"/>
              <a:t>. </a:t>
            </a:r>
            <a:r>
              <a:rPr lang="es-ES" b="1" dirty="0">
                <a:solidFill>
                  <a:srgbClr val="C00000"/>
                </a:solidFill>
              </a:rPr>
              <a:t>Enséñeseles el uso correcto del dinero dándoles la oportunidad de utilizarlo</a:t>
            </a:r>
            <a:r>
              <a:rPr lang="es-ES" b="1" dirty="0"/>
              <a:t>. Sea que lo suplan los padres o que lo adquieran por sus propias ganancias, que los niños y niñas aprendan a elegir y comprar su propia ropa, sus libros y otros artículos necesarios; y al llevar la cuenta de sus gastos, aprenderán el valor y el empleo del dinero, como no podrían aprenderlo en otra forma.—</a:t>
            </a:r>
            <a:r>
              <a:rPr lang="es-ES" b="1" dirty="0" err="1"/>
              <a:t>Counsels</a:t>
            </a:r>
            <a:r>
              <a:rPr lang="es-ES" b="1" dirty="0"/>
              <a:t> </a:t>
            </a:r>
            <a:r>
              <a:rPr lang="es-ES" b="1" dirty="0" err="1"/>
              <a:t>on</a:t>
            </a:r>
            <a:r>
              <a:rPr lang="es-ES" b="1" dirty="0"/>
              <a:t> </a:t>
            </a:r>
            <a:r>
              <a:rPr lang="es-ES" b="1" dirty="0" err="1"/>
              <a:t>Stewardship</a:t>
            </a:r>
            <a:r>
              <a:rPr lang="es-ES" b="1" dirty="0"/>
              <a:t>, 294.</a:t>
            </a:r>
          </a:p>
        </p:txBody>
      </p:sp>
      <p:pic>
        <p:nvPicPr>
          <p:cNvPr id="5" name="Imagen 4" descr="Imagen que contiene persona, interior, bebé, tabla&#10;&#10;Descripción generada automáticamente">
            <a:extLst>
              <a:ext uri="{FF2B5EF4-FFF2-40B4-BE49-F238E27FC236}">
                <a16:creationId xmlns:a16="http://schemas.microsoft.com/office/drawing/2014/main" id="{A7970C36-2F14-204D-8FA2-CDB8A874E82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0598" y="4178521"/>
            <a:ext cx="3762203" cy="2366426"/>
          </a:xfrm>
          <a:prstGeom prst="ellipse">
            <a:avLst/>
          </a:prstGeom>
          <a:ln w="63500" cap="rnd">
            <a:solidFill>
              <a:srgbClr val="A3CD39"/>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8509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800" decel="100000"/>
                                        <p:tgtEl>
                                          <p:spTgt spid="9"/>
                                        </p:tgtEl>
                                      </p:cBhvr>
                                    </p:animEffect>
                                    <p:anim calcmode="lin" valueType="num">
                                      <p:cBhvr>
                                        <p:cTn id="8" dur="800" decel="100000" fill="hold"/>
                                        <p:tgtEl>
                                          <p:spTgt spid="9"/>
                                        </p:tgtEl>
                                        <p:attrNameLst>
                                          <p:attrName>style.rotation</p:attrName>
                                        </p:attrNameLst>
                                      </p:cBhvr>
                                      <p:tavLst>
                                        <p:tav tm="0">
                                          <p:val>
                                            <p:fltVal val="-90"/>
                                          </p:val>
                                        </p:tav>
                                        <p:tav tm="100000">
                                          <p:val>
                                            <p:fltVal val="0"/>
                                          </p:val>
                                        </p:tav>
                                      </p:tavLst>
                                    </p:anim>
                                    <p:anim calcmode="lin" valueType="num">
                                      <p:cBhvr>
                                        <p:cTn id="9" dur="800" decel="100000" fill="hold"/>
                                        <p:tgtEl>
                                          <p:spTgt spid="9"/>
                                        </p:tgtEl>
                                        <p:attrNameLst>
                                          <p:attrName>ppt_x</p:attrName>
                                        </p:attrNameLst>
                                      </p:cBhvr>
                                      <p:tavLst>
                                        <p:tav tm="0">
                                          <p:val>
                                            <p:strVal val="#ppt_x+0.4"/>
                                          </p:val>
                                        </p:tav>
                                        <p:tav tm="100000">
                                          <p:val>
                                            <p:strVal val="#ppt_x-0.05"/>
                                          </p:val>
                                        </p:tav>
                                      </p:tavLst>
                                    </p:anim>
                                    <p:anim calcmode="lin" valueType="num">
                                      <p:cBhvr>
                                        <p:cTn id="10" dur="800" decel="100000" fill="hold"/>
                                        <p:tgtEl>
                                          <p:spTgt spid="9"/>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par>
                          <p:cTn id="19" fill="hold">
                            <p:stCondLst>
                              <p:cond delay="1500"/>
                            </p:stCondLst>
                            <p:childTnLst>
                              <p:par>
                                <p:cTn id="20" presetID="32" presetClass="emph" presetSubtype="0" fill="hold" grpId="1" nodeType="afterEffect">
                                  <p:stCondLst>
                                    <p:cond delay="0"/>
                                  </p:stCondLst>
                                  <p:childTnLst>
                                    <p:animRot by="120000">
                                      <p:cBhvr>
                                        <p:cTn id="21" dur="100" fill="hold">
                                          <p:stCondLst>
                                            <p:cond delay="0"/>
                                          </p:stCondLst>
                                        </p:cTn>
                                        <p:tgtEl>
                                          <p:spTgt spid="19"/>
                                        </p:tgtEl>
                                        <p:attrNameLst>
                                          <p:attrName>r</p:attrName>
                                        </p:attrNameLst>
                                      </p:cBhvr>
                                    </p:animRot>
                                    <p:animRot by="-240000">
                                      <p:cBhvr>
                                        <p:cTn id="22" dur="200" fill="hold">
                                          <p:stCondLst>
                                            <p:cond delay="200"/>
                                          </p:stCondLst>
                                        </p:cTn>
                                        <p:tgtEl>
                                          <p:spTgt spid="19"/>
                                        </p:tgtEl>
                                        <p:attrNameLst>
                                          <p:attrName>r</p:attrName>
                                        </p:attrNameLst>
                                      </p:cBhvr>
                                    </p:animRot>
                                    <p:animRot by="240000">
                                      <p:cBhvr>
                                        <p:cTn id="23" dur="200" fill="hold">
                                          <p:stCondLst>
                                            <p:cond delay="400"/>
                                          </p:stCondLst>
                                        </p:cTn>
                                        <p:tgtEl>
                                          <p:spTgt spid="19"/>
                                        </p:tgtEl>
                                        <p:attrNameLst>
                                          <p:attrName>r</p:attrName>
                                        </p:attrNameLst>
                                      </p:cBhvr>
                                    </p:animRot>
                                    <p:animRot by="-240000">
                                      <p:cBhvr>
                                        <p:cTn id="24" dur="200" fill="hold">
                                          <p:stCondLst>
                                            <p:cond delay="600"/>
                                          </p:stCondLst>
                                        </p:cTn>
                                        <p:tgtEl>
                                          <p:spTgt spid="19"/>
                                        </p:tgtEl>
                                        <p:attrNameLst>
                                          <p:attrName>r</p:attrName>
                                        </p:attrNameLst>
                                      </p:cBhvr>
                                    </p:animRot>
                                    <p:animRot by="120000">
                                      <p:cBhvr>
                                        <p:cTn id="25" dur="200" fill="hold">
                                          <p:stCondLst>
                                            <p:cond delay="800"/>
                                          </p:stCondLst>
                                        </p:cTn>
                                        <p:tgtEl>
                                          <p:spTgt spid="1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1000" fill="hold"/>
                                        <p:tgtEl>
                                          <p:spTgt spid="5"/>
                                        </p:tgtEl>
                                        <p:attrNameLst>
                                          <p:attrName>ppt_w</p:attrName>
                                        </p:attrNameLst>
                                      </p:cBhvr>
                                      <p:tavLst>
                                        <p:tav tm="0">
                                          <p:val>
                                            <p:strVal val="#ppt_w*0.70"/>
                                          </p:val>
                                        </p:tav>
                                        <p:tav tm="100000">
                                          <p:val>
                                            <p:strVal val="#ppt_w"/>
                                          </p:val>
                                        </p:tav>
                                      </p:tavLst>
                                    </p:anim>
                                    <p:anim calcmode="lin" valueType="num">
                                      <p:cBhvr>
                                        <p:cTn id="36" dur="1000" fill="hold"/>
                                        <p:tgtEl>
                                          <p:spTgt spid="5"/>
                                        </p:tgtEl>
                                        <p:attrNameLst>
                                          <p:attrName>ppt_h</p:attrName>
                                        </p:attrNameLst>
                                      </p:cBhvr>
                                      <p:tavLst>
                                        <p:tav tm="0">
                                          <p:val>
                                            <p:strVal val="#ppt_h"/>
                                          </p:val>
                                        </p:tav>
                                        <p:tav tm="100000">
                                          <p:val>
                                            <p:strVal val="#ppt_h"/>
                                          </p:val>
                                        </p:tav>
                                      </p:tavLst>
                                    </p:anim>
                                    <p:animEffect transition="in" filter="fade">
                                      <p:cBhvr>
                                        <p:cTn id="37" dur="1000"/>
                                        <p:tgtEl>
                                          <p:spTgt spid="5"/>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wipe(left)">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3" grpId="0"/>
      <p:bldP spid="25" grpId="0"/>
      <p:bldP spid="27"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DAEC"/>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l="10031" t="12484" r="1745"/>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7994B5"/>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FC7E140A-8B9D-54D5-C0CA-5176178D7E18}"/>
              </a:ext>
            </a:extLst>
          </p:cNvPr>
          <p:cNvSpPr txBox="1"/>
          <p:nvPr/>
        </p:nvSpPr>
        <p:spPr>
          <a:xfrm>
            <a:off x="4897192" y="623275"/>
            <a:ext cx="6486155" cy="4708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a:ln w="6600">
                  <a:solidFill>
                    <a:srgbClr val="E13B44"/>
                  </a:solidFill>
                  <a:prstDash val="solid"/>
                </a:ln>
                <a:solidFill>
                  <a:srgbClr val="FFC000"/>
                </a:solidFill>
                <a:effectLst>
                  <a:outerShdw dist="38100" dir="2700000" algn="tl" rotWithShape="0">
                    <a:schemeClr val="tx1"/>
                  </a:outerShdw>
                </a:effectLst>
              </a:rPr>
              <a:t>¿Qué</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a:ln w="6600">
                  <a:solidFill>
                    <a:srgbClr val="E13B44"/>
                  </a:solidFill>
                  <a:prstDash val="solid"/>
                </a:ln>
                <a:solidFill>
                  <a:srgbClr val="FFC000"/>
                </a:solidFill>
                <a:effectLst>
                  <a:outerShdw dist="38100" dir="2700000" algn="tl" rotWithShape="0">
                    <a:schemeClr val="tx1"/>
                  </a:outerShdw>
                </a:effectLst>
              </a:rPr>
              <a:t>cualidades cristianas debo trasmitir a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6000" b="1" dirty="0">
                <a:ln w="6600">
                  <a:solidFill>
                    <a:srgbClr val="E13B44"/>
                  </a:solidFill>
                  <a:prstDash val="solid"/>
                </a:ln>
                <a:solidFill>
                  <a:srgbClr val="FFC000"/>
                </a:solidFill>
                <a:effectLst>
                  <a:outerShdw dist="38100" dir="2700000" algn="tl" rotWithShape="0">
                    <a:schemeClr val="tx1"/>
                  </a:outerShdw>
                </a:effectLst>
              </a:rPr>
              <a:t>mi </a:t>
            </a:r>
            <a:r>
              <a:rPr lang="es-ES" sz="6000" b="1" dirty="0" err="1">
                <a:ln w="6600">
                  <a:solidFill>
                    <a:srgbClr val="E13B44"/>
                  </a:solidFill>
                  <a:prstDash val="solid"/>
                </a:ln>
                <a:solidFill>
                  <a:srgbClr val="FFC000"/>
                </a:solidFill>
                <a:effectLst>
                  <a:outerShdw dist="38100" dir="2700000" algn="tl" rotWithShape="0">
                    <a:schemeClr val="tx1"/>
                  </a:outerShdw>
                </a:effectLst>
              </a:rPr>
              <a:t>hij</a:t>
            </a:r>
            <a:r>
              <a:rPr lang="es-ES" sz="6000" b="1" dirty="0">
                <a:ln w="6600">
                  <a:solidFill>
                    <a:srgbClr val="E13B44"/>
                  </a:solidFill>
                  <a:prstDash val="solid"/>
                </a:ln>
                <a:solidFill>
                  <a:srgbClr val="FFC000"/>
                </a:solidFill>
                <a:effectLst>
                  <a:outerShdw dist="38100" dir="2700000" algn="tl" rotWithShape="0">
                    <a:schemeClr val="tx1"/>
                  </a:outerShdw>
                </a:effectLst>
              </a:rPr>
              <a:t>@?</a:t>
            </a:r>
          </a:p>
        </p:txBody>
      </p:sp>
    </p:spTree>
    <p:extLst>
      <p:ext uri="{BB962C8B-B14F-4D97-AF65-F5344CB8AC3E}">
        <p14:creationId xmlns:p14="http://schemas.microsoft.com/office/powerpoint/2010/main" val="331965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FE2D22C-409B-48AF-B24F-7988A8F7F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1073408"/>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B747E6A7-2A95-E73D-FC70-FAAB6339D6EA}"/>
              </a:ext>
            </a:extLst>
          </p:cNvPr>
          <p:cNvSpPr txBox="1"/>
          <p:nvPr/>
        </p:nvSpPr>
        <p:spPr>
          <a:xfrm>
            <a:off x="5153352" y="171450"/>
            <a:ext cx="7038647" cy="65793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600" b="1" dirty="0">
                <a:latin typeface="+mj-lt"/>
                <a:ea typeface="+mj-ea"/>
                <a:cs typeface="+mj-cs"/>
              </a:rPr>
              <a:t>¿</a:t>
            </a:r>
            <a:r>
              <a:rPr lang="es-ES" sz="3600" b="1" dirty="0">
                <a:latin typeface="+mj-lt"/>
                <a:ea typeface="+mj-ea"/>
                <a:cs typeface="+mj-cs"/>
              </a:rPr>
              <a:t>Quién</a:t>
            </a:r>
            <a:r>
              <a:rPr lang="en-US" sz="3600" b="1" dirty="0">
                <a:latin typeface="+mj-lt"/>
                <a:ea typeface="+mj-ea"/>
                <a:cs typeface="+mj-cs"/>
              </a:rPr>
              <a:t>es son l</a:t>
            </a:r>
            <a:r>
              <a:rPr lang="es-ES" sz="3600" b="1" dirty="0">
                <a:latin typeface="+mj-lt"/>
                <a:ea typeface="+mj-ea"/>
                <a:cs typeface="+mj-cs"/>
              </a:rPr>
              <a:t>o</a:t>
            </a:r>
            <a:r>
              <a:rPr lang="en-US" sz="3600" b="1" dirty="0">
                <a:latin typeface="+mj-lt"/>
                <a:ea typeface="+mj-ea"/>
                <a:cs typeface="+mj-cs"/>
              </a:rPr>
              <a:t>s </a:t>
            </a:r>
            <a:r>
              <a:rPr lang="es-ES" sz="3600" b="1" dirty="0">
                <a:latin typeface="+mj-lt"/>
                <a:ea typeface="+mj-ea"/>
                <a:cs typeface="+mj-cs"/>
              </a:rPr>
              <a:t>primeros</a:t>
            </a:r>
            <a:r>
              <a:rPr lang="en-US" sz="3600" b="1" dirty="0">
                <a:latin typeface="+mj-lt"/>
                <a:ea typeface="+mj-ea"/>
                <a:cs typeface="+mj-cs"/>
              </a:rPr>
              <a:t> maestros?</a:t>
            </a:r>
          </a:p>
        </p:txBody>
      </p:sp>
      <p:sp>
        <p:nvSpPr>
          <p:cNvPr id="18" name="Rectangle 17">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6441"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998176"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5"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descr="Un grupo de personas sentadas en una banca junto a un niño&#10;&#10;Descripción generada automáticamente con confianza media">
            <a:extLst>
              <a:ext uri="{FF2B5EF4-FFF2-40B4-BE49-F238E27FC236}">
                <a16:creationId xmlns:a16="http://schemas.microsoft.com/office/drawing/2014/main" id="{3458E21E-5DD1-6966-FDBD-1A5EF3DF6CA0}"/>
              </a:ext>
            </a:extLst>
          </p:cNvPr>
          <p:cNvPicPr>
            <a:picLocks noChangeAspect="1"/>
          </p:cNvPicPr>
          <p:nvPr/>
        </p:nvPicPr>
        <p:blipFill rotWithShape="1">
          <a:blip r:embed="rId2">
            <a:extLst>
              <a:ext uri="{28A0092B-C50C-407E-A947-70E740481C1C}">
                <a14:useLocalDpi xmlns:a14="http://schemas.microsoft.com/office/drawing/2010/main" val="0"/>
              </a:ext>
            </a:extLst>
          </a:blip>
          <a:srcRect r="-3" b="5203"/>
          <a:stretch/>
        </p:blipFill>
        <p:spPr>
          <a:xfrm>
            <a:off x="535110" y="627954"/>
            <a:ext cx="4235516" cy="5353373"/>
          </a:xfrm>
          <a:prstGeom prst="rect">
            <a:avLst/>
          </a:prstGeom>
        </p:spPr>
      </p:pic>
      <p:sp>
        <p:nvSpPr>
          <p:cNvPr id="4" name="CuadroTexto 3">
            <a:extLst>
              <a:ext uri="{FF2B5EF4-FFF2-40B4-BE49-F238E27FC236}">
                <a16:creationId xmlns:a16="http://schemas.microsoft.com/office/drawing/2014/main" id="{63417392-1F75-0E46-4286-CE85BEB437F5}"/>
              </a:ext>
            </a:extLst>
          </p:cNvPr>
          <p:cNvSpPr txBox="1"/>
          <p:nvPr/>
        </p:nvSpPr>
        <p:spPr>
          <a:xfrm>
            <a:off x="5182478" y="1035308"/>
            <a:ext cx="6930026" cy="4955203"/>
          </a:xfrm>
          <a:prstGeom prst="rect">
            <a:avLst/>
          </a:prstGeom>
          <a:noFill/>
        </p:spPr>
        <p:txBody>
          <a:bodyPr wrap="square">
            <a:spAutoFit/>
          </a:bodyPr>
          <a:lstStyle/>
          <a:p>
            <a:pPr>
              <a:spcBef>
                <a:spcPts val="600"/>
              </a:spcBef>
            </a:pPr>
            <a:r>
              <a:rPr lang="es-ES" b="1" dirty="0"/>
              <a:t>El padre y la madre deberían ser los primeros maestros de sus hijos.—Manuscrito 67, 1903.</a:t>
            </a:r>
          </a:p>
          <a:p>
            <a:pPr>
              <a:spcBef>
                <a:spcPts val="600"/>
              </a:spcBef>
            </a:pPr>
            <a:r>
              <a:rPr lang="es-ES" b="1" dirty="0"/>
              <a:t>El esposo y la esposa han de estar estrechamente unidos en su obra en la escuela del hogar. Deben ser muy suaves y cuidadosos en su manera de hablar… bondadosos y corteses, obrando en tal forma que puedan respetarse recíprocamente. Cada uno ha de ayudar al otro a fin de rodear al hogar de una atmósfera agradable y sana. No deberían discutir en presencia de sus hijos. Deberían conservar siempre la dignidad cristiana.—Carta 272, 1903.</a:t>
            </a:r>
          </a:p>
          <a:p>
            <a:pPr>
              <a:spcBef>
                <a:spcPts val="600"/>
              </a:spcBef>
            </a:pPr>
            <a:r>
              <a:rPr lang="es-ES" b="1" dirty="0"/>
              <a:t>La importantísima obra de los padres es muy descuidada. Despertad, padres, de vuestro sueño espiritual y comprended que la primera enseñanza que reciben los niños debéis dársela vosotros. Debéis enseñar a vuestros pequeños a conocer a Dios. Debéis realizar esta obra antes de que Satanás siembre sus semillas en sus corazones.</a:t>
            </a:r>
            <a:br>
              <a:rPr lang="es-ES" b="1" dirty="0"/>
            </a:br>
            <a:r>
              <a:rPr lang="es-ES" b="1" dirty="0"/>
              <a:t>Dios llama a sus hijos, y deben ser conducidos hacia él, educados en hábitos de trabajo, limpieza y orden. Esta es la disciplina que Cristo desea que reciban.—</a:t>
            </a:r>
            <a:r>
              <a:rPr lang="es-ES" b="1" dirty="0" err="1"/>
              <a:t>The</a:t>
            </a:r>
            <a:r>
              <a:rPr lang="es-ES" b="1" dirty="0"/>
              <a:t> </a:t>
            </a:r>
            <a:r>
              <a:rPr lang="es-ES" b="1" dirty="0" err="1"/>
              <a:t>Review</a:t>
            </a:r>
            <a:r>
              <a:rPr lang="es-ES" b="1" dirty="0"/>
              <a:t> and Herald, 9 de octubre de 1900.</a:t>
            </a:r>
          </a:p>
        </p:txBody>
      </p:sp>
    </p:spTree>
    <p:extLst>
      <p:ext uri="{BB962C8B-B14F-4D97-AF65-F5344CB8AC3E}">
        <p14:creationId xmlns:p14="http://schemas.microsoft.com/office/powerpoint/2010/main" val="1497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01CDE3A7-83E3-2CC1-3273-4557CC6CA88A}"/>
              </a:ext>
            </a:extLst>
          </p:cNvPr>
          <p:cNvPicPr>
            <a:picLocks noChangeAspect="1"/>
          </p:cNvPicPr>
          <p:nvPr/>
        </p:nvPicPr>
        <p:blipFill>
          <a:blip r:embed="rId4"/>
          <a:stretch>
            <a:fillRect/>
          </a:stretch>
        </p:blipFill>
        <p:spPr>
          <a:xfrm>
            <a:off x="9020185" y="182880"/>
            <a:ext cx="1842871" cy="444673"/>
          </a:xfrm>
          <a:prstGeom prst="rect">
            <a:avLst/>
          </a:prstGeom>
        </p:spPr>
      </p:pic>
      <p:sp>
        <p:nvSpPr>
          <p:cNvPr id="22" name="CuadroTexto 21">
            <a:extLst>
              <a:ext uri="{FF2B5EF4-FFF2-40B4-BE49-F238E27FC236}">
                <a16:creationId xmlns:a16="http://schemas.microsoft.com/office/drawing/2014/main" id="{A36E4495-4AFE-CBBC-7FA8-810AAB005904}"/>
              </a:ext>
            </a:extLst>
          </p:cNvPr>
          <p:cNvSpPr txBox="1"/>
          <p:nvPr/>
        </p:nvSpPr>
        <p:spPr>
          <a:xfrm>
            <a:off x="9155235" y="209434"/>
            <a:ext cx="1572768"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Sencillez</a:t>
            </a:r>
          </a:p>
        </p:txBody>
      </p:sp>
      <p:sp>
        <p:nvSpPr>
          <p:cNvPr id="4" name="CuadroTexto 3">
            <a:extLst>
              <a:ext uri="{FF2B5EF4-FFF2-40B4-BE49-F238E27FC236}">
                <a16:creationId xmlns:a16="http://schemas.microsoft.com/office/drawing/2014/main" id="{E96B75F6-EF16-DD8C-0956-DE27070078DB}"/>
              </a:ext>
            </a:extLst>
          </p:cNvPr>
          <p:cNvSpPr txBox="1"/>
          <p:nvPr/>
        </p:nvSpPr>
        <p:spPr>
          <a:xfrm>
            <a:off x="83611" y="73024"/>
            <a:ext cx="8936571" cy="1754326"/>
          </a:xfrm>
          <a:prstGeom prst="rect">
            <a:avLst/>
          </a:prstGeom>
          <a:noFill/>
        </p:spPr>
        <p:txBody>
          <a:bodyPr wrap="square">
            <a:spAutoFit/>
          </a:bodyPr>
          <a:lstStyle/>
          <a:p>
            <a:r>
              <a:rPr lang="es-ES" b="1" dirty="0">
                <a:solidFill>
                  <a:srgbClr val="C00000"/>
                </a:solidFill>
              </a:rPr>
              <a:t>Los niñitos deberían ser educados con sencillez infantil</a:t>
            </a:r>
            <a:r>
              <a:rPr lang="es-ES" b="1" dirty="0"/>
              <a:t>. Debería enseñárseles a conformarse con los deberes sencillos y útiles y los placeres e incidentes naturales a sus años… No se debería forzar en los niños el desarrollo de una madurez precoz, sino que se debería tratar de conservar, tanto tiempo como fuera posible, la frescura y gracia de sus primeros años. Cuanto menos afectada por la excitación artificial y más en armonía con la naturaleza, más favorable será para el vigor físico y mental, y la fuerza espiritual.—La Educación, 103.</a:t>
            </a:r>
          </a:p>
        </p:txBody>
      </p:sp>
      <p:sp>
        <p:nvSpPr>
          <p:cNvPr id="6" name="CuadroTexto 5">
            <a:extLst>
              <a:ext uri="{FF2B5EF4-FFF2-40B4-BE49-F238E27FC236}">
                <a16:creationId xmlns:a16="http://schemas.microsoft.com/office/drawing/2014/main" id="{9BCB4F71-B5CF-D7EC-7CF0-79C26A995D74}"/>
              </a:ext>
            </a:extLst>
          </p:cNvPr>
          <p:cNvSpPr txBox="1"/>
          <p:nvPr/>
        </p:nvSpPr>
        <p:spPr>
          <a:xfrm>
            <a:off x="83611" y="1817898"/>
            <a:ext cx="8677212" cy="2585323"/>
          </a:xfrm>
          <a:prstGeom prst="rect">
            <a:avLst/>
          </a:prstGeom>
          <a:noFill/>
        </p:spPr>
        <p:txBody>
          <a:bodyPr wrap="square">
            <a:spAutoFit/>
          </a:bodyPr>
          <a:lstStyle/>
          <a:p>
            <a:r>
              <a:rPr lang="es-ES" b="1" dirty="0">
                <a:solidFill>
                  <a:srgbClr val="C00000"/>
                </a:solidFill>
              </a:rPr>
              <a:t>Debería enseñarse a las niñas que el verdadero encanto de la femineidad </a:t>
            </a:r>
            <a:r>
              <a:rPr lang="es-ES" b="1" dirty="0"/>
              <a:t>no se encuentra únicamente en la belleza de formas o rasgos, ni en la posesión de habilidades; sino en el </a:t>
            </a:r>
            <a:r>
              <a:rPr lang="es-ES" b="1" dirty="0">
                <a:solidFill>
                  <a:srgbClr val="C00000"/>
                </a:solidFill>
              </a:rPr>
              <a:t>espíritu humilde y tranquilo, en la paciencia, la generosidad, la bondad y la disposición para trabajar y sufrir por otros.</a:t>
            </a:r>
            <a:r>
              <a:rPr lang="es-ES" b="1" dirty="0"/>
              <a:t> </a:t>
            </a:r>
            <a:r>
              <a:rPr lang="es-ES" b="1" dirty="0">
                <a:solidFill>
                  <a:srgbClr val="C00000"/>
                </a:solidFill>
              </a:rPr>
              <a:t>Deberían ser enseñadas a trabajar, a estudiar con algún propósito, a vivir con un objeto, a confiar en Dios y a temerle. Y a respetar a sus padres. </a:t>
            </a:r>
            <a:r>
              <a:rPr lang="es-ES" b="1" dirty="0"/>
              <a:t>Luego, a medida que avancen en edad, desarrollarán una mente más pura, tendrán más confianza propia, y serán más apreciadas. Será imposible degradar a una mujer con estas características. Escapará a las tentaciones y a las pruebas que han sido la ruina para tantas mujeres.—</a:t>
            </a:r>
            <a:r>
              <a:rPr lang="es-ES" b="1" dirty="0" err="1"/>
              <a:t>The</a:t>
            </a:r>
            <a:r>
              <a:rPr lang="es-ES" b="1" dirty="0"/>
              <a:t> </a:t>
            </a:r>
            <a:r>
              <a:rPr lang="es-ES" b="1" dirty="0" err="1"/>
              <a:t>Health</a:t>
            </a:r>
            <a:r>
              <a:rPr lang="es-ES" b="1" dirty="0"/>
              <a:t> </a:t>
            </a:r>
            <a:r>
              <a:rPr lang="es-ES" b="1" dirty="0" err="1"/>
              <a:t>Reformer</a:t>
            </a:r>
            <a:r>
              <a:rPr lang="es-ES" b="1" dirty="0"/>
              <a:t>, diciembre de 1877.</a:t>
            </a:r>
          </a:p>
        </p:txBody>
      </p:sp>
      <p:sp>
        <p:nvSpPr>
          <p:cNvPr id="8" name="CuadroTexto 7">
            <a:extLst>
              <a:ext uri="{FF2B5EF4-FFF2-40B4-BE49-F238E27FC236}">
                <a16:creationId xmlns:a16="http://schemas.microsoft.com/office/drawing/2014/main" id="{0214ED55-D2ED-14B2-889A-1583A074A347}"/>
              </a:ext>
            </a:extLst>
          </p:cNvPr>
          <p:cNvSpPr txBox="1"/>
          <p:nvPr/>
        </p:nvSpPr>
        <p:spPr>
          <a:xfrm>
            <a:off x="83611" y="4393769"/>
            <a:ext cx="11916800" cy="1477328"/>
          </a:xfrm>
          <a:prstGeom prst="rect">
            <a:avLst/>
          </a:prstGeom>
          <a:noFill/>
        </p:spPr>
        <p:txBody>
          <a:bodyPr wrap="square">
            <a:spAutoFit/>
          </a:bodyPr>
          <a:lstStyle/>
          <a:p>
            <a:r>
              <a:rPr lang="es-ES" b="1" dirty="0"/>
              <a:t>En muchas familias, las semillas de vanidad y egoísmo se siembran en el corazón de los niños casi desde la infancia. Sus dichos y hechos graciosos son comentados y alabados en su presencia, y repetidos a otros con exageración. Los pequeños advierten esto, y se sienten muy importantes; se atreven a interrumpir las conversaciones, y se tornan audaces y descarados. </a:t>
            </a:r>
            <a:r>
              <a:rPr lang="es-ES" b="1" dirty="0">
                <a:solidFill>
                  <a:srgbClr val="C00000"/>
                </a:solidFill>
              </a:rPr>
              <a:t>La adulación y la indulgencia estimulan su vanidad y obstinación</a:t>
            </a:r>
            <a:r>
              <a:rPr lang="es-ES" b="1" dirty="0"/>
              <a:t>, hasta que el jovencito con no poca frecuencia gobierna a toda la familia, incluso al padre y a la madre.</a:t>
            </a:r>
            <a:r>
              <a:rPr lang="en-US" b="1" dirty="0"/>
              <a:t>—Testimonies for the Church 4:200, 201.</a:t>
            </a:r>
            <a:endParaRPr lang="es-ES" b="1" dirty="0"/>
          </a:p>
        </p:txBody>
      </p:sp>
      <p:sp>
        <p:nvSpPr>
          <p:cNvPr id="10" name="CuadroTexto 9">
            <a:extLst>
              <a:ext uri="{FF2B5EF4-FFF2-40B4-BE49-F238E27FC236}">
                <a16:creationId xmlns:a16="http://schemas.microsoft.com/office/drawing/2014/main" id="{45B219AD-8847-478C-90CF-7BB0603D7D28}"/>
              </a:ext>
            </a:extLst>
          </p:cNvPr>
          <p:cNvSpPr txBox="1"/>
          <p:nvPr/>
        </p:nvSpPr>
        <p:spPr>
          <a:xfrm>
            <a:off x="83611" y="5861646"/>
            <a:ext cx="11916800" cy="923330"/>
          </a:xfrm>
          <a:prstGeom prst="rect">
            <a:avLst/>
          </a:prstGeom>
          <a:noFill/>
        </p:spPr>
        <p:txBody>
          <a:bodyPr wrap="square">
            <a:spAutoFit/>
          </a:bodyPr>
          <a:lstStyle/>
          <a:p>
            <a:r>
              <a:rPr lang="es-ES" b="1" dirty="0"/>
              <a:t>Deberíamos enseñar a nuestros hijos lecciones de sencillez y confianza. </a:t>
            </a:r>
            <a:r>
              <a:rPr lang="es-ES" b="1" dirty="0">
                <a:solidFill>
                  <a:srgbClr val="C00000"/>
                </a:solidFill>
              </a:rPr>
              <a:t>Deberíamos enseñarles a amar, a temer y a obedecer a su Creador. En todos los planes y los propósitos de la vida, su gloria debería ocupar un lugar sobresaliente; su amor debería ser la motivación principal de cada acción.</a:t>
            </a:r>
            <a:r>
              <a:rPr lang="es-ES" b="1" dirty="0"/>
              <a:t>—</a:t>
            </a:r>
            <a:r>
              <a:rPr lang="es-ES" b="1" dirty="0" err="1"/>
              <a:t>The</a:t>
            </a:r>
            <a:r>
              <a:rPr lang="es-ES" b="1" dirty="0"/>
              <a:t> </a:t>
            </a:r>
            <a:r>
              <a:rPr lang="es-ES" b="1" dirty="0" err="1"/>
              <a:t>Review</a:t>
            </a:r>
            <a:r>
              <a:rPr lang="es-ES" b="1" dirty="0"/>
              <a:t> and Herald, 13 de junio de 1882.</a:t>
            </a:r>
          </a:p>
        </p:txBody>
      </p:sp>
      <p:pic>
        <p:nvPicPr>
          <p:cNvPr id="12" name="Imagen 11" descr="La mano de una niña&#10;&#10;Descripción generada automáticamente con confianza media">
            <a:extLst>
              <a:ext uri="{FF2B5EF4-FFF2-40B4-BE49-F238E27FC236}">
                <a16:creationId xmlns:a16="http://schemas.microsoft.com/office/drawing/2014/main" id="{49EA6905-8FDE-6DA3-1FC4-0C6977DA346C}"/>
              </a:ext>
            </a:extLst>
          </p:cNvPr>
          <p:cNvPicPr>
            <a:picLocks noChangeAspect="1"/>
          </p:cNvPicPr>
          <p:nvPr/>
        </p:nvPicPr>
        <p:blipFill rotWithShape="1">
          <a:blip r:embed="rId5">
            <a:extLst>
              <a:ext uri="{28A0092B-C50C-407E-A947-70E740481C1C}">
                <a14:useLocalDpi xmlns:a14="http://schemas.microsoft.com/office/drawing/2010/main" val="0"/>
              </a:ext>
            </a:extLst>
          </a:blip>
          <a:srcRect l="29828" t="6030" r="17414"/>
          <a:stretch/>
        </p:blipFill>
        <p:spPr>
          <a:xfrm>
            <a:off x="8875095" y="758208"/>
            <a:ext cx="3083276" cy="3612531"/>
          </a:xfrm>
          <a:prstGeom prst="rect">
            <a:avLst/>
          </a:prstGeom>
          <a:solidFill>
            <a:srgbClr val="FFFFFF">
              <a:shade val="85000"/>
            </a:srgbClr>
          </a:solidFill>
          <a:ln w="38100" cap="sq">
            <a:solidFill>
              <a:srgbClr val="EF9D25"/>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108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fltVal val="0"/>
                                          </p:val>
                                        </p:tav>
                                        <p:tav tm="100000">
                                          <p:val>
                                            <p:strVal val="#ppt_w"/>
                                          </p:val>
                                        </p:tav>
                                      </p:tavLst>
                                    </p:anim>
                                    <p:anim calcmode="lin" valueType="num">
                                      <p:cBhvr>
                                        <p:cTn id="13" dur="1000" fill="hold"/>
                                        <p:tgtEl>
                                          <p:spTgt spid="22"/>
                                        </p:tgtEl>
                                        <p:attrNameLst>
                                          <p:attrName>ppt_h</p:attrName>
                                        </p:attrNameLst>
                                      </p:cBhvr>
                                      <p:tavLst>
                                        <p:tav tm="0">
                                          <p:val>
                                            <p:fltVal val="0"/>
                                          </p:val>
                                        </p:tav>
                                        <p:tav tm="100000">
                                          <p:val>
                                            <p:strVal val="#ppt_h"/>
                                          </p:val>
                                        </p:tav>
                                      </p:tavLst>
                                    </p:anim>
                                    <p:anim calcmode="lin" valueType="num">
                                      <p:cBhvr>
                                        <p:cTn id="14" dur="1000" fill="hold"/>
                                        <p:tgtEl>
                                          <p:spTgt spid="22"/>
                                        </p:tgtEl>
                                        <p:attrNameLst>
                                          <p:attrName>style.rotation</p:attrName>
                                        </p:attrNameLst>
                                      </p:cBhvr>
                                      <p:tavLst>
                                        <p:tav tm="0">
                                          <p:val>
                                            <p:fltVal val="90"/>
                                          </p:val>
                                        </p:tav>
                                        <p:tav tm="100000">
                                          <p:val>
                                            <p:fltVal val="0"/>
                                          </p:val>
                                        </p:tav>
                                      </p:tavLst>
                                    </p:anim>
                                    <p:animEffect transition="in" filter="fade">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12"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 grpId="0"/>
      <p:bldP spid="6" grpId="0"/>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671B5CBD-42C9-FE7D-76F5-0185554076F5}"/>
              </a:ext>
            </a:extLst>
          </p:cNvPr>
          <p:cNvPicPr>
            <a:picLocks noChangeAspect="1"/>
          </p:cNvPicPr>
          <p:nvPr/>
        </p:nvPicPr>
        <p:blipFill>
          <a:blip r:embed="rId4"/>
          <a:stretch>
            <a:fillRect/>
          </a:stretch>
        </p:blipFill>
        <p:spPr>
          <a:xfrm>
            <a:off x="9020185" y="182880"/>
            <a:ext cx="1842871" cy="444673"/>
          </a:xfrm>
          <a:prstGeom prst="rect">
            <a:avLst/>
          </a:prstGeom>
        </p:spPr>
      </p:pic>
      <p:pic>
        <p:nvPicPr>
          <p:cNvPr id="17" name="Imagen 16">
            <a:extLst>
              <a:ext uri="{FF2B5EF4-FFF2-40B4-BE49-F238E27FC236}">
                <a16:creationId xmlns:a16="http://schemas.microsoft.com/office/drawing/2014/main" id="{27F70259-6E98-7D89-2EAB-14102BE4ABF4}"/>
              </a:ext>
            </a:extLst>
          </p:cNvPr>
          <p:cNvPicPr>
            <a:picLocks noChangeAspect="1"/>
          </p:cNvPicPr>
          <p:nvPr/>
        </p:nvPicPr>
        <p:blipFill>
          <a:blip r:embed="rId5"/>
          <a:stretch>
            <a:fillRect/>
          </a:stretch>
        </p:blipFill>
        <p:spPr>
          <a:xfrm>
            <a:off x="8845984" y="618843"/>
            <a:ext cx="2191272" cy="531772"/>
          </a:xfrm>
          <a:prstGeom prst="rect">
            <a:avLst/>
          </a:prstGeom>
        </p:spPr>
      </p:pic>
      <p:sp>
        <p:nvSpPr>
          <p:cNvPr id="22" name="CuadroTexto 21">
            <a:extLst>
              <a:ext uri="{FF2B5EF4-FFF2-40B4-BE49-F238E27FC236}">
                <a16:creationId xmlns:a16="http://schemas.microsoft.com/office/drawing/2014/main" id="{A70771ED-1CC4-57C1-2534-23D9334DC87B}"/>
              </a:ext>
            </a:extLst>
          </p:cNvPr>
          <p:cNvSpPr txBox="1"/>
          <p:nvPr/>
        </p:nvSpPr>
        <p:spPr>
          <a:xfrm>
            <a:off x="9155235" y="209434"/>
            <a:ext cx="1572768"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Sencillez</a:t>
            </a:r>
          </a:p>
        </p:txBody>
      </p:sp>
      <p:sp>
        <p:nvSpPr>
          <p:cNvPr id="23" name="CuadroTexto 22">
            <a:extLst>
              <a:ext uri="{FF2B5EF4-FFF2-40B4-BE49-F238E27FC236}">
                <a16:creationId xmlns:a16="http://schemas.microsoft.com/office/drawing/2014/main" id="{D64CA088-82E9-9683-9458-E80FD2E1D668}"/>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a:solidFill>
                  <a:schemeClr val="bg1"/>
                </a:solidFill>
                <a:effectLst>
                  <a:outerShdw blurRad="38100" dist="38100" dir="2700000" algn="tl">
                    <a:srgbClr val="000000">
                      <a:alpha val="43137"/>
                    </a:srgbClr>
                  </a:outerShdw>
                </a:effectLst>
              </a:rPr>
              <a:t>La Cortesía y la Reserva</a:t>
            </a:r>
          </a:p>
        </p:txBody>
      </p:sp>
      <p:sp>
        <p:nvSpPr>
          <p:cNvPr id="4" name="CuadroTexto 3">
            <a:extLst>
              <a:ext uri="{FF2B5EF4-FFF2-40B4-BE49-F238E27FC236}">
                <a16:creationId xmlns:a16="http://schemas.microsoft.com/office/drawing/2014/main" id="{E3429F5A-1240-B9A4-7EFD-F1DED6B5111A}"/>
              </a:ext>
            </a:extLst>
          </p:cNvPr>
          <p:cNvSpPr txBox="1"/>
          <p:nvPr/>
        </p:nvSpPr>
        <p:spPr>
          <a:xfrm>
            <a:off x="213005" y="172284"/>
            <a:ext cx="8515605" cy="923330"/>
          </a:xfrm>
          <a:prstGeom prst="rect">
            <a:avLst/>
          </a:prstGeom>
          <a:noFill/>
        </p:spPr>
        <p:txBody>
          <a:bodyPr wrap="square">
            <a:spAutoFit/>
          </a:bodyPr>
          <a:lstStyle/>
          <a:p>
            <a:r>
              <a:rPr lang="es-ES" b="1" dirty="0"/>
              <a:t>Padres, </a:t>
            </a:r>
            <a:r>
              <a:rPr lang="es-ES" b="1" dirty="0">
                <a:solidFill>
                  <a:srgbClr val="C00000"/>
                </a:solidFill>
              </a:rPr>
              <a:t>enseñad a vuestros hijos... a conducirse en el hogar con verdadera cortesía. Educadlos para que manifiesten bondad y ternura unos con otros.</a:t>
            </a:r>
            <a:r>
              <a:rPr lang="es-ES" b="1" dirty="0"/>
              <a:t> No permitáis que el egoísmo viva en el corazón o encuentre lugar en el hogar.—Manuscrito 74, 1900.</a:t>
            </a:r>
          </a:p>
        </p:txBody>
      </p:sp>
      <p:sp>
        <p:nvSpPr>
          <p:cNvPr id="7" name="CuadroTexto 6">
            <a:extLst>
              <a:ext uri="{FF2B5EF4-FFF2-40B4-BE49-F238E27FC236}">
                <a16:creationId xmlns:a16="http://schemas.microsoft.com/office/drawing/2014/main" id="{81E336D7-D496-729B-69FD-44DC3D20A859}"/>
              </a:ext>
            </a:extLst>
          </p:cNvPr>
          <p:cNvSpPr txBox="1"/>
          <p:nvPr/>
        </p:nvSpPr>
        <p:spPr>
          <a:xfrm>
            <a:off x="5202334" y="2673198"/>
            <a:ext cx="6688045" cy="1200329"/>
          </a:xfrm>
          <a:prstGeom prst="rect">
            <a:avLst/>
          </a:prstGeom>
          <a:noFill/>
        </p:spPr>
        <p:txBody>
          <a:bodyPr wrap="square">
            <a:spAutoFit/>
          </a:bodyPr>
          <a:lstStyle/>
          <a:p>
            <a:r>
              <a:rPr lang="es-ES" b="1" dirty="0"/>
              <a:t>Los niños, como también los mayores, están expuestos a las tentaciones; y </a:t>
            </a:r>
            <a:r>
              <a:rPr lang="es-ES" b="1" dirty="0">
                <a:solidFill>
                  <a:srgbClr val="C00000"/>
                </a:solidFill>
              </a:rPr>
              <a:t>los miembros maduros de la familia deberían darles, por precepto y ejemplo lecciones de cortesía, alegría, afecto y cumplimiento fiel de sus deberes diarios.</a:t>
            </a:r>
            <a:r>
              <a:rPr lang="es-ES" b="1" dirty="0"/>
              <a:t>— Manuscrito 27, 1896.</a:t>
            </a:r>
          </a:p>
        </p:txBody>
      </p:sp>
      <p:sp>
        <p:nvSpPr>
          <p:cNvPr id="9" name="CuadroTexto 8">
            <a:extLst>
              <a:ext uri="{FF2B5EF4-FFF2-40B4-BE49-F238E27FC236}">
                <a16:creationId xmlns:a16="http://schemas.microsoft.com/office/drawing/2014/main" id="{E053E9E6-1876-8371-1D42-01E8058687CB}"/>
              </a:ext>
            </a:extLst>
          </p:cNvPr>
          <p:cNvSpPr txBox="1"/>
          <p:nvPr/>
        </p:nvSpPr>
        <p:spPr>
          <a:xfrm>
            <a:off x="195325" y="1098416"/>
            <a:ext cx="7466716" cy="1477328"/>
          </a:xfrm>
          <a:prstGeom prst="rect">
            <a:avLst/>
          </a:prstGeom>
          <a:noFill/>
        </p:spPr>
        <p:txBody>
          <a:bodyPr wrap="square">
            <a:spAutoFit/>
          </a:bodyPr>
          <a:lstStyle/>
          <a:p>
            <a:r>
              <a:rPr lang="es-ES" b="1" dirty="0"/>
              <a:t>Amonestad a los jóvenes; que no sean atrevidos en la conversación sino </a:t>
            </a:r>
            <a:r>
              <a:rPr lang="es-ES" b="1" dirty="0">
                <a:solidFill>
                  <a:srgbClr val="C00000"/>
                </a:solidFill>
              </a:rPr>
              <a:t>modestos y recatados. Que escuchen con prontitud las cosas benéficas para el alma, y que sean lentos en hablar, a menos que sea para exponer a Jesús y para testificar de la verdad. Manifestad humildad mediante un comportamiento modesto</a:t>
            </a:r>
            <a:r>
              <a:rPr lang="es-ES" b="1" dirty="0"/>
              <a:t>.—</a:t>
            </a:r>
            <a:r>
              <a:rPr lang="es-ES" b="1" dirty="0" err="1"/>
              <a:t>The</a:t>
            </a:r>
            <a:r>
              <a:rPr lang="es-ES" b="1" dirty="0"/>
              <a:t> </a:t>
            </a:r>
            <a:r>
              <a:rPr lang="es-ES" b="1" dirty="0" err="1"/>
              <a:t>Youth’s</a:t>
            </a:r>
            <a:r>
              <a:rPr lang="es-ES" b="1" dirty="0"/>
              <a:t> Instructor, 11 de julio de 1895.</a:t>
            </a:r>
          </a:p>
        </p:txBody>
      </p:sp>
      <p:sp>
        <p:nvSpPr>
          <p:cNvPr id="11" name="CuadroTexto 10">
            <a:extLst>
              <a:ext uri="{FF2B5EF4-FFF2-40B4-BE49-F238E27FC236}">
                <a16:creationId xmlns:a16="http://schemas.microsoft.com/office/drawing/2014/main" id="{F09A8A6F-E907-DD67-5DDC-09368B0403FC}"/>
              </a:ext>
            </a:extLst>
          </p:cNvPr>
          <p:cNvSpPr txBox="1"/>
          <p:nvPr/>
        </p:nvSpPr>
        <p:spPr>
          <a:xfrm>
            <a:off x="5216571" y="3923775"/>
            <a:ext cx="6780104" cy="2031325"/>
          </a:xfrm>
          <a:prstGeom prst="rect">
            <a:avLst/>
          </a:prstGeom>
          <a:noFill/>
        </p:spPr>
        <p:txBody>
          <a:bodyPr wrap="square">
            <a:spAutoFit/>
          </a:bodyPr>
          <a:lstStyle/>
          <a:p>
            <a:r>
              <a:rPr lang="es-ES" b="1" dirty="0"/>
              <a:t>Me siento impelida por el Espíritu del Señor a instar a mis hermanas que profesan la piedad a </a:t>
            </a:r>
            <a:r>
              <a:rPr lang="es-ES" b="1" dirty="0">
                <a:solidFill>
                  <a:srgbClr val="C00000"/>
                </a:solidFill>
              </a:rPr>
              <a:t>cultivar la modestia en el comportamiento y a ser reservadas</a:t>
            </a:r>
            <a:r>
              <a:rPr lang="es-ES" b="1" dirty="0"/>
              <a:t>. . . . He preguntado: ¿cuándo nuestras hermanas jóvenes actuarán con propiedad? Sé que no habrá un cambio favorable hasta que los padres sientan la importancia de ejercer gran cuidado en la educación correcta de sus hijos. Enseñadles a actuar con reserva y modestia.—Testimonies </a:t>
            </a:r>
            <a:r>
              <a:rPr lang="es-ES" b="1" dirty="0" err="1"/>
              <a:t>for</a:t>
            </a:r>
            <a:r>
              <a:rPr lang="es-ES" b="1" dirty="0"/>
              <a:t> </a:t>
            </a:r>
            <a:r>
              <a:rPr lang="es-ES" b="1" dirty="0" err="1"/>
              <a:t>the</a:t>
            </a:r>
            <a:r>
              <a:rPr lang="es-ES" b="1" dirty="0"/>
              <a:t> </a:t>
            </a:r>
            <a:r>
              <a:rPr lang="es-ES" b="1" dirty="0" err="1"/>
              <a:t>Church</a:t>
            </a:r>
            <a:r>
              <a:rPr lang="es-ES" b="1" dirty="0"/>
              <a:t> 2:458, 459.</a:t>
            </a:r>
          </a:p>
        </p:txBody>
      </p:sp>
      <p:sp>
        <p:nvSpPr>
          <p:cNvPr id="13" name="CuadroTexto 12">
            <a:extLst>
              <a:ext uri="{FF2B5EF4-FFF2-40B4-BE49-F238E27FC236}">
                <a16:creationId xmlns:a16="http://schemas.microsoft.com/office/drawing/2014/main" id="{5A31D86B-C656-C907-1334-1F9CE6C69F5E}"/>
              </a:ext>
            </a:extLst>
          </p:cNvPr>
          <p:cNvSpPr txBox="1"/>
          <p:nvPr/>
        </p:nvSpPr>
        <p:spPr>
          <a:xfrm>
            <a:off x="195325" y="5871610"/>
            <a:ext cx="11709291" cy="923330"/>
          </a:xfrm>
          <a:prstGeom prst="rect">
            <a:avLst/>
          </a:prstGeom>
          <a:noFill/>
        </p:spPr>
        <p:txBody>
          <a:bodyPr wrap="square">
            <a:spAutoFit/>
          </a:bodyPr>
          <a:lstStyle/>
          <a:p>
            <a:r>
              <a:rPr lang="es-ES" b="1" dirty="0">
                <a:solidFill>
                  <a:srgbClr val="C00000"/>
                </a:solidFill>
              </a:rPr>
              <a:t>Los verdaderos encantos de un niño consisten en la modestia y la obediencia, en oídos atentos para escuchar las palabras de instrucción, en pies y manos voluntarios para andar y trabajar en el camino del deber. Y la verdadera bondad </a:t>
            </a:r>
            <a:r>
              <a:rPr lang="es-ES" b="1" dirty="0"/>
              <a:t>de un niño producirá su propia recompensa, aun en esta vida.—</a:t>
            </a:r>
            <a:r>
              <a:rPr lang="es-ES" b="1" dirty="0" err="1"/>
              <a:t>The</a:t>
            </a:r>
            <a:r>
              <a:rPr lang="es-ES" b="1" dirty="0"/>
              <a:t> </a:t>
            </a:r>
            <a:r>
              <a:rPr lang="es-ES" b="1" dirty="0" err="1"/>
              <a:t>Review</a:t>
            </a:r>
            <a:r>
              <a:rPr lang="es-ES" b="1" dirty="0"/>
              <a:t> and Herald, 10 de mayo de 1898.</a:t>
            </a:r>
          </a:p>
        </p:txBody>
      </p:sp>
      <p:pic>
        <p:nvPicPr>
          <p:cNvPr id="14" name="Imagen 13" descr="Niña en el pasto&#10;&#10;Descripción generada automáticamente con confianza media">
            <a:extLst>
              <a:ext uri="{FF2B5EF4-FFF2-40B4-BE49-F238E27FC236}">
                <a16:creationId xmlns:a16="http://schemas.microsoft.com/office/drawing/2014/main" id="{FA5B3ECA-6C2C-F1D0-798F-06848597600B}"/>
              </a:ext>
            </a:extLst>
          </p:cNvPr>
          <p:cNvPicPr>
            <a:picLocks noChangeAspect="1"/>
          </p:cNvPicPr>
          <p:nvPr/>
        </p:nvPicPr>
        <p:blipFill rotWithShape="1">
          <a:blip r:embed="rId6">
            <a:extLst>
              <a:ext uri="{28A0092B-C50C-407E-A947-70E740481C1C}">
                <a14:useLocalDpi xmlns:a14="http://schemas.microsoft.com/office/drawing/2010/main" val="0"/>
              </a:ext>
            </a:extLst>
          </a:blip>
          <a:srcRect l="3071" t="6669" r="3071"/>
          <a:stretch/>
        </p:blipFill>
        <p:spPr>
          <a:xfrm>
            <a:off x="287384" y="2673197"/>
            <a:ext cx="4786578" cy="3173137"/>
          </a:xfrm>
          <a:prstGeom prst="rect">
            <a:avLst/>
          </a:prstGeom>
          <a:ln w="38100" cap="sq">
            <a:solidFill>
              <a:srgbClr val="6B9801"/>
            </a:solidFill>
            <a:prstDash val="solid"/>
            <a:miter lim="800000"/>
          </a:ln>
          <a:effectLst>
            <a:outerShdw blurRad="50800" dist="38100" dir="2700000" algn="tl" rotWithShape="0">
              <a:srgbClr val="000000">
                <a:alpha val="43000"/>
              </a:srgbClr>
            </a:outerShdw>
          </a:effectLst>
        </p:spPr>
      </p:pic>
      <p:pic>
        <p:nvPicPr>
          <p:cNvPr id="3" name="Imagen 2" descr="Un niño con un bate en la mano&#10;&#10;Descripción generada automáticamente con confianza media">
            <a:extLst>
              <a:ext uri="{FF2B5EF4-FFF2-40B4-BE49-F238E27FC236}">
                <a16:creationId xmlns:a16="http://schemas.microsoft.com/office/drawing/2014/main" id="{E0AF825B-2B26-8D6A-135A-260F75D524CA}"/>
              </a:ext>
            </a:extLst>
          </p:cNvPr>
          <p:cNvPicPr>
            <a:picLocks noChangeAspect="1"/>
          </p:cNvPicPr>
          <p:nvPr/>
        </p:nvPicPr>
        <p:blipFill rotWithShape="1">
          <a:blip r:embed="rId7">
            <a:extLst>
              <a:ext uri="{28A0092B-C50C-407E-A947-70E740481C1C}">
                <a14:useLocalDpi xmlns:a14="http://schemas.microsoft.com/office/drawing/2010/main" val="0"/>
              </a:ext>
            </a:extLst>
          </a:blip>
          <a:srcRect b="18327"/>
          <a:stretch/>
        </p:blipFill>
        <p:spPr>
          <a:xfrm>
            <a:off x="8845984" y="1327218"/>
            <a:ext cx="2205954" cy="1333342"/>
          </a:xfrm>
          <a:prstGeom prst="rect">
            <a:avLst/>
          </a:prstGeom>
          <a:ln w="38100" cap="sq">
            <a:solidFill>
              <a:srgbClr val="6B980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65228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style.rotation</p:attrName>
                                        </p:attrNameLst>
                                      </p:cBhvr>
                                      <p:tavLst>
                                        <p:tav tm="0">
                                          <p:val>
                                            <p:fltVal val="90"/>
                                          </p:val>
                                        </p:tav>
                                        <p:tav tm="100000">
                                          <p:val>
                                            <p:fltVal val="0"/>
                                          </p:val>
                                        </p:tav>
                                      </p:tavLst>
                                    </p:anim>
                                    <p:animEffect transition="in" filter="fade">
                                      <p:cBhvr>
                                        <p:cTn id="15" dur="10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5"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5"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 grpId="0"/>
      <p:bldP spid="7" grpId="0"/>
      <p:bldP spid="9" grpId="0"/>
      <p:bldP spid="11"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B4B58D9-22DB-DAA9-C432-BFECE756A604}"/>
              </a:ext>
            </a:extLst>
          </p:cNvPr>
          <p:cNvPicPr>
            <a:picLocks noChangeAspect="1"/>
          </p:cNvPicPr>
          <p:nvPr/>
        </p:nvPicPr>
        <p:blipFill>
          <a:blip r:embed="rId3"/>
          <a:stretch>
            <a:fillRect/>
          </a:stretch>
        </p:blipFill>
        <p:spPr>
          <a:xfrm>
            <a:off x="9020185" y="182880"/>
            <a:ext cx="1842871" cy="444673"/>
          </a:xfrm>
          <a:prstGeom prst="rect">
            <a:avLst/>
          </a:prstGeom>
        </p:spPr>
      </p:pic>
      <p:pic>
        <p:nvPicPr>
          <p:cNvPr id="4" name="Imagen 3">
            <a:extLst>
              <a:ext uri="{FF2B5EF4-FFF2-40B4-BE49-F238E27FC236}">
                <a16:creationId xmlns:a16="http://schemas.microsoft.com/office/drawing/2014/main" id="{C4B395AD-3363-6E64-972F-9F4F7A17FD09}"/>
              </a:ext>
            </a:extLst>
          </p:cNvPr>
          <p:cNvPicPr>
            <a:picLocks noChangeAspect="1"/>
          </p:cNvPicPr>
          <p:nvPr/>
        </p:nvPicPr>
        <p:blipFill>
          <a:blip r:embed="rId4"/>
          <a:stretch>
            <a:fillRect/>
          </a:stretch>
        </p:blipFill>
        <p:spPr>
          <a:xfrm>
            <a:off x="8845984" y="618843"/>
            <a:ext cx="2191272" cy="531772"/>
          </a:xfrm>
          <a:prstGeom prst="rect">
            <a:avLst/>
          </a:prstGeom>
        </p:spPr>
      </p:pic>
      <p:pic>
        <p:nvPicPr>
          <p:cNvPr id="6" name="Imagen 5">
            <a:extLst>
              <a:ext uri="{FF2B5EF4-FFF2-40B4-BE49-F238E27FC236}">
                <a16:creationId xmlns:a16="http://schemas.microsoft.com/office/drawing/2014/main" id="{179AA885-C304-4567-6D48-6C2C2530B196}"/>
              </a:ext>
            </a:extLst>
          </p:cNvPr>
          <p:cNvPicPr>
            <a:picLocks noChangeAspect="1"/>
          </p:cNvPicPr>
          <p:nvPr/>
        </p:nvPicPr>
        <p:blipFill>
          <a:blip r:embed="rId5"/>
          <a:stretch>
            <a:fillRect/>
          </a:stretch>
        </p:blipFill>
        <p:spPr>
          <a:xfrm>
            <a:off x="8639693" y="1141905"/>
            <a:ext cx="2603855" cy="628042"/>
          </a:xfrm>
          <a:prstGeom prst="rect">
            <a:avLst/>
          </a:prstGeom>
        </p:spPr>
      </p:pic>
      <p:sp>
        <p:nvSpPr>
          <p:cNvPr id="10" name="CuadroTexto 9">
            <a:extLst>
              <a:ext uri="{FF2B5EF4-FFF2-40B4-BE49-F238E27FC236}">
                <a16:creationId xmlns:a16="http://schemas.microsoft.com/office/drawing/2014/main" id="{D1F7D285-531D-E108-AEB2-A179597F552F}"/>
              </a:ext>
            </a:extLst>
          </p:cNvPr>
          <p:cNvSpPr txBox="1"/>
          <p:nvPr/>
        </p:nvSpPr>
        <p:spPr>
          <a:xfrm>
            <a:off x="9155235" y="209434"/>
            <a:ext cx="1572768"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Sencillez</a:t>
            </a:r>
          </a:p>
        </p:txBody>
      </p:sp>
      <p:sp>
        <p:nvSpPr>
          <p:cNvPr id="11" name="CuadroTexto 10">
            <a:extLst>
              <a:ext uri="{FF2B5EF4-FFF2-40B4-BE49-F238E27FC236}">
                <a16:creationId xmlns:a16="http://schemas.microsoft.com/office/drawing/2014/main" id="{A2599231-4161-B1F0-67F6-C82F61C57BB5}"/>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a:solidFill>
                  <a:schemeClr val="bg1"/>
                </a:solidFill>
                <a:effectLst>
                  <a:outerShdw blurRad="38100" dist="38100" dir="2700000" algn="tl">
                    <a:srgbClr val="000000">
                      <a:alpha val="43137"/>
                    </a:srgbClr>
                  </a:outerShdw>
                </a:effectLst>
              </a:rPr>
              <a:t>La Cortesía y la Reserva</a:t>
            </a:r>
          </a:p>
        </p:txBody>
      </p:sp>
      <p:sp>
        <p:nvSpPr>
          <p:cNvPr id="12" name="CuadroTexto 11">
            <a:extLst>
              <a:ext uri="{FF2B5EF4-FFF2-40B4-BE49-F238E27FC236}">
                <a16:creationId xmlns:a16="http://schemas.microsoft.com/office/drawing/2014/main" id="{E4A44659-FFAA-FD27-4A20-4F03BC3C635A}"/>
              </a:ext>
            </a:extLst>
          </p:cNvPr>
          <p:cNvSpPr txBox="1"/>
          <p:nvPr/>
        </p:nvSpPr>
        <p:spPr>
          <a:xfrm>
            <a:off x="8845984" y="1246740"/>
            <a:ext cx="2191273" cy="560666"/>
          </a:xfrm>
          <a:prstGeom prst="rect">
            <a:avLst/>
          </a:prstGeom>
          <a:noFill/>
        </p:spPr>
        <p:txBody>
          <a:bodyPr wrap="square">
            <a:spAutoFit/>
          </a:bodyPr>
          <a:lstStyle/>
          <a:p>
            <a:pPr algn="ctr">
              <a:lnSpc>
                <a:spcPts val="1800"/>
              </a:lnSpc>
            </a:pPr>
            <a:r>
              <a:rPr lang="es-ES" sz="1900" b="1" dirty="0">
                <a:solidFill>
                  <a:schemeClr val="bg1"/>
                </a:solidFill>
                <a:effectLst>
                  <a:outerShdw blurRad="38100" dist="38100" dir="2700000" algn="tl">
                    <a:srgbClr val="000000">
                      <a:alpha val="43137"/>
                    </a:srgbClr>
                  </a:outerShdw>
                </a:effectLst>
              </a:rPr>
              <a:t>Alegría y Agradecimiento </a:t>
            </a:r>
          </a:p>
        </p:txBody>
      </p:sp>
      <p:sp>
        <p:nvSpPr>
          <p:cNvPr id="8" name="CuadroTexto 7">
            <a:extLst>
              <a:ext uri="{FF2B5EF4-FFF2-40B4-BE49-F238E27FC236}">
                <a16:creationId xmlns:a16="http://schemas.microsoft.com/office/drawing/2014/main" id="{51D5325C-6BC9-E4FA-1DB2-4D9AD7A0C5A6}"/>
              </a:ext>
            </a:extLst>
          </p:cNvPr>
          <p:cNvSpPr txBox="1"/>
          <p:nvPr/>
        </p:nvSpPr>
        <p:spPr>
          <a:xfrm>
            <a:off x="3353929" y="24765"/>
            <a:ext cx="5190982" cy="2862322"/>
          </a:xfrm>
          <a:prstGeom prst="rect">
            <a:avLst/>
          </a:prstGeom>
          <a:noFill/>
        </p:spPr>
        <p:txBody>
          <a:bodyPr wrap="square">
            <a:spAutoFit/>
          </a:bodyPr>
          <a:lstStyle/>
          <a:p>
            <a:r>
              <a:rPr lang="es-ES" b="1" dirty="0"/>
              <a:t>En la religión de Jesús no hay ninguna cosa sombría. Al paso que hay que evitar cuidadosamente toda liviandad, frivolidad, y chanzas, las cuales el apóstol dice que no son convenientes, hay un dulce descanso y reposo en Jesús que se manifestará en el rostro. </a:t>
            </a:r>
            <a:r>
              <a:rPr lang="es-ES" b="1" dirty="0">
                <a:solidFill>
                  <a:srgbClr val="C00000"/>
                </a:solidFill>
              </a:rPr>
              <a:t>Los cristianos no han de estar tristes, deprimidos y desesperados. Han de ser serenos y, sin embargo, deben mostrar al mundo un gozo que únicamente la gracia puede impartir</a:t>
            </a:r>
            <a:r>
              <a:rPr lang="es-ES" b="1" dirty="0"/>
              <a:t>.—</a:t>
            </a:r>
            <a:r>
              <a:rPr lang="es-ES" b="1" dirty="0" err="1"/>
              <a:t>The</a:t>
            </a:r>
            <a:r>
              <a:rPr lang="es-ES" b="1" dirty="0"/>
              <a:t> </a:t>
            </a:r>
            <a:r>
              <a:rPr lang="es-ES" b="1" dirty="0" err="1"/>
              <a:t>Review</a:t>
            </a:r>
            <a:r>
              <a:rPr lang="es-ES" b="1" dirty="0"/>
              <a:t> and Herald, 15 de abril de 1884.</a:t>
            </a:r>
          </a:p>
        </p:txBody>
      </p:sp>
      <p:sp>
        <p:nvSpPr>
          <p:cNvPr id="13" name="CuadroTexto 12">
            <a:extLst>
              <a:ext uri="{FF2B5EF4-FFF2-40B4-BE49-F238E27FC236}">
                <a16:creationId xmlns:a16="http://schemas.microsoft.com/office/drawing/2014/main" id="{FAC04097-F6F2-4241-79FB-212A1802D1E4}"/>
              </a:ext>
            </a:extLst>
          </p:cNvPr>
          <p:cNvSpPr txBox="1"/>
          <p:nvPr/>
        </p:nvSpPr>
        <p:spPr>
          <a:xfrm>
            <a:off x="184774" y="2729729"/>
            <a:ext cx="8446209" cy="923330"/>
          </a:xfrm>
          <a:prstGeom prst="rect">
            <a:avLst/>
          </a:prstGeom>
          <a:noFill/>
        </p:spPr>
        <p:txBody>
          <a:bodyPr wrap="square">
            <a:spAutoFit/>
          </a:bodyPr>
          <a:lstStyle/>
          <a:p>
            <a:r>
              <a:rPr lang="es-ES" b="1" dirty="0"/>
              <a:t>Educad el alma para </a:t>
            </a:r>
            <a:r>
              <a:rPr lang="es-ES" b="1" dirty="0">
                <a:solidFill>
                  <a:srgbClr val="C00000"/>
                </a:solidFill>
              </a:rPr>
              <a:t>manifestar alegría y agradecimiento</a:t>
            </a:r>
            <a:r>
              <a:rPr lang="es-ES" b="1" dirty="0"/>
              <a:t>, y para que exprese gratitud a Dios por el gran amor con el cual nos ha amado... </a:t>
            </a:r>
            <a:r>
              <a:rPr lang="es-ES" b="1" dirty="0">
                <a:solidFill>
                  <a:srgbClr val="C00000"/>
                </a:solidFill>
              </a:rPr>
              <a:t>El gozo del cristiano es la belleza de la santidad.</a:t>
            </a:r>
            <a:r>
              <a:rPr lang="es-ES" b="1" dirty="0"/>
              <a:t>—</a:t>
            </a:r>
            <a:r>
              <a:rPr lang="es-ES" b="1" dirty="0" err="1"/>
              <a:t>The</a:t>
            </a:r>
            <a:r>
              <a:rPr lang="es-ES" b="1" dirty="0"/>
              <a:t> </a:t>
            </a:r>
            <a:r>
              <a:rPr lang="es-ES" b="1" dirty="0" err="1"/>
              <a:t>Youth’s</a:t>
            </a:r>
            <a:r>
              <a:rPr lang="es-ES" b="1" dirty="0"/>
              <a:t> Instructor, 11 de julio de 1895.</a:t>
            </a:r>
          </a:p>
        </p:txBody>
      </p:sp>
      <p:sp>
        <p:nvSpPr>
          <p:cNvPr id="15" name="CuadroTexto 14">
            <a:extLst>
              <a:ext uri="{FF2B5EF4-FFF2-40B4-BE49-F238E27FC236}">
                <a16:creationId xmlns:a16="http://schemas.microsoft.com/office/drawing/2014/main" id="{235A86F4-212A-FD7C-1D08-2F9D2A232872}"/>
              </a:ext>
            </a:extLst>
          </p:cNvPr>
          <p:cNvSpPr txBox="1"/>
          <p:nvPr/>
        </p:nvSpPr>
        <p:spPr>
          <a:xfrm>
            <a:off x="184774" y="3603717"/>
            <a:ext cx="8360137" cy="1754326"/>
          </a:xfrm>
          <a:prstGeom prst="rect">
            <a:avLst/>
          </a:prstGeom>
          <a:noFill/>
        </p:spPr>
        <p:txBody>
          <a:bodyPr wrap="square">
            <a:spAutoFit/>
          </a:bodyPr>
          <a:lstStyle/>
          <a:p>
            <a:r>
              <a:rPr lang="es-ES" b="1" dirty="0">
                <a:solidFill>
                  <a:srgbClr val="C00000"/>
                </a:solidFill>
              </a:rPr>
              <a:t>Si hay alguien que debe estar continuamente agradecido, es el cristiano</a:t>
            </a:r>
            <a:r>
              <a:rPr lang="es-ES" b="1" dirty="0"/>
              <a:t>. Si hay alguien que disfruta de felicidad, aun en esta vida, es el fiel seguidor de Jesucristo. </a:t>
            </a:r>
            <a:r>
              <a:rPr lang="es-ES" b="1" dirty="0">
                <a:solidFill>
                  <a:srgbClr val="C00000"/>
                </a:solidFill>
              </a:rPr>
              <a:t>Los hijos de Dios tienen el deber de ser alegres. Deberían estimular una actitud feliz</a:t>
            </a:r>
            <a:r>
              <a:rPr lang="es-ES" b="1" dirty="0"/>
              <a:t>. Dios no puede ser glorificado por sus hijos que viven continuamente bajo una nube y que arrojan sombras dondequiera que van. El cristiano debería arrojar luz en vez de sombra... Debe tener un rostro alegre.—</a:t>
            </a:r>
            <a:r>
              <a:rPr lang="es-ES" b="1" dirty="0" err="1"/>
              <a:t>The</a:t>
            </a:r>
            <a:r>
              <a:rPr lang="es-ES" b="1" dirty="0"/>
              <a:t> </a:t>
            </a:r>
            <a:r>
              <a:rPr lang="es-ES" b="1" dirty="0" err="1"/>
              <a:t>Review</a:t>
            </a:r>
            <a:r>
              <a:rPr lang="es-ES" b="1" dirty="0"/>
              <a:t> and Herald, 28 de abril de 1859.</a:t>
            </a:r>
          </a:p>
        </p:txBody>
      </p:sp>
      <p:sp>
        <p:nvSpPr>
          <p:cNvPr id="17" name="CuadroTexto 16">
            <a:extLst>
              <a:ext uri="{FF2B5EF4-FFF2-40B4-BE49-F238E27FC236}">
                <a16:creationId xmlns:a16="http://schemas.microsoft.com/office/drawing/2014/main" id="{105482B6-135E-2B21-3ABF-1090C3E012FF}"/>
              </a:ext>
            </a:extLst>
          </p:cNvPr>
          <p:cNvSpPr txBox="1"/>
          <p:nvPr/>
        </p:nvSpPr>
        <p:spPr>
          <a:xfrm>
            <a:off x="153347" y="5336009"/>
            <a:ext cx="12038653" cy="1477328"/>
          </a:xfrm>
          <a:prstGeom prst="rect">
            <a:avLst/>
          </a:prstGeom>
          <a:noFill/>
        </p:spPr>
        <p:txBody>
          <a:bodyPr wrap="square">
            <a:spAutoFit/>
          </a:bodyPr>
          <a:lstStyle/>
          <a:p>
            <a:r>
              <a:rPr lang="es-ES" b="1" dirty="0"/>
              <a:t>Alegrad vuestro trabajo con cantos de alabanza. Si queréis tener un registro limpio en los libros del cielo, nunca os impacientéis ni rezonguéis. </a:t>
            </a:r>
            <a:r>
              <a:rPr lang="es-ES" b="1" dirty="0">
                <a:solidFill>
                  <a:srgbClr val="C00000"/>
                </a:solidFill>
              </a:rPr>
              <a:t>Vuestra oración diaria sea: “Señor, enséñame a hacer lo mejor. Enséñame cómo trabajar más eficientemente. Dame energía y alegría”</a:t>
            </a:r>
            <a:r>
              <a:rPr lang="es-ES" b="1" dirty="0"/>
              <a:t>... Poned a Cristo en todo lo que hacéis. Entonces vuestra vida estará llena de alegría y agradecimiento... Hagamos lo mejor posible, avanzando gozosamente en el servicio del Señor, con nuestro corazón lleno de su felicidad.—</a:t>
            </a:r>
            <a:r>
              <a:rPr lang="es-ES" b="1" dirty="0" err="1"/>
              <a:t>Australasian</a:t>
            </a:r>
            <a:r>
              <a:rPr lang="es-ES" b="1" dirty="0"/>
              <a:t> </a:t>
            </a:r>
            <a:r>
              <a:rPr lang="es-ES" b="1" dirty="0" err="1"/>
              <a:t>Union</a:t>
            </a:r>
            <a:r>
              <a:rPr lang="es-ES" b="1" dirty="0"/>
              <a:t> </a:t>
            </a:r>
            <a:r>
              <a:rPr lang="es-ES" b="1" dirty="0" err="1"/>
              <a:t>Record</a:t>
            </a:r>
            <a:r>
              <a:rPr lang="es-ES" b="1" dirty="0"/>
              <a:t>, 15 de noviembre, 1903</a:t>
            </a:r>
          </a:p>
        </p:txBody>
      </p:sp>
      <p:pic>
        <p:nvPicPr>
          <p:cNvPr id="21" name="Imagen 20" descr="Mujer con vestido de flores&#10;&#10;Descripción generada automáticamente">
            <a:extLst>
              <a:ext uri="{FF2B5EF4-FFF2-40B4-BE49-F238E27FC236}">
                <a16:creationId xmlns:a16="http://schemas.microsoft.com/office/drawing/2014/main" id="{4EFC260D-57A4-01E2-F214-2E62A3442FDD}"/>
              </a:ext>
            </a:extLst>
          </p:cNvPr>
          <p:cNvPicPr>
            <a:picLocks noChangeAspect="1"/>
          </p:cNvPicPr>
          <p:nvPr/>
        </p:nvPicPr>
        <p:blipFill rotWithShape="1">
          <a:blip r:embed="rId6">
            <a:extLst>
              <a:ext uri="{28A0092B-C50C-407E-A947-70E740481C1C}">
                <a14:useLocalDpi xmlns:a14="http://schemas.microsoft.com/office/drawing/2010/main" val="0"/>
              </a:ext>
            </a:extLst>
          </a:blip>
          <a:srcRect l="22265" r="4387"/>
          <a:stretch/>
        </p:blipFill>
        <p:spPr>
          <a:xfrm>
            <a:off x="8576338" y="2010680"/>
            <a:ext cx="3445734" cy="3160410"/>
          </a:xfrm>
          <a:prstGeom prst="rect">
            <a:avLst/>
          </a:prstGeom>
          <a:ln w="38100" cap="sq">
            <a:solidFill>
              <a:srgbClr val="0388CD"/>
            </a:solidFill>
            <a:prstDash val="solid"/>
            <a:miter lim="800000"/>
          </a:ln>
          <a:effectLst>
            <a:outerShdw blurRad="50800" dist="38100" dir="2700000" algn="tl" rotWithShape="0">
              <a:srgbClr val="000000">
                <a:alpha val="43000"/>
              </a:srgbClr>
            </a:outerShdw>
          </a:effectLst>
        </p:spPr>
      </p:pic>
      <p:pic>
        <p:nvPicPr>
          <p:cNvPr id="23" name="Imagen 22" descr="Un niño sonriendo&#10;&#10;Descripción generada automáticamente">
            <a:extLst>
              <a:ext uri="{FF2B5EF4-FFF2-40B4-BE49-F238E27FC236}">
                <a16:creationId xmlns:a16="http://schemas.microsoft.com/office/drawing/2014/main" id="{8E68C4C1-81B6-BDA8-B5C3-3081E4F62470}"/>
              </a:ext>
            </a:extLst>
          </p:cNvPr>
          <p:cNvPicPr>
            <a:picLocks noChangeAspect="1"/>
          </p:cNvPicPr>
          <p:nvPr/>
        </p:nvPicPr>
        <p:blipFill rotWithShape="1">
          <a:blip r:embed="rId7">
            <a:extLst>
              <a:ext uri="{28A0092B-C50C-407E-A947-70E740481C1C}">
                <a14:useLocalDpi xmlns:a14="http://schemas.microsoft.com/office/drawing/2010/main" val="0"/>
              </a:ext>
            </a:extLst>
          </a:blip>
          <a:srcRect l="8787" r="10093"/>
          <a:stretch/>
        </p:blipFill>
        <p:spPr>
          <a:xfrm>
            <a:off x="184774" y="158046"/>
            <a:ext cx="3137728" cy="2578665"/>
          </a:xfrm>
          <a:prstGeom prst="rect">
            <a:avLst/>
          </a:prstGeom>
          <a:ln w="38100" cap="sq">
            <a:solidFill>
              <a:srgbClr val="0388CD"/>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5029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5"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decel="50000" fill="hold">
                                          <p:stCondLst>
                                            <p:cond delay="0"/>
                                          </p:stCondLst>
                                        </p:cTn>
                                        <p:tgtEl>
                                          <p:spTgt spid="23"/>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23"/>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23"/>
                                        </p:tgtEl>
                                        <p:attrNameLst>
                                          <p:attrName>ppt_w</p:attrName>
                                        </p:attrNameLst>
                                      </p:cBhvr>
                                      <p:tavLst>
                                        <p:tav tm="0">
                                          <p:val>
                                            <p:strVal val="#ppt_w*.05"/>
                                          </p:val>
                                        </p:tav>
                                        <p:tav tm="100000">
                                          <p:val>
                                            <p:strVal val="#ppt_w"/>
                                          </p:val>
                                        </p:tav>
                                      </p:tavLst>
                                    </p:anim>
                                    <p:anim calcmode="lin" valueType="num">
                                      <p:cBhvr>
                                        <p:cTn id="23" dur="1000" fill="hold"/>
                                        <p:tgtEl>
                                          <p:spTgt spid="23"/>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23"/>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23"/>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23"/>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23"/>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left)">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left)">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5"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44" dur="1000" fill="hold"/>
                                        <p:tgtEl>
                                          <p:spTgt spid="21"/>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1"/>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left)">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13" grpId="0"/>
      <p:bldP spid="15"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66C5F9F-5F88-7674-FE5E-EB5ABC51BDED}"/>
              </a:ext>
            </a:extLst>
          </p:cNvPr>
          <p:cNvPicPr>
            <a:picLocks noChangeAspect="1"/>
          </p:cNvPicPr>
          <p:nvPr/>
        </p:nvPicPr>
        <p:blipFill>
          <a:blip r:embed="rId4"/>
          <a:stretch>
            <a:fillRect/>
          </a:stretch>
        </p:blipFill>
        <p:spPr>
          <a:xfrm>
            <a:off x="9020185" y="182880"/>
            <a:ext cx="1842871" cy="444673"/>
          </a:xfrm>
          <a:prstGeom prst="rect">
            <a:avLst/>
          </a:prstGeom>
        </p:spPr>
      </p:pic>
      <p:pic>
        <p:nvPicPr>
          <p:cNvPr id="4" name="Imagen 3">
            <a:extLst>
              <a:ext uri="{FF2B5EF4-FFF2-40B4-BE49-F238E27FC236}">
                <a16:creationId xmlns:a16="http://schemas.microsoft.com/office/drawing/2014/main" id="{3A87A862-95D1-6390-7636-A6FD1CB69888}"/>
              </a:ext>
            </a:extLst>
          </p:cNvPr>
          <p:cNvPicPr>
            <a:picLocks noChangeAspect="1"/>
          </p:cNvPicPr>
          <p:nvPr/>
        </p:nvPicPr>
        <p:blipFill>
          <a:blip r:embed="rId5"/>
          <a:stretch>
            <a:fillRect/>
          </a:stretch>
        </p:blipFill>
        <p:spPr>
          <a:xfrm>
            <a:off x="8845984" y="618843"/>
            <a:ext cx="2191272" cy="531772"/>
          </a:xfrm>
          <a:prstGeom prst="rect">
            <a:avLst/>
          </a:prstGeom>
        </p:spPr>
      </p:pic>
      <p:pic>
        <p:nvPicPr>
          <p:cNvPr id="6" name="Imagen 5">
            <a:extLst>
              <a:ext uri="{FF2B5EF4-FFF2-40B4-BE49-F238E27FC236}">
                <a16:creationId xmlns:a16="http://schemas.microsoft.com/office/drawing/2014/main" id="{DB7F9663-5D56-75B6-E291-203A92EC4D3D}"/>
              </a:ext>
            </a:extLst>
          </p:cNvPr>
          <p:cNvPicPr>
            <a:picLocks noChangeAspect="1"/>
          </p:cNvPicPr>
          <p:nvPr/>
        </p:nvPicPr>
        <p:blipFill>
          <a:blip r:embed="rId6"/>
          <a:stretch>
            <a:fillRect/>
          </a:stretch>
        </p:blipFill>
        <p:spPr>
          <a:xfrm>
            <a:off x="8639693" y="1141905"/>
            <a:ext cx="2603855" cy="628042"/>
          </a:xfrm>
          <a:prstGeom prst="rect">
            <a:avLst/>
          </a:prstGeom>
        </p:spPr>
      </p:pic>
      <p:pic>
        <p:nvPicPr>
          <p:cNvPr id="7" name="Imagen 6">
            <a:extLst>
              <a:ext uri="{FF2B5EF4-FFF2-40B4-BE49-F238E27FC236}">
                <a16:creationId xmlns:a16="http://schemas.microsoft.com/office/drawing/2014/main" id="{C4A2F4F8-464B-C118-4996-A16815ABC61E}"/>
              </a:ext>
            </a:extLst>
          </p:cNvPr>
          <p:cNvPicPr>
            <a:picLocks noChangeAspect="1"/>
          </p:cNvPicPr>
          <p:nvPr/>
        </p:nvPicPr>
        <p:blipFill>
          <a:blip r:embed="rId7"/>
          <a:stretch>
            <a:fillRect/>
          </a:stretch>
        </p:blipFill>
        <p:spPr>
          <a:xfrm>
            <a:off x="8392140" y="1761237"/>
            <a:ext cx="3098960" cy="742650"/>
          </a:xfrm>
          <a:prstGeom prst="rect">
            <a:avLst/>
          </a:prstGeom>
        </p:spPr>
      </p:pic>
      <p:sp>
        <p:nvSpPr>
          <p:cNvPr id="10" name="CuadroTexto 9">
            <a:extLst>
              <a:ext uri="{FF2B5EF4-FFF2-40B4-BE49-F238E27FC236}">
                <a16:creationId xmlns:a16="http://schemas.microsoft.com/office/drawing/2014/main" id="{01939A94-C895-FA99-01B6-8A5B7A68DBA7}"/>
              </a:ext>
            </a:extLst>
          </p:cNvPr>
          <p:cNvSpPr txBox="1"/>
          <p:nvPr/>
        </p:nvSpPr>
        <p:spPr>
          <a:xfrm>
            <a:off x="9155235" y="209434"/>
            <a:ext cx="1572768"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Sencillez</a:t>
            </a:r>
          </a:p>
        </p:txBody>
      </p:sp>
      <p:sp>
        <p:nvSpPr>
          <p:cNvPr id="11" name="CuadroTexto 10">
            <a:extLst>
              <a:ext uri="{FF2B5EF4-FFF2-40B4-BE49-F238E27FC236}">
                <a16:creationId xmlns:a16="http://schemas.microsoft.com/office/drawing/2014/main" id="{976591C6-A597-C33B-4C81-DBBF93531D8D}"/>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a:solidFill>
                  <a:schemeClr val="bg1"/>
                </a:solidFill>
                <a:effectLst>
                  <a:outerShdw blurRad="38100" dist="38100" dir="2700000" algn="tl">
                    <a:srgbClr val="000000">
                      <a:alpha val="43137"/>
                    </a:srgbClr>
                  </a:outerShdw>
                </a:effectLst>
              </a:rPr>
              <a:t>La Cortesía y la Reserva</a:t>
            </a:r>
          </a:p>
        </p:txBody>
      </p:sp>
      <p:sp>
        <p:nvSpPr>
          <p:cNvPr id="12" name="CuadroTexto 11">
            <a:extLst>
              <a:ext uri="{FF2B5EF4-FFF2-40B4-BE49-F238E27FC236}">
                <a16:creationId xmlns:a16="http://schemas.microsoft.com/office/drawing/2014/main" id="{7D17B6D2-B2C2-C47D-A669-FE944FBF3387}"/>
              </a:ext>
            </a:extLst>
          </p:cNvPr>
          <p:cNvSpPr txBox="1"/>
          <p:nvPr/>
        </p:nvSpPr>
        <p:spPr>
          <a:xfrm>
            <a:off x="8845984" y="1246740"/>
            <a:ext cx="2191273" cy="560666"/>
          </a:xfrm>
          <a:prstGeom prst="rect">
            <a:avLst/>
          </a:prstGeom>
          <a:noFill/>
        </p:spPr>
        <p:txBody>
          <a:bodyPr wrap="square">
            <a:spAutoFit/>
          </a:bodyPr>
          <a:lstStyle/>
          <a:p>
            <a:pPr algn="ctr">
              <a:lnSpc>
                <a:spcPts val="1800"/>
              </a:lnSpc>
            </a:pPr>
            <a:r>
              <a:rPr lang="es-ES" sz="1900" b="1" dirty="0">
                <a:solidFill>
                  <a:schemeClr val="bg1"/>
                </a:solidFill>
                <a:effectLst>
                  <a:outerShdw blurRad="38100" dist="38100" dir="2700000" algn="tl">
                    <a:srgbClr val="000000">
                      <a:alpha val="43137"/>
                    </a:srgbClr>
                  </a:outerShdw>
                </a:effectLst>
              </a:rPr>
              <a:t>Alegría y Agradecimiento </a:t>
            </a:r>
          </a:p>
        </p:txBody>
      </p:sp>
      <p:sp>
        <p:nvSpPr>
          <p:cNvPr id="13" name="CuadroTexto 12">
            <a:extLst>
              <a:ext uri="{FF2B5EF4-FFF2-40B4-BE49-F238E27FC236}">
                <a16:creationId xmlns:a16="http://schemas.microsoft.com/office/drawing/2014/main" id="{C3CC8FE7-A1E1-C34F-8B85-55FE7A3C2395}"/>
              </a:ext>
            </a:extLst>
          </p:cNvPr>
          <p:cNvSpPr txBox="1"/>
          <p:nvPr/>
        </p:nvSpPr>
        <p:spPr>
          <a:xfrm>
            <a:off x="8572501" y="2004354"/>
            <a:ext cx="2671048"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Veracidad</a:t>
            </a:r>
          </a:p>
        </p:txBody>
      </p:sp>
      <p:sp>
        <p:nvSpPr>
          <p:cNvPr id="9" name="CuadroTexto 8">
            <a:extLst>
              <a:ext uri="{FF2B5EF4-FFF2-40B4-BE49-F238E27FC236}">
                <a16:creationId xmlns:a16="http://schemas.microsoft.com/office/drawing/2014/main" id="{27F9DBF9-E8AD-C67C-E73C-4E2BA601CB64}"/>
              </a:ext>
            </a:extLst>
          </p:cNvPr>
          <p:cNvSpPr txBox="1"/>
          <p:nvPr/>
        </p:nvSpPr>
        <p:spPr>
          <a:xfrm>
            <a:off x="243386" y="3913578"/>
            <a:ext cx="11757025" cy="2308324"/>
          </a:xfrm>
          <a:prstGeom prst="rect">
            <a:avLst/>
          </a:prstGeom>
          <a:noFill/>
        </p:spPr>
        <p:txBody>
          <a:bodyPr wrap="square">
            <a:spAutoFit/>
          </a:bodyPr>
          <a:lstStyle/>
          <a:p>
            <a:r>
              <a:rPr lang="es-ES" b="1" dirty="0"/>
              <a:t>Los padres y los maestros deben ser veraces delante de Dios. Vuestra vida esté libre de prácticas engañosas. No se halle culpa en vuestros labios. Aunque sea desagradable para vosotros en un momento dado, vuestra conducta, vuestras palabras y vuestras obras manifiesten rectitud ante la vista del Santo Dios. ¡Oh, el efecto de la primera lección de</a:t>
            </a:r>
          </a:p>
          <a:p>
            <a:r>
              <a:rPr lang="es-ES" b="1" dirty="0"/>
              <a:t>engaño ha sido terrible! ¿Se entregarán a la práctica del engaño y la mentira los que pretenden ser hijos e hijas de Dios? </a:t>
            </a:r>
            <a:r>
              <a:rPr lang="es-ES" b="1" dirty="0">
                <a:solidFill>
                  <a:srgbClr val="C00000"/>
                </a:solidFill>
              </a:rPr>
              <a:t>No permitáis que vuestros hijos tengan motivo para excusarse diciendo: Mamá no dice la verdad: papá no dice la verdad. Cuando seáis juzgados en las cortes celestiales, ¿se pondrá junto a vuestro nombre que sois engañadores? ¿Serán pervertidos vuestros hijos por el ejemplo de los que deberían guiarlos por los caminos de la verdad?</a:t>
            </a:r>
            <a:r>
              <a:rPr lang="en-US" b="1" dirty="0"/>
              <a:t>—The Review and Herald, 13 de </a:t>
            </a:r>
            <a:r>
              <a:rPr lang="en-US" b="1" dirty="0" err="1"/>
              <a:t>abril</a:t>
            </a:r>
            <a:r>
              <a:rPr lang="en-US" b="1" dirty="0"/>
              <a:t> de 1897.</a:t>
            </a:r>
            <a:endParaRPr lang="es-ES" b="1" dirty="0"/>
          </a:p>
        </p:txBody>
      </p:sp>
      <p:sp>
        <p:nvSpPr>
          <p:cNvPr id="15" name="CuadroTexto 14">
            <a:extLst>
              <a:ext uri="{FF2B5EF4-FFF2-40B4-BE49-F238E27FC236}">
                <a16:creationId xmlns:a16="http://schemas.microsoft.com/office/drawing/2014/main" id="{DB5FAB2B-0D0F-4C70-CF7B-D70FC5C44AFD}"/>
              </a:ext>
            </a:extLst>
          </p:cNvPr>
          <p:cNvSpPr txBox="1"/>
          <p:nvPr/>
        </p:nvSpPr>
        <p:spPr>
          <a:xfrm>
            <a:off x="243386" y="64226"/>
            <a:ext cx="7974554" cy="1477328"/>
          </a:xfrm>
          <a:prstGeom prst="rect">
            <a:avLst/>
          </a:prstGeom>
          <a:noFill/>
        </p:spPr>
        <p:txBody>
          <a:bodyPr wrap="square">
            <a:spAutoFit/>
          </a:bodyPr>
          <a:lstStyle/>
          <a:p>
            <a:r>
              <a:rPr lang="es-ES" b="1" dirty="0">
                <a:solidFill>
                  <a:srgbClr val="C00000"/>
                </a:solidFill>
              </a:rPr>
              <a:t>Padres, no mintáis nunca; nunca digáis lo que no es verdad en precepto o en ejemplo.</a:t>
            </a:r>
            <a:r>
              <a:rPr lang="es-ES" b="1" dirty="0"/>
              <a:t> Si queréis que vuestros hijos sean veraces, sed veraces vosotros mismos. </a:t>
            </a:r>
            <a:r>
              <a:rPr lang="es-ES" b="1" dirty="0">
                <a:solidFill>
                  <a:srgbClr val="C00000"/>
                </a:solidFill>
              </a:rPr>
              <a:t>Sed rectos e inconmovibles. No debería permitirse ni una mentira por pequeña que sea. </a:t>
            </a:r>
            <a:r>
              <a:rPr lang="es-ES" b="1" dirty="0"/>
              <a:t>Debido a que las madres están acostumbradas a mentir, los hijos siguen su ejemplo.— Manuscrito 126, 1897.</a:t>
            </a:r>
          </a:p>
        </p:txBody>
      </p:sp>
      <p:sp>
        <p:nvSpPr>
          <p:cNvPr id="17" name="CuadroTexto 16">
            <a:extLst>
              <a:ext uri="{FF2B5EF4-FFF2-40B4-BE49-F238E27FC236}">
                <a16:creationId xmlns:a16="http://schemas.microsoft.com/office/drawing/2014/main" id="{B1B76FC1-FDA9-DFF8-6B67-2666AD1C932C}"/>
              </a:ext>
            </a:extLst>
          </p:cNvPr>
          <p:cNvSpPr txBox="1"/>
          <p:nvPr/>
        </p:nvSpPr>
        <p:spPr>
          <a:xfrm>
            <a:off x="171940" y="6147443"/>
            <a:ext cx="11462711" cy="646331"/>
          </a:xfrm>
          <a:prstGeom prst="rect">
            <a:avLst/>
          </a:prstGeom>
          <a:noFill/>
        </p:spPr>
        <p:txBody>
          <a:bodyPr wrap="square">
            <a:spAutoFit/>
          </a:bodyPr>
          <a:lstStyle/>
          <a:p>
            <a:r>
              <a:rPr lang="es-ES" b="1" dirty="0"/>
              <a:t>No os impacientéis con vuestros hijos cuando yerran. </a:t>
            </a:r>
            <a:r>
              <a:rPr lang="es-ES" b="1" dirty="0">
                <a:solidFill>
                  <a:srgbClr val="C00000"/>
                </a:solidFill>
              </a:rPr>
              <a:t>Cuando los corrijáis, no les habléis abrupta y duramente. Esto los confunde y les hace temer decir la verdad.</a:t>
            </a:r>
            <a:r>
              <a:rPr lang="es-ES" b="1" dirty="0"/>
              <a:t>—Manuscrito 2, 1903.</a:t>
            </a:r>
          </a:p>
        </p:txBody>
      </p:sp>
      <p:pic>
        <p:nvPicPr>
          <p:cNvPr id="19" name="Imagen 18" descr="Una persona sentada frente a una mesa con comida&#10;&#10;Descripción generada automáticamente">
            <a:extLst>
              <a:ext uri="{FF2B5EF4-FFF2-40B4-BE49-F238E27FC236}">
                <a16:creationId xmlns:a16="http://schemas.microsoft.com/office/drawing/2014/main" id="{AF5D9C3D-8585-616C-AC0C-D0BA0E8ED1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645" y="1559682"/>
            <a:ext cx="3533666" cy="2353896"/>
          </a:xfrm>
          <a:prstGeom prst="rect">
            <a:avLst/>
          </a:prstGeom>
          <a:ln w="38100" cap="sq">
            <a:solidFill>
              <a:srgbClr val="EF353C"/>
            </a:solidFill>
            <a:prstDash val="solid"/>
            <a:miter lim="800000"/>
          </a:ln>
          <a:effectLst>
            <a:outerShdw blurRad="50800" dist="38100" dir="2700000" algn="tl" rotWithShape="0">
              <a:srgbClr val="000000">
                <a:alpha val="43000"/>
              </a:srgbClr>
            </a:outerShdw>
          </a:effectLst>
        </p:spPr>
      </p:pic>
      <p:pic>
        <p:nvPicPr>
          <p:cNvPr id="21" name="Imagen 20" descr="Una persona con los brazos cruzados&#10;&#10;Descripción generada automáticamente con confianza baja">
            <a:extLst>
              <a:ext uri="{FF2B5EF4-FFF2-40B4-BE49-F238E27FC236}">
                <a16:creationId xmlns:a16="http://schemas.microsoft.com/office/drawing/2014/main" id="{A1CABAA1-66C0-9CE1-91BD-0CD9B7E0E309}"/>
              </a:ext>
            </a:extLst>
          </p:cNvPr>
          <p:cNvPicPr>
            <a:picLocks noChangeAspect="1"/>
          </p:cNvPicPr>
          <p:nvPr/>
        </p:nvPicPr>
        <p:blipFill rotWithShape="1">
          <a:blip r:embed="rId9">
            <a:extLst>
              <a:ext uri="{28A0092B-C50C-407E-A947-70E740481C1C}">
                <a14:useLocalDpi xmlns:a14="http://schemas.microsoft.com/office/drawing/2010/main" val="0"/>
              </a:ext>
            </a:extLst>
          </a:blip>
          <a:srcRect r="4918"/>
          <a:stretch/>
        </p:blipFill>
        <p:spPr>
          <a:xfrm>
            <a:off x="3913397" y="1559681"/>
            <a:ext cx="4263097" cy="2353895"/>
          </a:xfrm>
          <a:prstGeom prst="rect">
            <a:avLst/>
          </a:prstGeom>
          <a:ln w="38100" cap="sq">
            <a:solidFill>
              <a:srgbClr val="EF353C"/>
            </a:solidFill>
            <a:prstDash val="solid"/>
            <a:miter lim="800000"/>
          </a:ln>
          <a:effectLst>
            <a:outerShdw blurRad="50800" dist="38100" dir="2700000" algn="tl" rotWithShape="0">
              <a:srgbClr val="000000">
                <a:alpha val="43000"/>
              </a:srgbClr>
            </a:outerShdw>
          </a:effectLst>
        </p:spPr>
      </p:pic>
      <p:pic>
        <p:nvPicPr>
          <p:cNvPr id="23" name="Imagen 22" descr="Personas sentadas en una mesa&#10;&#10;Descripción generada automáticamente con confianza media">
            <a:extLst>
              <a:ext uri="{FF2B5EF4-FFF2-40B4-BE49-F238E27FC236}">
                <a16:creationId xmlns:a16="http://schemas.microsoft.com/office/drawing/2014/main" id="{E535D9E8-5695-3FF9-F0C6-B890081C1C93}"/>
              </a:ext>
            </a:extLst>
          </p:cNvPr>
          <p:cNvPicPr>
            <a:picLocks noChangeAspect="1"/>
          </p:cNvPicPr>
          <p:nvPr/>
        </p:nvPicPr>
        <p:blipFill rotWithShape="1">
          <a:blip r:embed="rId10">
            <a:extLst>
              <a:ext uri="{28A0092B-C50C-407E-A947-70E740481C1C}">
                <a14:useLocalDpi xmlns:a14="http://schemas.microsoft.com/office/drawing/2010/main" val="0"/>
              </a:ext>
            </a:extLst>
          </a:blip>
          <a:srcRect t="22185" b="22185"/>
          <a:stretch/>
        </p:blipFill>
        <p:spPr>
          <a:xfrm>
            <a:off x="8342580" y="2588242"/>
            <a:ext cx="3606034" cy="1332116"/>
          </a:xfrm>
          <a:prstGeom prst="rect">
            <a:avLst/>
          </a:prstGeom>
          <a:ln w="38100" cap="sq">
            <a:solidFill>
              <a:srgbClr val="EF353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952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750" fill="hold"/>
                                        <p:tgtEl>
                                          <p:spTgt spid="13"/>
                                        </p:tgtEl>
                                        <p:attrNameLst>
                                          <p:attrName>ppt_w</p:attrName>
                                        </p:attrNameLst>
                                      </p:cBhvr>
                                      <p:tavLst>
                                        <p:tav tm="0">
                                          <p:val>
                                            <p:fltVal val="0"/>
                                          </p:val>
                                        </p:tav>
                                        <p:tav tm="100000">
                                          <p:val>
                                            <p:strVal val="#ppt_w"/>
                                          </p:val>
                                        </p:tav>
                                      </p:tavLst>
                                    </p:anim>
                                    <p:anim calcmode="lin" valueType="num">
                                      <p:cBhvr>
                                        <p:cTn id="13" dur="750" fill="hold"/>
                                        <p:tgtEl>
                                          <p:spTgt spid="13"/>
                                        </p:tgtEl>
                                        <p:attrNameLst>
                                          <p:attrName>ppt_h</p:attrName>
                                        </p:attrNameLst>
                                      </p:cBhvr>
                                      <p:tavLst>
                                        <p:tav tm="0">
                                          <p:val>
                                            <p:fltVal val="0"/>
                                          </p:val>
                                        </p:tav>
                                        <p:tav tm="100000">
                                          <p:val>
                                            <p:strVal val="#ppt_h"/>
                                          </p:val>
                                        </p:tav>
                                      </p:tavLst>
                                    </p:anim>
                                    <p:anim calcmode="lin" valueType="num">
                                      <p:cBhvr>
                                        <p:cTn id="14" dur="750" fill="hold"/>
                                        <p:tgtEl>
                                          <p:spTgt spid="13"/>
                                        </p:tgtEl>
                                        <p:attrNameLst>
                                          <p:attrName>style.rotation</p:attrName>
                                        </p:attrNameLst>
                                      </p:cBhvr>
                                      <p:tavLst>
                                        <p:tav tm="0">
                                          <p:val>
                                            <p:fltVal val="90"/>
                                          </p:val>
                                        </p:tav>
                                        <p:tav tm="100000">
                                          <p:val>
                                            <p:fltVal val="0"/>
                                          </p:val>
                                        </p:tav>
                                      </p:tavLst>
                                    </p:anim>
                                    <p:animEffect transition="in" filter="fade">
                                      <p:cBhvr>
                                        <p:cTn id="15" dur="75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p:cTn id="20" dur="500" fill="hold"/>
                                        <p:tgtEl>
                                          <p:spTgt spid="19"/>
                                        </p:tgtEl>
                                        <p:attrNameLst>
                                          <p:attrName>ppt_x</p:attrName>
                                        </p:attrNameLst>
                                      </p:cBhvr>
                                      <p:tavLst>
                                        <p:tav tm="0">
                                          <p:val>
                                            <p:strVal val="#ppt_x-#ppt_w/2"/>
                                          </p:val>
                                        </p:tav>
                                        <p:tav tm="100000">
                                          <p:val>
                                            <p:strVal val="#ppt_x"/>
                                          </p:val>
                                        </p:tav>
                                      </p:tavLst>
                                    </p:anim>
                                    <p:anim calcmode="lin" valueType="num">
                                      <p:cBhvr>
                                        <p:cTn id="21" dur="500" fill="hold"/>
                                        <p:tgtEl>
                                          <p:spTgt spid="19"/>
                                        </p:tgtEl>
                                        <p:attrNameLst>
                                          <p:attrName>ppt_y</p:attrName>
                                        </p:attrNameLst>
                                      </p:cBhvr>
                                      <p:tavLst>
                                        <p:tav tm="0">
                                          <p:val>
                                            <p:strVal val="#ppt_y"/>
                                          </p:val>
                                        </p:tav>
                                        <p:tav tm="100000">
                                          <p:val>
                                            <p:strVal val="#ppt_y"/>
                                          </p:val>
                                        </p:tav>
                                      </p:tavLst>
                                    </p:anim>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strVal val="#ppt_h"/>
                                          </p:val>
                                        </p:tav>
                                        <p:tav tm="100000">
                                          <p:val>
                                            <p:strVal val="#ppt_h"/>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ppt_h/2"/>
                                          </p:val>
                                        </p:tav>
                                        <p:tav tm="100000">
                                          <p:val>
                                            <p:strVal val="#ppt_y"/>
                                          </p:val>
                                        </p:tav>
                                      </p:tavLst>
                                    </p:anim>
                                    <p:anim calcmode="lin" valueType="num">
                                      <p:cBhvr>
                                        <p:cTn id="34" dur="500" fill="hold"/>
                                        <p:tgtEl>
                                          <p:spTgt spid="21"/>
                                        </p:tgtEl>
                                        <p:attrNameLst>
                                          <p:attrName>ppt_w</p:attrName>
                                        </p:attrNameLst>
                                      </p:cBhvr>
                                      <p:tavLst>
                                        <p:tav tm="0">
                                          <p:val>
                                            <p:strVal val="#ppt_w"/>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7" presetClass="entr" presetSubtype="2"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ppt_x</p:attrName>
                                        </p:attrNameLst>
                                      </p:cBhvr>
                                      <p:tavLst>
                                        <p:tav tm="0">
                                          <p:val>
                                            <p:strVal val="#ppt_x+#ppt_w/2"/>
                                          </p:val>
                                        </p:tav>
                                        <p:tav tm="100000">
                                          <p:val>
                                            <p:strVal val="#ppt_x"/>
                                          </p:val>
                                        </p:tav>
                                      </p:tavLst>
                                    </p:anim>
                                    <p:anim calcmode="lin" valueType="num">
                                      <p:cBhvr>
                                        <p:cTn id="45" dur="500" fill="hold"/>
                                        <p:tgtEl>
                                          <p:spTgt spid="23"/>
                                        </p:tgtEl>
                                        <p:attrNameLst>
                                          <p:attrName>ppt_y</p:attrName>
                                        </p:attrNameLst>
                                      </p:cBhvr>
                                      <p:tavLst>
                                        <p:tav tm="0">
                                          <p:val>
                                            <p:strVal val="#ppt_y"/>
                                          </p:val>
                                        </p:tav>
                                        <p:tav tm="100000">
                                          <p:val>
                                            <p:strVal val="#ppt_y"/>
                                          </p:val>
                                        </p:tav>
                                      </p:tavLst>
                                    </p:anim>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strVal val="#ppt_h"/>
                                          </p:val>
                                        </p:tav>
                                        <p:tav tm="100000">
                                          <p:val>
                                            <p:strVal val="#ppt_h"/>
                                          </p:val>
                                        </p:tav>
                                      </p:tavLst>
                                    </p:anim>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P spid="15" grpId="0"/>
      <p:bldP spid="17"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08AB47B-7511-D8D6-AF03-79DAE9118E3D}"/>
              </a:ext>
            </a:extLst>
          </p:cNvPr>
          <p:cNvPicPr>
            <a:picLocks noChangeAspect="1"/>
          </p:cNvPicPr>
          <p:nvPr/>
        </p:nvPicPr>
        <p:blipFill>
          <a:blip r:embed="rId4"/>
          <a:stretch>
            <a:fillRect/>
          </a:stretch>
        </p:blipFill>
        <p:spPr>
          <a:xfrm>
            <a:off x="9020185" y="182880"/>
            <a:ext cx="1842871" cy="444673"/>
          </a:xfrm>
          <a:prstGeom prst="rect">
            <a:avLst/>
          </a:prstGeom>
        </p:spPr>
      </p:pic>
      <p:pic>
        <p:nvPicPr>
          <p:cNvPr id="4" name="Imagen 3">
            <a:extLst>
              <a:ext uri="{FF2B5EF4-FFF2-40B4-BE49-F238E27FC236}">
                <a16:creationId xmlns:a16="http://schemas.microsoft.com/office/drawing/2014/main" id="{FBBFA080-3DE4-4791-5FC2-9A9B719CD577}"/>
              </a:ext>
            </a:extLst>
          </p:cNvPr>
          <p:cNvPicPr>
            <a:picLocks noChangeAspect="1"/>
          </p:cNvPicPr>
          <p:nvPr/>
        </p:nvPicPr>
        <p:blipFill>
          <a:blip r:embed="rId5"/>
          <a:stretch>
            <a:fillRect/>
          </a:stretch>
        </p:blipFill>
        <p:spPr>
          <a:xfrm>
            <a:off x="8845984" y="618843"/>
            <a:ext cx="2191272" cy="531772"/>
          </a:xfrm>
          <a:prstGeom prst="rect">
            <a:avLst/>
          </a:prstGeom>
        </p:spPr>
      </p:pic>
      <p:pic>
        <p:nvPicPr>
          <p:cNvPr id="6" name="Imagen 5">
            <a:extLst>
              <a:ext uri="{FF2B5EF4-FFF2-40B4-BE49-F238E27FC236}">
                <a16:creationId xmlns:a16="http://schemas.microsoft.com/office/drawing/2014/main" id="{6CDE52CE-F987-1A07-4F5E-131A9BE155DD}"/>
              </a:ext>
            </a:extLst>
          </p:cNvPr>
          <p:cNvPicPr>
            <a:picLocks noChangeAspect="1"/>
          </p:cNvPicPr>
          <p:nvPr/>
        </p:nvPicPr>
        <p:blipFill>
          <a:blip r:embed="rId6"/>
          <a:stretch>
            <a:fillRect/>
          </a:stretch>
        </p:blipFill>
        <p:spPr>
          <a:xfrm>
            <a:off x="8639693" y="1141905"/>
            <a:ext cx="2603855" cy="628042"/>
          </a:xfrm>
          <a:prstGeom prst="rect">
            <a:avLst/>
          </a:prstGeom>
        </p:spPr>
      </p:pic>
      <p:pic>
        <p:nvPicPr>
          <p:cNvPr id="7" name="Imagen 6">
            <a:extLst>
              <a:ext uri="{FF2B5EF4-FFF2-40B4-BE49-F238E27FC236}">
                <a16:creationId xmlns:a16="http://schemas.microsoft.com/office/drawing/2014/main" id="{42F08A65-8A8B-6A40-C33F-54828E1D1729}"/>
              </a:ext>
            </a:extLst>
          </p:cNvPr>
          <p:cNvPicPr>
            <a:picLocks noChangeAspect="1"/>
          </p:cNvPicPr>
          <p:nvPr/>
        </p:nvPicPr>
        <p:blipFill>
          <a:blip r:embed="rId7"/>
          <a:stretch>
            <a:fillRect/>
          </a:stretch>
        </p:blipFill>
        <p:spPr>
          <a:xfrm>
            <a:off x="8392140" y="1761237"/>
            <a:ext cx="3098960" cy="742650"/>
          </a:xfrm>
          <a:prstGeom prst="rect">
            <a:avLst/>
          </a:prstGeom>
        </p:spPr>
      </p:pic>
      <p:pic>
        <p:nvPicPr>
          <p:cNvPr id="8" name="Imagen 7">
            <a:extLst>
              <a:ext uri="{FF2B5EF4-FFF2-40B4-BE49-F238E27FC236}">
                <a16:creationId xmlns:a16="http://schemas.microsoft.com/office/drawing/2014/main" id="{5126937E-5BA8-CEBD-4BCC-6E16AC60E680}"/>
              </a:ext>
            </a:extLst>
          </p:cNvPr>
          <p:cNvPicPr>
            <a:picLocks noChangeAspect="1"/>
          </p:cNvPicPr>
          <p:nvPr/>
        </p:nvPicPr>
        <p:blipFill>
          <a:blip r:embed="rId8"/>
          <a:stretch>
            <a:fillRect/>
          </a:stretch>
        </p:blipFill>
        <p:spPr>
          <a:xfrm>
            <a:off x="8117085" y="2495177"/>
            <a:ext cx="3649070" cy="742650"/>
          </a:xfrm>
          <a:prstGeom prst="rect">
            <a:avLst/>
          </a:prstGeom>
        </p:spPr>
      </p:pic>
      <p:sp>
        <p:nvSpPr>
          <p:cNvPr id="10" name="CuadroTexto 9">
            <a:extLst>
              <a:ext uri="{FF2B5EF4-FFF2-40B4-BE49-F238E27FC236}">
                <a16:creationId xmlns:a16="http://schemas.microsoft.com/office/drawing/2014/main" id="{C38CAB15-CC1D-90DA-B141-554506F6BDD0}"/>
              </a:ext>
            </a:extLst>
          </p:cNvPr>
          <p:cNvSpPr txBox="1"/>
          <p:nvPr/>
        </p:nvSpPr>
        <p:spPr>
          <a:xfrm>
            <a:off x="9155235" y="209434"/>
            <a:ext cx="1572768"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Sencillez</a:t>
            </a:r>
          </a:p>
        </p:txBody>
      </p:sp>
      <p:sp>
        <p:nvSpPr>
          <p:cNvPr id="11" name="CuadroTexto 10">
            <a:extLst>
              <a:ext uri="{FF2B5EF4-FFF2-40B4-BE49-F238E27FC236}">
                <a16:creationId xmlns:a16="http://schemas.microsoft.com/office/drawing/2014/main" id="{FE7CF357-64D1-905E-6978-8AF34BBC6A23}"/>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a:solidFill>
                  <a:schemeClr val="bg1"/>
                </a:solidFill>
                <a:effectLst>
                  <a:outerShdw blurRad="38100" dist="38100" dir="2700000" algn="tl">
                    <a:srgbClr val="000000">
                      <a:alpha val="43137"/>
                    </a:srgbClr>
                  </a:outerShdw>
                </a:effectLst>
              </a:rPr>
              <a:t>La Cortesía y la Reserva</a:t>
            </a:r>
          </a:p>
        </p:txBody>
      </p:sp>
      <p:sp>
        <p:nvSpPr>
          <p:cNvPr id="12" name="CuadroTexto 11">
            <a:extLst>
              <a:ext uri="{FF2B5EF4-FFF2-40B4-BE49-F238E27FC236}">
                <a16:creationId xmlns:a16="http://schemas.microsoft.com/office/drawing/2014/main" id="{BFB82383-EAE5-74EA-3698-78665578D2EA}"/>
              </a:ext>
            </a:extLst>
          </p:cNvPr>
          <p:cNvSpPr txBox="1"/>
          <p:nvPr/>
        </p:nvSpPr>
        <p:spPr>
          <a:xfrm>
            <a:off x="8845984" y="1246740"/>
            <a:ext cx="2191273" cy="560666"/>
          </a:xfrm>
          <a:prstGeom prst="rect">
            <a:avLst/>
          </a:prstGeom>
          <a:noFill/>
        </p:spPr>
        <p:txBody>
          <a:bodyPr wrap="square">
            <a:spAutoFit/>
          </a:bodyPr>
          <a:lstStyle/>
          <a:p>
            <a:pPr algn="ctr">
              <a:lnSpc>
                <a:spcPts val="1800"/>
              </a:lnSpc>
            </a:pPr>
            <a:r>
              <a:rPr lang="es-ES" sz="1900" b="1" dirty="0">
                <a:solidFill>
                  <a:schemeClr val="bg1"/>
                </a:solidFill>
                <a:effectLst>
                  <a:outerShdw blurRad="38100" dist="38100" dir="2700000" algn="tl">
                    <a:srgbClr val="000000">
                      <a:alpha val="43137"/>
                    </a:srgbClr>
                  </a:outerShdw>
                </a:effectLst>
              </a:rPr>
              <a:t>Alegría y Agradecimiento </a:t>
            </a:r>
          </a:p>
        </p:txBody>
      </p:sp>
      <p:sp>
        <p:nvSpPr>
          <p:cNvPr id="13" name="CuadroTexto 12">
            <a:extLst>
              <a:ext uri="{FF2B5EF4-FFF2-40B4-BE49-F238E27FC236}">
                <a16:creationId xmlns:a16="http://schemas.microsoft.com/office/drawing/2014/main" id="{80D3711D-8DF9-1634-3375-37D9B01CDFC0}"/>
              </a:ext>
            </a:extLst>
          </p:cNvPr>
          <p:cNvSpPr txBox="1"/>
          <p:nvPr/>
        </p:nvSpPr>
        <p:spPr>
          <a:xfrm>
            <a:off x="8572501" y="2004354"/>
            <a:ext cx="2671048"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Veracidad</a:t>
            </a:r>
          </a:p>
        </p:txBody>
      </p:sp>
      <p:sp>
        <p:nvSpPr>
          <p:cNvPr id="14" name="CuadroTexto 13">
            <a:extLst>
              <a:ext uri="{FF2B5EF4-FFF2-40B4-BE49-F238E27FC236}">
                <a16:creationId xmlns:a16="http://schemas.microsoft.com/office/drawing/2014/main" id="{BC315020-2E05-D4AC-7ED0-1B9DB1E2F1D3}"/>
              </a:ext>
            </a:extLst>
          </p:cNvPr>
          <p:cNvSpPr txBox="1"/>
          <p:nvPr/>
        </p:nvSpPr>
        <p:spPr>
          <a:xfrm>
            <a:off x="8334375" y="2739109"/>
            <a:ext cx="3166249"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Honradez e Integridad</a:t>
            </a:r>
          </a:p>
        </p:txBody>
      </p:sp>
      <p:sp>
        <p:nvSpPr>
          <p:cNvPr id="15" name="CuadroTexto 14">
            <a:extLst>
              <a:ext uri="{FF2B5EF4-FFF2-40B4-BE49-F238E27FC236}">
                <a16:creationId xmlns:a16="http://schemas.microsoft.com/office/drawing/2014/main" id="{AB5D3DE5-46D2-844E-1A6D-33C2FE15B309}"/>
              </a:ext>
            </a:extLst>
          </p:cNvPr>
          <p:cNvSpPr txBox="1"/>
          <p:nvPr/>
        </p:nvSpPr>
        <p:spPr>
          <a:xfrm>
            <a:off x="150790" y="167394"/>
            <a:ext cx="8067150" cy="2308324"/>
          </a:xfrm>
          <a:prstGeom prst="rect">
            <a:avLst/>
          </a:prstGeom>
          <a:noFill/>
        </p:spPr>
        <p:txBody>
          <a:bodyPr wrap="square">
            <a:spAutoFit/>
          </a:bodyPr>
          <a:lstStyle/>
          <a:p>
            <a:r>
              <a:rPr lang="es-ES" b="1" dirty="0"/>
              <a:t>Dios quiere que los hombres que están a su servicio, bajo su estandarte, </a:t>
            </a:r>
            <a:r>
              <a:rPr lang="es-ES" b="1" dirty="0">
                <a:solidFill>
                  <a:srgbClr val="C00000"/>
                </a:solidFill>
              </a:rPr>
              <a:t>sean estrictamente honrados</a:t>
            </a:r>
            <a:r>
              <a:rPr lang="es-ES" b="1" dirty="0"/>
              <a:t>, </a:t>
            </a:r>
            <a:r>
              <a:rPr lang="es-ES" b="1" dirty="0">
                <a:solidFill>
                  <a:srgbClr val="C00000"/>
                </a:solidFill>
              </a:rPr>
              <a:t>de carácter irreprochable</a:t>
            </a:r>
            <a:r>
              <a:rPr lang="es-ES" b="1" dirty="0"/>
              <a:t>, que sus lenguas no pronuncien nada que se parezca a la mentira. </a:t>
            </a:r>
            <a:r>
              <a:rPr lang="es-ES" b="1" dirty="0">
                <a:solidFill>
                  <a:srgbClr val="C00000"/>
                </a:solidFill>
              </a:rPr>
              <a:t>La lengua debe ser veraz, los ojos deben ser veraces, las acciones deben ser integras como las que Dios puede encomiar.</a:t>
            </a:r>
            <a:r>
              <a:rPr lang="es-ES" b="1" dirty="0"/>
              <a:t> Estamos viviendo ante la presencia de un Dios santo, quien declara solemnemente: “Yo conozco tus obras”. El ojo divino nos contempla continuamente. No podemos ocultar un solo acto ofensivo para Dios. Muy pocos comprenden la verdad de que Dios es testigo de cada una de nuestras acciones.—Carta 41, 1888.</a:t>
            </a:r>
          </a:p>
        </p:txBody>
      </p:sp>
      <p:sp>
        <p:nvSpPr>
          <p:cNvPr id="17" name="CuadroTexto 16">
            <a:extLst>
              <a:ext uri="{FF2B5EF4-FFF2-40B4-BE49-F238E27FC236}">
                <a16:creationId xmlns:a16="http://schemas.microsoft.com/office/drawing/2014/main" id="{B337193F-0649-5196-90E9-8AE5F47BBF2B}"/>
              </a:ext>
            </a:extLst>
          </p:cNvPr>
          <p:cNvSpPr txBox="1"/>
          <p:nvPr/>
        </p:nvSpPr>
        <p:spPr>
          <a:xfrm>
            <a:off x="150790" y="5586442"/>
            <a:ext cx="12041210" cy="1200329"/>
          </a:xfrm>
          <a:prstGeom prst="rect">
            <a:avLst/>
          </a:prstGeom>
          <a:noFill/>
        </p:spPr>
        <p:txBody>
          <a:bodyPr wrap="square">
            <a:spAutoFit/>
          </a:bodyPr>
          <a:lstStyle/>
          <a:p>
            <a:r>
              <a:rPr lang="es-ES" b="1" dirty="0">
                <a:solidFill>
                  <a:srgbClr val="C00000"/>
                </a:solidFill>
              </a:rPr>
              <a:t>Un hombre honrado, según la medida de Cristo, es el que manifiesta integridad inquebrantable.</a:t>
            </a:r>
            <a:r>
              <a:rPr lang="es-ES" b="1" dirty="0"/>
              <a:t> Las pesas engañosas y las balanzas falsas con que muchos tratan de aumentar sus intereses en el mundo, son abominación a la vista de Dios… Los ángeles del Señor, que vigilan el desarrollo de nuestro carácter y pesan nuestro valor moral, registran en los libros del cielo estas transacciones menores que revelan el carácter.—Joyas de los Testimonios 1:510, 511.</a:t>
            </a:r>
          </a:p>
        </p:txBody>
      </p:sp>
      <p:sp>
        <p:nvSpPr>
          <p:cNvPr id="19" name="CuadroTexto 18">
            <a:extLst>
              <a:ext uri="{FF2B5EF4-FFF2-40B4-BE49-F238E27FC236}">
                <a16:creationId xmlns:a16="http://schemas.microsoft.com/office/drawing/2014/main" id="{34941771-C418-E2AC-6E0D-590289FE1DD9}"/>
              </a:ext>
            </a:extLst>
          </p:cNvPr>
          <p:cNvSpPr txBox="1"/>
          <p:nvPr/>
        </p:nvSpPr>
        <p:spPr>
          <a:xfrm>
            <a:off x="150790" y="2461419"/>
            <a:ext cx="7395664" cy="3139321"/>
          </a:xfrm>
          <a:prstGeom prst="rect">
            <a:avLst/>
          </a:prstGeom>
          <a:noFill/>
        </p:spPr>
        <p:txBody>
          <a:bodyPr wrap="square">
            <a:spAutoFit/>
          </a:bodyPr>
          <a:lstStyle/>
          <a:p>
            <a:r>
              <a:rPr lang="es-ES" b="1" dirty="0">
                <a:solidFill>
                  <a:srgbClr val="C00000"/>
                </a:solidFill>
              </a:rPr>
              <a:t>Se necesitan hombres cuyo sentido de la justicia, aun en las cuestiones más pequeñas, no les permita utilizar su tiempo en otra forma que no sea exacta y correcta</a:t>
            </a:r>
            <a:r>
              <a:rPr lang="es-ES" b="1" dirty="0"/>
              <a:t>: </a:t>
            </a:r>
            <a:r>
              <a:rPr lang="es-ES" b="1" dirty="0">
                <a:solidFill>
                  <a:srgbClr val="C00000"/>
                </a:solidFill>
              </a:rPr>
              <a:t>hombres que comprendan que manejan medios que pertenecen a Dios, y que no se apropiarán injustamente ni de un centavo para su propio uso; hombres que serán tan fieles y exactos, cuidadosos y diligentes, en su trabajo, en ausencia de su empleador tanto como en su presencia, demostrando por su fidelidad que no sólo buscan servir a los hombres, que no trabajan sólo cuando los vigilan, sino que son verdaderos obreros concienzudos, fieles, que obran bien, no para recibir alabanza humana, sino porque aman y eligen el bien porque comprenden correctamente cuál es su obligación con Dios.</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3:25.</a:t>
            </a:r>
          </a:p>
        </p:txBody>
      </p:sp>
      <p:pic>
        <p:nvPicPr>
          <p:cNvPr id="21" name="Imagen 20" descr="Imagen que contiene persona, niño, joven, pequeño&#10;&#10;Descripción generada automáticamente">
            <a:extLst>
              <a:ext uri="{FF2B5EF4-FFF2-40B4-BE49-F238E27FC236}">
                <a16:creationId xmlns:a16="http://schemas.microsoft.com/office/drawing/2014/main" id="{0D7AFCFE-76AE-A3AD-738D-590BD69A3C3F}"/>
              </a:ext>
            </a:extLst>
          </p:cNvPr>
          <p:cNvPicPr>
            <a:picLocks noChangeAspect="1"/>
          </p:cNvPicPr>
          <p:nvPr/>
        </p:nvPicPr>
        <p:blipFill rotWithShape="1">
          <a:blip r:embed="rId9">
            <a:extLst>
              <a:ext uri="{28A0092B-C50C-407E-A947-70E740481C1C}">
                <a14:useLocalDpi xmlns:a14="http://schemas.microsoft.com/office/drawing/2010/main" val="0"/>
              </a:ext>
            </a:extLst>
          </a:blip>
          <a:srcRect t="22523" b="1657"/>
          <a:stretch/>
        </p:blipFill>
        <p:spPr>
          <a:xfrm>
            <a:off x="7546454" y="3332401"/>
            <a:ext cx="4393298" cy="2212001"/>
          </a:xfrm>
          <a:prstGeom prst="rect">
            <a:avLst/>
          </a:prstGeom>
          <a:ln w="38100" cap="sq">
            <a:solidFill>
              <a:srgbClr val="CE2E7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2610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750" fill="hold"/>
                                        <p:tgtEl>
                                          <p:spTgt spid="14"/>
                                        </p:tgtEl>
                                        <p:attrNameLst>
                                          <p:attrName>ppt_w</p:attrName>
                                        </p:attrNameLst>
                                      </p:cBhvr>
                                      <p:tavLst>
                                        <p:tav tm="0">
                                          <p:val>
                                            <p:fltVal val="0"/>
                                          </p:val>
                                        </p:tav>
                                        <p:tav tm="100000">
                                          <p:val>
                                            <p:strVal val="#ppt_w"/>
                                          </p:val>
                                        </p:tav>
                                      </p:tavLst>
                                    </p:anim>
                                    <p:anim calcmode="lin" valueType="num">
                                      <p:cBhvr>
                                        <p:cTn id="13" dur="750" fill="hold"/>
                                        <p:tgtEl>
                                          <p:spTgt spid="14"/>
                                        </p:tgtEl>
                                        <p:attrNameLst>
                                          <p:attrName>ppt_h</p:attrName>
                                        </p:attrNameLst>
                                      </p:cBhvr>
                                      <p:tavLst>
                                        <p:tav tm="0">
                                          <p:val>
                                            <p:fltVal val="0"/>
                                          </p:val>
                                        </p:tav>
                                        <p:tav tm="100000">
                                          <p:val>
                                            <p:strVal val="#ppt_h"/>
                                          </p:val>
                                        </p:tav>
                                      </p:tavLst>
                                    </p:anim>
                                    <p:anim calcmode="lin" valueType="num">
                                      <p:cBhvr>
                                        <p:cTn id="14" dur="750" fill="hold"/>
                                        <p:tgtEl>
                                          <p:spTgt spid="14"/>
                                        </p:tgtEl>
                                        <p:attrNameLst>
                                          <p:attrName>style.rotation</p:attrName>
                                        </p:attrNameLst>
                                      </p:cBhvr>
                                      <p:tavLst>
                                        <p:tav tm="0">
                                          <p:val>
                                            <p:fltVal val="90"/>
                                          </p:val>
                                        </p:tav>
                                        <p:tav tm="100000">
                                          <p:val>
                                            <p:fltVal val="0"/>
                                          </p:val>
                                        </p:tav>
                                      </p:tavLst>
                                    </p:anim>
                                    <p:animEffect transition="in" filter="fade">
                                      <p:cBhvr>
                                        <p:cTn id="15" dur="75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2000"/>
                                        <p:tgtEl>
                                          <p:spTgt spid="21"/>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543995D-4358-0FA1-C1B3-9AADB812AFD3}"/>
              </a:ext>
            </a:extLst>
          </p:cNvPr>
          <p:cNvPicPr>
            <a:picLocks noChangeAspect="1"/>
          </p:cNvPicPr>
          <p:nvPr/>
        </p:nvPicPr>
        <p:blipFill>
          <a:blip r:embed="rId4"/>
          <a:stretch>
            <a:fillRect/>
          </a:stretch>
        </p:blipFill>
        <p:spPr>
          <a:xfrm>
            <a:off x="9020185" y="182880"/>
            <a:ext cx="1842871" cy="444673"/>
          </a:xfrm>
          <a:prstGeom prst="rect">
            <a:avLst/>
          </a:prstGeom>
        </p:spPr>
      </p:pic>
      <p:pic>
        <p:nvPicPr>
          <p:cNvPr id="4" name="Imagen 3">
            <a:extLst>
              <a:ext uri="{FF2B5EF4-FFF2-40B4-BE49-F238E27FC236}">
                <a16:creationId xmlns:a16="http://schemas.microsoft.com/office/drawing/2014/main" id="{4EEDC9A5-F3FF-1703-04C5-39F78BCA315F}"/>
              </a:ext>
            </a:extLst>
          </p:cNvPr>
          <p:cNvPicPr>
            <a:picLocks noChangeAspect="1"/>
          </p:cNvPicPr>
          <p:nvPr/>
        </p:nvPicPr>
        <p:blipFill>
          <a:blip r:embed="rId5"/>
          <a:stretch>
            <a:fillRect/>
          </a:stretch>
        </p:blipFill>
        <p:spPr>
          <a:xfrm>
            <a:off x="8845984" y="618843"/>
            <a:ext cx="2191272" cy="531772"/>
          </a:xfrm>
          <a:prstGeom prst="rect">
            <a:avLst/>
          </a:prstGeom>
        </p:spPr>
      </p:pic>
      <p:pic>
        <p:nvPicPr>
          <p:cNvPr id="6" name="Imagen 5">
            <a:extLst>
              <a:ext uri="{FF2B5EF4-FFF2-40B4-BE49-F238E27FC236}">
                <a16:creationId xmlns:a16="http://schemas.microsoft.com/office/drawing/2014/main" id="{FD41AB13-2F20-4E52-92D6-16E658751267}"/>
              </a:ext>
            </a:extLst>
          </p:cNvPr>
          <p:cNvPicPr>
            <a:picLocks noChangeAspect="1"/>
          </p:cNvPicPr>
          <p:nvPr/>
        </p:nvPicPr>
        <p:blipFill>
          <a:blip r:embed="rId6"/>
          <a:stretch>
            <a:fillRect/>
          </a:stretch>
        </p:blipFill>
        <p:spPr>
          <a:xfrm>
            <a:off x="8639693" y="1141905"/>
            <a:ext cx="2603855" cy="628042"/>
          </a:xfrm>
          <a:prstGeom prst="rect">
            <a:avLst/>
          </a:prstGeom>
        </p:spPr>
      </p:pic>
      <p:pic>
        <p:nvPicPr>
          <p:cNvPr id="7" name="Imagen 6">
            <a:extLst>
              <a:ext uri="{FF2B5EF4-FFF2-40B4-BE49-F238E27FC236}">
                <a16:creationId xmlns:a16="http://schemas.microsoft.com/office/drawing/2014/main" id="{AAB565FB-5DB5-804C-AE0C-821B048780E6}"/>
              </a:ext>
            </a:extLst>
          </p:cNvPr>
          <p:cNvPicPr>
            <a:picLocks noChangeAspect="1"/>
          </p:cNvPicPr>
          <p:nvPr/>
        </p:nvPicPr>
        <p:blipFill>
          <a:blip r:embed="rId7"/>
          <a:stretch>
            <a:fillRect/>
          </a:stretch>
        </p:blipFill>
        <p:spPr>
          <a:xfrm>
            <a:off x="8392140" y="1761237"/>
            <a:ext cx="3098960" cy="742650"/>
          </a:xfrm>
          <a:prstGeom prst="rect">
            <a:avLst/>
          </a:prstGeom>
        </p:spPr>
      </p:pic>
      <p:pic>
        <p:nvPicPr>
          <p:cNvPr id="8" name="Imagen 7">
            <a:extLst>
              <a:ext uri="{FF2B5EF4-FFF2-40B4-BE49-F238E27FC236}">
                <a16:creationId xmlns:a16="http://schemas.microsoft.com/office/drawing/2014/main" id="{F6CD5B8D-EDEB-58DD-74E2-1BCDAB09E7E3}"/>
              </a:ext>
            </a:extLst>
          </p:cNvPr>
          <p:cNvPicPr>
            <a:picLocks noChangeAspect="1"/>
          </p:cNvPicPr>
          <p:nvPr/>
        </p:nvPicPr>
        <p:blipFill>
          <a:blip r:embed="rId8"/>
          <a:stretch>
            <a:fillRect/>
          </a:stretch>
        </p:blipFill>
        <p:spPr>
          <a:xfrm>
            <a:off x="8117085" y="2495177"/>
            <a:ext cx="3649070" cy="742650"/>
          </a:xfrm>
          <a:prstGeom prst="rect">
            <a:avLst/>
          </a:prstGeom>
        </p:spPr>
      </p:pic>
      <p:pic>
        <p:nvPicPr>
          <p:cNvPr id="9" name="Imagen 8">
            <a:extLst>
              <a:ext uri="{FF2B5EF4-FFF2-40B4-BE49-F238E27FC236}">
                <a16:creationId xmlns:a16="http://schemas.microsoft.com/office/drawing/2014/main" id="{0D5B48D5-86A5-806A-FE13-39CAB1287492}"/>
              </a:ext>
            </a:extLst>
          </p:cNvPr>
          <p:cNvPicPr>
            <a:picLocks noChangeAspect="1"/>
          </p:cNvPicPr>
          <p:nvPr/>
        </p:nvPicPr>
        <p:blipFill>
          <a:blip r:embed="rId9"/>
          <a:stretch>
            <a:fillRect/>
          </a:stretch>
        </p:blipFill>
        <p:spPr>
          <a:xfrm>
            <a:off x="7784730" y="3229117"/>
            <a:ext cx="4313781" cy="738066"/>
          </a:xfrm>
          <a:prstGeom prst="rect">
            <a:avLst/>
          </a:prstGeom>
        </p:spPr>
      </p:pic>
      <p:sp>
        <p:nvSpPr>
          <p:cNvPr id="10" name="CuadroTexto 9">
            <a:extLst>
              <a:ext uri="{FF2B5EF4-FFF2-40B4-BE49-F238E27FC236}">
                <a16:creationId xmlns:a16="http://schemas.microsoft.com/office/drawing/2014/main" id="{46B47D9D-8522-79DF-9AC8-4EC2D0AF5499}"/>
              </a:ext>
            </a:extLst>
          </p:cNvPr>
          <p:cNvSpPr txBox="1"/>
          <p:nvPr/>
        </p:nvSpPr>
        <p:spPr>
          <a:xfrm>
            <a:off x="9155235" y="209434"/>
            <a:ext cx="1572768"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La Sencillez</a:t>
            </a:r>
          </a:p>
        </p:txBody>
      </p:sp>
      <p:sp>
        <p:nvSpPr>
          <p:cNvPr id="11" name="CuadroTexto 10">
            <a:extLst>
              <a:ext uri="{FF2B5EF4-FFF2-40B4-BE49-F238E27FC236}">
                <a16:creationId xmlns:a16="http://schemas.microsoft.com/office/drawing/2014/main" id="{A2387C27-56D9-B4D8-037D-297792593886}"/>
              </a:ext>
            </a:extLst>
          </p:cNvPr>
          <p:cNvSpPr txBox="1"/>
          <p:nvPr/>
        </p:nvSpPr>
        <p:spPr>
          <a:xfrm>
            <a:off x="8948674" y="636098"/>
            <a:ext cx="1985889" cy="557204"/>
          </a:xfrm>
          <a:prstGeom prst="rect">
            <a:avLst/>
          </a:prstGeom>
          <a:noFill/>
        </p:spPr>
        <p:txBody>
          <a:bodyPr wrap="square">
            <a:spAutoFit/>
          </a:bodyPr>
          <a:lstStyle/>
          <a:p>
            <a:pPr algn="ctr">
              <a:lnSpc>
                <a:spcPts val="1800"/>
              </a:lnSpc>
            </a:pPr>
            <a:r>
              <a:rPr lang="es-ES" sz="1900" b="1" dirty="0">
                <a:solidFill>
                  <a:schemeClr val="bg1"/>
                </a:solidFill>
                <a:effectLst>
                  <a:outerShdw blurRad="38100" dist="38100" dir="2700000" algn="tl">
                    <a:srgbClr val="000000">
                      <a:alpha val="43137"/>
                    </a:srgbClr>
                  </a:outerShdw>
                </a:effectLst>
              </a:rPr>
              <a:t>La Cortesía y la Reserva</a:t>
            </a:r>
          </a:p>
        </p:txBody>
      </p:sp>
      <p:sp>
        <p:nvSpPr>
          <p:cNvPr id="12" name="CuadroTexto 11">
            <a:extLst>
              <a:ext uri="{FF2B5EF4-FFF2-40B4-BE49-F238E27FC236}">
                <a16:creationId xmlns:a16="http://schemas.microsoft.com/office/drawing/2014/main" id="{58C30A64-AC24-7F85-524F-350F104D47E9}"/>
              </a:ext>
            </a:extLst>
          </p:cNvPr>
          <p:cNvSpPr txBox="1"/>
          <p:nvPr/>
        </p:nvSpPr>
        <p:spPr>
          <a:xfrm>
            <a:off x="8845984" y="1246740"/>
            <a:ext cx="2191273" cy="560666"/>
          </a:xfrm>
          <a:prstGeom prst="rect">
            <a:avLst/>
          </a:prstGeom>
          <a:noFill/>
        </p:spPr>
        <p:txBody>
          <a:bodyPr wrap="square">
            <a:spAutoFit/>
          </a:bodyPr>
          <a:lstStyle/>
          <a:p>
            <a:pPr algn="ctr">
              <a:lnSpc>
                <a:spcPts val="1800"/>
              </a:lnSpc>
            </a:pPr>
            <a:r>
              <a:rPr lang="es-ES" sz="1900" b="1" dirty="0">
                <a:solidFill>
                  <a:schemeClr val="bg1"/>
                </a:solidFill>
                <a:effectLst>
                  <a:outerShdw blurRad="38100" dist="38100" dir="2700000" algn="tl">
                    <a:srgbClr val="000000">
                      <a:alpha val="43137"/>
                    </a:srgbClr>
                  </a:outerShdw>
                </a:effectLst>
              </a:rPr>
              <a:t>Alegría y Agradecimiento </a:t>
            </a:r>
          </a:p>
        </p:txBody>
      </p:sp>
      <p:sp>
        <p:nvSpPr>
          <p:cNvPr id="13" name="CuadroTexto 12">
            <a:extLst>
              <a:ext uri="{FF2B5EF4-FFF2-40B4-BE49-F238E27FC236}">
                <a16:creationId xmlns:a16="http://schemas.microsoft.com/office/drawing/2014/main" id="{D835221D-A4C8-5060-EBDA-4883EBF64E9E}"/>
              </a:ext>
            </a:extLst>
          </p:cNvPr>
          <p:cNvSpPr txBox="1"/>
          <p:nvPr/>
        </p:nvSpPr>
        <p:spPr>
          <a:xfrm>
            <a:off x="8572501" y="2004354"/>
            <a:ext cx="2671048" cy="461665"/>
          </a:xfrm>
          <a:prstGeom prst="rect">
            <a:avLst/>
          </a:prstGeom>
          <a:noFill/>
        </p:spPr>
        <p:txBody>
          <a:bodyPr wrap="square">
            <a:spAutoFit/>
          </a:bodyPr>
          <a:lstStyle/>
          <a:p>
            <a:pPr algn="ctr"/>
            <a:r>
              <a:rPr lang="es-ES" sz="2400" b="1" dirty="0">
                <a:solidFill>
                  <a:schemeClr val="bg1"/>
                </a:solidFill>
                <a:effectLst>
                  <a:outerShdw blurRad="38100" dist="38100" dir="2700000" algn="tl">
                    <a:srgbClr val="000000">
                      <a:alpha val="43137"/>
                    </a:srgbClr>
                  </a:outerShdw>
                </a:effectLst>
              </a:rPr>
              <a:t>Veracidad</a:t>
            </a:r>
          </a:p>
        </p:txBody>
      </p:sp>
      <p:sp>
        <p:nvSpPr>
          <p:cNvPr id="14" name="CuadroTexto 13">
            <a:extLst>
              <a:ext uri="{FF2B5EF4-FFF2-40B4-BE49-F238E27FC236}">
                <a16:creationId xmlns:a16="http://schemas.microsoft.com/office/drawing/2014/main" id="{A4843217-0FBF-0F4A-5D3D-EA13BA8FFC50}"/>
              </a:ext>
            </a:extLst>
          </p:cNvPr>
          <p:cNvSpPr txBox="1"/>
          <p:nvPr/>
        </p:nvSpPr>
        <p:spPr>
          <a:xfrm>
            <a:off x="8334375" y="2739109"/>
            <a:ext cx="3166249"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Honradez e Integridad</a:t>
            </a:r>
          </a:p>
        </p:txBody>
      </p:sp>
      <p:sp>
        <p:nvSpPr>
          <p:cNvPr id="15" name="CuadroTexto 14">
            <a:extLst>
              <a:ext uri="{FF2B5EF4-FFF2-40B4-BE49-F238E27FC236}">
                <a16:creationId xmlns:a16="http://schemas.microsoft.com/office/drawing/2014/main" id="{D8FFD54C-0A2C-B8BD-10E5-670300FEC4E6}"/>
              </a:ext>
            </a:extLst>
          </p:cNvPr>
          <p:cNvSpPr txBox="1"/>
          <p:nvPr/>
        </p:nvSpPr>
        <p:spPr>
          <a:xfrm>
            <a:off x="8048625" y="3473105"/>
            <a:ext cx="3717530" cy="400110"/>
          </a:xfrm>
          <a:prstGeom prst="rect">
            <a:avLst/>
          </a:prstGeom>
          <a:noFill/>
        </p:spPr>
        <p:txBody>
          <a:bodyPr wrap="square">
            <a:spAutoFit/>
          </a:bodyPr>
          <a:lstStyle/>
          <a:p>
            <a:pPr algn="ctr"/>
            <a:r>
              <a:rPr lang="es-ES" sz="2000" b="1" dirty="0">
                <a:solidFill>
                  <a:schemeClr val="bg1"/>
                </a:solidFill>
                <a:effectLst>
                  <a:outerShdw blurRad="38100" dist="38100" dir="2700000" algn="tl">
                    <a:srgbClr val="000000">
                      <a:alpha val="43137"/>
                    </a:srgbClr>
                  </a:outerShdw>
                </a:effectLst>
              </a:rPr>
              <a:t>Confianza Propia y Honor</a:t>
            </a:r>
          </a:p>
        </p:txBody>
      </p:sp>
      <p:sp>
        <p:nvSpPr>
          <p:cNvPr id="17" name="CuadroTexto 16">
            <a:extLst>
              <a:ext uri="{FF2B5EF4-FFF2-40B4-BE49-F238E27FC236}">
                <a16:creationId xmlns:a16="http://schemas.microsoft.com/office/drawing/2014/main" id="{44FCDABB-3053-D44F-6E3B-257A3A6D86E0}"/>
              </a:ext>
            </a:extLst>
          </p:cNvPr>
          <p:cNvSpPr txBox="1"/>
          <p:nvPr/>
        </p:nvSpPr>
        <p:spPr>
          <a:xfrm>
            <a:off x="165341" y="161915"/>
            <a:ext cx="8300152" cy="1477328"/>
          </a:xfrm>
          <a:prstGeom prst="rect">
            <a:avLst/>
          </a:prstGeom>
          <a:noFill/>
        </p:spPr>
        <p:txBody>
          <a:bodyPr wrap="square">
            <a:spAutoFit/>
          </a:bodyPr>
          <a:lstStyle/>
          <a:p>
            <a:r>
              <a:rPr lang="es-ES" b="1" dirty="0"/>
              <a:t>Hasta donde sea posible, </a:t>
            </a:r>
            <a:r>
              <a:rPr lang="es-ES" b="1" dirty="0">
                <a:solidFill>
                  <a:srgbClr val="C00000"/>
                </a:solidFill>
              </a:rPr>
              <a:t>cada niño debería ser educado para que confíe en sí mismo. Al ejercitar sus diferentes aptitudes, aprenderá a ver dónde es fuerte y en qué es deficiente.</a:t>
            </a:r>
            <a:r>
              <a:rPr lang="es-ES" b="1" dirty="0"/>
              <a:t> Un instructor sabio prestará especial atención al desarrollo de los rasgos más débiles para que el niño forme un carácter bien equilibrado y armonioso.—Fundamentals </a:t>
            </a:r>
            <a:r>
              <a:rPr lang="es-ES" b="1" dirty="0" err="1"/>
              <a:t>of</a:t>
            </a:r>
            <a:r>
              <a:rPr lang="es-ES" b="1" dirty="0"/>
              <a:t> Christian </a:t>
            </a:r>
            <a:r>
              <a:rPr lang="es-ES" b="1" dirty="0" err="1"/>
              <a:t>Education</a:t>
            </a:r>
            <a:r>
              <a:rPr lang="es-ES" b="1" dirty="0"/>
              <a:t>, 57.</a:t>
            </a:r>
          </a:p>
        </p:txBody>
      </p:sp>
      <p:sp>
        <p:nvSpPr>
          <p:cNvPr id="19" name="CuadroTexto 18">
            <a:extLst>
              <a:ext uri="{FF2B5EF4-FFF2-40B4-BE49-F238E27FC236}">
                <a16:creationId xmlns:a16="http://schemas.microsoft.com/office/drawing/2014/main" id="{C8B7F10F-1E15-03F7-8C26-51560DFB965B}"/>
              </a:ext>
            </a:extLst>
          </p:cNvPr>
          <p:cNvSpPr txBox="1"/>
          <p:nvPr/>
        </p:nvSpPr>
        <p:spPr>
          <a:xfrm>
            <a:off x="203498" y="4755604"/>
            <a:ext cx="11812003" cy="2031325"/>
          </a:xfrm>
          <a:prstGeom prst="rect">
            <a:avLst/>
          </a:prstGeom>
          <a:noFill/>
        </p:spPr>
        <p:txBody>
          <a:bodyPr wrap="square">
            <a:spAutoFit/>
          </a:bodyPr>
          <a:lstStyle/>
          <a:p>
            <a:r>
              <a:rPr lang="es-ES" b="1" dirty="0"/>
              <a:t>Si los padres mientras viven, </a:t>
            </a:r>
            <a:r>
              <a:rPr lang="es-ES" b="1" dirty="0">
                <a:solidFill>
                  <a:srgbClr val="C00000"/>
                </a:solidFill>
              </a:rPr>
              <a:t>ayudaran a sus hijos a ayudarse a sí mismos,</a:t>
            </a:r>
            <a:r>
              <a:rPr lang="es-ES" b="1" dirty="0"/>
              <a:t> sería mejor que si les dejaran una gran suma de dinero al morir. Los hijos a quienes se les permite </a:t>
            </a:r>
            <a:r>
              <a:rPr lang="es-ES" b="1" dirty="0">
                <a:solidFill>
                  <a:srgbClr val="C00000"/>
                </a:solidFill>
              </a:rPr>
              <a:t>confiar principalmente en sus propios esfuerzos </a:t>
            </a:r>
            <a:r>
              <a:rPr lang="es-ES" b="1" dirty="0"/>
              <a:t>llegan a ser mejores hombres y mujeres y están mejor capacitados para la vida práctica que los hijos que han dependido de la herencia de sus padres. Los hijos a quienes se enseña a </a:t>
            </a:r>
            <a:r>
              <a:rPr lang="es-ES" b="1" dirty="0">
                <a:solidFill>
                  <a:srgbClr val="C00000"/>
                </a:solidFill>
              </a:rPr>
              <a:t>depender de sus propios recursos</a:t>
            </a:r>
            <a:r>
              <a:rPr lang="es-ES" b="1" dirty="0"/>
              <a:t>, generalmente aprecian sus facultades, aprovechan sus privilegios y cultivan y dirigen sus aptitudes para cumplir un propósito en la vida. Frecuentemente desarrollan caracteres en los que predominan el trabajo, la frugalidad y la dignidad moral, características que constituyen el fundamento del éxito en la vida cristiana.—Testimonies </a:t>
            </a:r>
            <a:r>
              <a:rPr lang="es-ES" b="1" dirty="0" err="1"/>
              <a:t>for</a:t>
            </a:r>
            <a:r>
              <a:rPr lang="es-ES" b="1" dirty="0"/>
              <a:t> </a:t>
            </a:r>
            <a:r>
              <a:rPr lang="es-ES" b="1" dirty="0" err="1"/>
              <a:t>the</a:t>
            </a:r>
            <a:r>
              <a:rPr lang="es-ES" b="1" dirty="0"/>
              <a:t> </a:t>
            </a:r>
            <a:r>
              <a:rPr lang="es-ES" b="1" dirty="0" err="1"/>
              <a:t>Church</a:t>
            </a:r>
            <a:r>
              <a:rPr lang="es-ES" b="1" dirty="0"/>
              <a:t> 3:122, 123.</a:t>
            </a:r>
          </a:p>
        </p:txBody>
      </p:sp>
      <p:sp>
        <p:nvSpPr>
          <p:cNvPr id="21" name="CuadroTexto 20">
            <a:extLst>
              <a:ext uri="{FF2B5EF4-FFF2-40B4-BE49-F238E27FC236}">
                <a16:creationId xmlns:a16="http://schemas.microsoft.com/office/drawing/2014/main" id="{FB7E154E-70CB-F4EA-178F-C23B3BFB028F}"/>
              </a:ext>
            </a:extLst>
          </p:cNvPr>
          <p:cNvSpPr txBox="1"/>
          <p:nvPr/>
        </p:nvSpPr>
        <p:spPr>
          <a:xfrm>
            <a:off x="203498" y="4163952"/>
            <a:ext cx="11591983" cy="646331"/>
          </a:xfrm>
          <a:prstGeom prst="rect">
            <a:avLst/>
          </a:prstGeom>
          <a:noFill/>
        </p:spPr>
        <p:txBody>
          <a:bodyPr wrap="square">
            <a:spAutoFit/>
          </a:bodyPr>
          <a:lstStyle/>
          <a:p>
            <a:r>
              <a:rPr lang="es-ES" b="1" dirty="0"/>
              <a:t>Son los obstáculos los que hacen hombres fuertes. </a:t>
            </a:r>
            <a:r>
              <a:rPr lang="es-ES" b="1" dirty="0">
                <a:solidFill>
                  <a:srgbClr val="C00000"/>
                </a:solidFill>
              </a:rPr>
              <a:t>No son las ayudas, sino las dificultades, los conflictos, y las contrariedades los que desarrollan la fibra moral de los hombres.</a:t>
            </a:r>
            <a:r>
              <a:rPr lang="es-ES" b="1" dirty="0"/>
              <a:t>—Testimonies </a:t>
            </a:r>
            <a:r>
              <a:rPr lang="es-ES" b="1" dirty="0" err="1"/>
              <a:t>for</a:t>
            </a:r>
            <a:r>
              <a:rPr lang="es-ES" b="1" dirty="0"/>
              <a:t> </a:t>
            </a:r>
            <a:r>
              <a:rPr lang="es-ES" b="1" dirty="0" err="1"/>
              <a:t>the</a:t>
            </a:r>
            <a:r>
              <a:rPr lang="es-ES" b="1" dirty="0"/>
              <a:t> </a:t>
            </a:r>
            <a:r>
              <a:rPr lang="es-ES" b="1" dirty="0" err="1"/>
              <a:t>Church</a:t>
            </a:r>
            <a:r>
              <a:rPr lang="es-ES" b="1" dirty="0"/>
              <a:t> 3:495.</a:t>
            </a:r>
          </a:p>
        </p:txBody>
      </p:sp>
      <p:pic>
        <p:nvPicPr>
          <p:cNvPr id="23" name="Imagen 22" descr="Una niña con cabello largo&#10;&#10;Descripción generada automáticamente con confianza media">
            <a:extLst>
              <a:ext uri="{FF2B5EF4-FFF2-40B4-BE49-F238E27FC236}">
                <a16:creationId xmlns:a16="http://schemas.microsoft.com/office/drawing/2014/main" id="{2718B2EA-9E79-F51E-966E-1AA767B5FE4D}"/>
              </a:ext>
            </a:extLst>
          </p:cNvPr>
          <p:cNvPicPr>
            <a:picLocks noChangeAspect="1"/>
          </p:cNvPicPr>
          <p:nvPr/>
        </p:nvPicPr>
        <p:blipFill rotWithShape="1">
          <a:blip r:embed="rId10">
            <a:extLst>
              <a:ext uri="{28A0092B-C50C-407E-A947-70E740481C1C}">
                <a14:useLocalDpi xmlns:a14="http://schemas.microsoft.com/office/drawing/2010/main" val="0"/>
              </a:ext>
            </a:extLst>
          </a:blip>
          <a:srcRect l="4966"/>
          <a:stretch/>
        </p:blipFill>
        <p:spPr>
          <a:xfrm>
            <a:off x="203498" y="1690164"/>
            <a:ext cx="4254403" cy="2352675"/>
          </a:xfrm>
          <a:prstGeom prst="rect">
            <a:avLst/>
          </a:prstGeom>
          <a:ln w="38100" cap="sq">
            <a:solidFill>
              <a:srgbClr val="893686"/>
            </a:solidFill>
            <a:prstDash val="solid"/>
            <a:miter lim="800000"/>
          </a:ln>
          <a:effectLst>
            <a:outerShdw blurRad="50800" dist="38100" dir="2700000" algn="tl" rotWithShape="0">
              <a:srgbClr val="000000">
                <a:alpha val="43000"/>
              </a:srgbClr>
            </a:outerShdw>
          </a:effectLst>
        </p:spPr>
      </p:pic>
      <p:pic>
        <p:nvPicPr>
          <p:cNvPr id="25" name="Imagen 24" descr="Un joven con una playera de color azul&#10;&#10;Descripción generada automáticamente con confianza media">
            <a:extLst>
              <a:ext uri="{FF2B5EF4-FFF2-40B4-BE49-F238E27FC236}">
                <a16:creationId xmlns:a16="http://schemas.microsoft.com/office/drawing/2014/main" id="{09F61230-6F53-933F-C448-E8A31FD1C7FA}"/>
              </a:ext>
            </a:extLst>
          </p:cNvPr>
          <p:cNvPicPr>
            <a:picLocks noChangeAspect="1"/>
          </p:cNvPicPr>
          <p:nvPr/>
        </p:nvPicPr>
        <p:blipFill rotWithShape="1">
          <a:blip r:embed="rId11">
            <a:extLst>
              <a:ext uri="{28A0092B-C50C-407E-A947-70E740481C1C}">
                <a14:useLocalDpi xmlns:a14="http://schemas.microsoft.com/office/drawing/2010/main" val="0"/>
              </a:ext>
            </a:extLst>
          </a:blip>
          <a:srcRect l="8909" r="8909"/>
          <a:stretch/>
        </p:blipFill>
        <p:spPr>
          <a:xfrm>
            <a:off x="4709161" y="1690165"/>
            <a:ext cx="2909392" cy="2352674"/>
          </a:xfrm>
          <a:prstGeom prst="rect">
            <a:avLst/>
          </a:prstGeom>
          <a:ln w="38100" cap="sq">
            <a:solidFill>
              <a:srgbClr val="893686"/>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454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750" fill="hold"/>
                                        <p:tgtEl>
                                          <p:spTgt spid="15"/>
                                        </p:tgtEl>
                                        <p:attrNameLst>
                                          <p:attrName>ppt_w</p:attrName>
                                        </p:attrNameLst>
                                      </p:cBhvr>
                                      <p:tavLst>
                                        <p:tav tm="0">
                                          <p:val>
                                            <p:fltVal val="0"/>
                                          </p:val>
                                        </p:tav>
                                        <p:tav tm="100000">
                                          <p:val>
                                            <p:strVal val="#ppt_w"/>
                                          </p:val>
                                        </p:tav>
                                      </p:tavLst>
                                    </p:anim>
                                    <p:anim calcmode="lin" valueType="num">
                                      <p:cBhvr>
                                        <p:cTn id="13" dur="750" fill="hold"/>
                                        <p:tgtEl>
                                          <p:spTgt spid="15"/>
                                        </p:tgtEl>
                                        <p:attrNameLst>
                                          <p:attrName>ppt_h</p:attrName>
                                        </p:attrNameLst>
                                      </p:cBhvr>
                                      <p:tavLst>
                                        <p:tav tm="0">
                                          <p:val>
                                            <p:fltVal val="0"/>
                                          </p:val>
                                        </p:tav>
                                        <p:tav tm="100000">
                                          <p:val>
                                            <p:strVal val="#ppt_h"/>
                                          </p:val>
                                        </p:tav>
                                      </p:tavLst>
                                    </p:anim>
                                    <p:anim calcmode="lin" valueType="num">
                                      <p:cBhvr>
                                        <p:cTn id="14" dur="750" fill="hold"/>
                                        <p:tgtEl>
                                          <p:spTgt spid="15"/>
                                        </p:tgtEl>
                                        <p:attrNameLst>
                                          <p:attrName>style.rotation</p:attrName>
                                        </p:attrNameLst>
                                      </p:cBhvr>
                                      <p:tavLst>
                                        <p:tav tm="0">
                                          <p:val>
                                            <p:fltVal val="90"/>
                                          </p:val>
                                        </p:tav>
                                        <p:tav tm="100000">
                                          <p:val>
                                            <p:fltVal val="0"/>
                                          </p:val>
                                        </p:tav>
                                      </p:tavLst>
                                    </p:anim>
                                    <p:animEffect transition="in" filter="fade">
                                      <p:cBhvr>
                                        <p:cTn id="15" dur="75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9"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0-#ppt_w/2"/>
                                          </p:val>
                                        </p:tav>
                                        <p:tav tm="100000">
                                          <p:val>
                                            <p:strVal val="#ppt_x"/>
                                          </p:val>
                                        </p:tav>
                                      </p:tavLst>
                                    </p:anim>
                                    <p:anim calcmode="lin" valueType="num">
                                      <p:cBhvr additive="base">
                                        <p:cTn id="21" dur="500" fill="hold"/>
                                        <p:tgtEl>
                                          <p:spTgt spid="23"/>
                                        </p:tgtEl>
                                        <p:attrNameLst>
                                          <p:attrName>ppt_y</p:attrName>
                                        </p:attrNameLst>
                                      </p:cBhvr>
                                      <p:tavLst>
                                        <p:tav tm="0">
                                          <p:val>
                                            <p:strVal val="0-#ppt_h/2"/>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additive="base">
                                        <p:cTn id="35" dur="500" fill="hold"/>
                                        <p:tgtEl>
                                          <p:spTgt spid="25"/>
                                        </p:tgtEl>
                                        <p:attrNameLst>
                                          <p:attrName>ppt_x</p:attrName>
                                        </p:attrNameLst>
                                      </p:cBhvr>
                                      <p:tavLst>
                                        <p:tav tm="0">
                                          <p:val>
                                            <p:strVal val="1+#ppt_w/2"/>
                                          </p:val>
                                        </p:tav>
                                        <p:tav tm="100000">
                                          <p:val>
                                            <p:strVal val="#ppt_x"/>
                                          </p:val>
                                        </p:tav>
                                      </p:tavLst>
                                    </p:anim>
                                    <p:anim calcmode="lin" valueType="num">
                                      <p:cBhvr additive="base">
                                        <p:cTn id="36" dur="500" fill="hold"/>
                                        <p:tgtEl>
                                          <p:spTgt spid="25"/>
                                        </p:tgtEl>
                                        <p:attrNameLst>
                                          <p:attrName>ppt_y</p:attrName>
                                        </p:attrNameLst>
                                      </p:cBhvr>
                                      <p:tavLst>
                                        <p:tav tm="0">
                                          <p:val>
                                            <p:strVal val="0-#ppt_h/2"/>
                                          </p:val>
                                        </p:tav>
                                        <p:tav tm="100000">
                                          <p:val>
                                            <p:strVal val="#ppt_y"/>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b="-58000"/>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C1D9C990-77A4-3A6F-7665-F6E86757BBC9}"/>
              </a:ext>
            </a:extLst>
          </p:cNvPr>
          <p:cNvGraphicFramePr/>
          <p:nvPr>
            <p:extLst>
              <p:ext uri="{D42A27DB-BD31-4B8C-83A1-F6EECF244321}">
                <p14:modId xmlns:p14="http://schemas.microsoft.com/office/powerpoint/2010/main" val="3925808589"/>
              </p:ext>
            </p:extLst>
          </p:nvPr>
        </p:nvGraphicFramePr>
        <p:xfrm>
          <a:off x="4828163" y="223418"/>
          <a:ext cx="7234947" cy="64786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F87AF379-E2EC-031F-102B-D63F80F89317}"/>
              </a:ext>
            </a:extLst>
          </p:cNvPr>
          <p:cNvSpPr txBox="1"/>
          <p:nvPr/>
        </p:nvSpPr>
        <p:spPr>
          <a:xfrm>
            <a:off x="667558" y="281783"/>
            <a:ext cx="3501957" cy="461665"/>
          </a:xfrm>
          <a:prstGeom prst="rect">
            <a:avLst/>
          </a:prstGeom>
          <a:noFill/>
        </p:spPr>
        <p:txBody>
          <a:bodyPr wrap="square" rtlCol="0">
            <a:spAutoFit/>
          </a:bodyPr>
          <a:lstStyle/>
          <a:p>
            <a:r>
              <a:rPr lang="es-ES" sz="2400" b="1" dirty="0"/>
              <a:t>Hoy hemos aprendido:</a:t>
            </a:r>
          </a:p>
        </p:txBody>
      </p:sp>
      <p:sp>
        <p:nvSpPr>
          <p:cNvPr id="7" name="CuadroTexto 6">
            <a:extLst>
              <a:ext uri="{FF2B5EF4-FFF2-40B4-BE49-F238E27FC236}">
                <a16:creationId xmlns:a16="http://schemas.microsoft.com/office/drawing/2014/main" id="{8C2D91AE-F5E9-7050-D382-D3E6D665D030}"/>
              </a:ext>
            </a:extLst>
          </p:cNvPr>
          <p:cNvSpPr txBox="1"/>
          <p:nvPr/>
        </p:nvSpPr>
        <p:spPr>
          <a:xfrm>
            <a:off x="248866" y="912650"/>
            <a:ext cx="4579297" cy="5847755"/>
          </a:xfrm>
          <a:prstGeom prst="rect">
            <a:avLst/>
          </a:prstGeom>
          <a:noFill/>
        </p:spPr>
        <p:txBody>
          <a:bodyPr wrap="square">
            <a:spAutoFit/>
          </a:bodyPr>
          <a:lstStyle/>
          <a:p>
            <a:r>
              <a:rPr lang="es-ES" sz="2200" b="1" dirty="0"/>
              <a:t>“Vemos un séquito de ángeles a cada lado de la puerta, y al entrar, Jesús dice: “Venid, benditos de mi Padre, heredad el reino preparado para vosotros desde la fundación del mundo”. Aquí os dice que seáis participantes de su gozo, ¿y qué es eso? Es el gozo de ver el trabajo de vuestra alma, padres, madres, es el gozo de ver que vuestros esfuerzos son recompensados.</a:t>
            </a:r>
          </a:p>
          <a:p>
            <a:r>
              <a:rPr lang="es-ES" sz="2200" b="1" dirty="0"/>
              <a:t>Aquí están vuestros hijos, la corona de vida está sobre su cabeza y los ángeles de Dios inmortalizan los nombres de las madres cuyos esfuerzos han ganado a sus hijos para Jesucristo.—Manuscrito 12, 1895.</a:t>
            </a:r>
          </a:p>
        </p:txBody>
      </p:sp>
    </p:spTree>
    <p:extLst>
      <p:ext uri="{BB962C8B-B14F-4D97-AF65-F5344CB8AC3E}">
        <p14:creationId xmlns:p14="http://schemas.microsoft.com/office/powerpoint/2010/main" val="98666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graphicEl>
                                              <a:dgm id="{F7E2116E-575A-4208-B8DC-5372C14C770B}"/>
                                            </p:graphicEl>
                                          </p:spTgt>
                                        </p:tgtEl>
                                        <p:attrNameLst>
                                          <p:attrName>style.visibility</p:attrName>
                                        </p:attrNameLst>
                                      </p:cBhvr>
                                      <p:to>
                                        <p:strVal val="visible"/>
                                      </p:to>
                                    </p:set>
                                    <p:animEffect transition="in" filter="fade">
                                      <p:cBhvr>
                                        <p:cTn id="7" dur="1000"/>
                                        <p:tgtEl>
                                          <p:spTgt spid="4">
                                            <p:graphicEl>
                                              <a:dgm id="{F7E2116E-575A-4208-B8DC-5372C14C770B}"/>
                                            </p:graphicEl>
                                          </p:spTgt>
                                        </p:tgtEl>
                                      </p:cBhvr>
                                    </p:animEffect>
                                    <p:anim calcmode="lin" valueType="num">
                                      <p:cBhvr>
                                        <p:cTn id="8" dur="1000" fill="hold"/>
                                        <p:tgtEl>
                                          <p:spTgt spid="4">
                                            <p:graphicEl>
                                              <a:dgm id="{F7E2116E-575A-4208-B8DC-5372C14C770B}"/>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F7E2116E-575A-4208-B8DC-5372C14C770B}"/>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4BD3FC19-0876-43AE-B5F9-760E82AAE4EC}"/>
                                            </p:graphicEl>
                                          </p:spTgt>
                                        </p:tgtEl>
                                        <p:attrNameLst>
                                          <p:attrName>style.visibility</p:attrName>
                                        </p:attrNameLst>
                                      </p:cBhvr>
                                      <p:to>
                                        <p:strVal val="visible"/>
                                      </p:to>
                                    </p:set>
                                    <p:animEffect transition="in" filter="fade">
                                      <p:cBhvr>
                                        <p:cTn id="12" dur="1000"/>
                                        <p:tgtEl>
                                          <p:spTgt spid="4">
                                            <p:graphicEl>
                                              <a:dgm id="{4BD3FC19-0876-43AE-B5F9-760E82AAE4EC}"/>
                                            </p:graphicEl>
                                          </p:spTgt>
                                        </p:tgtEl>
                                      </p:cBhvr>
                                    </p:animEffect>
                                    <p:anim calcmode="lin" valueType="num">
                                      <p:cBhvr>
                                        <p:cTn id="13" dur="1000" fill="hold"/>
                                        <p:tgtEl>
                                          <p:spTgt spid="4">
                                            <p:graphicEl>
                                              <a:dgm id="{4BD3FC19-0876-43AE-B5F9-760E82AAE4EC}"/>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4BD3FC19-0876-43AE-B5F9-760E82AAE4EC}"/>
                                            </p:graphic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graphicEl>
                                              <a:dgm id="{E34D9D89-8E20-4B33-A7EB-441BB8351306}"/>
                                            </p:graphicEl>
                                          </p:spTgt>
                                        </p:tgtEl>
                                        <p:attrNameLst>
                                          <p:attrName>style.visibility</p:attrName>
                                        </p:attrNameLst>
                                      </p:cBhvr>
                                      <p:to>
                                        <p:strVal val="visible"/>
                                      </p:to>
                                    </p:set>
                                    <p:animEffect transition="in" filter="fade">
                                      <p:cBhvr>
                                        <p:cTn id="19" dur="1000"/>
                                        <p:tgtEl>
                                          <p:spTgt spid="4">
                                            <p:graphicEl>
                                              <a:dgm id="{E34D9D89-8E20-4B33-A7EB-441BB8351306}"/>
                                            </p:graphicEl>
                                          </p:spTgt>
                                        </p:tgtEl>
                                      </p:cBhvr>
                                    </p:animEffect>
                                    <p:anim calcmode="lin" valueType="num">
                                      <p:cBhvr>
                                        <p:cTn id="20" dur="1000" fill="hold"/>
                                        <p:tgtEl>
                                          <p:spTgt spid="4">
                                            <p:graphicEl>
                                              <a:dgm id="{E34D9D89-8E20-4B33-A7EB-441BB8351306}"/>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E34D9D89-8E20-4B33-A7EB-441BB8351306}"/>
                                            </p:graphic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graphicEl>
                                              <a:dgm id="{7B360684-3ACB-49EF-BB31-50AAAD3312FC}"/>
                                            </p:graphicEl>
                                          </p:spTgt>
                                        </p:tgtEl>
                                        <p:attrNameLst>
                                          <p:attrName>style.visibility</p:attrName>
                                        </p:attrNameLst>
                                      </p:cBhvr>
                                      <p:to>
                                        <p:strVal val="visible"/>
                                      </p:to>
                                    </p:set>
                                    <p:animEffect transition="in" filter="fade">
                                      <p:cBhvr>
                                        <p:cTn id="24" dur="1000"/>
                                        <p:tgtEl>
                                          <p:spTgt spid="4">
                                            <p:graphicEl>
                                              <a:dgm id="{7B360684-3ACB-49EF-BB31-50AAAD3312FC}"/>
                                            </p:graphicEl>
                                          </p:spTgt>
                                        </p:tgtEl>
                                      </p:cBhvr>
                                    </p:animEffect>
                                    <p:anim calcmode="lin" valueType="num">
                                      <p:cBhvr>
                                        <p:cTn id="25" dur="1000" fill="hold"/>
                                        <p:tgtEl>
                                          <p:spTgt spid="4">
                                            <p:graphicEl>
                                              <a:dgm id="{7B360684-3ACB-49EF-BB31-50AAAD3312FC}"/>
                                            </p:graphicEl>
                                          </p:spTgt>
                                        </p:tgtEl>
                                        <p:attrNameLst>
                                          <p:attrName>ppt_x</p:attrName>
                                        </p:attrNameLst>
                                      </p:cBhvr>
                                      <p:tavLst>
                                        <p:tav tm="0">
                                          <p:val>
                                            <p:strVal val="#ppt_x"/>
                                          </p:val>
                                        </p:tav>
                                        <p:tav tm="100000">
                                          <p:val>
                                            <p:strVal val="#ppt_x"/>
                                          </p:val>
                                        </p:tav>
                                      </p:tavLst>
                                    </p:anim>
                                    <p:anim calcmode="lin" valueType="num">
                                      <p:cBhvr>
                                        <p:cTn id="26" dur="1000" fill="hold"/>
                                        <p:tgtEl>
                                          <p:spTgt spid="4">
                                            <p:graphicEl>
                                              <a:dgm id="{7B360684-3ACB-49EF-BB31-50AAAD3312FC}"/>
                                            </p:graphic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graphicEl>
                                              <a:dgm id="{4D1EBC80-EB6F-406D-A7BC-462F6D9C76B0}"/>
                                            </p:graphicEl>
                                          </p:spTgt>
                                        </p:tgtEl>
                                        <p:attrNameLst>
                                          <p:attrName>style.visibility</p:attrName>
                                        </p:attrNameLst>
                                      </p:cBhvr>
                                      <p:to>
                                        <p:strVal val="visible"/>
                                      </p:to>
                                    </p:set>
                                    <p:animEffect transition="in" filter="fade">
                                      <p:cBhvr>
                                        <p:cTn id="31" dur="1000"/>
                                        <p:tgtEl>
                                          <p:spTgt spid="4">
                                            <p:graphicEl>
                                              <a:dgm id="{4D1EBC80-EB6F-406D-A7BC-462F6D9C76B0}"/>
                                            </p:graphicEl>
                                          </p:spTgt>
                                        </p:tgtEl>
                                      </p:cBhvr>
                                    </p:animEffect>
                                    <p:anim calcmode="lin" valueType="num">
                                      <p:cBhvr>
                                        <p:cTn id="32" dur="1000" fill="hold"/>
                                        <p:tgtEl>
                                          <p:spTgt spid="4">
                                            <p:graphicEl>
                                              <a:dgm id="{4D1EBC80-EB6F-406D-A7BC-462F6D9C76B0}"/>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D1EBC80-EB6F-406D-A7BC-462F6D9C76B0}"/>
                                            </p:graphic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graphicEl>
                                              <a:dgm id="{ED651B11-E3A7-44BE-A5E3-A954E2CEFEFB}"/>
                                            </p:graphicEl>
                                          </p:spTgt>
                                        </p:tgtEl>
                                        <p:attrNameLst>
                                          <p:attrName>style.visibility</p:attrName>
                                        </p:attrNameLst>
                                      </p:cBhvr>
                                      <p:to>
                                        <p:strVal val="visible"/>
                                      </p:to>
                                    </p:set>
                                    <p:animEffect transition="in" filter="fade">
                                      <p:cBhvr>
                                        <p:cTn id="36" dur="1000"/>
                                        <p:tgtEl>
                                          <p:spTgt spid="4">
                                            <p:graphicEl>
                                              <a:dgm id="{ED651B11-E3A7-44BE-A5E3-A954E2CEFEFB}"/>
                                            </p:graphicEl>
                                          </p:spTgt>
                                        </p:tgtEl>
                                      </p:cBhvr>
                                    </p:animEffect>
                                    <p:anim calcmode="lin" valueType="num">
                                      <p:cBhvr>
                                        <p:cTn id="37" dur="1000" fill="hold"/>
                                        <p:tgtEl>
                                          <p:spTgt spid="4">
                                            <p:graphicEl>
                                              <a:dgm id="{ED651B11-E3A7-44BE-A5E3-A954E2CEFEFB}"/>
                                            </p:graphicEl>
                                          </p:spTgt>
                                        </p:tgtEl>
                                        <p:attrNameLst>
                                          <p:attrName>ppt_x</p:attrName>
                                        </p:attrNameLst>
                                      </p:cBhvr>
                                      <p:tavLst>
                                        <p:tav tm="0">
                                          <p:val>
                                            <p:strVal val="#ppt_x"/>
                                          </p:val>
                                        </p:tav>
                                        <p:tav tm="100000">
                                          <p:val>
                                            <p:strVal val="#ppt_x"/>
                                          </p:val>
                                        </p:tav>
                                      </p:tavLst>
                                    </p:anim>
                                    <p:anim calcmode="lin" valueType="num">
                                      <p:cBhvr>
                                        <p:cTn id="38" dur="1000" fill="hold"/>
                                        <p:tgtEl>
                                          <p:spTgt spid="4">
                                            <p:graphicEl>
                                              <a:dgm id="{ED651B11-E3A7-44BE-A5E3-A954E2CEFEFB}"/>
                                            </p:graphic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
                                            <p:graphicEl>
                                              <a:dgm id="{D3AA1D17-B066-4ADB-99CF-9F7F4878ABBC}"/>
                                            </p:graphicEl>
                                          </p:spTgt>
                                        </p:tgtEl>
                                        <p:attrNameLst>
                                          <p:attrName>style.visibility</p:attrName>
                                        </p:attrNameLst>
                                      </p:cBhvr>
                                      <p:to>
                                        <p:strVal val="visible"/>
                                      </p:to>
                                    </p:set>
                                    <p:animEffect transition="in" filter="fade">
                                      <p:cBhvr>
                                        <p:cTn id="43" dur="1000"/>
                                        <p:tgtEl>
                                          <p:spTgt spid="4">
                                            <p:graphicEl>
                                              <a:dgm id="{D3AA1D17-B066-4ADB-99CF-9F7F4878ABBC}"/>
                                            </p:graphicEl>
                                          </p:spTgt>
                                        </p:tgtEl>
                                      </p:cBhvr>
                                    </p:animEffect>
                                    <p:anim calcmode="lin" valueType="num">
                                      <p:cBhvr>
                                        <p:cTn id="44" dur="1000" fill="hold"/>
                                        <p:tgtEl>
                                          <p:spTgt spid="4">
                                            <p:graphicEl>
                                              <a:dgm id="{D3AA1D17-B066-4ADB-99CF-9F7F4878ABBC}"/>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D3AA1D17-B066-4ADB-99CF-9F7F4878ABBC}"/>
                                            </p:graphic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4">
                                            <p:graphicEl>
                                              <a:dgm id="{F4340525-796D-4368-9391-BC3E37453FA2}"/>
                                            </p:graphicEl>
                                          </p:spTgt>
                                        </p:tgtEl>
                                        <p:attrNameLst>
                                          <p:attrName>style.visibility</p:attrName>
                                        </p:attrNameLst>
                                      </p:cBhvr>
                                      <p:to>
                                        <p:strVal val="visible"/>
                                      </p:to>
                                    </p:set>
                                    <p:animEffect transition="in" filter="fade">
                                      <p:cBhvr>
                                        <p:cTn id="48" dur="1000"/>
                                        <p:tgtEl>
                                          <p:spTgt spid="4">
                                            <p:graphicEl>
                                              <a:dgm id="{F4340525-796D-4368-9391-BC3E37453FA2}"/>
                                            </p:graphicEl>
                                          </p:spTgt>
                                        </p:tgtEl>
                                      </p:cBhvr>
                                    </p:animEffect>
                                    <p:anim calcmode="lin" valueType="num">
                                      <p:cBhvr>
                                        <p:cTn id="49" dur="1000" fill="hold"/>
                                        <p:tgtEl>
                                          <p:spTgt spid="4">
                                            <p:graphicEl>
                                              <a:dgm id="{F4340525-796D-4368-9391-BC3E37453FA2}"/>
                                            </p:graphicEl>
                                          </p:spTgt>
                                        </p:tgtEl>
                                        <p:attrNameLst>
                                          <p:attrName>ppt_x</p:attrName>
                                        </p:attrNameLst>
                                      </p:cBhvr>
                                      <p:tavLst>
                                        <p:tav tm="0">
                                          <p:val>
                                            <p:strVal val="#ppt_x"/>
                                          </p:val>
                                        </p:tav>
                                        <p:tav tm="100000">
                                          <p:val>
                                            <p:strVal val="#ppt_x"/>
                                          </p:val>
                                        </p:tav>
                                      </p:tavLst>
                                    </p:anim>
                                    <p:anim calcmode="lin" valueType="num">
                                      <p:cBhvr>
                                        <p:cTn id="50" dur="1000" fill="hold"/>
                                        <p:tgtEl>
                                          <p:spTgt spid="4">
                                            <p:graphicEl>
                                              <a:dgm id="{F4340525-796D-4368-9391-BC3E37453FA2}"/>
                                            </p:graphic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
                                            <p:graphicEl>
                                              <a:dgm id="{7462FD84-F1F8-4B1D-9752-9D76264C4966}"/>
                                            </p:graphicEl>
                                          </p:spTgt>
                                        </p:tgtEl>
                                        <p:attrNameLst>
                                          <p:attrName>style.visibility</p:attrName>
                                        </p:attrNameLst>
                                      </p:cBhvr>
                                      <p:to>
                                        <p:strVal val="visible"/>
                                      </p:to>
                                    </p:set>
                                    <p:animEffect transition="in" filter="fade">
                                      <p:cBhvr>
                                        <p:cTn id="55" dur="1000"/>
                                        <p:tgtEl>
                                          <p:spTgt spid="4">
                                            <p:graphicEl>
                                              <a:dgm id="{7462FD84-F1F8-4B1D-9752-9D76264C4966}"/>
                                            </p:graphicEl>
                                          </p:spTgt>
                                        </p:tgtEl>
                                      </p:cBhvr>
                                    </p:animEffect>
                                    <p:anim calcmode="lin" valueType="num">
                                      <p:cBhvr>
                                        <p:cTn id="56" dur="1000" fill="hold"/>
                                        <p:tgtEl>
                                          <p:spTgt spid="4">
                                            <p:graphicEl>
                                              <a:dgm id="{7462FD84-F1F8-4B1D-9752-9D76264C4966}"/>
                                            </p:graphicEl>
                                          </p:spTgt>
                                        </p:tgtEl>
                                        <p:attrNameLst>
                                          <p:attrName>ppt_x</p:attrName>
                                        </p:attrNameLst>
                                      </p:cBhvr>
                                      <p:tavLst>
                                        <p:tav tm="0">
                                          <p:val>
                                            <p:strVal val="#ppt_x"/>
                                          </p:val>
                                        </p:tav>
                                        <p:tav tm="100000">
                                          <p:val>
                                            <p:strVal val="#ppt_x"/>
                                          </p:val>
                                        </p:tav>
                                      </p:tavLst>
                                    </p:anim>
                                    <p:anim calcmode="lin" valueType="num">
                                      <p:cBhvr>
                                        <p:cTn id="57" dur="1000" fill="hold"/>
                                        <p:tgtEl>
                                          <p:spTgt spid="4">
                                            <p:graphicEl>
                                              <a:dgm id="{7462FD84-F1F8-4B1D-9752-9D76264C4966}"/>
                                            </p:graphicEl>
                                          </p:spTgt>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4">
                                            <p:graphicEl>
                                              <a:dgm id="{6BA37BCB-7C90-4AD5-A6AC-8D9EEC7E0E38}"/>
                                            </p:graphicEl>
                                          </p:spTgt>
                                        </p:tgtEl>
                                        <p:attrNameLst>
                                          <p:attrName>style.visibility</p:attrName>
                                        </p:attrNameLst>
                                      </p:cBhvr>
                                      <p:to>
                                        <p:strVal val="visible"/>
                                      </p:to>
                                    </p:set>
                                    <p:animEffect transition="in" filter="fade">
                                      <p:cBhvr>
                                        <p:cTn id="60" dur="1000"/>
                                        <p:tgtEl>
                                          <p:spTgt spid="4">
                                            <p:graphicEl>
                                              <a:dgm id="{6BA37BCB-7C90-4AD5-A6AC-8D9EEC7E0E38}"/>
                                            </p:graphicEl>
                                          </p:spTgt>
                                        </p:tgtEl>
                                      </p:cBhvr>
                                    </p:animEffect>
                                    <p:anim calcmode="lin" valueType="num">
                                      <p:cBhvr>
                                        <p:cTn id="61" dur="1000" fill="hold"/>
                                        <p:tgtEl>
                                          <p:spTgt spid="4">
                                            <p:graphicEl>
                                              <a:dgm id="{6BA37BCB-7C90-4AD5-A6AC-8D9EEC7E0E38}"/>
                                            </p:graphicEl>
                                          </p:spTgt>
                                        </p:tgtEl>
                                        <p:attrNameLst>
                                          <p:attrName>ppt_x</p:attrName>
                                        </p:attrNameLst>
                                      </p:cBhvr>
                                      <p:tavLst>
                                        <p:tav tm="0">
                                          <p:val>
                                            <p:strVal val="#ppt_x"/>
                                          </p:val>
                                        </p:tav>
                                        <p:tav tm="100000">
                                          <p:val>
                                            <p:strVal val="#ppt_x"/>
                                          </p:val>
                                        </p:tav>
                                      </p:tavLst>
                                    </p:anim>
                                    <p:anim calcmode="lin" valueType="num">
                                      <p:cBhvr>
                                        <p:cTn id="62" dur="1000" fill="hold"/>
                                        <p:tgtEl>
                                          <p:spTgt spid="4">
                                            <p:graphicEl>
                                              <a:dgm id="{6BA37BCB-7C90-4AD5-A6AC-8D9EEC7E0E38}"/>
                                            </p:graphic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4">
                                            <p:graphicEl>
                                              <a:dgm id="{C46E7FB3-EC0E-4B94-B170-2760B6672EFC}"/>
                                            </p:graphicEl>
                                          </p:spTgt>
                                        </p:tgtEl>
                                        <p:attrNameLst>
                                          <p:attrName>style.visibility</p:attrName>
                                        </p:attrNameLst>
                                      </p:cBhvr>
                                      <p:to>
                                        <p:strVal val="visible"/>
                                      </p:to>
                                    </p:set>
                                    <p:animEffect transition="in" filter="fade">
                                      <p:cBhvr>
                                        <p:cTn id="67" dur="1000"/>
                                        <p:tgtEl>
                                          <p:spTgt spid="4">
                                            <p:graphicEl>
                                              <a:dgm id="{C46E7FB3-EC0E-4B94-B170-2760B6672EFC}"/>
                                            </p:graphicEl>
                                          </p:spTgt>
                                        </p:tgtEl>
                                      </p:cBhvr>
                                    </p:animEffect>
                                    <p:anim calcmode="lin" valueType="num">
                                      <p:cBhvr>
                                        <p:cTn id="68" dur="1000" fill="hold"/>
                                        <p:tgtEl>
                                          <p:spTgt spid="4">
                                            <p:graphicEl>
                                              <a:dgm id="{C46E7FB3-EC0E-4B94-B170-2760B6672EFC}"/>
                                            </p:graphicEl>
                                          </p:spTgt>
                                        </p:tgtEl>
                                        <p:attrNameLst>
                                          <p:attrName>ppt_x</p:attrName>
                                        </p:attrNameLst>
                                      </p:cBhvr>
                                      <p:tavLst>
                                        <p:tav tm="0">
                                          <p:val>
                                            <p:strVal val="#ppt_x"/>
                                          </p:val>
                                        </p:tav>
                                        <p:tav tm="100000">
                                          <p:val>
                                            <p:strVal val="#ppt_x"/>
                                          </p:val>
                                        </p:tav>
                                      </p:tavLst>
                                    </p:anim>
                                    <p:anim calcmode="lin" valueType="num">
                                      <p:cBhvr>
                                        <p:cTn id="69" dur="1000" fill="hold"/>
                                        <p:tgtEl>
                                          <p:spTgt spid="4">
                                            <p:graphicEl>
                                              <a:dgm id="{C46E7FB3-EC0E-4B94-B170-2760B6672EFC}"/>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
                                            <p:graphicEl>
                                              <a:dgm id="{5150DEDF-1ABE-463C-A446-5F4676235251}"/>
                                            </p:graphicEl>
                                          </p:spTgt>
                                        </p:tgtEl>
                                        <p:attrNameLst>
                                          <p:attrName>style.visibility</p:attrName>
                                        </p:attrNameLst>
                                      </p:cBhvr>
                                      <p:to>
                                        <p:strVal val="visible"/>
                                      </p:to>
                                    </p:set>
                                    <p:animEffect transition="in" filter="fade">
                                      <p:cBhvr>
                                        <p:cTn id="72" dur="1000"/>
                                        <p:tgtEl>
                                          <p:spTgt spid="4">
                                            <p:graphicEl>
                                              <a:dgm id="{5150DEDF-1ABE-463C-A446-5F4676235251}"/>
                                            </p:graphicEl>
                                          </p:spTgt>
                                        </p:tgtEl>
                                      </p:cBhvr>
                                    </p:animEffect>
                                    <p:anim calcmode="lin" valueType="num">
                                      <p:cBhvr>
                                        <p:cTn id="73" dur="1000" fill="hold"/>
                                        <p:tgtEl>
                                          <p:spTgt spid="4">
                                            <p:graphicEl>
                                              <a:dgm id="{5150DEDF-1ABE-463C-A446-5F4676235251}"/>
                                            </p:graphicEl>
                                          </p:spTgt>
                                        </p:tgtEl>
                                        <p:attrNameLst>
                                          <p:attrName>ppt_x</p:attrName>
                                        </p:attrNameLst>
                                      </p:cBhvr>
                                      <p:tavLst>
                                        <p:tav tm="0">
                                          <p:val>
                                            <p:strVal val="#ppt_x"/>
                                          </p:val>
                                        </p:tav>
                                        <p:tav tm="100000">
                                          <p:val>
                                            <p:strVal val="#ppt_x"/>
                                          </p:val>
                                        </p:tav>
                                      </p:tavLst>
                                    </p:anim>
                                    <p:anim calcmode="lin" valueType="num">
                                      <p:cBhvr>
                                        <p:cTn id="74" dur="1000" fill="hold"/>
                                        <p:tgtEl>
                                          <p:spTgt spid="4">
                                            <p:graphicEl>
                                              <a:dgm id="{5150DEDF-1ABE-463C-A446-5F4676235251}"/>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4">
                                            <p:graphicEl>
                                              <a:dgm id="{9AEFA458-25BD-45F7-A507-AF5084ABC1B7}"/>
                                            </p:graphicEl>
                                          </p:spTgt>
                                        </p:tgtEl>
                                        <p:attrNameLst>
                                          <p:attrName>style.visibility</p:attrName>
                                        </p:attrNameLst>
                                      </p:cBhvr>
                                      <p:to>
                                        <p:strVal val="visible"/>
                                      </p:to>
                                    </p:set>
                                    <p:animEffect transition="in" filter="fade">
                                      <p:cBhvr>
                                        <p:cTn id="79" dur="1000"/>
                                        <p:tgtEl>
                                          <p:spTgt spid="4">
                                            <p:graphicEl>
                                              <a:dgm id="{9AEFA458-25BD-45F7-A507-AF5084ABC1B7}"/>
                                            </p:graphicEl>
                                          </p:spTgt>
                                        </p:tgtEl>
                                      </p:cBhvr>
                                    </p:animEffect>
                                    <p:anim calcmode="lin" valueType="num">
                                      <p:cBhvr>
                                        <p:cTn id="80" dur="1000" fill="hold"/>
                                        <p:tgtEl>
                                          <p:spTgt spid="4">
                                            <p:graphicEl>
                                              <a:dgm id="{9AEFA458-25BD-45F7-A507-AF5084ABC1B7}"/>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9AEFA458-25BD-45F7-A507-AF5084ABC1B7}"/>
                                            </p:graphicEl>
                                          </p:spTgt>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4">
                                            <p:graphicEl>
                                              <a:dgm id="{79AE723F-678C-4714-A9FB-984AED3BBCCB}"/>
                                            </p:graphicEl>
                                          </p:spTgt>
                                        </p:tgtEl>
                                        <p:attrNameLst>
                                          <p:attrName>style.visibility</p:attrName>
                                        </p:attrNameLst>
                                      </p:cBhvr>
                                      <p:to>
                                        <p:strVal val="visible"/>
                                      </p:to>
                                    </p:set>
                                    <p:animEffect transition="in" filter="fade">
                                      <p:cBhvr>
                                        <p:cTn id="84" dur="1000"/>
                                        <p:tgtEl>
                                          <p:spTgt spid="4">
                                            <p:graphicEl>
                                              <a:dgm id="{79AE723F-678C-4714-A9FB-984AED3BBCCB}"/>
                                            </p:graphicEl>
                                          </p:spTgt>
                                        </p:tgtEl>
                                      </p:cBhvr>
                                    </p:animEffect>
                                    <p:anim calcmode="lin" valueType="num">
                                      <p:cBhvr>
                                        <p:cTn id="85" dur="1000" fill="hold"/>
                                        <p:tgtEl>
                                          <p:spTgt spid="4">
                                            <p:graphicEl>
                                              <a:dgm id="{79AE723F-678C-4714-A9FB-984AED3BBCCB}"/>
                                            </p:graphicEl>
                                          </p:spTgt>
                                        </p:tgtEl>
                                        <p:attrNameLst>
                                          <p:attrName>ppt_x</p:attrName>
                                        </p:attrNameLst>
                                      </p:cBhvr>
                                      <p:tavLst>
                                        <p:tav tm="0">
                                          <p:val>
                                            <p:strVal val="#ppt_x"/>
                                          </p:val>
                                        </p:tav>
                                        <p:tav tm="100000">
                                          <p:val>
                                            <p:strVal val="#ppt_x"/>
                                          </p:val>
                                        </p:tav>
                                      </p:tavLst>
                                    </p:anim>
                                    <p:anim calcmode="lin" valueType="num">
                                      <p:cBhvr>
                                        <p:cTn id="86" dur="1000" fill="hold"/>
                                        <p:tgtEl>
                                          <p:spTgt spid="4">
                                            <p:graphicEl>
                                              <a:dgm id="{79AE723F-678C-4714-A9FB-984AED3BBCCB}"/>
                                            </p:graphic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4">
                                            <p:graphicEl>
                                              <a:dgm id="{2AABF455-6F96-463F-BCB2-CE6581A8FF81}"/>
                                            </p:graphicEl>
                                          </p:spTgt>
                                        </p:tgtEl>
                                        <p:attrNameLst>
                                          <p:attrName>style.visibility</p:attrName>
                                        </p:attrNameLst>
                                      </p:cBhvr>
                                      <p:to>
                                        <p:strVal val="visible"/>
                                      </p:to>
                                    </p:set>
                                    <p:animEffect transition="in" filter="fade">
                                      <p:cBhvr>
                                        <p:cTn id="91" dur="1000"/>
                                        <p:tgtEl>
                                          <p:spTgt spid="4">
                                            <p:graphicEl>
                                              <a:dgm id="{2AABF455-6F96-463F-BCB2-CE6581A8FF81}"/>
                                            </p:graphicEl>
                                          </p:spTgt>
                                        </p:tgtEl>
                                      </p:cBhvr>
                                    </p:animEffect>
                                    <p:anim calcmode="lin" valueType="num">
                                      <p:cBhvr>
                                        <p:cTn id="92" dur="1000" fill="hold"/>
                                        <p:tgtEl>
                                          <p:spTgt spid="4">
                                            <p:graphicEl>
                                              <a:dgm id="{2AABF455-6F96-463F-BCB2-CE6581A8FF81}"/>
                                            </p:graphicEl>
                                          </p:spTgt>
                                        </p:tgtEl>
                                        <p:attrNameLst>
                                          <p:attrName>ppt_x</p:attrName>
                                        </p:attrNameLst>
                                      </p:cBhvr>
                                      <p:tavLst>
                                        <p:tav tm="0">
                                          <p:val>
                                            <p:strVal val="#ppt_x"/>
                                          </p:val>
                                        </p:tav>
                                        <p:tav tm="100000">
                                          <p:val>
                                            <p:strVal val="#ppt_x"/>
                                          </p:val>
                                        </p:tav>
                                      </p:tavLst>
                                    </p:anim>
                                    <p:anim calcmode="lin" valueType="num">
                                      <p:cBhvr>
                                        <p:cTn id="93" dur="1000" fill="hold"/>
                                        <p:tgtEl>
                                          <p:spTgt spid="4">
                                            <p:graphicEl>
                                              <a:dgm id="{2AABF455-6F96-463F-BCB2-CE6581A8FF81}"/>
                                            </p:graphicEl>
                                          </p:spTgt>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
                                            <p:graphicEl>
                                              <a:dgm id="{74B36EBA-9F85-4474-8EA9-8177B2AE52B9}"/>
                                            </p:graphicEl>
                                          </p:spTgt>
                                        </p:tgtEl>
                                        <p:attrNameLst>
                                          <p:attrName>style.visibility</p:attrName>
                                        </p:attrNameLst>
                                      </p:cBhvr>
                                      <p:to>
                                        <p:strVal val="visible"/>
                                      </p:to>
                                    </p:set>
                                    <p:animEffect transition="in" filter="fade">
                                      <p:cBhvr>
                                        <p:cTn id="96" dur="1000"/>
                                        <p:tgtEl>
                                          <p:spTgt spid="4">
                                            <p:graphicEl>
                                              <a:dgm id="{74B36EBA-9F85-4474-8EA9-8177B2AE52B9}"/>
                                            </p:graphicEl>
                                          </p:spTgt>
                                        </p:tgtEl>
                                      </p:cBhvr>
                                    </p:animEffect>
                                    <p:anim calcmode="lin" valueType="num">
                                      <p:cBhvr>
                                        <p:cTn id="97" dur="1000" fill="hold"/>
                                        <p:tgtEl>
                                          <p:spTgt spid="4">
                                            <p:graphicEl>
                                              <a:dgm id="{74B36EBA-9F85-4474-8EA9-8177B2AE52B9}"/>
                                            </p:graphicEl>
                                          </p:spTgt>
                                        </p:tgtEl>
                                        <p:attrNameLst>
                                          <p:attrName>ppt_x</p:attrName>
                                        </p:attrNameLst>
                                      </p:cBhvr>
                                      <p:tavLst>
                                        <p:tav tm="0">
                                          <p:val>
                                            <p:strVal val="#ppt_x"/>
                                          </p:val>
                                        </p:tav>
                                        <p:tav tm="100000">
                                          <p:val>
                                            <p:strVal val="#ppt_x"/>
                                          </p:val>
                                        </p:tav>
                                      </p:tavLst>
                                    </p:anim>
                                    <p:anim calcmode="lin" valueType="num">
                                      <p:cBhvr>
                                        <p:cTn id="98" dur="1000" fill="hold"/>
                                        <p:tgtEl>
                                          <p:spTgt spid="4">
                                            <p:graphicEl>
                                              <a:dgm id="{74B36EBA-9F85-4474-8EA9-8177B2AE52B9}"/>
                                            </p:graphicEl>
                                          </p:spTgt>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4">
                                            <p:graphicEl>
                                              <a:dgm id="{2DB44DDD-893F-43E2-863A-0DE8B1F0F069}"/>
                                            </p:graphicEl>
                                          </p:spTgt>
                                        </p:tgtEl>
                                        <p:attrNameLst>
                                          <p:attrName>style.visibility</p:attrName>
                                        </p:attrNameLst>
                                      </p:cBhvr>
                                      <p:to>
                                        <p:strVal val="visible"/>
                                      </p:to>
                                    </p:set>
                                    <p:animEffect transition="in" filter="fade">
                                      <p:cBhvr>
                                        <p:cTn id="103" dur="1000"/>
                                        <p:tgtEl>
                                          <p:spTgt spid="4">
                                            <p:graphicEl>
                                              <a:dgm id="{2DB44DDD-893F-43E2-863A-0DE8B1F0F069}"/>
                                            </p:graphicEl>
                                          </p:spTgt>
                                        </p:tgtEl>
                                      </p:cBhvr>
                                    </p:animEffect>
                                    <p:anim calcmode="lin" valueType="num">
                                      <p:cBhvr>
                                        <p:cTn id="104" dur="1000" fill="hold"/>
                                        <p:tgtEl>
                                          <p:spTgt spid="4">
                                            <p:graphicEl>
                                              <a:dgm id="{2DB44DDD-893F-43E2-863A-0DE8B1F0F069}"/>
                                            </p:graphicEl>
                                          </p:spTgt>
                                        </p:tgtEl>
                                        <p:attrNameLst>
                                          <p:attrName>ppt_x</p:attrName>
                                        </p:attrNameLst>
                                      </p:cBhvr>
                                      <p:tavLst>
                                        <p:tav tm="0">
                                          <p:val>
                                            <p:strVal val="#ppt_x"/>
                                          </p:val>
                                        </p:tav>
                                        <p:tav tm="100000">
                                          <p:val>
                                            <p:strVal val="#ppt_x"/>
                                          </p:val>
                                        </p:tav>
                                      </p:tavLst>
                                    </p:anim>
                                    <p:anim calcmode="lin" valueType="num">
                                      <p:cBhvr>
                                        <p:cTn id="105" dur="1000" fill="hold"/>
                                        <p:tgtEl>
                                          <p:spTgt spid="4">
                                            <p:graphicEl>
                                              <a:dgm id="{2DB44DDD-893F-43E2-863A-0DE8B1F0F069}"/>
                                            </p:graphicEl>
                                          </p:spTgt>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4">
                                            <p:graphicEl>
                                              <a:dgm id="{C8CA5F94-134A-4277-B9D8-9EECE2F108FE}"/>
                                            </p:graphicEl>
                                          </p:spTgt>
                                        </p:tgtEl>
                                        <p:attrNameLst>
                                          <p:attrName>style.visibility</p:attrName>
                                        </p:attrNameLst>
                                      </p:cBhvr>
                                      <p:to>
                                        <p:strVal val="visible"/>
                                      </p:to>
                                    </p:set>
                                    <p:animEffect transition="in" filter="fade">
                                      <p:cBhvr>
                                        <p:cTn id="108" dur="1000"/>
                                        <p:tgtEl>
                                          <p:spTgt spid="4">
                                            <p:graphicEl>
                                              <a:dgm id="{C8CA5F94-134A-4277-B9D8-9EECE2F108FE}"/>
                                            </p:graphicEl>
                                          </p:spTgt>
                                        </p:tgtEl>
                                      </p:cBhvr>
                                    </p:animEffect>
                                    <p:anim calcmode="lin" valueType="num">
                                      <p:cBhvr>
                                        <p:cTn id="109" dur="1000" fill="hold"/>
                                        <p:tgtEl>
                                          <p:spTgt spid="4">
                                            <p:graphicEl>
                                              <a:dgm id="{C8CA5F94-134A-4277-B9D8-9EECE2F108FE}"/>
                                            </p:graphicEl>
                                          </p:spTgt>
                                        </p:tgtEl>
                                        <p:attrNameLst>
                                          <p:attrName>ppt_x</p:attrName>
                                        </p:attrNameLst>
                                      </p:cBhvr>
                                      <p:tavLst>
                                        <p:tav tm="0">
                                          <p:val>
                                            <p:strVal val="#ppt_x"/>
                                          </p:val>
                                        </p:tav>
                                        <p:tav tm="100000">
                                          <p:val>
                                            <p:strVal val="#ppt_x"/>
                                          </p:val>
                                        </p:tav>
                                      </p:tavLst>
                                    </p:anim>
                                    <p:anim calcmode="lin" valueType="num">
                                      <p:cBhvr>
                                        <p:cTn id="110" dur="1000" fill="hold"/>
                                        <p:tgtEl>
                                          <p:spTgt spid="4">
                                            <p:graphicEl>
                                              <a:dgm id="{C8CA5F94-134A-4277-B9D8-9EECE2F108FE}"/>
                                            </p:graphicEl>
                                          </p:spTgt>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4">
                                            <p:graphicEl>
                                              <a:dgm id="{D9AB5962-5D65-4504-89DD-00BD67A74F4E}"/>
                                            </p:graphicEl>
                                          </p:spTgt>
                                        </p:tgtEl>
                                        <p:attrNameLst>
                                          <p:attrName>style.visibility</p:attrName>
                                        </p:attrNameLst>
                                      </p:cBhvr>
                                      <p:to>
                                        <p:strVal val="visible"/>
                                      </p:to>
                                    </p:set>
                                    <p:animEffect transition="in" filter="fade">
                                      <p:cBhvr>
                                        <p:cTn id="115" dur="1000"/>
                                        <p:tgtEl>
                                          <p:spTgt spid="4">
                                            <p:graphicEl>
                                              <a:dgm id="{D9AB5962-5D65-4504-89DD-00BD67A74F4E}"/>
                                            </p:graphicEl>
                                          </p:spTgt>
                                        </p:tgtEl>
                                      </p:cBhvr>
                                    </p:animEffect>
                                    <p:anim calcmode="lin" valueType="num">
                                      <p:cBhvr>
                                        <p:cTn id="116" dur="1000" fill="hold"/>
                                        <p:tgtEl>
                                          <p:spTgt spid="4">
                                            <p:graphicEl>
                                              <a:dgm id="{D9AB5962-5D65-4504-89DD-00BD67A74F4E}"/>
                                            </p:graphicEl>
                                          </p:spTgt>
                                        </p:tgtEl>
                                        <p:attrNameLst>
                                          <p:attrName>ppt_x</p:attrName>
                                        </p:attrNameLst>
                                      </p:cBhvr>
                                      <p:tavLst>
                                        <p:tav tm="0">
                                          <p:val>
                                            <p:strVal val="#ppt_x"/>
                                          </p:val>
                                        </p:tav>
                                        <p:tav tm="100000">
                                          <p:val>
                                            <p:strVal val="#ppt_x"/>
                                          </p:val>
                                        </p:tav>
                                      </p:tavLst>
                                    </p:anim>
                                    <p:anim calcmode="lin" valueType="num">
                                      <p:cBhvr>
                                        <p:cTn id="117" dur="1000" fill="hold"/>
                                        <p:tgtEl>
                                          <p:spTgt spid="4">
                                            <p:graphicEl>
                                              <a:dgm id="{D9AB5962-5D65-4504-89DD-00BD67A74F4E}"/>
                                            </p:graphicEl>
                                          </p:spTgt>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4">
                                            <p:graphicEl>
                                              <a:dgm id="{2786EEEC-8506-495C-AD45-69198C1211E2}"/>
                                            </p:graphicEl>
                                          </p:spTgt>
                                        </p:tgtEl>
                                        <p:attrNameLst>
                                          <p:attrName>style.visibility</p:attrName>
                                        </p:attrNameLst>
                                      </p:cBhvr>
                                      <p:to>
                                        <p:strVal val="visible"/>
                                      </p:to>
                                    </p:set>
                                    <p:animEffect transition="in" filter="fade">
                                      <p:cBhvr>
                                        <p:cTn id="120" dur="1000"/>
                                        <p:tgtEl>
                                          <p:spTgt spid="4">
                                            <p:graphicEl>
                                              <a:dgm id="{2786EEEC-8506-495C-AD45-69198C1211E2}"/>
                                            </p:graphicEl>
                                          </p:spTgt>
                                        </p:tgtEl>
                                      </p:cBhvr>
                                    </p:animEffect>
                                    <p:anim calcmode="lin" valueType="num">
                                      <p:cBhvr>
                                        <p:cTn id="121" dur="1000" fill="hold"/>
                                        <p:tgtEl>
                                          <p:spTgt spid="4">
                                            <p:graphicEl>
                                              <a:dgm id="{2786EEEC-8506-495C-AD45-69198C1211E2}"/>
                                            </p:graphicEl>
                                          </p:spTgt>
                                        </p:tgtEl>
                                        <p:attrNameLst>
                                          <p:attrName>ppt_x</p:attrName>
                                        </p:attrNameLst>
                                      </p:cBhvr>
                                      <p:tavLst>
                                        <p:tav tm="0">
                                          <p:val>
                                            <p:strVal val="#ppt_x"/>
                                          </p:val>
                                        </p:tav>
                                        <p:tav tm="100000">
                                          <p:val>
                                            <p:strVal val="#ppt_x"/>
                                          </p:val>
                                        </p:tav>
                                      </p:tavLst>
                                    </p:anim>
                                    <p:anim calcmode="lin" valueType="num">
                                      <p:cBhvr>
                                        <p:cTn id="122" dur="1000" fill="hold"/>
                                        <p:tgtEl>
                                          <p:spTgt spid="4">
                                            <p:graphicEl>
                                              <a:dgm id="{2786EEEC-8506-495C-AD45-69198C1211E2}"/>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7"/>
                                        </p:tgtEl>
                                        <p:attrNameLst>
                                          <p:attrName>style.visibility</p:attrName>
                                        </p:attrNameLst>
                                      </p:cBhvr>
                                      <p:to>
                                        <p:strVal val="visible"/>
                                      </p:to>
                                    </p:set>
                                    <p:animEffect transition="in" filter="wipe(left)">
                                      <p:cBhvr>
                                        <p:cTn id="1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Arc 28">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4567358" flipH="1">
            <a:off x="9058226" y="119406"/>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CuadroTexto 6">
            <a:extLst>
              <a:ext uri="{FF2B5EF4-FFF2-40B4-BE49-F238E27FC236}">
                <a16:creationId xmlns:a16="http://schemas.microsoft.com/office/drawing/2014/main" id="{B747E6A7-2A95-E73D-FC70-FAAB6339D6EA}"/>
              </a:ext>
            </a:extLst>
          </p:cNvPr>
          <p:cNvSpPr txBox="1"/>
          <p:nvPr/>
        </p:nvSpPr>
        <p:spPr>
          <a:xfrm>
            <a:off x="4933431" y="-79190"/>
            <a:ext cx="6282790" cy="132556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kern="1200" dirty="0">
                <a:solidFill>
                  <a:schemeClr val="tx1"/>
                </a:solidFill>
                <a:latin typeface="+mj-lt"/>
                <a:ea typeface="+mj-ea"/>
                <a:cs typeface="+mj-cs"/>
              </a:rPr>
              <a:t>¿</a:t>
            </a:r>
            <a:r>
              <a:rPr lang="en-US" sz="3600" b="1" kern="1200" dirty="0" err="1">
                <a:solidFill>
                  <a:schemeClr val="tx1"/>
                </a:solidFill>
                <a:latin typeface="+mj-lt"/>
                <a:ea typeface="+mj-ea"/>
                <a:cs typeface="+mj-cs"/>
              </a:rPr>
              <a:t>Cuándo</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comenzar</a:t>
            </a:r>
            <a:r>
              <a:rPr lang="en-US" sz="3600" b="1" kern="1200" dirty="0">
                <a:solidFill>
                  <a:schemeClr val="tx1"/>
                </a:solidFill>
                <a:latin typeface="+mj-lt"/>
                <a:ea typeface="+mj-ea"/>
                <a:cs typeface="+mj-cs"/>
              </a:rPr>
              <a:t> la </a:t>
            </a:r>
            <a:r>
              <a:rPr lang="en-US" sz="3600" b="1" kern="1200" dirty="0" err="1">
                <a:solidFill>
                  <a:schemeClr val="tx1"/>
                </a:solidFill>
                <a:latin typeface="+mj-lt"/>
                <a:ea typeface="+mj-ea"/>
                <a:cs typeface="+mj-cs"/>
              </a:rPr>
              <a:t>educación</a:t>
            </a:r>
            <a:r>
              <a:rPr lang="en-US" sz="3600" b="1" kern="1200" dirty="0">
                <a:solidFill>
                  <a:schemeClr val="tx1"/>
                </a:solidFill>
                <a:latin typeface="+mj-lt"/>
                <a:ea typeface="+mj-ea"/>
                <a:cs typeface="+mj-cs"/>
              </a:rPr>
              <a:t>?</a:t>
            </a:r>
          </a:p>
        </p:txBody>
      </p:sp>
      <p:sp>
        <p:nvSpPr>
          <p:cNvPr id="31" name="Freeform: Shape 30">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Imagen 1">
            <a:extLst>
              <a:ext uri="{FF2B5EF4-FFF2-40B4-BE49-F238E27FC236}">
                <a16:creationId xmlns:a16="http://schemas.microsoft.com/office/drawing/2014/main" id="{3458E21E-5DD1-6966-FDBD-1A5EF3DF6CA0}"/>
              </a:ext>
            </a:extLst>
          </p:cNvPr>
          <p:cNvPicPr>
            <a:picLocks noChangeAspect="1"/>
          </p:cNvPicPr>
          <p:nvPr/>
        </p:nvPicPr>
        <p:blipFill rotWithShape="1">
          <a:blip r:embed="rId2">
            <a:extLst>
              <a:ext uri="{28A0092B-C50C-407E-A947-70E740481C1C}">
                <a14:useLocalDpi xmlns:a14="http://schemas.microsoft.com/office/drawing/2010/main" val="0"/>
              </a:ext>
            </a:extLst>
          </a:blip>
          <a:srcRect l="15827" r="15827"/>
          <a:stretch/>
        </p:blipFill>
        <p:spPr>
          <a:xfrm>
            <a:off x="225411" y="511293"/>
            <a:ext cx="4482609" cy="566567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Arc 28">
            <a:extLst>
              <a:ext uri="{FF2B5EF4-FFF2-40B4-BE49-F238E27FC236}">
                <a16:creationId xmlns:a16="http://schemas.microsoft.com/office/drawing/2014/main" id="{0D356C5D-165B-E36E-E855-330AB394A78E}"/>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20099468" flipH="1">
            <a:off x="468201" y="297732"/>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98DA7579-CB0B-8DF9-D96F-C9D5CE83A6AA}"/>
              </a:ext>
            </a:extLst>
          </p:cNvPr>
          <p:cNvSpPr txBox="1"/>
          <p:nvPr/>
        </p:nvSpPr>
        <p:spPr>
          <a:xfrm>
            <a:off x="4823928" y="2729855"/>
            <a:ext cx="7124361" cy="1477328"/>
          </a:xfrm>
          <a:prstGeom prst="rect">
            <a:avLst/>
          </a:prstGeom>
          <a:noFill/>
        </p:spPr>
        <p:txBody>
          <a:bodyPr wrap="square">
            <a:spAutoFit/>
          </a:bodyPr>
          <a:lstStyle/>
          <a:p>
            <a:r>
              <a:rPr lang="es-ES" b="1" dirty="0"/>
              <a:t>La educación… abarca todo el proceso mediante el cual el niño es instruido desde el nacimiento a la segunda infancia, de la segunda infancia a la juventud, y de la juventud a la adultez. Tan pronto como un niño es capaz de formar una idea, debería comenzar su educación.—</a:t>
            </a:r>
            <a:r>
              <a:rPr lang="es-ES" b="1" dirty="0" err="1"/>
              <a:t>The</a:t>
            </a:r>
            <a:r>
              <a:rPr lang="es-ES" b="1" dirty="0"/>
              <a:t> </a:t>
            </a:r>
            <a:r>
              <a:rPr lang="es-ES" b="1" dirty="0" err="1"/>
              <a:t>Review</a:t>
            </a:r>
            <a:r>
              <a:rPr lang="es-ES" b="1" dirty="0"/>
              <a:t> and Herald, 27 de junio de 1899.</a:t>
            </a:r>
          </a:p>
        </p:txBody>
      </p:sp>
      <p:sp>
        <p:nvSpPr>
          <p:cNvPr id="6" name="CuadroTexto 5">
            <a:extLst>
              <a:ext uri="{FF2B5EF4-FFF2-40B4-BE49-F238E27FC236}">
                <a16:creationId xmlns:a16="http://schemas.microsoft.com/office/drawing/2014/main" id="{50E8CBC5-E9CF-5973-6B3B-9018B1EA9F37}"/>
              </a:ext>
            </a:extLst>
          </p:cNvPr>
          <p:cNvSpPr txBox="1"/>
          <p:nvPr/>
        </p:nvSpPr>
        <p:spPr>
          <a:xfrm>
            <a:off x="4823928" y="850645"/>
            <a:ext cx="6550088" cy="646331"/>
          </a:xfrm>
          <a:prstGeom prst="rect">
            <a:avLst/>
          </a:prstGeom>
          <a:noFill/>
        </p:spPr>
        <p:txBody>
          <a:bodyPr wrap="square">
            <a:spAutoFit/>
          </a:bodyPr>
          <a:lstStyle/>
          <a:p>
            <a:r>
              <a:rPr lang="es-ES" b="1" dirty="0"/>
              <a:t>Muchos padres creen que el efecto de las influencias prenatales es cosa de poca monta; pero el Cielo no las considera así. Te 152.2</a:t>
            </a:r>
          </a:p>
        </p:txBody>
      </p:sp>
      <p:sp>
        <p:nvSpPr>
          <p:cNvPr id="8" name="CuadroTexto 7">
            <a:extLst>
              <a:ext uri="{FF2B5EF4-FFF2-40B4-BE49-F238E27FC236}">
                <a16:creationId xmlns:a16="http://schemas.microsoft.com/office/drawing/2014/main" id="{472F41E3-17D3-E4B2-A0E6-59AD42120986}"/>
              </a:ext>
            </a:extLst>
          </p:cNvPr>
          <p:cNvSpPr txBox="1"/>
          <p:nvPr/>
        </p:nvSpPr>
        <p:spPr>
          <a:xfrm>
            <a:off x="4823928" y="4193738"/>
            <a:ext cx="6890852" cy="2585323"/>
          </a:xfrm>
          <a:prstGeom prst="rect">
            <a:avLst/>
          </a:prstGeom>
          <a:noFill/>
        </p:spPr>
        <p:txBody>
          <a:bodyPr wrap="square">
            <a:spAutoFit/>
          </a:bodyPr>
          <a:lstStyle/>
          <a:p>
            <a:r>
              <a:rPr lang="es-ES" b="1" dirty="0"/>
              <a:t>La preparación precoz de los niños es un tema que debería estudiarse cuidadosamente. Necesitamos convertir el tema de la educación de nuestros hijos en una preocupación, porque su salvación depende mayormente de la educación que se les imparte en la niñez. Los padres y guardianes deben mantener pureza en el corazón y en la vida, si desean que sus hijos sean puros. Como padres y madres, deberíamos educarnos y disciplinarnos. Luego como maestros del hogar, podremos formar a nuestros hijos, preparándolos para la herencia inmortal.—</a:t>
            </a:r>
            <a:r>
              <a:rPr lang="es-ES" b="1" dirty="0" err="1"/>
              <a:t>The</a:t>
            </a:r>
            <a:r>
              <a:rPr lang="es-ES" b="1" dirty="0"/>
              <a:t> </a:t>
            </a:r>
            <a:r>
              <a:rPr lang="es-ES" b="1" dirty="0" err="1"/>
              <a:t>Review</a:t>
            </a:r>
            <a:r>
              <a:rPr lang="es-ES" b="1" dirty="0"/>
              <a:t> and Herald, 8 de septiembre de 1904.</a:t>
            </a:r>
          </a:p>
        </p:txBody>
      </p:sp>
      <p:sp>
        <p:nvSpPr>
          <p:cNvPr id="10" name="CuadroTexto 9">
            <a:extLst>
              <a:ext uri="{FF2B5EF4-FFF2-40B4-BE49-F238E27FC236}">
                <a16:creationId xmlns:a16="http://schemas.microsoft.com/office/drawing/2014/main" id="{A1FE7EA0-8408-8388-71BD-672C33680E3E}"/>
              </a:ext>
            </a:extLst>
          </p:cNvPr>
          <p:cNvSpPr txBox="1"/>
          <p:nvPr/>
        </p:nvSpPr>
        <p:spPr>
          <a:xfrm>
            <a:off x="4823928" y="1496976"/>
            <a:ext cx="6144208" cy="1200329"/>
          </a:xfrm>
          <a:prstGeom prst="rect">
            <a:avLst/>
          </a:prstGeom>
          <a:noFill/>
        </p:spPr>
        <p:txBody>
          <a:bodyPr wrap="square">
            <a:spAutoFit/>
          </a:bodyPr>
          <a:lstStyle/>
          <a:p>
            <a:r>
              <a:rPr lang="es-ES" b="1" dirty="0"/>
              <a:t>La palabra “educación” significa más que un curso de estudios. La educación comienza cuando el niño está en los brazos de su madre. Mientras la madre moldea y forma el carácter de sus hijos, los está educando.—Good </a:t>
            </a:r>
            <a:r>
              <a:rPr lang="es-ES" b="1" dirty="0" err="1"/>
              <a:t>Health</a:t>
            </a:r>
            <a:r>
              <a:rPr lang="es-ES" b="1" dirty="0"/>
              <a:t>, julio de 1880.</a:t>
            </a:r>
          </a:p>
        </p:txBody>
      </p:sp>
    </p:spTree>
    <p:extLst>
      <p:ext uri="{BB962C8B-B14F-4D97-AF65-F5344CB8AC3E}">
        <p14:creationId xmlns:p14="http://schemas.microsoft.com/office/powerpoint/2010/main" val="48198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7C9B7"/>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A59D905D-EBA2-A266-0E7B-CB63F1695D30}"/>
              </a:ext>
            </a:extLst>
          </p:cNvPr>
          <p:cNvPicPr>
            <a:picLocks noChangeAspect="1"/>
          </p:cNvPicPr>
          <p:nvPr/>
        </p:nvPicPr>
        <p:blipFill rotWithShape="1">
          <a:blip r:embed="rId2">
            <a:extLst>
              <a:ext uri="{28A0092B-C50C-407E-A947-70E740481C1C}">
                <a14:useLocalDpi xmlns:a14="http://schemas.microsoft.com/office/drawing/2010/main" val="0"/>
              </a:ext>
            </a:extLst>
          </a:blip>
          <a:srcRect t="2095" b="2095"/>
          <a:stretch/>
        </p:blipFill>
        <p:spPr>
          <a:xfrm>
            <a:off x="621675" y="623275"/>
            <a:ext cx="4032621" cy="5607882"/>
          </a:xfrm>
          <a:prstGeom prst="rect">
            <a:avLst/>
          </a:prstGeom>
        </p:spPr>
      </p:pic>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rgbClr val="A18059"/>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5047822" y="941654"/>
            <a:ext cx="6436410" cy="3785652"/>
          </a:xfrm>
          <a:prstGeom prst="rect">
            <a:avLst/>
          </a:prstGeom>
          <a:noFill/>
        </p:spPr>
        <p:txBody>
          <a:bodyPr wrap="square" rtlCol="0">
            <a:spAutoFit/>
          </a:bodyPr>
          <a:lstStyle/>
          <a:p>
            <a:pPr algn="ctr"/>
            <a:r>
              <a:rPr lang="es-ES" sz="6000" b="1" dirty="0">
                <a:ln w="6600">
                  <a:solidFill>
                    <a:srgbClr val="E13B44"/>
                  </a:solidFill>
                  <a:prstDash val="solid"/>
                </a:ln>
                <a:solidFill>
                  <a:srgbClr val="FFCB25"/>
                </a:solidFill>
                <a:effectLst>
                  <a:outerShdw dist="38100" dir="2700000" algn="tl" rotWithShape="0">
                    <a:schemeClr val="tx1"/>
                  </a:outerShdw>
                </a:effectLst>
              </a:rPr>
              <a:t>¿Qué métodos de enseñanza utilizo para la educación de mis </a:t>
            </a:r>
            <a:r>
              <a:rPr lang="es-ES" sz="6000" b="1" dirty="0" err="1">
                <a:ln w="6600">
                  <a:solidFill>
                    <a:srgbClr val="E13B44"/>
                  </a:solidFill>
                  <a:prstDash val="solid"/>
                </a:ln>
                <a:solidFill>
                  <a:srgbClr val="FFCB25"/>
                </a:solidFill>
                <a:effectLst>
                  <a:outerShdw dist="38100" dir="2700000" algn="tl" rotWithShape="0">
                    <a:schemeClr val="tx1"/>
                  </a:outerShdw>
                </a:effectLst>
              </a:rPr>
              <a:t>hij@s</a:t>
            </a:r>
            <a:r>
              <a:rPr lang="es-ES" sz="6000" b="1" dirty="0">
                <a:ln w="6600">
                  <a:solidFill>
                    <a:srgbClr val="E13B44"/>
                  </a:solidFill>
                  <a:prstDash val="solid"/>
                </a:ln>
                <a:solidFill>
                  <a:srgbClr val="FFCB25"/>
                </a:solidFill>
                <a:effectLst>
                  <a:outerShdw dist="38100" dir="2700000" algn="tl" rotWithShape="0">
                    <a:schemeClr val="tx1"/>
                  </a:outerShdw>
                </a:effectLst>
              </a:rPr>
              <a:t>?</a:t>
            </a:r>
          </a:p>
        </p:txBody>
      </p:sp>
    </p:spTree>
    <p:extLst>
      <p:ext uri="{BB962C8B-B14F-4D97-AF65-F5344CB8AC3E}">
        <p14:creationId xmlns:p14="http://schemas.microsoft.com/office/powerpoint/2010/main" val="207650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t="-9000" r="-2000" b="-2000"/>
          </a:stretch>
        </a:blipFill>
        <a:effectLst/>
      </p:bgPr>
    </p:bg>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5F17BC2A-A603-15C3-048D-9F17047E04D6}"/>
              </a:ext>
            </a:extLst>
          </p:cNvPr>
          <p:cNvPicPr>
            <a:picLocks noChangeAspect="1"/>
          </p:cNvPicPr>
          <p:nvPr/>
        </p:nvPicPr>
        <p:blipFill>
          <a:blip r:embed="rId4"/>
          <a:stretch>
            <a:fillRect/>
          </a:stretch>
        </p:blipFill>
        <p:spPr>
          <a:xfrm>
            <a:off x="5128499" y="3063748"/>
            <a:ext cx="360000" cy="360000"/>
          </a:xfrm>
          <a:prstGeom prst="rect">
            <a:avLst/>
          </a:prstGeom>
        </p:spPr>
      </p:pic>
      <p:pic>
        <p:nvPicPr>
          <p:cNvPr id="25" name="Imagen 24">
            <a:extLst>
              <a:ext uri="{FF2B5EF4-FFF2-40B4-BE49-F238E27FC236}">
                <a16:creationId xmlns:a16="http://schemas.microsoft.com/office/drawing/2014/main" id="{6838CE1A-D900-47E5-6260-24BF213A408C}"/>
              </a:ext>
            </a:extLst>
          </p:cNvPr>
          <p:cNvPicPr>
            <a:picLocks noChangeAspect="1"/>
          </p:cNvPicPr>
          <p:nvPr/>
        </p:nvPicPr>
        <p:blipFill>
          <a:blip r:embed="rId5"/>
          <a:stretch>
            <a:fillRect/>
          </a:stretch>
        </p:blipFill>
        <p:spPr>
          <a:xfrm>
            <a:off x="5109374" y="3809346"/>
            <a:ext cx="360000" cy="360000"/>
          </a:xfrm>
          <a:prstGeom prst="rect">
            <a:avLst/>
          </a:prstGeom>
        </p:spPr>
      </p:pic>
      <p:pic>
        <p:nvPicPr>
          <p:cNvPr id="27" name="Imagen 26">
            <a:extLst>
              <a:ext uri="{FF2B5EF4-FFF2-40B4-BE49-F238E27FC236}">
                <a16:creationId xmlns:a16="http://schemas.microsoft.com/office/drawing/2014/main" id="{FD22C162-7035-9702-AF6F-63161BD84ADE}"/>
              </a:ext>
            </a:extLst>
          </p:cNvPr>
          <p:cNvPicPr>
            <a:picLocks noChangeAspect="1"/>
          </p:cNvPicPr>
          <p:nvPr/>
        </p:nvPicPr>
        <p:blipFill>
          <a:blip r:embed="rId6"/>
          <a:stretch>
            <a:fillRect/>
          </a:stretch>
        </p:blipFill>
        <p:spPr>
          <a:xfrm>
            <a:off x="5109122" y="5251042"/>
            <a:ext cx="360252" cy="360000"/>
          </a:xfrm>
          <a:prstGeom prst="rect">
            <a:avLst/>
          </a:prstGeom>
        </p:spPr>
      </p:pic>
      <p:pic>
        <p:nvPicPr>
          <p:cNvPr id="10" name="Imagen 9">
            <a:extLst>
              <a:ext uri="{FF2B5EF4-FFF2-40B4-BE49-F238E27FC236}">
                <a16:creationId xmlns:a16="http://schemas.microsoft.com/office/drawing/2014/main" id="{5D4D613E-93E9-8502-E5A1-89DCF84F7322}"/>
              </a:ext>
            </a:extLst>
          </p:cNvPr>
          <p:cNvPicPr>
            <a:picLocks noChangeAspect="1"/>
          </p:cNvPicPr>
          <p:nvPr/>
        </p:nvPicPr>
        <p:blipFill>
          <a:blip r:embed="rId7"/>
          <a:stretch>
            <a:fillRect/>
          </a:stretch>
        </p:blipFill>
        <p:spPr>
          <a:xfrm>
            <a:off x="5109122" y="5982508"/>
            <a:ext cx="360252" cy="360000"/>
          </a:xfrm>
          <a:prstGeom prst="rect">
            <a:avLst/>
          </a:prstGeom>
        </p:spPr>
      </p:pic>
      <p:pic>
        <p:nvPicPr>
          <p:cNvPr id="13" name="Imagen 12">
            <a:extLst>
              <a:ext uri="{FF2B5EF4-FFF2-40B4-BE49-F238E27FC236}">
                <a16:creationId xmlns:a16="http://schemas.microsoft.com/office/drawing/2014/main" id="{3F986F6E-1911-D747-DE1B-1348862FA225}"/>
              </a:ext>
            </a:extLst>
          </p:cNvPr>
          <p:cNvPicPr>
            <a:picLocks noChangeAspect="1"/>
          </p:cNvPicPr>
          <p:nvPr/>
        </p:nvPicPr>
        <p:blipFill>
          <a:blip r:embed="rId8"/>
          <a:stretch>
            <a:fillRect/>
          </a:stretch>
        </p:blipFill>
        <p:spPr>
          <a:xfrm>
            <a:off x="249123" y="886628"/>
            <a:ext cx="360000" cy="360000"/>
          </a:xfrm>
          <a:prstGeom prst="rect">
            <a:avLst/>
          </a:prstGeom>
        </p:spPr>
      </p:pic>
      <p:pic>
        <p:nvPicPr>
          <p:cNvPr id="15" name="Imagen 14">
            <a:extLst>
              <a:ext uri="{FF2B5EF4-FFF2-40B4-BE49-F238E27FC236}">
                <a16:creationId xmlns:a16="http://schemas.microsoft.com/office/drawing/2014/main" id="{1C44B195-8465-F6A5-2932-A5FD44E1693B}"/>
              </a:ext>
            </a:extLst>
          </p:cNvPr>
          <p:cNvPicPr>
            <a:picLocks noChangeAspect="1"/>
          </p:cNvPicPr>
          <p:nvPr/>
        </p:nvPicPr>
        <p:blipFill>
          <a:blip r:embed="rId9"/>
          <a:stretch>
            <a:fillRect/>
          </a:stretch>
        </p:blipFill>
        <p:spPr>
          <a:xfrm>
            <a:off x="249123" y="517919"/>
            <a:ext cx="360000" cy="360000"/>
          </a:xfrm>
          <a:prstGeom prst="rect">
            <a:avLst/>
          </a:prstGeom>
        </p:spPr>
      </p:pic>
      <p:pic>
        <p:nvPicPr>
          <p:cNvPr id="17" name="Imagen 16">
            <a:extLst>
              <a:ext uri="{FF2B5EF4-FFF2-40B4-BE49-F238E27FC236}">
                <a16:creationId xmlns:a16="http://schemas.microsoft.com/office/drawing/2014/main" id="{413D44D3-1BAF-13C4-7E36-A889E6C01FAD}"/>
              </a:ext>
            </a:extLst>
          </p:cNvPr>
          <p:cNvPicPr>
            <a:picLocks noChangeAspect="1"/>
          </p:cNvPicPr>
          <p:nvPr/>
        </p:nvPicPr>
        <p:blipFill>
          <a:blip r:embed="rId10"/>
          <a:stretch>
            <a:fillRect/>
          </a:stretch>
        </p:blipFill>
        <p:spPr>
          <a:xfrm>
            <a:off x="249374" y="157919"/>
            <a:ext cx="359749" cy="360000"/>
          </a:xfrm>
          <a:prstGeom prst="rect">
            <a:avLst/>
          </a:prstGeom>
        </p:spPr>
      </p:pic>
      <p:pic>
        <p:nvPicPr>
          <p:cNvPr id="19" name="Imagen 18">
            <a:extLst>
              <a:ext uri="{FF2B5EF4-FFF2-40B4-BE49-F238E27FC236}">
                <a16:creationId xmlns:a16="http://schemas.microsoft.com/office/drawing/2014/main" id="{4A7686F0-1B62-E5CE-CED5-CC416B09CC68}"/>
              </a:ext>
            </a:extLst>
          </p:cNvPr>
          <p:cNvPicPr>
            <a:picLocks noChangeAspect="1"/>
          </p:cNvPicPr>
          <p:nvPr/>
        </p:nvPicPr>
        <p:blipFill>
          <a:blip r:embed="rId11"/>
          <a:stretch>
            <a:fillRect/>
          </a:stretch>
        </p:blipFill>
        <p:spPr>
          <a:xfrm>
            <a:off x="252393" y="2012201"/>
            <a:ext cx="360000" cy="360000"/>
          </a:xfrm>
          <a:prstGeom prst="rect">
            <a:avLst/>
          </a:prstGeom>
        </p:spPr>
      </p:pic>
      <p:pic>
        <p:nvPicPr>
          <p:cNvPr id="23" name="Imagen 22">
            <a:extLst>
              <a:ext uri="{FF2B5EF4-FFF2-40B4-BE49-F238E27FC236}">
                <a16:creationId xmlns:a16="http://schemas.microsoft.com/office/drawing/2014/main" id="{F2FE0432-C2CC-5A36-A70D-E5D41D857A57}"/>
              </a:ext>
            </a:extLst>
          </p:cNvPr>
          <p:cNvPicPr>
            <a:picLocks noChangeAspect="1"/>
          </p:cNvPicPr>
          <p:nvPr/>
        </p:nvPicPr>
        <p:blipFill>
          <a:blip r:embed="rId12"/>
          <a:stretch>
            <a:fillRect/>
          </a:stretch>
        </p:blipFill>
        <p:spPr>
          <a:xfrm>
            <a:off x="252646" y="2746459"/>
            <a:ext cx="360000" cy="360000"/>
          </a:xfrm>
          <a:prstGeom prst="rect">
            <a:avLst/>
          </a:prstGeom>
        </p:spPr>
      </p:pic>
      <p:pic>
        <p:nvPicPr>
          <p:cNvPr id="4" name="Imagen 3" descr="Imagen que contiene bebé, persona, interior, ventana&#10;&#10;Descripción generada automáticamente">
            <a:extLst>
              <a:ext uri="{FF2B5EF4-FFF2-40B4-BE49-F238E27FC236}">
                <a16:creationId xmlns:a16="http://schemas.microsoft.com/office/drawing/2014/main" id="{56FF2719-F059-8815-CE61-8B34D5017819}"/>
              </a:ext>
            </a:extLst>
          </p:cNvPr>
          <p:cNvPicPr>
            <a:picLocks noChangeAspect="1"/>
          </p:cNvPicPr>
          <p:nvPr/>
        </p:nvPicPr>
        <p:blipFill rotWithShape="1">
          <a:blip r:embed="rId13">
            <a:extLst>
              <a:ext uri="{28A0092B-C50C-407E-A947-70E740481C1C}">
                <a14:useLocalDpi xmlns:a14="http://schemas.microsoft.com/office/drawing/2010/main" val="0"/>
              </a:ext>
            </a:extLst>
          </a:blip>
          <a:srcRect t="1019" b="5493"/>
          <a:stretch/>
        </p:blipFill>
        <p:spPr>
          <a:xfrm>
            <a:off x="7511766" y="192627"/>
            <a:ext cx="4368012" cy="2815470"/>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pic>
        <p:nvPicPr>
          <p:cNvPr id="6" name="Imagen 5" descr="Imagen que contiene persona, hombre, sostener, viendo&#10;&#10;Descripción generada automáticamente">
            <a:extLst>
              <a:ext uri="{FF2B5EF4-FFF2-40B4-BE49-F238E27FC236}">
                <a16:creationId xmlns:a16="http://schemas.microsoft.com/office/drawing/2014/main" id="{AA595A2B-EFDB-0410-FA5C-FE44DAC0B1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8083" y="3506483"/>
            <a:ext cx="4585219" cy="3055912"/>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F58C5D6E-DA68-4AF4-618F-F3591937A30D}"/>
              </a:ext>
            </a:extLst>
          </p:cNvPr>
          <p:cNvSpPr txBox="1"/>
          <p:nvPr/>
        </p:nvSpPr>
        <p:spPr>
          <a:xfrm>
            <a:off x="258083" y="90432"/>
            <a:ext cx="7234558" cy="3407343"/>
          </a:xfrm>
          <a:prstGeom prst="rect">
            <a:avLst/>
          </a:prstGeom>
          <a:noFill/>
        </p:spPr>
        <p:txBody>
          <a:bodyPr wrap="square" rtlCol="0">
            <a:spAutoFit/>
          </a:bodyPr>
          <a:lstStyle/>
          <a:p>
            <a:pPr marL="342900" indent="-342900">
              <a:lnSpc>
                <a:spcPts val="2900"/>
              </a:lnSpc>
              <a:buClr>
                <a:schemeClr val="bg1"/>
              </a:buClr>
              <a:buFont typeface="+mj-lt"/>
              <a:buAutoNum type="arabicPeriod"/>
            </a:pPr>
            <a:r>
              <a:rPr lang="es-ES" b="1" dirty="0"/>
              <a:t>Dispón las cosas para que tus hijos obedezcan tus órdenes con gozo.</a:t>
            </a:r>
          </a:p>
          <a:p>
            <a:pPr marL="342900" indent="-342900">
              <a:lnSpc>
                <a:spcPts val="2900"/>
              </a:lnSpc>
              <a:buClr>
                <a:schemeClr val="bg1"/>
              </a:buClr>
              <a:buFont typeface="+mj-lt"/>
              <a:buAutoNum type="arabicPeriod"/>
            </a:pPr>
            <a:r>
              <a:rPr lang="es-ES" b="1" dirty="0"/>
              <a:t>Enséñales a pedirle al Señor ayuda para las cosas pequeñas de la vida.</a:t>
            </a:r>
          </a:p>
          <a:p>
            <a:pPr marL="342900" indent="-342900">
              <a:lnSpc>
                <a:spcPts val="2900"/>
              </a:lnSpc>
              <a:buClr>
                <a:schemeClr val="bg1"/>
              </a:buClr>
              <a:buFont typeface="+mj-lt"/>
              <a:buAutoNum type="arabicPeriod"/>
            </a:pPr>
            <a:r>
              <a:rPr lang="es-ES" b="1" dirty="0"/>
              <a:t>Instrúyeles a estar bien despiertos para advertir los pequeños deberes que necesitan realizarse. Enséñales a ser útiles dándoles algo que hacer en casa. Anímales a que ayuden a su padre y a su madre.</a:t>
            </a:r>
          </a:p>
          <a:p>
            <a:pPr marL="342900" indent="-342900">
              <a:lnSpc>
                <a:spcPts val="2900"/>
              </a:lnSpc>
              <a:buClr>
                <a:schemeClr val="bg1"/>
              </a:buClr>
              <a:buFont typeface="+mj-lt"/>
              <a:buAutoNum type="arabicPeriod"/>
            </a:pPr>
            <a:r>
              <a:rPr lang="es-ES" b="1" dirty="0"/>
              <a:t>Encara la educación y la preparación con un espíritu reposado y un corazón amante y trátalos con bondad, ternura y amor. </a:t>
            </a:r>
          </a:p>
          <a:p>
            <a:pPr marL="342900" indent="-342900">
              <a:lnSpc>
                <a:spcPts val="2900"/>
              </a:lnSpc>
              <a:buClr>
                <a:schemeClr val="bg1"/>
              </a:buClr>
              <a:buFont typeface="+mj-lt"/>
              <a:buAutoNum type="arabicPeriod"/>
            </a:pPr>
            <a:r>
              <a:rPr lang="es-ES" b="1" dirty="0"/>
              <a:t>Imbúyelos de aspiraciones puras, y cultiva en ellos un amor por las cosas honradas, puras y santas.</a:t>
            </a:r>
          </a:p>
        </p:txBody>
      </p:sp>
      <p:sp>
        <p:nvSpPr>
          <p:cNvPr id="31" name="CuadroTexto 30">
            <a:extLst>
              <a:ext uri="{FF2B5EF4-FFF2-40B4-BE49-F238E27FC236}">
                <a16:creationId xmlns:a16="http://schemas.microsoft.com/office/drawing/2014/main" id="{3D7DC743-B778-E07D-86EF-D6A5AEC2B52B}"/>
              </a:ext>
            </a:extLst>
          </p:cNvPr>
          <p:cNvSpPr txBox="1"/>
          <p:nvPr/>
        </p:nvSpPr>
        <p:spPr>
          <a:xfrm>
            <a:off x="5128499" y="2978280"/>
            <a:ext cx="6905898" cy="3779240"/>
          </a:xfrm>
          <a:prstGeom prst="rect">
            <a:avLst/>
          </a:prstGeom>
          <a:noFill/>
        </p:spPr>
        <p:txBody>
          <a:bodyPr wrap="square">
            <a:spAutoFit/>
          </a:bodyPr>
          <a:lstStyle/>
          <a:p>
            <a:pPr marL="342900" indent="-342900">
              <a:lnSpc>
                <a:spcPts val="2900"/>
              </a:lnSpc>
              <a:buClr>
                <a:schemeClr val="bg1"/>
              </a:buClr>
              <a:buFont typeface="+mj-lt"/>
              <a:buAutoNum type="arabicPeriod" startAt="6"/>
            </a:pPr>
            <a:r>
              <a:rPr lang="es-ES" b="1" dirty="0"/>
              <a:t>Que tus modales sean suaves pero firmes, aun en el cuidado del bebé. Pues estos tienden a aquietar la nerviosidad del pequeño.</a:t>
            </a:r>
          </a:p>
          <a:p>
            <a:pPr marL="342900" indent="-342900">
              <a:lnSpc>
                <a:spcPts val="2900"/>
              </a:lnSpc>
              <a:buClr>
                <a:schemeClr val="bg1"/>
              </a:buClr>
              <a:buFont typeface="+mj-lt"/>
              <a:buAutoNum type="arabicPeriod" startAt="6"/>
            </a:pPr>
            <a:r>
              <a:rPr lang="es-ES" b="1" dirty="0"/>
              <a:t>Mediante el canto, la oración y las lecciones de la Biblia, tienes que enseñar a tus hijos la ley de Dios que es una expresión de su carácter. Así a medida que reciban en el corazón los principios de esa ley, la imagen de Dios se delineará en su mente y en su alma.</a:t>
            </a:r>
          </a:p>
          <a:p>
            <a:pPr marL="342900" indent="-342900">
              <a:lnSpc>
                <a:spcPts val="2900"/>
              </a:lnSpc>
              <a:buClr>
                <a:schemeClr val="bg1"/>
              </a:buClr>
              <a:buFont typeface="+mj-lt"/>
              <a:buAutoNum type="arabicPeriod" startAt="6"/>
            </a:pPr>
            <a:r>
              <a:rPr lang="es-ES" b="1" dirty="0"/>
              <a:t>No los reprendas, porque no les hará ningún bien. Háblales como si tuvierais confianza en su inteligencia.</a:t>
            </a:r>
          </a:p>
          <a:p>
            <a:pPr marL="342900" indent="-342900">
              <a:lnSpc>
                <a:spcPts val="2900"/>
              </a:lnSpc>
              <a:buClr>
                <a:schemeClr val="bg1"/>
              </a:buClr>
              <a:buFont typeface="+mj-lt"/>
              <a:buAutoNum type="arabicPeriod" startAt="6"/>
            </a:pPr>
            <a:r>
              <a:rPr lang="es-ES" b="1" dirty="0"/>
              <a:t>Diles lo que Dios espera que hagan. Diles que Dios desea que se eduquen y se preparen para ser obreros con él.</a:t>
            </a:r>
          </a:p>
        </p:txBody>
      </p:sp>
    </p:spTree>
    <p:extLst>
      <p:ext uri="{BB962C8B-B14F-4D97-AF65-F5344CB8AC3E}">
        <p14:creationId xmlns:p14="http://schemas.microsoft.com/office/powerpoint/2010/main" val="1656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50"/>
                                        <p:tgtEl>
                                          <p:spTgt spid="17"/>
                                        </p:tgtEl>
                                      </p:cBhvr>
                                    </p:animEffect>
                                  </p:childTnLst>
                                </p:cTn>
                              </p:par>
                            </p:childTnLst>
                          </p:cTn>
                        </p:par>
                        <p:par>
                          <p:cTn id="12" fill="hold">
                            <p:stCondLst>
                              <p:cond delay="750"/>
                            </p:stCondLst>
                            <p:childTnLst>
                              <p:par>
                                <p:cTn id="13" presetID="22"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heel(1)">
                                      <p:cBhvr>
                                        <p:cTn id="20" dur="250"/>
                                        <p:tgtEl>
                                          <p:spTgt spid="15"/>
                                        </p:tgtEl>
                                      </p:cBhvr>
                                    </p:animEffect>
                                  </p:childTnLst>
                                </p:cTn>
                              </p:par>
                            </p:childTnLst>
                          </p:cTn>
                        </p:par>
                        <p:par>
                          <p:cTn id="21" fill="hold">
                            <p:stCondLst>
                              <p:cond delay="250"/>
                            </p:stCondLst>
                            <p:childTnLst>
                              <p:par>
                                <p:cTn id="22" presetID="2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heel(1)">
                                      <p:cBhvr>
                                        <p:cTn id="29" dur="250"/>
                                        <p:tgtEl>
                                          <p:spTgt spid="13"/>
                                        </p:tgtEl>
                                      </p:cBhvr>
                                    </p:animEffect>
                                  </p:childTnLst>
                                </p:cTn>
                              </p:par>
                            </p:childTnLst>
                          </p:cTn>
                        </p:par>
                        <p:par>
                          <p:cTn id="30" fill="hold">
                            <p:stCondLst>
                              <p:cond delay="250"/>
                            </p:stCondLst>
                            <p:childTnLst>
                              <p:par>
                                <p:cTn id="31" presetID="22" presetClass="entr" presetSubtype="8" fill="hold" grpId="0" nodeType="after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wipe(left)">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heel(1)">
                                      <p:cBhvr>
                                        <p:cTn id="38" dur="250"/>
                                        <p:tgtEl>
                                          <p:spTgt spid="19"/>
                                        </p:tgtEl>
                                      </p:cBhvr>
                                    </p:animEffect>
                                  </p:childTnLst>
                                </p:cTn>
                              </p:par>
                            </p:childTnLst>
                          </p:cTn>
                        </p:par>
                        <p:par>
                          <p:cTn id="39" fill="hold">
                            <p:stCondLst>
                              <p:cond delay="250"/>
                            </p:stCondLst>
                            <p:childTnLst>
                              <p:par>
                                <p:cTn id="40" presetID="22" presetClass="entr" presetSubtype="8" fill="hold" grpId="0"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left)">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heel(1)">
                                      <p:cBhvr>
                                        <p:cTn id="47" dur="250"/>
                                        <p:tgtEl>
                                          <p:spTgt spid="23"/>
                                        </p:tgtEl>
                                      </p:cBhvr>
                                    </p:animEffect>
                                  </p:childTnLst>
                                </p:cTn>
                              </p:par>
                            </p:childTnLst>
                          </p:cTn>
                        </p:par>
                        <p:par>
                          <p:cTn id="48" fill="hold">
                            <p:stCondLst>
                              <p:cond delay="250"/>
                            </p:stCondLst>
                            <p:childTnLst>
                              <p:par>
                                <p:cTn id="49" presetID="22" presetClass="entr" presetSubtype="8" fill="hold" grpId="0" nodeType="after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500"/>
                                        <p:tgtEl>
                                          <p:spTgt spid="21"/>
                                        </p:tgtEl>
                                      </p:cBhvr>
                                    </p:animEffect>
                                  </p:childTnLst>
                                </p:cTn>
                              </p:par>
                            </p:childTnLst>
                          </p:cTn>
                        </p:par>
                        <p:par>
                          <p:cTn id="57" fill="hold">
                            <p:stCondLst>
                              <p:cond delay="500"/>
                            </p:stCondLst>
                            <p:childTnLst>
                              <p:par>
                                <p:cTn id="58" presetID="22" presetClass="entr" presetSubtype="8" fill="hold" grpId="0" nodeType="afterEffect">
                                  <p:stCondLst>
                                    <p:cond delay="0"/>
                                  </p:stCondLst>
                                  <p:childTnLst>
                                    <p:set>
                                      <p:cBhvr>
                                        <p:cTn id="59" dur="1" fill="hold">
                                          <p:stCondLst>
                                            <p:cond delay="0"/>
                                          </p:stCondLst>
                                        </p:cTn>
                                        <p:tgtEl>
                                          <p:spTgt spid="31">
                                            <p:txEl>
                                              <p:pRg st="0" end="0"/>
                                            </p:txEl>
                                          </p:spTgt>
                                        </p:tgtEl>
                                        <p:attrNameLst>
                                          <p:attrName>style.visibility</p:attrName>
                                        </p:attrNameLst>
                                      </p:cBhvr>
                                      <p:to>
                                        <p:strVal val="visible"/>
                                      </p:to>
                                    </p:set>
                                    <p:animEffect transition="in" filter="wipe(left)">
                                      <p:cBhvr>
                                        <p:cTn id="60" dur="500"/>
                                        <p:tgtEl>
                                          <p:spTgt spid="31">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4"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heel(4)">
                                      <p:cBhvr>
                                        <p:cTn id="65" dur="500"/>
                                        <p:tgtEl>
                                          <p:spTgt spid="6"/>
                                        </p:tgtEl>
                                      </p:cBhvr>
                                    </p:animEffect>
                                  </p:childTnLst>
                                </p:cTn>
                              </p:par>
                            </p:childTnLst>
                          </p:cTn>
                        </p:par>
                        <p:par>
                          <p:cTn id="66" fill="hold">
                            <p:stCondLst>
                              <p:cond delay="500"/>
                            </p:stCondLst>
                            <p:childTnLst>
                              <p:par>
                                <p:cTn id="67" presetID="21" presetClass="entr" presetSubtype="1" fill="hold" nodeType="after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heel(1)">
                                      <p:cBhvr>
                                        <p:cTn id="69" dur="500"/>
                                        <p:tgtEl>
                                          <p:spTgt spid="25"/>
                                        </p:tgtEl>
                                      </p:cBhvr>
                                    </p:animEffect>
                                  </p:childTnLst>
                                </p:cTn>
                              </p:par>
                            </p:childTnLst>
                          </p:cTn>
                        </p:par>
                        <p:par>
                          <p:cTn id="70" fill="hold">
                            <p:stCondLst>
                              <p:cond delay="1000"/>
                            </p:stCondLst>
                            <p:childTnLst>
                              <p:par>
                                <p:cTn id="71" presetID="22" presetClass="entr" presetSubtype="8" fill="hold" grpId="0" nodeType="afterEffect">
                                  <p:stCondLst>
                                    <p:cond delay="0"/>
                                  </p:stCondLst>
                                  <p:childTnLst>
                                    <p:set>
                                      <p:cBhvr>
                                        <p:cTn id="72" dur="1" fill="hold">
                                          <p:stCondLst>
                                            <p:cond delay="0"/>
                                          </p:stCondLst>
                                        </p:cTn>
                                        <p:tgtEl>
                                          <p:spTgt spid="31">
                                            <p:txEl>
                                              <p:pRg st="1" end="1"/>
                                            </p:txEl>
                                          </p:spTgt>
                                        </p:tgtEl>
                                        <p:attrNameLst>
                                          <p:attrName>style.visibility</p:attrName>
                                        </p:attrNameLst>
                                      </p:cBhvr>
                                      <p:to>
                                        <p:strVal val="visible"/>
                                      </p:to>
                                    </p:set>
                                    <p:animEffect transition="in" filter="wipe(left)">
                                      <p:cBhvr>
                                        <p:cTn id="73" dur="500"/>
                                        <p:tgtEl>
                                          <p:spTgt spid="31">
                                            <p:txEl>
                                              <p:pRg st="1" end="1"/>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heel(1)">
                                      <p:cBhvr>
                                        <p:cTn id="78" dur="500"/>
                                        <p:tgtEl>
                                          <p:spTgt spid="27"/>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31">
                                            <p:txEl>
                                              <p:pRg st="2" end="2"/>
                                            </p:txEl>
                                          </p:spTgt>
                                        </p:tgtEl>
                                        <p:attrNameLst>
                                          <p:attrName>style.visibility</p:attrName>
                                        </p:attrNameLst>
                                      </p:cBhvr>
                                      <p:to>
                                        <p:strVal val="visible"/>
                                      </p:to>
                                    </p:set>
                                    <p:animEffect transition="in" filter="wipe(left)">
                                      <p:cBhvr>
                                        <p:cTn id="82" dur="500"/>
                                        <p:tgtEl>
                                          <p:spTgt spid="31">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nodeType="click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wheel(1)">
                                      <p:cBhvr>
                                        <p:cTn id="87" dur="500"/>
                                        <p:tgtEl>
                                          <p:spTgt spid="10"/>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31">
                                            <p:txEl>
                                              <p:pRg st="3" end="3"/>
                                            </p:txEl>
                                          </p:spTgt>
                                        </p:tgtEl>
                                        <p:attrNameLst>
                                          <p:attrName>style.visibility</p:attrName>
                                        </p:attrNameLst>
                                      </p:cBhvr>
                                      <p:to>
                                        <p:strVal val="visible"/>
                                      </p:to>
                                    </p:set>
                                    <p:animEffect transition="in" filter="wipe(left)">
                                      <p:cBhvr>
                                        <p:cTn id="91" dur="500"/>
                                        <p:tgtEl>
                                          <p:spTgt spid="3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1"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l="-2000" t="-9000" r="-2000" b="-3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90C216B-EBE5-3959-B8F5-4078386A2EA2}"/>
              </a:ext>
            </a:extLst>
          </p:cNvPr>
          <p:cNvPicPr>
            <a:picLocks noChangeAspect="1"/>
          </p:cNvPicPr>
          <p:nvPr/>
        </p:nvPicPr>
        <p:blipFill>
          <a:blip r:embed="rId3"/>
          <a:stretch>
            <a:fillRect/>
          </a:stretch>
        </p:blipFill>
        <p:spPr>
          <a:xfrm>
            <a:off x="257234" y="1273958"/>
            <a:ext cx="360000" cy="360000"/>
          </a:xfrm>
          <a:prstGeom prst="rect">
            <a:avLst/>
          </a:prstGeom>
        </p:spPr>
      </p:pic>
      <p:pic>
        <p:nvPicPr>
          <p:cNvPr id="6" name="Imagen 5">
            <a:extLst>
              <a:ext uri="{FF2B5EF4-FFF2-40B4-BE49-F238E27FC236}">
                <a16:creationId xmlns:a16="http://schemas.microsoft.com/office/drawing/2014/main" id="{E43AD91D-E897-6614-7A4E-8345DC3E0269}"/>
              </a:ext>
            </a:extLst>
          </p:cNvPr>
          <p:cNvPicPr>
            <a:picLocks noChangeAspect="1"/>
          </p:cNvPicPr>
          <p:nvPr/>
        </p:nvPicPr>
        <p:blipFill>
          <a:blip r:embed="rId4"/>
          <a:stretch>
            <a:fillRect/>
          </a:stretch>
        </p:blipFill>
        <p:spPr>
          <a:xfrm>
            <a:off x="257234" y="1656609"/>
            <a:ext cx="360000" cy="360000"/>
          </a:xfrm>
          <a:prstGeom prst="rect">
            <a:avLst/>
          </a:prstGeom>
        </p:spPr>
      </p:pic>
      <p:pic>
        <p:nvPicPr>
          <p:cNvPr id="7" name="Imagen 6">
            <a:extLst>
              <a:ext uri="{FF2B5EF4-FFF2-40B4-BE49-F238E27FC236}">
                <a16:creationId xmlns:a16="http://schemas.microsoft.com/office/drawing/2014/main" id="{3DB8896D-A5C3-198C-587F-4A9E6AB30139}"/>
              </a:ext>
            </a:extLst>
          </p:cNvPr>
          <p:cNvPicPr>
            <a:picLocks noChangeAspect="1"/>
          </p:cNvPicPr>
          <p:nvPr/>
        </p:nvPicPr>
        <p:blipFill>
          <a:blip r:embed="rId5"/>
          <a:stretch>
            <a:fillRect/>
          </a:stretch>
        </p:blipFill>
        <p:spPr>
          <a:xfrm>
            <a:off x="257234" y="530055"/>
            <a:ext cx="360252" cy="360000"/>
          </a:xfrm>
          <a:prstGeom prst="rect">
            <a:avLst/>
          </a:prstGeom>
        </p:spPr>
      </p:pic>
      <p:pic>
        <p:nvPicPr>
          <p:cNvPr id="8" name="Imagen 7">
            <a:extLst>
              <a:ext uri="{FF2B5EF4-FFF2-40B4-BE49-F238E27FC236}">
                <a16:creationId xmlns:a16="http://schemas.microsoft.com/office/drawing/2014/main" id="{F2A7E9AA-D784-939F-4319-24AB625D6A5E}"/>
              </a:ext>
            </a:extLst>
          </p:cNvPr>
          <p:cNvPicPr>
            <a:picLocks noChangeAspect="1"/>
          </p:cNvPicPr>
          <p:nvPr/>
        </p:nvPicPr>
        <p:blipFill>
          <a:blip r:embed="rId6"/>
          <a:stretch>
            <a:fillRect/>
          </a:stretch>
        </p:blipFill>
        <p:spPr>
          <a:xfrm>
            <a:off x="257234" y="170055"/>
            <a:ext cx="360252" cy="360000"/>
          </a:xfrm>
          <a:prstGeom prst="rect">
            <a:avLst/>
          </a:prstGeom>
        </p:spPr>
      </p:pic>
      <p:pic>
        <p:nvPicPr>
          <p:cNvPr id="9" name="Imagen 8">
            <a:extLst>
              <a:ext uri="{FF2B5EF4-FFF2-40B4-BE49-F238E27FC236}">
                <a16:creationId xmlns:a16="http://schemas.microsoft.com/office/drawing/2014/main" id="{D66DB904-01E1-703B-2237-2DD1DEBE2647}"/>
              </a:ext>
            </a:extLst>
          </p:cNvPr>
          <p:cNvPicPr>
            <a:picLocks noChangeAspect="1"/>
          </p:cNvPicPr>
          <p:nvPr/>
        </p:nvPicPr>
        <p:blipFill>
          <a:blip r:embed="rId7"/>
          <a:stretch>
            <a:fillRect/>
          </a:stretch>
        </p:blipFill>
        <p:spPr>
          <a:xfrm>
            <a:off x="257234" y="4212467"/>
            <a:ext cx="360000" cy="360000"/>
          </a:xfrm>
          <a:prstGeom prst="rect">
            <a:avLst/>
          </a:prstGeom>
        </p:spPr>
      </p:pic>
      <p:pic>
        <p:nvPicPr>
          <p:cNvPr id="10" name="Imagen 9">
            <a:extLst>
              <a:ext uri="{FF2B5EF4-FFF2-40B4-BE49-F238E27FC236}">
                <a16:creationId xmlns:a16="http://schemas.microsoft.com/office/drawing/2014/main" id="{B8FF745B-0998-BAAD-C073-F79F0AA1CD86}"/>
              </a:ext>
            </a:extLst>
          </p:cNvPr>
          <p:cNvPicPr>
            <a:picLocks noChangeAspect="1"/>
          </p:cNvPicPr>
          <p:nvPr/>
        </p:nvPicPr>
        <p:blipFill>
          <a:blip r:embed="rId8"/>
          <a:stretch>
            <a:fillRect/>
          </a:stretch>
        </p:blipFill>
        <p:spPr>
          <a:xfrm>
            <a:off x="257234" y="4961494"/>
            <a:ext cx="360000" cy="360000"/>
          </a:xfrm>
          <a:prstGeom prst="rect">
            <a:avLst/>
          </a:prstGeom>
        </p:spPr>
      </p:pic>
      <p:pic>
        <p:nvPicPr>
          <p:cNvPr id="11" name="Imagen 10">
            <a:extLst>
              <a:ext uri="{FF2B5EF4-FFF2-40B4-BE49-F238E27FC236}">
                <a16:creationId xmlns:a16="http://schemas.microsoft.com/office/drawing/2014/main" id="{0D8D06F9-8EC1-C94A-7D9A-06FD8C5B4F31}"/>
              </a:ext>
            </a:extLst>
          </p:cNvPr>
          <p:cNvPicPr>
            <a:picLocks noChangeAspect="1"/>
          </p:cNvPicPr>
          <p:nvPr/>
        </p:nvPicPr>
        <p:blipFill>
          <a:blip r:embed="rId9"/>
          <a:stretch>
            <a:fillRect/>
          </a:stretch>
        </p:blipFill>
        <p:spPr>
          <a:xfrm>
            <a:off x="257234" y="6068028"/>
            <a:ext cx="359749" cy="360000"/>
          </a:xfrm>
          <a:prstGeom prst="rect">
            <a:avLst/>
          </a:prstGeom>
        </p:spPr>
      </p:pic>
      <p:pic>
        <p:nvPicPr>
          <p:cNvPr id="12" name="Imagen 11">
            <a:extLst>
              <a:ext uri="{FF2B5EF4-FFF2-40B4-BE49-F238E27FC236}">
                <a16:creationId xmlns:a16="http://schemas.microsoft.com/office/drawing/2014/main" id="{BF1EEEEE-F891-A73A-4EB4-D3D03C0BF156}"/>
              </a:ext>
            </a:extLst>
          </p:cNvPr>
          <p:cNvPicPr>
            <a:picLocks noChangeAspect="1"/>
          </p:cNvPicPr>
          <p:nvPr/>
        </p:nvPicPr>
        <p:blipFill>
          <a:blip r:embed="rId10"/>
          <a:stretch>
            <a:fillRect/>
          </a:stretch>
        </p:blipFill>
        <p:spPr>
          <a:xfrm>
            <a:off x="257234" y="2756927"/>
            <a:ext cx="360000" cy="360000"/>
          </a:xfrm>
          <a:prstGeom prst="rect">
            <a:avLst/>
          </a:prstGeom>
        </p:spPr>
      </p:pic>
      <p:pic>
        <p:nvPicPr>
          <p:cNvPr id="13" name="Imagen 12">
            <a:extLst>
              <a:ext uri="{FF2B5EF4-FFF2-40B4-BE49-F238E27FC236}">
                <a16:creationId xmlns:a16="http://schemas.microsoft.com/office/drawing/2014/main" id="{E3DDFA15-AAC2-200F-936C-DDD3BD52E316}"/>
              </a:ext>
            </a:extLst>
          </p:cNvPr>
          <p:cNvPicPr>
            <a:picLocks noChangeAspect="1"/>
          </p:cNvPicPr>
          <p:nvPr/>
        </p:nvPicPr>
        <p:blipFill>
          <a:blip r:embed="rId11"/>
          <a:stretch>
            <a:fillRect/>
          </a:stretch>
        </p:blipFill>
        <p:spPr>
          <a:xfrm>
            <a:off x="257234" y="2378463"/>
            <a:ext cx="360000" cy="360000"/>
          </a:xfrm>
          <a:prstGeom prst="rect">
            <a:avLst/>
          </a:prstGeom>
        </p:spPr>
      </p:pic>
      <p:pic>
        <p:nvPicPr>
          <p:cNvPr id="15" name="Imagen 14" descr="Imagen que contiene persona, mujer, viendo, ventana&#10;&#10;Descripción generada automáticamente">
            <a:extLst>
              <a:ext uri="{FF2B5EF4-FFF2-40B4-BE49-F238E27FC236}">
                <a16:creationId xmlns:a16="http://schemas.microsoft.com/office/drawing/2014/main" id="{6437428E-4A31-B7B9-A1A6-7EA7DA4B3B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874681" y="219097"/>
            <a:ext cx="2999660" cy="2250062"/>
          </a:xfrm>
          <a:prstGeom prst="rect">
            <a:avLst/>
          </a:prstGeom>
          <a:ln w="38100" cap="sq">
            <a:solidFill>
              <a:srgbClr val="AA0039"/>
            </a:solidFill>
            <a:prstDash val="solid"/>
            <a:miter lim="800000"/>
          </a:ln>
          <a:effectLst>
            <a:outerShdw blurRad="50800" dist="38100" dir="2700000" algn="tl" rotWithShape="0">
              <a:srgbClr val="000000">
                <a:alpha val="43000"/>
              </a:srgbClr>
            </a:outerShdw>
          </a:effectLst>
        </p:spPr>
      </p:pic>
      <p:pic>
        <p:nvPicPr>
          <p:cNvPr id="17" name="Imagen 16" descr="Niño jugando en el parque&#10;&#10;Descripción generada automáticamente con confianza baja">
            <a:extLst>
              <a:ext uri="{FF2B5EF4-FFF2-40B4-BE49-F238E27FC236}">
                <a16:creationId xmlns:a16="http://schemas.microsoft.com/office/drawing/2014/main" id="{8D0A3DD2-8EC8-015F-3E3C-95F45BF9E96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680" y="2623907"/>
            <a:ext cx="2999661" cy="1970838"/>
          </a:xfrm>
          <a:prstGeom prst="rect">
            <a:avLst/>
          </a:prstGeom>
          <a:ln w="38100" cap="sq">
            <a:solidFill>
              <a:srgbClr val="AA0039"/>
            </a:solidFill>
            <a:prstDash val="solid"/>
            <a:miter lim="800000"/>
          </a:ln>
          <a:effectLst>
            <a:outerShdw blurRad="50800" dist="38100" dir="2700000" algn="tl" rotWithShape="0">
              <a:srgbClr val="000000">
                <a:alpha val="43000"/>
              </a:srgbClr>
            </a:outerShdw>
          </a:effectLst>
        </p:spPr>
      </p:pic>
      <p:pic>
        <p:nvPicPr>
          <p:cNvPr id="19" name="Imagen 18" descr="Mujer sentada en un sofá&#10;&#10;Descripción generada automáticamente con confianza media">
            <a:extLst>
              <a:ext uri="{FF2B5EF4-FFF2-40B4-BE49-F238E27FC236}">
                <a16:creationId xmlns:a16="http://schemas.microsoft.com/office/drawing/2014/main" id="{8425DD8E-6932-704B-64BD-4191419C0034}"/>
              </a:ext>
            </a:extLst>
          </p:cNvPr>
          <p:cNvPicPr>
            <a:picLocks noChangeAspect="1"/>
          </p:cNvPicPr>
          <p:nvPr/>
        </p:nvPicPr>
        <p:blipFill rotWithShape="1">
          <a:blip r:embed="rId14">
            <a:extLst>
              <a:ext uri="{28A0092B-C50C-407E-A947-70E740481C1C}">
                <a14:useLocalDpi xmlns:a14="http://schemas.microsoft.com/office/drawing/2010/main" val="0"/>
              </a:ext>
            </a:extLst>
          </a:blip>
          <a:srcRect b="10619"/>
          <a:stretch/>
        </p:blipFill>
        <p:spPr>
          <a:xfrm>
            <a:off x="8874680" y="4749493"/>
            <a:ext cx="2999660" cy="1831266"/>
          </a:xfrm>
          <a:prstGeom prst="rect">
            <a:avLst/>
          </a:prstGeom>
          <a:ln w="38100" cap="sq">
            <a:solidFill>
              <a:srgbClr val="AA0039"/>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F58C5D6E-DA68-4AF4-618F-F3591937A30D}"/>
              </a:ext>
            </a:extLst>
          </p:cNvPr>
          <p:cNvSpPr txBox="1"/>
          <p:nvPr/>
        </p:nvSpPr>
        <p:spPr>
          <a:xfrm>
            <a:off x="239816" y="74567"/>
            <a:ext cx="8630195" cy="6754413"/>
          </a:xfrm>
          <a:prstGeom prst="rect">
            <a:avLst/>
          </a:prstGeom>
          <a:noFill/>
        </p:spPr>
        <p:txBody>
          <a:bodyPr wrap="square" rtlCol="0">
            <a:spAutoFit/>
          </a:bodyPr>
          <a:lstStyle/>
          <a:p>
            <a:pPr marL="342900" indent="-342900">
              <a:lnSpc>
                <a:spcPts val="2900"/>
              </a:lnSpc>
              <a:buClr>
                <a:schemeClr val="bg1"/>
              </a:buClr>
              <a:buSzPct val="70000"/>
              <a:buFont typeface="+mj-lt"/>
              <a:buAutoNum type="arabicPeriod" startAt="10"/>
            </a:pPr>
            <a:r>
              <a:rPr lang="es-ES" b="1" dirty="0"/>
              <a:t>Confírmalos en el bien hacer.</a:t>
            </a:r>
          </a:p>
          <a:p>
            <a:pPr marL="342900" indent="-342900">
              <a:lnSpc>
                <a:spcPts val="2900"/>
              </a:lnSpc>
              <a:buClr>
                <a:schemeClr val="bg1"/>
              </a:buClr>
              <a:buSzPct val="70000"/>
              <a:buFont typeface="+mj-lt"/>
              <a:buAutoNum type="arabicPeriod" startAt="10"/>
            </a:pPr>
            <a:r>
              <a:rPr lang="es-ES" b="1" dirty="0"/>
              <a:t>Razona con tus hijos, para corregir sus errores, y enséñales pacientemente la conducta correcta.</a:t>
            </a:r>
          </a:p>
          <a:p>
            <a:pPr marL="342900" indent="-342900">
              <a:lnSpc>
                <a:spcPts val="2900"/>
              </a:lnSpc>
              <a:buClr>
                <a:schemeClr val="bg1"/>
              </a:buClr>
              <a:buSzPct val="70000"/>
              <a:buFont typeface="+mj-lt"/>
              <a:buAutoNum type="arabicPeriod" startAt="10"/>
            </a:pPr>
            <a:r>
              <a:rPr lang="es-ES" b="1" dirty="0"/>
              <a:t>Enséñales lecciones sencillas del libro de la naturaleza y de las cosas que los rodean.</a:t>
            </a:r>
          </a:p>
          <a:p>
            <a:pPr marL="342900" indent="-342900">
              <a:lnSpc>
                <a:spcPts val="2900"/>
              </a:lnSpc>
              <a:buClr>
                <a:schemeClr val="bg1"/>
              </a:buClr>
              <a:buSzPct val="70000"/>
              <a:buFont typeface="+mj-lt"/>
              <a:buAutoNum type="arabicPeriod" startAt="10"/>
            </a:pPr>
            <a:r>
              <a:rPr lang="es-ES" b="1" dirty="0"/>
              <a:t>Haz las lecciones que les quieres enseñar cortas e interesantes, enseñando el precepto y dándoles ejemplo.</a:t>
            </a:r>
          </a:p>
          <a:p>
            <a:pPr marL="342900" indent="-342900">
              <a:lnSpc>
                <a:spcPts val="2900"/>
              </a:lnSpc>
              <a:buClr>
                <a:schemeClr val="bg1"/>
              </a:buClr>
              <a:buSzPct val="70000"/>
              <a:buFont typeface="+mj-lt"/>
              <a:buAutoNum type="arabicPeriod" startAt="10"/>
            </a:pPr>
            <a:r>
              <a:rPr lang="es-ES" b="1" dirty="0"/>
              <a:t>Pregúntales para que aprendan a sacar lecciones y descubrir verdades por sí mismos.</a:t>
            </a:r>
          </a:p>
          <a:p>
            <a:pPr marL="342900" indent="-342900">
              <a:lnSpc>
                <a:spcPts val="2900"/>
              </a:lnSpc>
              <a:buClr>
                <a:schemeClr val="bg1"/>
              </a:buClr>
              <a:buSzPct val="70000"/>
              <a:buFont typeface="+mj-lt"/>
              <a:buAutoNum type="arabicPeriod" startAt="10"/>
            </a:pPr>
            <a:r>
              <a:rPr lang="es-ES" b="1" dirty="0"/>
              <a:t>Anímalos a tener abnegación y dominio propio; a anteponer la felicidad ajena y los intereses del prójimo a los suyos propios, a alentar y ayudar a sus hermanos y a sus compañeros de juegos y a ser bondadoso con los ancianos, los enfermos y los desafortunados.</a:t>
            </a:r>
          </a:p>
          <a:p>
            <a:pPr marL="342900" indent="-342900">
              <a:lnSpc>
                <a:spcPts val="2900"/>
              </a:lnSpc>
              <a:buClr>
                <a:schemeClr val="bg1"/>
              </a:buClr>
              <a:buSzPct val="70000"/>
              <a:buFont typeface="+mj-lt"/>
              <a:buAutoNum type="arabicPeriod" startAt="10"/>
            </a:pPr>
            <a:r>
              <a:rPr lang="es-ES" b="1" dirty="0"/>
              <a:t>Esfuérzate por no censurarlos indebidamente, pero tampoco los recargues con indebida alabanza y adulación.</a:t>
            </a:r>
          </a:p>
          <a:p>
            <a:pPr marL="342900" indent="-342900">
              <a:lnSpc>
                <a:spcPts val="2900"/>
              </a:lnSpc>
              <a:buClr>
                <a:schemeClr val="bg1"/>
              </a:buClr>
              <a:buSzPct val="70000"/>
              <a:buFont typeface="+mj-lt"/>
              <a:buAutoNum type="arabicPeriod" startAt="10"/>
            </a:pPr>
            <a:r>
              <a:rPr lang="es-ES" b="1" dirty="0"/>
              <a:t>Deben ser enseñados a confiar en ellos mismo. Un instructor sabio dará atención especial al desarrollo de los rasgos más débiles, a fin de que formen un carácter bien equilibrado y armonioso.</a:t>
            </a:r>
          </a:p>
          <a:p>
            <a:pPr marL="342900" indent="-342900">
              <a:lnSpc>
                <a:spcPts val="2900"/>
              </a:lnSpc>
              <a:buClr>
                <a:schemeClr val="bg1"/>
              </a:buClr>
              <a:buSzPct val="70000"/>
              <a:buFont typeface="+mj-lt"/>
              <a:buAutoNum type="arabicPeriod" startAt="10"/>
            </a:pPr>
            <a:r>
              <a:rPr lang="es-ES" b="1" dirty="0"/>
              <a:t>La educación en el hogar abarca la práctica de la temperancia, la bondad fraternal y la piedad; el cumplimiento de nuestro deber hacia nosotros, nuestros prójimos y Dios.</a:t>
            </a:r>
          </a:p>
        </p:txBody>
      </p:sp>
    </p:spTree>
    <p:extLst>
      <p:ext uri="{BB962C8B-B14F-4D97-AF65-F5344CB8AC3E}">
        <p14:creationId xmlns:p14="http://schemas.microsoft.com/office/powerpoint/2010/main" val="2221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8)">
                                      <p:cBhvr>
                                        <p:cTn id="7" dur="500"/>
                                        <p:tgtEl>
                                          <p:spTgt spid="1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500"/>
                                        <p:tgtEl>
                                          <p:spTgt spid="8"/>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heel(1)">
                                      <p:cBhvr>
                                        <p:cTn id="29" dur="500"/>
                                        <p:tgtEl>
                                          <p:spTgt spid="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wipe(left)">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heel(1)">
                                      <p:cBhvr>
                                        <p:cTn id="38" dur="500"/>
                                        <p:tgtEl>
                                          <p:spTgt spid="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wipe(left)">
                                      <p:cBhvr>
                                        <p:cTn id="42" dur="500"/>
                                        <p:tgtEl>
                                          <p:spTgt spid="2">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500"/>
                                        <p:tgtEl>
                                          <p:spTgt spid="1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8"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heel(8)">
                                      <p:cBhvr>
                                        <p:cTn id="56" dur="500"/>
                                        <p:tgtEl>
                                          <p:spTgt spid="17"/>
                                        </p:tgtEl>
                                      </p:cBhvr>
                                    </p:animEffect>
                                  </p:childTnLst>
                                </p:cTn>
                              </p:par>
                            </p:childTnLst>
                          </p:cTn>
                        </p:par>
                        <p:par>
                          <p:cTn id="57" fill="hold">
                            <p:stCondLst>
                              <p:cond delay="500"/>
                            </p:stCondLst>
                            <p:childTnLst>
                              <p:par>
                                <p:cTn id="58" presetID="21" presetClass="entr" presetSubtype="1"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heel(1)">
                                      <p:cBhvr>
                                        <p:cTn id="60" dur="500"/>
                                        <p:tgtEl>
                                          <p:spTgt spid="12"/>
                                        </p:tgtEl>
                                      </p:cBhvr>
                                    </p:animEffect>
                                  </p:childTnLst>
                                </p:cTn>
                              </p:par>
                            </p:childTnLst>
                          </p:cTn>
                        </p:par>
                        <p:par>
                          <p:cTn id="61" fill="hold">
                            <p:stCondLst>
                              <p:cond delay="1000"/>
                            </p:stCondLst>
                            <p:childTnLst>
                              <p:par>
                                <p:cTn id="62" presetID="22" presetClass="entr" presetSubtype="8" fill="hold" grpId="0" nodeType="afterEffect">
                                  <p:stCondLst>
                                    <p:cond delay="0"/>
                                  </p:stCondLst>
                                  <p:childTnLst>
                                    <p:set>
                                      <p:cBhvr>
                                        <p:cTn id="63" dur="1" fill="hold">
                                          <p:stCondLst>
                                            <p:cond delay="0"/>
                                          </p:stCondLst>
                                        </p:cTn>
                                        <p:tgtEl>
                                          <p:spTgt spid="2">
                                            <p:txEl>
                                              <p:pRg st="5" end="5"/>
                                            </p:txEl>
                                          </p:spTgt>
                                        </p:tgtEl>
                                        <p:attrNameLst>
                                          <p:attrName>style.visibility</p:attrName>
                                        </p:attrNameLst>
                                      </p:cBhvr>
                                      <p:to>
                                        <p:strVal val="visible"/>
                                      </p:to>
                                    </p:set>
                                    <p:animEffect transition="in" filter="wipe(left)">
                                      <p:cBhvr>
                                        <p:cTn id="64" dur="500"/>
                                        <p:tgtEl>
                                          <p:spTgt spid="2">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1" presetClass="entr" presetSubtype="8"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heel(8)">
                                      <p:cBhvr>
                                        <p:cTn id="69" dur="500"/>
                                        <p:tgtEl>
                                          <p:spTgt spid="19"/>
                                        </p:tgtEl>
                                      </p:cBhvr>
                                    </p:animEffect>
                                  </p:childTnLst>
                                </p:cTn>
                              </p:par>
                            </p:childTnLst>
                          </p:cTn>
                        </p:par>
                        <p:par>
                          <p:cTn id="70" fill="hold">
                            <p:stCondLst>
                              <p:cond delay="500"/>
                            </p:stCondLst>
                            <p:childTnLst>
                              <p:par>
                                <p:cTn id="71" presetID="21" presetClass="entr" presetSubtype="1" fill="hold"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wheel(1)">
                                      <p:cBhvr>
                                        <p:cTn id="73" dur="500"/>
                                        <p:tgtEl>
                                          <p:spTgt spid="9"/>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2">
                                            <p:txEl>
                                              <p:pRg st="6" end="6"/>
                                            </p:txEl>
                                          </p:spTgt>
                                        </p:tgtEl>
                                        <p:attrNameLst>
                                          <p:attrName>style.visibility</p:attrName>
                                        </p:attrNameLst>
                                      </p:cBhvr>
                                      <p:to>
                                        <p:strVal val="visible"/>
                                      </p:to>
                                    </p:set>
                                    <p:animEffect transition="in" filter="wipe(left)">
                                      <p:cBhvr>
                                        <p:cTn id="77" dur="500"/>
                                        <p:tgtEl>
                                          <p:spTgt spid="2">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1" presetClass="entr" presetSubtype="1"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heel(1)">
                                      <p:cBhvr>
                                        <p:cTn id="82" dur="500"/>
                                        <p:tgtEl>
                                          <p:spTgt spid="10"/>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7" end="7"/>
                                            </p:txEl>
                                          </p:spTgt>
                                        </p:tgtEl>
                                        <p:attrNameLst>
                                          <p:attrName>style.visibility</p:attrName>
                                        </p:attrNameLst>
                                      </p:cBhvr>
                                      <p:to>
                                        <p:strVal val="visible"/>
                                      </p:to>
                                    </p:set>
                                    <p:animEffect transition="in" filter="wipe(left)">
                                      <p:cBhvr>
                                        <p:cTn id="86" dur="500"/>
                                        <p:tgtEl>
                                          <p:spTgt spid="2">
                                            <p:txEl>
                                              <p:pRg st="7" end="7"/>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1" presetClass="entr" presetSubtype="1" fill="hold" nodeType="click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wheel(1)">
                                      <p:cBhvr>
                                        <p:cTn id="91" dur="500"/>
                                        <p:tgtEl>
                                          <p:spTgt spid="11"/>
                                        </p:tgtEl>
                                      </p:cBhvr>
                                    </p:animEffect>
                                  </p:childTnLst>
                                </p:cTn>
                              </p:par>
                            </p:childTnLst>
                          </p:cTn>
                        </p:par>
                        <p:par>
                          <p:cTn id="92" fill="hold">
                            <p:stCondLst>
                              <p:cond delay="500"/>
                            </p:stCondLst>
                            <p:childTnLst>
                              <p:par>
                                <p:cTn id="93" presetID="22" presetClass="entr" presetSubtype="8" fill="hold" grpId="0" nodeType="afterEffect">
                                  <p:stCondLst>
                                    <p:cond delay="0"/>
                                  </p:stCondLst>
                                  <p:childTnLst>
                                    <p:set>
                                      <p:cBhvr>
                                        <p:cTn id="94" dur="1" fill="hold">
                                          <p:stCondLst>
                                            <p:cond delay="0"/>
                                          </p:stCondLst>
                                        </p:cTn>
                                        <p:tgtEl>
                                          <p:spTgt spid="2">
                                            <p:txEl>
                                              <p:pRg st="8" end="8"/>
                                            </p:txEl>
                                          </p:spTgt>
                                        </p:tgtEl>
                                        <p:attrNameLst>
                                          <p:attrName>style.visibility</p:attrName>
                                        </p:attrNameLst>
                                      </p:cBhvr>
                                      <p:to>
                                        <p:strVal val="visible"/>
                                      </p:to>
                                    </p:set>
                                    <p:animEffect transition="in" filter="wipe(left)">
                                      <p:cBhvr>
                                        <p:cTn id="9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4964989" y="623275"/>
            <a:ext cx="6581837" cy="5607882"/>
          </a:xfrm>
          <a:prstGeom prst="rect">
            <a:avLst/>
          </a:prstGeom>
          <a:solidFill>
            <a:schemeClr val="accent6">
              <a:lumMod val="40000"/>
              <a:lumOff val="60000"/>
            </a:schemeClr>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uadroTexto 4">
            <a:extLst>
              <a:ext uri="{FF2B5EF4-FFF2-40B4-BE49-F238E27FC236}">
                <a16:creationId xmlns:a16="http://schemas.microsoft.com/office/drawing/2014/main" id="{FC7E140A-8B9D-54D5-C0CA-5176178D7E18}"/>
              </a:ext>
            </a:extLst>
          </p:cNvPr>
          <p:cNvSpPr txBox="1"/>
          <p:nvPr/>
        </p:nvSpPr>
        <p:spPr>
          <a:xfrm>
            <a:off x="5172550" y="866101"/>
            <a:ext cx="5751723" cy="3785652"/>
          </a:xfrm>
          <a:prstGeom prst="rect">
            <a:avLst/>
          </a:prstGeom>
          <a:noFill/>
        </p:spPr>
        <p:txBody>
          <a:bodyPr wrap="square" rtlCol="0">
            <a:spAutoFit/>
          </a:bodyPr>
          <a:lstStyle/>
          <a:p>
            <a:pPr algn="ctr"/>
            <a:r>
              <a:rPr lang="es-ES" sz="6000" b="1" dirty="0">
                <a:ln w="6600">
                  <a:solidFill>
                    <a:srgbClr val="E13B44"/>
                  </a:solidFill>
                  <a:prstDash val="solid"/>
                </a:ln>
                <a:solidFill>
                  <a:srgbClr val="FFC000"/>
                </a:solidFill>
                <a:effectLst>
                  <a:outerShdw dist="38100" dir="2700000" algn="tl" rotWithShape="0">
                    <a:schemeClr val="tx1"/>
                  </a:outerShdw>
                </a:effectLst>
              </a:rPr>
              <a:t>¿Qué dos libros son imprescindibles en la educación?</a:t>
            </a:r>
          </a:p>
        </p:txBody>
      </p:sp>
      <p:pic>
        <p:nvPicPr>
          <p:cNvPr id="3" name="Imagen 2" descr="Mano de una persona&#10;&#10;Descripción generada automáticamente con confianza media">
            <a:extLst>
              <a:ext uri="{FF2B5EF4-FFF2-40B4-BE49-F238E27FC236}">
                <a16:creationId xmlns:a16="http://schemas.microsoft.com/office/drawing/2014/main" id="{A543708D-9E60-E3FA-B200-D3C56E292707}"/>
              </a:ext>
            </a:extLst>
          </p:cNvPr>
          <p:cNvPicPr>
            <a:picLocks noChangeAspect="1"/>
          </p:cNvPicPr>
          <p:nvPr/>
        </p:nvPicPr>
        <p:blipFill rotWithShape="1">
          <a:blip r:embed="rId2">
            <a:extLst>
              <a:ext uri="{28A0092B-C50C-407E-A947-70E740481C1C}">
                <a14:useLocalDpi xmlns:a14="http://schemas.microsoft.com/office/drawing/2010/main" val="0"/>
              </a:ext>
            </a:extLst>
          </a:blip>
          <a:srcRect t="12208"/>
          <a:stretch/>
        </p:blipFill>
        <p:spPr>
          <a:xfrm>
            <a:off x="323440" y="623275"/>
            <a:ext cx="4318109" cy="2843201"/>
          </a:xfrm>
          <a:prstGeom prst="rect">
            <a:avLst/>
          </a:prstGeom>
        </p:spPr>
      </p:pic>
      <p:pic>
        <p:nvPicPr>
          <p:cNvPr id="7" name="Imagen 6" descr="Una oveja en un lago&#10;&#10;Descripción generada automáticamente">
            <a:extLst>
              <a:ext uri="{FF2B5EF4-FFF2-40B4-BE49-F238E27FC236}">
                <a16:creationId xmlns:a16="http://schemas.microsoft.com/office/drawing/2014/main" id="{D679C0E5-1277-E304-7540-27A881D8680E}"/>
              </a:ext>
            </a:extLst>
          </p:cNvPr>
          <p:cNvPicPr>
            <a:picLocks noChangeAspect="1"/>
          </p:cNvPicPr>
          <p:nvPr/>
        </p:nvPicPr>
        <p:blipFill rotWithShape="1">
          <a:blip r:embed="rId3">
            <a:extLst>
              <a:ext uri="{28A0092B-C50C-407E-A947-70E740481C1C}">
                <a14:useLocalDpi xmlns:a14="http://schemas.microsoft.com/office/drawing/2010/main" val="0"/>
              </a:ext>
            </a:extLst>
          </a:blip>
          <a:srcRect l="4026" r="4026"/>
          <a:stretch/>
        </p:blipFill>
        <p:spPr>
          <a:xfrm>
            <a:off x="330627" y="3589506"/>
            <a:ext cx="4318109" cy="2641651"/>
          </a:xfrm>
          <a:prstGeom prst="rect">
            <a:avLst/>
          </a:prstGeom>
        </p:spPr>
      </p:pic>
    </p:spTree>
    <p:extLst>
      <p:ext uri="{BB962C8B-B14F-4D97-AF65-F5344CB8AC3E}">
        <p14:creationId xmlns:p14="http://schemas.microsoft.com/office/powerpoint/2010/main" val="192423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4" presetClass="emph" presetSubtype="0" fill="hold" grpId="1" nodeType="withEffect">
                                  <p:stCondLst>
                                    <p:cond delay="0"/>
                                  </p:stCondLst>
                                  <p:iterate type="lt">
                                    <p:tmPct val="10000"/>
                                  </p:iterate>
                                  <p:childTnLst>
                                    <p:animMotion origin="layout" path="M 0.0 0.0 L 0.0 -0.07213" pathEditMode="relative" ptsTypes="">
                                      <p:cBhvr>
                                        <p:cTn id="9" dur="250" accel="50000" decel="50000" autoRev="1" fill="hold">
                                          <p:stCondLst>
                                            <p:cond delay="0"/>
                                          </p:stCondLst>
                                        </p:cTn>
                                        <p:tgtEl>
                                          <p:spTgt spid="5"/>
                                        </p:tgtEl>
                                        <p:attrNameLst>
                                          <p:attrName>ppt_x</p:attrName>
                                          <p:attrName>ppt_y</p:attrName>
                                        </p:attrNameLst>
                                      </p:cBhvr>
                                    </p:animMotion>
                                    <p:animRot by="1500000">
                                      <p:cBhvr>
                                        <p:cTn id="10" dur="125" fill="hold">
                                          <p:stCondLst>
                                            <p:cond delay="0"/>
                                          </p:stCondLst>
                                        </p:cTn>
                                        <p:tgtEl>
                                          <p:spTgt spid="5"/>
                                        </p:tgtEl>
                                        <p:attrNameLst>
                                          <p:attrName>r</p:attrName>
                                        </p:attrNameLst>
                                      </p:cBhvr>
                                    </p:animRot>
                                    <p:animRot by="-1500000">
                                      <p:cBhvr>
                                        <p:cTn id="11" dur="125" fill="hold">
                                          <p:stCondLst>
                                            <p:cond delay="125"/>
                                          </p:stCondLst>
                                        </p:cTn>
                                        <p:tgtEl>
                                          <p:spTgt spid="5"/>
                                        </p:tgtEl>
                                        <p:attrNameLst>
                                          <p:attrName>r</p:attrName>
                                        </p:attrNameLst>
                                      </p:cBhvr>
                                    </p:animRot>
                                    <p:animRot by="-1500000">
                                      <p:cBhvr>
                                        <p:cTn id="12" dur="125" fill="hold">
                                          <p:stCondLst>
                                            <p:cond delay="250"/>
                                          </p:stCondLst>
                                        </p:cTn>
                                        <p:tgtEl>
                                          <p:spTgt spid="5"/>
                                        </p:tgtEl>
                                        <p:attrNameLst>
                                          <p:attrName>r</p:attrName>
                                        </p:attrNameLst>
                                      </p:cBhvr>
                                    </p:animRot>
                                    <p:animRot by="1500000">
                                      <p:cBhvr>
                                        <p:cTn id="13"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3599</TotalTime>
  <Words>10797</Words>
  <Application>Microsoft Office PowerPoint</Application>
  <PresentationFormat>Panorámica</PresentationFormat>
  <Paragraphs>282</Paragraphs>
  <Slides>46</Slides>
  <Notes>11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46</vt:i4>
      </vt:variant>
    </vt:vector>
  </HeadingPairs>
  <TitlesOfParts>
    <vt:vector size="52" baseType="lpstr">
      <vt:lpstr>Arial</vt:lpstr>
      <vt:lpstr>Calibri</vt:lpstr>
      <vt:lpstr>Calibri Light</vt:lpstr>
      <vt:lpstr>Comic Sans MS</vt:lpstr>
      <vt:lpstr>NimbusRomNo9L-Regu</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380</cp:revision>
  <dcterms:created xsi:type="dcterms:W3CDTF">2023-04-21T18:29:57Z</dcterms:created>
  <dcterms:modified xsi:type="dcterms:W3CDTF">2023-05-05T20:01:57Z</dcterms:modified>
</cp:coreProperties>
</file>