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3"/>
  </p:notesMasterIdLst>
  <p:sldIdLst>
    <p:sldId id="318" r:id="rId2"/>
    <p:sldId id="319" r:id="rId3"/>
    <p:sldId id="359" r:id="rId4"/>
    <p:sldId id="327" r:id="rId5"/>
    <p:sldId id="328" r:id="rId6"/>
    <p:sldId id="329" r:id="rId7"/>
    <p:sldId id="330" r:id="rId8"/>
    <p:sldId id="331" r:id="rId9"/>
    <p:sldId id="332" r:id="rId10"/>
    <p:sldId id="335" r:id="rId11"/>
    <p:sldId id="337" r:id="rId12"/>
    <p:sldId id="334" r:id="rId13"/>
    <p:sldId id="338" r:id="rId14"/>
    <p:sldId id="340" r:id="rId15"/>
    <p:sldId id="341" r:id="rId16"/>
    <p:sldId id="342" r:id="rId17"/>
    <p:sldId id="343" r:id="rId18"/>
    <p:sldId id="344" r:id="rId19"/>
    <p:sldId id="345" r:id="rId20"/>
    <p:sldId id="346" r:id="rId21"/>
    <p:sldId id="362" r:id="rId22"/>
    <p:sldId id="347" r:id="rId23"/>
    <p:sldId id="348" r:id="rId24"/>
    <p:sldId id="350" r:id="rId25"/>
    <p:sldId id="363" r:id="rId26"/>
    <p:sldId id="352" r:id="rId27"/>
    <p:sldId id="353" r:id="rId28"/>
    <p:sldId id="354" r:id="rId29"/>
    <p:sldId id="355" r:id="rId30"/>
    <p:sldId id="356" r:id="rId31"/>
    <p:sldId id="326" r:id="rId32"/>
  </p:sldIdLst>
  <p:sldSz cx="12192000" cy="6858000"/>
  <p:notesSz cx="6858000" cy="9144000"/>
  <p:embeddedFontLst>
    <p:embeddedFont>
      <p:font typeface="Abadi" panose="020B0604020104020204" pitchFamily="34" charset="0"/>
      <p:regular r:id="rId34"/>
    </p:embeddedFont>
    <p:embeddedFont>
      <p:font typeface="AireBoldPro" panose="02000000000000000000" pitchFamily="50" charset="0"/>
      <p:regular r:id="rId35"/>
    </p:embeddedFont>
    <p:embeddedFont>
      <p:font typeface="Calibri" panose="020F0502020204030204" pitchFamily="34" charset="0"/>
      <p:regular r:id="rId36"/>
      <p:bold r:id="rId37"/>
      <p:italic r:id="rId38"/>
      <p:boldItalic r:id="rId39"/>
    </p:embeddedFont>
    <p:embeddedFont>
      <p:font typeface="Calibri Light" panose="020F0302020204030204" pitchFamily="34" charset="0"/>
      <p:regular r:id="rId40"/>
      <p:italic r:id="rId41"/>
    </p:embeddedFont>
    <p:embeddedFont>
      <p:font typeface="Tempus Sans ITC" panose="04020404030D07020202" pitchFamily="82" charset="0"/>
      <p:regular r:id="rId4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CA22"/>
    <a:srgbClr val="09B6C6"/>
    <a:srgbClr val="C41707"/>
    <a:srgbClr val="0CCB83"/>
    <a:srgbClr val="0C72CB"/>
    <a:srgbClr val="8A09C6"/>
    <a:srgbClr val="CB1B0C"/>
    <a:srgbClr val="CBA30C"/>
    <a:srgbClr val="CB0C9E"/>
    <a:srgbClr val="C09B0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341" autoAdjust="0"/>
    <p:restoredTop sz="96240" autoAdjust="0"/>
  </p:normalViewPr>
  <p:slideViewPr>
    <p:cSldViewPr snapToGrid="0">
      <p:cViewPr varScale="1">
        <p:scale>
          <a:sx n="101" d="100"/>
          <a:sy n="101" d="100"/>
        </p:scale>
        <p:origin x="126" y="2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8.fntdata"/></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40BBD4-1846-4E7F-9C34-F3A3FF69DF82}" type="doc">
      <dgm:prSet loTypeId="urn:microsoft.com/office/officeart/2005/8/layout/vList3" loCatId="list" qsTypeId="urn:microsoft.com/office/officeart/2005/8/quickstyle/simple5" qsCatId="simple" csTypeId="urn:microsoft.com/office/officeart/2005/8/colors/colorful1" csCatId="colorful" phldr="1"/>
      <dgm:spPr/>
      <dgm:t>
        <a:bodyPr/>
        <a:lstStyle/>
        <a:p>
          <a:endParaRPr lang="es-ES"/>
        </a:p>
      </dgm:t>
    </dgm:pt>
    <dgm:pt modelId="{3706D7C9-3BBA-4C47-B864-3EE46C973DFE}">
      <dgm:prSet custT="1">
        <dgm:style>
          <a:lnRef idx="1">
            <a:schemeClr val="accent1"/>
          </a:lnRef>
          <a:fillRef idx="2">
            <a:schemeClr val="accent1"/>
          </a:fillRef>
          <a:effectRef idx="1">
            <a:schemeClr val="accent1"/>
          </a:effectRef>
          <a:fontRef idx="minor">
            <a:schemeClr val="dk1"/>
          </a:fontRef>
        </dgm:style>
      </dgm:prSet>
      <dgm:spPr>
        <a:ln>
          <a:solidFill>
            <a:schemeClr val="tx1"/>
          </a:solidFill>
        </a:ln>
        <a:effectLst>
          <a:outerShdw blurRad="50800" dist="38100" dir="2700000" algn="tl" rotWithShape="0">
            <a:prstClr val="black">
              <a:alpha val="40000"/>
            </a:prstClr>
          </a:outerShdw>
        </a:effectLst>
      </dgm:spPr>
      <dgm:t>
        <a:bodyPr lIns="468000"/>
        <a:lstStyle/>
        <a:p>
          <a:pPr algn="l"/>
          <a:r>
            <a:rPr lang="es-ES" sz="1800" b="1" dirty="0">
              <a:solidFill>
                <a:schemeClr val="tx1"/>
              </a:solidFill>
            </a:rPr>
            <a:t>Por la indulgencia o la autoridad férrea.</a:t>
          </a:r>
          <a:endParaRPr lang="es-ES" sz="1800" dirty="0">
            <a:solidFill>
              <a:schemeClr val="tx1"/>
            </a:solidFill>
          </a:endParaRPr>
        </a:p>
      </dgm:t>
    </dgm:pt>
    <dgm:pt modelId="{0C0A1803-C612-4671-8454-9F78F23C4BCF}" type="parTrans" cxnId="{E78E06D1-2044-4E21-9B5E-6E3D6E54E9AF}">
      <dgm:prSet/>
      <dgm:spPr/>
      <dgm:t>
        <a:bodyPr/>
        <a:lstStyle/>
        <a:p>
          <a:endParaRPr lang="es-ES" sz="1800">
            <a:solidFill>
              <a:schemeClr val="tx1"/>
            </a:solidFill>
          </a:endParaRPr>
        </a:p>
      </dgm:t>
    </dgm:pt>
    <dgm:pt modelId="{8BCFA7B9-F988-48B9-8B94-DA7142CE402C}" type="sibTrans" cxnId="{E78E06D1-2044-4E21-9B5E-6E3D6E54E9AF}">
      <dgm:prSet/>
      <dgm:spPr/>
      <dgm:t>
        <a:bodyPr/>
        <a:lstStyle/>
        <a:p>
          <a:endParaRPr lang="es-ES" sz="1800">
            <a:solidFill>
              <a:schemeClr val="tx1"/>
            </a:solidFill>
          </a:endParaRPr>
        </a:p>
      </dgm:t>
    </dgm:pt>
    <dgm:pt modelId="{1F22EAF4-2A11-47ED-82F3-3AE7A8942E57}">
      <dgm:prSet custT="1">
        <dgm:style>
          <a:lnRef idx="1">
            <a:schemeClr val="accent3"/>
          </a:lnRef>
          <a:fillRef idx="2">
            <a:schemeClr val="accent3"/>
          </a:fillRef>
          <a:effectRef idx="1">
            <a:schemeClr val="accent3"/>
          </a:effectRef>
          <a:fontRef idx="minor">
            <a:schemeClr val="dk1"/>
          </a:fontRef>
        </dgm:style>
      </dgm:prSet>
      <dgm:spPr>
        <a:ln>
          <a:solidFill>
            <a:schemeClr val="tx1"/>
          </a:solidFill>
        </a:ln>
        <a:effectLst>
          <a:outerShdw blurRad="50800" dist="38100" dir="2700000" algn="tl" rotWithShape="0">
            <a:prstClr val="black">
              <a:alpha val="40000"/>
            </a:prstClr>
          </a:outerShdw>
        </a:effectLst>
      </dgm:spPr>
      <dgm:t>
        <a:bodyPr lIns="468000"/>
        <a:lstStyle/>
        <a:p>
          <a:pPr algn="l"/>
          <a:r>
            <a:rPr lang="es-ES" sz="1800" b="1" dirty="0">
              <a:solidFill>
                <a:schemeClr val="tx1"/>
              </a:solidFill>
            </a:rPr>
            <a:t>Por el fracaso en educar para Dios</a:t>
          </a:r>
          <a:endParaRPr lang="es-ES" sz="1800" dirty="0">
            <a:solidFill>
              <a:schemeClr val="tx1"/>
            </a:solidFill>
          </a:endParaRPr>
        </a:p>
      </dgm:t>
    </dgm:pt>
    <dgm:pt modelId="{83A5DB3F-AF3B-466A-90C6-61016ED9CF8B}" type="parTrans" cxnId="{38164C46-95F0-4947-8199-CEFCC63245CA}">
      <dgm:prSet/>
      <dgm:spPr/>
      <dgm:t>
        <a:bodyPr/>
        <a:lstStyle/>
        <a:p>
          <a:endParaRPr lang="es-ES" sz="1800">
            <a:solidFill>
              <a:schemeClr val="tx1"/>
            </a:solidFill>
          </a:endParaRPr>
        </a:p>
      </dgm:t>
    </dgm:pt>
    <dgm:pt modelId="{A64F64CD-6074-4D1F-8C1E-60137C55D2D1}" type="sibTrans" cxnId="{38164C46-95F0-4947-8199-CEFCC63245CA}">
      <dgm:prSet/>
      <dgm:spPr/>
      <dgm:t>
        <a:bodyPr/>
        <a:lstStyle/>
        <a:p>
          <a:endParaRPr lang="es-ES" sz="1800">
            <a:solidFill>
              <a:schemeClr val="tx1"/>
            </a:solidFill>
          </a:endParaRPr>
        </a:p>
      </dgm:t>
    </dgm:pt>
    <dgm:pt modelId="{4ABF25AE-9D1E-4156-9D84-FB06BD558904}">
      <dgm:prSet custT="1">
        <dgm:style>
          <a:lnRef idx="1">
            <a:schemeClr val="accent4"/>
          </a:lnRef>
          <a:fillRef idx="2">
            <a:schemeClr val="accent4"/>
          </a:fillRef>
          <a:effectRef idx="1">
            <a:schemeClr val="accent4"/>
          </a:effectRef>
          <a:fontRef idx="minor">
            <a:schemeClr val="dk1"/>
          </a:fontRef>
        </dgm:style>
      </dgm:prSet>
      <dgm:spPr>
        <a:ln>
          <a:solidFill>
            <a:schemeClr val="tx1"/>
          </a:solidFill>
        </a:ln>
        <a:effectLst>
          <a:outerShdw blurRad="50800" dist="38100" dir="2700000" algn="tl" rotWithShape="0">
            <a:prstClr val="black">
              <a:alpha val="40000"/>
            </a:prstClr>
          </a:outerShdw>
        </a:effectLst>
      </dgm:spPr>
      <dgm:t>
        <a:bodyPr lIns="468000"/>
        <a:lstStyle/>
        <a:p>
          <a:pPr algn="l"/>
          <a:r>
            <a:rPr lang="es-ES" sz="1800" b="1" dirty="0">
              <a:solidFill>
                <a:schemeClr val="tx1"/>
              </a:solidFill>
            </a:rPr>
            <a:t>Por la negligencia que juguetea con el pecado</a:t>
          </a:r>
          <a:endParaRPr lang="es-ES" sz="1800" dirty="0">
            <a:solidFill>
              <a:schemeClr val="tx1"/>
            </a:solidFill>
          </a:endParaRPr>
        </a:p>
      </dgm:t>
    </dgm:pt>
    <dgm:pt modelId="{F2ECD1D8-EED3-4687-85DF-82C34FC1A0A6}" type="parTrans" cxnId="{F37BDB04-8829-412D-B6A7-988174AF0155}">
      <dgm:prSet/>
      <dgm:spPr/>
      <dgm:t>
        <a:bodyPr/>
        <a:lstStyle/>
        <a:p>
          <a:endParaRPr lang="es-ES" sz="1800">
            <a:solidFill>
              <a:schemeClr val="tx1"/>
            </a:solidFill>
          </a:endParaRPr>
        </a:p>
      </dgm:t>
    </dgm:pt>
    <dgm:pt modelId="{823A2909-3165-49B2-8F70-8D30C99E45A1}" type="sibTrans" cxnId="{F37BDB04-8829-412D-B6A7-988174AF0155}">
      <dgm:prSet/>
      <dgm:spPr/>
      <dgm:t>
        <a:bodyPr/>
        <a:lstStyle/>
        <a:p>
          <a:endParaRPr lang="es-ES" sz="1800">
            <a:solidFill>
              <a:schemeClr val="tx1"/>
            </a:solidFill>
          </a:endParaRPr>
        </a:p>
      </dgm:t>
    </dgm:pt>
    <dgm:pt modelId="{E8B9970D-CE43-41DC-9B05-D290870293C2}">
      <dgm:prSet custT="1">
        <dgm:style>
          <a:lnRef idx="1">
            <a:schemeClr val="accent5"/>
          </a:lnRef>
          <a:fillRef idx="2">
            <a:schemeClr val="accent5"/>
          </a:fillRef>
          <a:effectRef idx="1">
            <a:schemeClr val="accent5"/>
          </a:effectRef>
          <a:fontRef idx="minor">
            <a:schemeClr val="dk1"/>
          </a:fontRef>
        </dgm:style>
      </dgm:prSet>
      <dgm:spPr>
        <a:ln>
          <a:solidFill>
            <a:schemeClr val="tx1"/>
          </a:solidFill>
        </a:ln>
        <a:effectLst>
          <a:outerShdw blurRad="50800" dist="38100" dir="2700000" algn="tl" rotWithShape="0">
            <a:prstClr val="black">
              <a:alpha val="40000"/>
            </a:prstClr>
          </a:outerShdw>
        </a:effectLst>
      </dgm:spPr>
      <dgm:t>
        <a:bodyPr lIns="468000"/>
        <a:lstStyle/>
        <a:p>
          <a:pPr algn="l"/>
          <a:r>
            <a:rPr lang="es-ES" sz="1800" b="1" dirty="0">
              <a:solidFill>
                <a:schemeClr val="tx1"/>
              </a:solidFill>
            </a:rPr>
            <a:t>Por la falta de sujeción</a:t>
          </a:r>
          <a:endParaRPr lang="es-ES" sz="1800" dirty="0">
            <a:solidFill>
              <a:schemeClr val="tx1"/>
            </a:solidFill>
          </a:endParaRPr>
        </a:p>
      </dgm:t>
    </dgm:pt>
    <dgm:pt modelId="{10507434-68F7-44CF-AFD5-166AEF84CBD7}" type="parTrans" cxnId="{05D15CED-DF49-4614-918D-844AE09B3213}">
      <dgm:prSet/>
      <dgm:spPr/>
      <dgm:t>
        <a:bodyPr/>
        <a:lstStyle/>
        <a:p>
          <a:endParaRPr lang="es-ES" sz="1800">
            <a:solidFill>
              <a:schemeClr val="tx1"/>
            </a:solidFill>
          </a:endParaRPr>
        </a:p>
      </dgm:t>
    </dgm:pt>
    <dgm:pt modelId="{DCF3EDDE-0B1F-4F6E-8503-6012C915F068}" type="sibTrans" cxnId="{05D15CED-DF49-4614-918D-844AE09B3213}">
      <dgm:prSet/>
      <dgm:spPr/>
      <dgm:t>
        <a:bodyPr/>
        <a:lstStyle/>
        <a:p>
          <a:endParaRPr lang="es-ES" sz="1800">
            <a:solidFill>
              <a:schemeClr val="tx1"/>
            </a:solidFill>
          </a:endParaRPr>
        </a:p>
      </dgm:t>
    </dgm:pt>
    <dgm:pt modelId="{02857C7E-F642-4142-9E46-0305B79529A7}">
      <dgm:prSet custT="1">
        <dgm:style>
          <a:lnRef idx="1">
            <a:schemeClr val="accent6"/>
          </a:lnRef>
          <a:fillRef idx="2">
            <a:schemeClr val="accent6"/>
          </a:fillRef>
          <a:effectRef idx="1">
            <a:schemeClr val="accent6"/>
          </a:effectRef>
          <a:fontRef idx="minor">
            <a:schemeClr val="dk1"/>
          </a:fontRef>
        </dgm:style>
      </dgm:prSet>
      <dgm:spPr>
        <a:ln>
          <a:solidFill>
            <a:schemeClr val="tx1"/>
          </a:solidFill>
        </a:ln>
        <a:effectLst>
          <a:outerShdw blurRad="50800" dist="38100" dir="2700000" algn="tl" rotWithShape="0">
            <a:prstClr val="black">
              <a:alpha val="40000"/>
            </a:prstClr>
          </a:outerShdw>
        </a:effectLst>
      </dgm:spPr>
      <dgm:t>
        <a:bodyPr lIns="468000"/>
        <a:lstStyle/>
        <a:p>
          <a:pPr algn="l"/>
          <a:r>
            <a:rPr lang="es-ES" sz="1800" b="1">
              <a:solidFill>
                <a:schemeClr val="tx1"/>
              </a:solidFill>
            </a:rPr>
            <a:t>Por pasar por alto errores clamorosos</a:t>
          </a:r>
          <a:endParaRPr lang="es-ES" sz="1800">
            <a:solidFill>
              <a:schemeClr val="tx1"/>
            </a:solidFill>
          </a:endParaRPr>
        </a:p>
      </dgm:t>
    </dgm:pt>
    <dgm:pt modelId="{68A97D4F-8B44-4BA0-BE24-CB18DE55A40C}" type="parTrans" cxnId="{E4E22FD2-2B20-430F-9B8F-89D02C6F6460}">
      <dgm:prSet/>
      <dgm:spPr/>
      <dgm:t>
        <a:bodyPr/>
        <a:lstStyle/>
        <a:p>
          <a:endParaRPr lang="es-ES" sz="1800">
            <a:solidFill>
              <a:schemeClr val="tx1"/>
            </a:solidFill>
          </a:endParaRPr>
        </a:p>
      </dgm:t>
    </dgm:pt>
    <dgm:pt modelId="{92592874-8D43-4800-96B0-06441CEA671A}" type="sibTrans" cxnId="{E4E22FD2-2B20-430F-9B8F-89D02C6F6460}">
      <dgm:prSet/>
      <dgm:spPr/>
      <dgm:t>
        <a:bodyPr/>
        <a:lstStyle/>
        <a:p>
          <a:endParaRPr lang="es-ES" sz="1800">
            <a:solidFill>
              <a:schemeClr val="tx1"/>
            </a:solidFill>
          </a:endParaRPr>
        </a:p>
      </dgm:t>
    </dgm:pt>
    <dgm:pt modelId="{CCA3D201-85F4-4E65-A904-8FB0E53A6F76}">
      <dgm:prSet custT="1">
        <dgm:style>
          <a:lnRef idx="1">
            <a:schemeClr val="accent3"/>
          </a:lnRef>
          <a:fillRef idx="2">
            <a:schemeClr val="accent3"/>
          </a:fillRef>
          <a:effectRef idx="1">
            <a:schemeClr val="accent3"/>
          </a:effectRef>
          <a:fontRef idx="minor">
            <a:schemeClr val="dk1"/>
          </a:fontRef>
        </dgm:style>
      </dgm:prSet>
      <dgm:spPr>
        <a:solidFill>
          <a:srgbClr val="BDF9BD"/>
        </a:solidFill>
        <a:ln>
          <a:solidFill>
            <a:schemeClr val="tx1"/>
          </a:solidFill>
        </a:ln>
        <a:effectLst>
          <a:outerShdw blurRad="50800" dist="38100" dir="2700000" algn="tl" rotWithShape="0">
            <a:prstClr val="black">
              <a:alpha val="40000"/>
            </a:prstClr>
          </a:outerShdw>
        </a:effectLst>
      </dgm:spPr>
      <dgm:t>
        <a:bodyPr spcFirstLastPara="0" vert="horz" wrap="square" lIns="468000" tIns="68580" rIns="128016" bIns="68580" numCol="1" spcCol="1270" anchor="ctr" anchorCtr="0"/>
        <a:lstStyle/>
        <a:p>
          <a:pPr marL="0" lvl="0" indent="0" algn="l" defTabSz="800100">
            <a:lnSpc>
              <a:spcPct val="90000"/>
            </a:lnSpc>
            <a:spcBef>
              <a:spcPct val="0"/>
            </a:spcBef>
            <a:spcAft>
              <a:spcPct val="35000"/>
            </a:spcAft>
            <a:buNone/>
          </a:pPr>
          <a:r>
            <a:rPr lang="es-ES" sz="1800" b="1" kern="1200">
              <a:solidFill>
                <a:srgbClr val="000000"/>
              </a:solidFill>
              <a:latin typeface="Calibri" panose="020F0502020204030204"/>
              <a:ea typeface="+mn-ea"/>
              <a:cs typeface="+mn-cs"/>
            </a:rPr>
            <a:t>Por mimar y complacer a los hijos</a:t>
          </a:r>
        </a:p>
      </dgm:t>
    </dgm:pt>
    <dgm:pt modelId="{BF71EB65-A25D-4D5C-BD74-B52A670ADFC2}" type="parTrans" cxnId="{5144F0DC-20F0-4F84-9D30-8783F3F38B73}">
      <dgm:prSet/>
      <dgm:spPr/>
      <dgm:t>
        <a:bodyPr/>
        <a:lstStyle/>
        <a:p>
          <a:endParaRPr lang="es-ES" sz="1800">
            <a:solidFill>
              <a:schemeClr val="tx1"/>
            </a:solidFill>
          </a:endParaRPr>
        </a:p>
      </dgm:t>
    </dgm:pt>
    <dgm:pt modelId="{6AEB16AF-D68A-4FC1-ACD8-6F22DD7F3180}" type="sibTrans" cxnId="{5144F0DC-20F0-4F84-9D30-8783F3F38B73}">
      <dgm:prSet/>
      <dgm:spPr/>
      <dgm:t>
        <a:bodyPr/>
        <a:lstStyle/>
        <a:p>
          <a:endParaRPr lang="es-ES" sz="1800">
            <a:solidFill>
              <a:schemeClr val="tx1"/>
            </a:solidFill>
          </a:endParaRPr>
        </a:p>
      </dgm:t>
    </dgm:pt>
    <dgm:pt modelId="{3E5BDC5A-00CC-433B-984F-6D2E688A5AD2}">
      <dgm:prSet custT="1">
        <dgm:style>
          <a:lnRef idx="1">
            <a:schemeClr val="accent5"/>
          </a:lnRef>
          <a:fillRef idx="2">
            <a:schemeClr val="accent5"/>
          </a:fillRef>
          <a:effectRef idx="1">
            <a:schemeClr val="accent5"/>
          </a:effectRef>
          <a:fontRef idx="minor">
            <a:schemeClr val="dk1"/>
          </a:fontRef>
        </dgm:style>
      </dgm:prSet>
      <dgm:spPr>
        <a:solidFill>
          <a:srgbClr val="B9EDFF"/>
        </a:solidFill>
        <a:ln>
          <a:solidFill>
            <a:schemeClr val="tx1"/>
          </a:solidFill>
        </a:ln>
        <a:effectLst>
          <a:outerShdw blurRad="50800" dist="38100" dir="2700000" algn="tl" rotWithShape="0">
            <a:prstClr val="black">
              <a:alpha val="40000"/>
            </a:prstClr>
          </a:outerShdw>
        </a:effectLst>
      </dgm:spPr>
      <dgm:t>
        <a:bodyPr spcFirstLastPara="0" vert="horz" wrap="square" lIns="468000" tIns="68580" rIns="128016" bIns="68580" numCol="1" spcCol="1270" anchor="ctr" anchorCtr="0"/>
        <a:lstStyle/>
        <a:p>
          <a:pPr marL="0" lvl="0" indent="0" algn="l" defTabSz="800100">
            <a:lnSpc>
              <a:spcPct val="90000"/>
            </a:lnSpc>
            <a:spcBef>
              <a:spcPct val="0"/>
            </a:spcBef>
            <a:spcAft>
              <a:spcPct val="35000"/>
            </a:spcAft>
            <a:buNone/>
          </a:pPr>
          <a:r>
            <a:rPr lang="es-ES" sz="1800" b="1" kern="1200">
              <a:solidFill>
                <a:srgbClr val="000000"/>
              </a:solidFill>
              <a:latin typeface="Calibri" panose="020F0502020204030204"/>
              <a:ea typeface="+mn-ea"/>
              <a:cs typeface="+mn-cs"/>
            </a:rPr>
            <a:t>Por sembrar semillas de vanidad</a:t>
          </a:r>
        </a:p>
      </dgm:t>
    </dgm:pt>
    <dgm:pt modelId="{E8A4612B-EAAD-40FA-852E-2B71DD8B8314}" type="parTrans" cxnId="{42664BD5-5719-438A-80AC-19F144F1487E}">
      <dgm:prSet/>
      <dgm:spPr/>
      <dgm:t>
        <a:bodyPr/>
        <a:lstStyle/>
        <a:p>
          <a:endParaRPr lang="es-ES" sz="1800">
            <a:solidFill>
              <a:schemeClr val="tx1"/>
            </a:solidFill>
          </a:endParaRPr>
        </a:p>
      </dgm:t>
    </dgm:pt>
    <dgm:pt modelId="{C6E788EA-BB40-41D8-8361-1768DB76508E}" type="sibTrans" cxnId="{42664BD5-5719-438A-80AC-19F144F1487E}">
      <dgm:prSet/>
      <dgm:spPr/>
      <dgm:t>
        <a:bodyPr/>
        <a:lstStyle/>
        <a:p>
          <a:endParaRPr lang="es-ES" sz="1800">
            <a:solidFill>
              <a:schemeClr val="tx1"/>
            </a:solidFill>
          </a:endParaRPr>
        </a:p>
      </dgm:t>
    </dgm:pt>
    <dgm:pt modelId="{F5326A45-88C6-4D20-9279-ADD77AC8A55D}">
      <dgm:prSet custT="1">
        <dgm:style>
          <a:lnRef idx="1">
            <a:schemeClr val="accent5"/>
          </a:lnRef>
          <a:fillRef idx="2">
            <a:schemeClr val="accent5"/>
          </a:fillRef>
          <a:effectRef idx="1">
            <a:schemeClr val="accent5"/>
          </a:effectRef>
          <a:fontRef idx="minor">
            <a:schemeClr val="dk1"/>
          </a:fontRef>
        </dgm:style>
      </dgm:prSet>
      <dgm:spPr>
        <a:solidFill>
          <a:srgbClr val="E7BBFD"/>
        </a:solidFill>
        <a:ln>
          <a:solidFill>
            <a:schemeClr val="tx1"/>
          </a:solidFill>
        </a:ln>
        <a:effectLst>
          <a:outerShdw blurRad="50800" dist="38100" dir="2700000" algn="tl" rotWithShape="0">
            <a:prstClr val="black">
              <a:alpha val="40000"/>
            </a:prstClr>
          </a:outerShdw>
        </a:effectLst>
      </dgm:spPr>
      <dgm:t>
        <a:bodyPr lIns="468000"/>
        <a:lstStyle/>
        <a:p>
          <a:pPr algn="l"/>
          <a:r>
            <a:rPr lang="es-ES" sz="1800" b="1">
              <a:solidFill>
                <a:schemeClr val="tx1"/>
              </a:solidFill>
            </a:rPr>
            <a:t>Por hacerse esclavos de los adolescentes</a:t>
          </a:r>
          <a:endParaRPr lang="es-ES" sz="1800">
            <a:solidFill>
              <a:schemeClr val="tx1"/>
            </a:solidFill>
          </a:endParaRPr>
        </a:p>
      </dgm:t>
    </dgm:pt>
    <dgm:pt modelId="{20946966-6FAA-453D-A8DE-CD52C253AEF0}" type="parTrans" cxnId="{ED403069-E0F6-495F-812D-D805D32764E4}">
      <dgm:prSet/>
      <dgm:spPr/>
      <dgm:t>
        <a:bodyPr/>
        <a:lstStyle/>
        <a:p>
          <a:endParaRPr lang="es-ES" sz="1800">
            <a:solidFill>
              <a:schemeClr val="tx1"/>
            </a:solidFill>
          </a:endParaRPr>
        </a:p>
      </dgm:t>
    </dgm:pt>
    <dgm:pt modelId="{066006D1-CAEC-4AEF-A818-26F90AD83A8C}" type="sibTrans" cxnId="{ED403069-E0F6-495F-812D-D805D32764E4}">
      <dgm:prSet/>
      <dgm:spPr/>
      <dgm:t>
        <a:bodyPr/>
        <a:lstStyle/>
        <a:p>
          <a:endParaRPr lang="es-ES" sz="1800">
            <a:solidFill>
              <a:schemeClr val="tx1"/>
            </a:solidFill>
          </a:endParaRPr>
        </a:p>
      </dgm:t>
    </dgm:pt>
    <dgm:pt modelId="{706DD714-F6CB-41BD-9752-BA224F337760}">
      <dgm:prSet custT="1">
        <dgm:style>
          <a:lnRef idx="1">
            <a:schemeClr val="accent5"/>
          </a:lnRef>
          <a:fillRef idx="2">
            <a:schemeClr val="accent5"/>
          </a:fillRef>
          <a:effectRef idx="1">
            <a:schemeClr val="accent5"/>
          </a:effectRef>
          <a:fontRef idx="minor">
            <a:schemeClr val="dk1"/>
          </a:fontRef>
        </dgm:style>
      </dgm:prSet>
      <dgm:spPr>
        <a:solidFill>
          <a:srgbClr val="C1C1FF"/>
        </a:solidFill>
        <a:ln>
          <a:solidFill>
            <a:schemeClr val="tx1"/>
          </a:solidFill>
        </a:ln>
        <a:effectLst>
          <a:outerShdw blurRad="50800" dist="38100" dir="2700000" algn="tl" rotWithShape="0">
            <a:prstClr val="black">
              <a:alpha val="40000"/>
            </a:prstClr>
          </a:outerShdw>
        </a:effectLst>
      </dgm:spPr>
      <dgm:t>
        <a:bodyPr lIns="468000"/>
        <a:lstStyle/>
        <a:p>
          <a:pPr algn="l"/>
          <a:r>
            <a:rPr lang="es-ES" sz="1800" b="1" dirty="0">
              <a:solidFill>
                <a:schemeClr val="tx1"/>
              </a:solidFill>
            </a:rPr>
            <a:t>Por un amor y simpatía descarriados</a:t>
          </a:r>
          <a:endParaRPr lang="es-ES" sz="1800" dirty="0">
            <a:solidFill>
              <a:schemeClr val="tx1"/>
            </a:solidFill>
          </a:endParaRPr>
        </a:p>
      </dgm:t>
    </dgm:pt>
    <dgm:pt modelId="{CB2C14FC-9AAB-4AED-9DCF-BBBB72C2EB38}" type="parTrans" cxnId="{C11E664F-899A-47AC-86E5-EC25AAADD3F7}">
      <dgm:prSet/>
      <dgm:spPr/>
      <dgm:t>
        <a:bodyPr/>
        <a:lstStyle/>
        <a:p>
          <a:endParaRPr lang="es-ES" sz="1800">
            <a:solidFill>
              <a:schemeClr val="tx1"/>
            </a:solidFill>
          </a:endParaRPr>
        </a:p>
      </dgm:t>
    </dgm:pt>
    <dgm:pt modelId="{BEF26476-3864-4646-A397-40DD74F2FBAD}" type="sibTrans" cxnId="{C11E664F-899A-47AC-86E5-EC25AAADD3F7}">
      <dgm:prSet/>
      <dgm:spPr/>
      <dgm:t>
        <a:bodyPr/>
        <a:lstStyle/>
        <a:p>
          <a:endParaRPr lang="es-ES" sz="1800">
            <a:solidFill>
              <a:schemeClr val="tx1"/>
            </a:solidFill>
          </a:endParaRPr>
        </a:p>
      </dgm:t>
    </dgm:pt>
    <dgm:pt modelId="{40D6FA47-80A9-4062-88CA-694C6E33B13C}">
      <dgm:prSet custT="1">
        <dgm:style>
          <a:lnRef idx="1">
            <a:schemeClr val="accent5"/>
          </a:lnRef>
          <a:fillRef idx="2">
            <a:schemeClr val="accent5"/>
          </a:fillRef>
          <a:effectRef idx="1">
            <a:schemeClr val="accent5"/>
          </a:effectRef>
          <a:fontRef idx="minor">
            <a:schemeClr val="dk1"/>
          </a:fontRef>
        </dgm:style>
      </dgm:prSet>
      <dgm:spPr>
        <a:solidFill>
          <a:srgbClr val="FDC7EB"/>
        </a:solidFill>
        <a:ln>
          <a:solidFill>
            <a:schemeClr val="tx1"/>
          </a:solidFill>
        </a:ln>
        <a:effectLst>
          <a:outerShdw blurRad="50800" dist="38100" dir="2700000" algn="tl" rotWithShape="0">
            <a:prstClr val="black">
              <a:alpha val="40000"/>
            </a:prstClr>
          </a:outerShdw>
        </a:effectLst>
      </dgm:spPr>
      <dgm:t>
        <a:bodyPr spcFirstLastPara="0" vert="horz" wrap="square" lIns="468000" tIns="68580" rIns="128016" bIns="68580" numCol="1" spcCol="1270" anchor="ctr" anchorCtr="0"/>
        <a:lstStyle/>
        <a:p>
          <a:pPr marL="0" lvl="0" indent="0" algn="l" defTabSz="800100">
            <a:lnSpc>
              <a:spcPct val="90000"/>
            </a:lnSpc>
            <a:spcBef>
              <a:spcPct val="0"/>
            </a:spcBef>
            <a:spcAft>
              <a:spcPct val="35000"/>
            </a:spcAft>
            <a:buNone/>
          </a:pPr>
          <a:r>
            <a:rPr lang="es-ES" sz="1800" b="1" kern="1200">
              <a:solidFill>
                <a:srgbClr val="000000"/>
              </a:solidFill>
              <a:latin typeface="Calibri" panose="020F0502020204030204"/>
              <a:ea typeface="+mn-ea"/>
              <a:cs typeface="+mn-cs"/>
            </a:rPr>
            <a:t>Por no requerir obediencia</a:t>
          </a:r>
        </a:p>
      </dgm:t>
    </dgm:pt>
    <dgm:pt modelId="{ACC07DB1-5D02-41ED-92FE-810185ABFDAA}" type="parTrans" cxnId="{F20403B9-BED7-414F-8A93-A24C10416D4D}">
      <dgm:prSet/>
      <dgm:spPr/>
      <dgm:t>
        <a:bodyPr/>
        <a:lstStyle/>
        <a:p>
          <a:endParaRPr lang="es-ES" sz="1800">
            <a:solidFill>
              <a:schemeClr val="tx1"/>
            </a:solidFill>
          </a:endParaRPr>
        </a:p>
      </dgm:t>
    </dgm:pt>
    <dgm:pt modelId="{BB3E7DA6-70D5-4A91-A0FE-4CE33FE751A4}" type="sibTrans" cxnId="{F20403B9-BED7-414F-8A93-A24C10416D4D}">
      <dgm:prSet/>
      <dgm:spPr/>
      <dgm:t>
        <a:bodyPr/>
        <a:lstStyle/>
        <a:p>
          <a:endParaRPr lang="es-ES" sz="1800">
            <a:solidFill>
              <a:schemeClr val="tx1"/>
            </a:solidFill>
          </a:endParaRPr>
        </a:p>
      </dgm:t>
    </dgm:pt>
    <dgm:pt modelId="{DE35ACC2-B1F0-4F5A-96A2-7483AE3822C8}">
      <dgm:prSet custT="1">
        <dgm:style>
          <a:lnRef idx="1">
            <a:schemeClr val="accent2"/>
          </a:lnRef>
          <a:fillRef idx="2">
            <a:schemeClr val="accent2"/>
          </a:fillRef>
          <a:effectRef idx="1">
            <a:schemeClr val="accent2"/>
          </a:effectRef>
          <a:fontRef idx="minor">
            <a:schemeClr val="dk1"/>
          </a:fontRef>
        </dgm:style>
      </dgm:prSet>
      <dgm:spPr>
        <a:ln>
          <a:solidFill>
            <a:schemeClr val="tx1"/>
          </a:solidFill>
        </a:ln>
        <a:effectLst>
          <a:outerShdw blurRad="50800" dist="38100" dir="2700000" algn="tl" rotWithShape="0">
            <a:prstClr val="black">
              <a:alpha val="40000"/>
            </a:prstClr>
          </a:outerShdw>
        </a:effectLst>
      </dgm:spPr>
      <dgm:t>
        <a:bodyPr lIns="468000"/>
        <a:lstStyle/>
        <a:p>
          <a:pPr algn="l"/>
          <a:r>
            <a:rPr lang="es-ES" sz="1800" b="1">
              <a:solidFill>
                <a:schemeClr val="tx1"/>
              </a:solidFill>
            </a:rPr>
            <a:t>Por permitir que los hijos sigan su propia voluntad</a:t>
          </a:r>
          <a:endParaRPr lang="es-ES" sz="1800">
            <a:solidFill>
              <a:schemeClr val="tx1"/>
            </a:solidFill>
          </a:endParaRPr>
        </a:p>
      </dgm:t>
    </dgm:pt>
    <dgm:pt modelId="{EC2D872F-2FD3-4D6B-B2D5-EA0169E8806B}" type="parTrans" cxnId="{837B151C-EBF0-4F0D-99CD-9561E962BC5F}">
      <dgm:prSet/>
      <dgm:spPr/>
      <dgm:t>
        <a:bodyPr/>
        <a:lstStyle/>
        <a:p>
          <a:endParaRPr lang="es-ES" sz="1800">
            <a:solidFill>
              <a:schemeClr val="tx1"/>
            </a:solidFill>
          </a:endParaRPr>
        </a:p>
      </dgm:t>
    </dgm:pt>
    <dgm:pt modelId="{0411EDCC-FB50-4632-A972-C45BD33C372C}" type="sibTrans" cxnId="{837B151C-EBF0-4F0D-99CD-9561E962BC5F}">
      <dgm:prSet/>
      <dgm:spPr/>
      <dgm:t>
        <a:bodyPr/>
        <a:lstStyle/>
        <a:p>
          <a:endParaRPr lang="es-ES" sz="1800">
            <a:solidFill>
              <a:schemeClr val="tx1"/>
            </a:solidFill>
          </a:endParaRPr>
        </a:p>
      </dgm:t>
    </dgm:pt>
    <dgm:pt modelId="{01A50BDB-7297-4990-A728-2F219AB0FE16}">
      <dgm:prSet custT="1">
        <dgm:style>
          <a:lnRef idx="1">
            <a:schemeClr val="accent3"/>
          </a:lnRef>
          <a:fillRef idx="2">
            <a:schemeClr val="accent3"/>
          </a:fillRef>
          <a:effectRef idx="1">
            <a:schemeClr val="accent3"/>
          </a:effectRef>
          <a:fontRef idx="minor">
            <a:schemeClr val="dk1"/>
          </a:fontRef>
        </dgm:style>
      </dgm:prSet>
      <dgm:spPr>
        <a:solidFill>
          <a:srgbClr val="FBFDB9"/>
        </a:solidFill>
        <a:ln>
          <a:solidFill>
            <a:schemeClr val="tx1"/>
          </a:solidFill>
        </a:ln>
        <a:effectLst>
          <a:outerShdw blurRad="50800" dist="38100" dir="2700000" algn="tl" rotWithShape="0">
            <a:prstClr val="black">
              <a:alpha val="40000"/>
            </a:prstClr>
          </a:outerShdw>
        </a:effectLst>
      </dgm:spPr>
      <dgm:t>
        <a:bodyPr lIns="468000"/>
        <a:lstStyle/>
        <a:p>
          <a:pPr algn="l"/>
          <a:r>
            <a:rPr lang="es-ES" sz="1800" b="1">
              <a:solidFill>
                <a:schemeClr val="tx1"/>
              </a:solidFill>
            </a:rPr>
            <a:t>Por tolerar actitudes equivocadas</a:t>
          </a:r>
          <a:endParaRPr lang="es-ES" sz="1800">
            <a:solidFill>
              <a:schemeClr val="tx1"/>
            </a:solidFill>
          </a:endParaRPr>
        </a:p>
      </dgm:t>
    </dgm:pt>
    <dgm:pt modelId="{187CE458-F12C-4BE4-86D1-B2F4C8E5CF85}" type="parTrans" cxnId="{8C8643B4-919C-43A2-87D7-3DF12A7DD552}">
      <dgm:prSet/>
      <dgm:spPr/>
      <dgm:t>
        <a:bodyPr/>
        <a:lstStyle/>
        <a:p>
          <a:endParaRPr lang="es-ES" sz="1800">
            <a:solidFill>
              <a:schemeClr val="tx1"/>
            </a:solidFill>
          </a:endParaRPr>
        </a:p>
      </dgm:t>
    </dgm:pt>
    <dgm:pt modelId="{2BE80E57-10DF-482C-8171-6B08878448C4}" type="sibTrans" cxnId="{8C8643B4-919C-43A2-87D7-3DF12A7DD552}">
      <dgm:prSet/>
      <dgm:spPr/>
      <dgm:t>
        <a:bodyPr/>
        <a:lstStyle/>
        <a:p>
          <a:endParaRPr lang="es-ES" sz="1800">
            <a:solidFill>
              <a:schemeClr val="tx1"/>
            </a:solidFill>
          </a:endParaRPr>
        </a:p>
      </dgm:t>
    </dgm:pt>
    <dgm:pt modelId="{9FB7979C-72BA-4806-A2F0-A493FFCF208A}">
      <dgm:prSet custT="1">
        <dgm:style>
          <a:lnRef idx="1">
            <a:schemeClr val="accent4"/>
          </a:lnRef>
          <a:fillRef idx="2">
            <a:schemeClr val="accent4"/>
          </a:fillRef>
          <a:effectRef idx="1">
            <a:schemeClr val="accent4"/>
          </a:effectRef>
          <a:fontRef idx="minor">
            <a:schemeClr val="dk1"/>
          </a:fontRef>
        </dgm:style>
      </dgm:prSet>
      <dgm:spPr>
        <a:solidFill>
          <a:srgbClr val="D1EBFF"/>
        </a:solidFill>
        <a:ln>
          <a:solidFill>
            <a:schemeClr val="tx1"/>
          </a:solidFill>
        </a:ln>
        <a:effectLst>
          <a:outerShdw blurRad="50800" dist="38100" dir="2700000" algn="tl" rotWithShape="0">
            <a:prstClr val="black">
              <a:alpha val="40000"/>
            </a:prstClr>
          </a:outerShdw>
        </a:effectLst>
      </dgm:spPr>
      <dgm:t>
        <a:bodyPr lIns="468000"/>
        <a:lstStyle/>
        <a:p>
          <a:pPr algn="l"/>
          <a:r>
            <a:rPr lang="es-ES" sz="1800" b="1">
              <a:solidFill>
                <a:schemeClr val="tx1"/>
              </a:solidFill>
            </a:rPr>
            <a:t>Por educarlos adictos a las normas sociales</a:t>
          </a:r>
          <a:endParaRPr lang="es-ES" sz="1800">
            <a:solidFill>
              <a:schemeClr val="tx1"/>
            </a:solidFill>
          </a:endParaRPr>
        </a:p>
      </dgm:t>
    </dgm:pt>
    <dgm:pt modelId="{825E435F-ECE3-4A0E-8C90-6A7B5187D42C}" type="parTrans" cxnId="{90AEC0F0-0D79-4AA3-9528-35DC8165AA37}">
      <dgm:prSet/>
      <dgm:spPr/>
      <dgm:t>
        <a:bodyPr/>
        <a:lstStyle/>
        <a:p>
          <a:endParaRPr lang="es-ES" sz="1800">
            <a:solidFill>
              <a:schemeClr val="tx1"/>
            </a:solidFill>
          </a:endParaRPr>
        </a:p>
      </dgm:t>
    </dgm:pt>
    <dgm:pt modelId="{8ED08777-5A3C-4A35-8B74-77BB48AC3D6C}" type="sibTrans" cxnId="{90AEC0F0-0D79-4AA3-9528-35DC8165AA37}">
      <dgm:prSet/>
      <dgm:spPr/>
      <dgm:t>
        <a:bodyPr/>
        <a:lstStyle/>
        <a:p>
          <a:endParaRPr lang="es-ES" sz="1800">
            <a:solidFill>
              <a:schemeClr val="tx1"/>
            </a:solidFill>
          </a:endParaRPr>
        </a:p>
      </dgm:t>
    </dgm:pt>
    <dgm:pt modelId="{0C7E0685-70BB-4625-BEEE-77556A7E2639}">
      <dgm:prSet custT="1">
        <dgm:style>
          <a:lnRef idx="1">
            <a:schemeClr val="accent3"/>
          </a:lnRef>
          <a:fillRef idx="2">
            <a:schemeClr val="accent3"/>
          </a:fillRef>
          <a:effectRef idx="1">
            <a:schemeClr val="accent3"/>
          </a:effectRef>
          <a:fontRef idx="minor">
            <a:schemeClr val="dk1"/>
          </a:fontRef>
        </dgm:style>
      </dgm:prSet>
      <dgm:spPr>
        <a:solidFill>
          <a:srgbClr val="D9C4B5"/>
        </a:solidFill>
        <a:ln>
          <a:solidFill>
            <a:schemeClr val="tx1"/>
          </a:solidFill>
        </a:ln>
        <a:effectLst>
          <a:outerShdw blurRad="50800" dist="38100" dir="2700000" algn="tl" rotWithShape="0">
            <a:prstClr val="black">
              <a:alpha val="40000"/>
            </a:prstClr>
          </a:outerShdw>
        </a:effectLst>
      </dgm:spPr>
      <dgm:t>
        <a:bodyPr lIns="468000"/>
        <a:lstStyle/>
        <a:p>
          <a:pPr algn="l"/>
          <a:r>
            <a:rPr lang="es-ES" sz="1800" b="1" dirty="0">
              <a:solidFill>
                <a:schemeClr val="tx1"/>
              </a:solidFill>
            </a:rPr>
            <a:t>Por permitir la búsqueda egoísta de la felicidad</a:t>
          </a:r>
          <a:endParaRPr lang="es-ES" sz="1800" dirty="0">
            <a:solidFill>
              <a:schemeClr val="tx1"/>
            </a:solidFill>
          </a:endParaRPr>
        </a:p>
      </dgm:t>
    </dgm:pt>
    <dgm:pt modelId="{EBD85C47-72D0-49F0-BF18-B024B70E090B}" type="parTrans" cxnId="{DDF1F8E1-63CF-4C55-A3BF-A29568DA0EBB}">
      <dgm:prSet/>
      <dgm:spPr/>
      <dgm:t>
        <a:bodyPr/>
        <a:lstStyle/>
        <a:p>
          <a:endParaRPr lang="es-ES" sz="1800">
            <a:solidFill>
              <a:schemeClr val="tx1"/>
            </a:solidFill>
          </a:endParaRPr>
        </a:p>
      </dgm:t>
    </dgm:pt>
    <dgm:pt modelId="{322D0F8A-0EAE-4229-AA5D-6FC6EE4097ED}" type="sibTrans" cxnId="{DDF1F8E1-63CF-4C55-A3BF-A29568DA0EBB}">
      <dgm:prSet/>
      <dgm:spPr/>
      <dgm:t>
        <a:bodyPr/>
        <a:lstStyle/>
        <a:p>
          <a:endParaRPr lang="es-ES" sz="1800">
            <a:solidFill>
              <a:schemeClr val="tx1"/>
            </a:solidFill>
          </a:endParaRPr>
        </a:p>
      </dgm:t>
    </dgm:pt>
    <dgm:pt modelId="{F9A36B6A-B7B5-47FD-95C9-D028447FFD4C}">
      <dgm:prSet custT="1">
        <dgm:style>
          <a:lnRef idx="1">
            <a:schemeClr val="accent3"/>
          </a:lnRef>
          <a:fillRef idx="2">
            <a:schemeClr val="accent3"/>
          </a:fillRef>
          <a:effectRef idx="1">
            <a:schemeClr val="accent3"/>
          </a:effectRef>
          <a:fontRef idx="minor">
            <a:schemeClr val="dk1"/>
          </a:fontRef>
        </dgm:style>
      </dgm:prSet>
      <dgm:spPr>
        <a:solidFill>
          <a:srgbClr val="E8D7B6"/>
        </a:solidFill>
        <a:ln>
          <a:solidFill>
            <a:schemeClr val="tx1"/>
          </a:solidFill>
        </a:ln>
        <a:effectLst>
          <a:outerShdw blurRad="50800" dist="38100" dir="2700000" algn="tl" rotWithShape="0">
            <a:prstClr val="black">
              <a:alpha val="40000"/>
            </a:prstClr>
          </a:outerShdw>
        </a:effectLst>
      </dgm:spPr>
      <dgm:t>
        <a:bodyPr lIns="468000"/>
        <a:lstStyle/>
        <a:p>
          <a:pPr algn="l"/>
          <a:r>
            <a:rPr lang="es-ES" sz="1800" b="1">
              <a:solidFill>
                <a:schemeClr val="tx1"/>
              </a:solidFill>
            </a:rPr>
            <a:t>Por falta de piedad en el hogar</a:t>
          </a:r>
          <a:endParaRPr lang="es-ES" sz="1800">
            <a:solidFill>
              <a:schemeClr val="tx1"/>
            </a:solidFill>
          </a:endParaRPr>
        </a:p>
      </dgm:t>
    </dgm:pt>
    <dgm:pt modelId="{C25B31A9-79E2-46CA-92F6-2F82962911CD}" type="parTrans" cxnId="{91435B58-EA9F-4E03-A35A-24C683DFDE95}">
      <dgm:prSet/>
      <dgm:spPr/>
      <dgm:t>
        <a:bodyPr/>
        <a:lstStyle/>
        <a:p>
          <a:endParaRPr lang="es-ES" sz="1800">
            <a:solidFill>
              <a:schemeClr val="tx1"/>
            </a:solidFill>
          </a:endParaRPr>
        </a:p>
      </dgm:t>
    </dgm:pt>
    <dgm:pt modelId="{C0A3DB40-9174-44F4-AB9B-B04176A7B5F4}" type="sibTrans" cxnId="{91435B58-EA9F-4E03-A35A-24C683DFDE95}">
      <dgm:prSet/>
      <dgm:spPr/>
      <dgm:t>
        <a:bodyPr/>
        <a:lstStyle/>
        <a:p>
          <a:endParaRPr lang="es-ES" sz="1800">
            <a:solidFill>
              <a:schemeClr val="tx1"/>
            </a:solidFill>
          </a:endParaRPr>
        </a:p>
      </dgm:t>
    </dgm:pt>
    <dgm:pt modelId="{A1FCB115-1C0D-47A5-816E-072630FCACEB}" type="pres">
      <dgm:prSet presAssocID="{B440BBD4-1846-4E7F-9C34-F3A3FF69DF82}" presName="linearFlow" presStyleCnt="0">
        <dgm:presLayoutVars>
          <dgm:dir/>
          <dgm:resizeHandles val="exact"/>
        </dgm:presLayoutVars>
      </dgm:prSet>
      <dgm:spPr/>
    </dgm:pt>
    <dgm:pt modelId="{17A6BA43-0136-4B53-8ED1-5168B784B1E0}" type="pres">
      <dgm:prSet presAssocID="{3706D7C9-3BBA-4C47-B864-3EE46C973DFE}" presName="composite" presStyleCnt="0"/>
      <dgm:spPr/>
    </dgm:pt>
    <dgm:pt modelId="{83407502-BBDA-4BBE-8AC0-EACA472C7BBF}" type="pres">
      <dgm:prSet presAssocID="{3706D7C9-3BBA-4C47-B864-3EE46C973DFE}" presName="imgShp" presStyleLbl="fgImgPlace1" presStyleIdx="0" presStyleCnt="15" custLinFactX="-100000" custLinFactNeighborX="-153955"/>
      <dgm:spPr/>
    </dgm:pt>
    <dgm:pt modelId="{2E82B1ED-8662-422E-BBAB-2DE95A7CF864}" type="pres">
      <dgm:prSet presAssocID="{3706D7C9-3BBA-4C47-B864-3EE46C973DFE}" presName="txShp" presStyleLbl="node1" presStyleIdx="0" presStyleCnt="15" custScaleX="133440">
        <dgm:presLayoutVars>
          <dgm:bulletEnabled val="1"/>
        </dgm:presLayoutVars>
      </dgm:prSet>
      <dgm:spPr/>
    </dgm:pt>
    <dgm:pt modelId="{3A5EAE0E-A67B-4446-8965-EFED221022C0}" type="pres">
      <dgm:prSet presAssocID="{8BCFA7B9-F988-48B9-8B94-DA7142CE402C}" presName="spacing" presStyleCnt="0"/>
      <dgm:spPr/>
    </dgm:pt>
    <dgm:pt modelId="{9D0ACBC3-B974-4487-BE0F-112AFA2D81BD}" type="pres">
      <dgm:prSet presAssocID="{1F22EAF4-2A11-47ED-82F3-3AE7A8942E57}" presName="composite" presStyleCnt="0"/>
      <dgm:spPr/>
    </dgm:pt>
    <dgm:pt modelId="{E5F3A75F-30CE-4C0C-B1FF-43AC832ED03C}" type="pres">
      <dgm:prSet presAssocID="{1F22EAF4-2A11-47ED-82F3-3AE7A8942E57}" presName="imgShp" presStyleLbl="fgImgPlace1" presStyleIdx="1" presStyleCnt="15" custLinFactX="-100000" custLinFactNeighborX="-153955"/>
      <dgm:spPr/>
    </dgm:pt>
    <dgm:pt modelId="{F01478B1-AC1E-4AE5-8DF7-707B9A4A52FA}" type="pres">
      <dgm:prSet presAssocID="{1F22EAF4-2A11-47ED-82F3-3AE7A8942E57}" presName="txShp" presStyleLbl="node1" presStyleIdx="1" presStyleCnt="15" custScaleX="133440">
        <dgm:presLayoutVars>
          <dgm:bulletEnabled val="1"/>
        </dgm:presLayoutVars>
      </dgm:prSet>
      <dgm:spPr/>
    </dgm:pt>
    <dgm:pt modelId="{70428F48-C14A-488B-8BEB-A289A04DFC63}" type="pres">
      <dgm:prSet presAssocID="{A64F64CD-6074-4D1F-8C1E-60137C55D2D1}" presName="spacing" presStyleCnt="0"/>
      <dgm:spPr/>
    </dgm:pt>
    <dgm:pt modelId="{AE911345-074D-4CE5-912A-CC5F3F41CABC}" type="pres">
      <dgm:prSet presAssocID="{4ABF25AE-9D1E-4156-9D84-FB06BD558904}" presName="composite" presStyleCnt="0"/>
      <dgm:spPr/>
    </dgm:pt>
    <dgm:pt modelId="{1B695E28-D13F-4B57-B537-45DE60A360B2}" type="pres">
      <dgm:prSet presAssocID="{4ABF25AE-9D1E-4156-9D84-FB06BD558904}" presName="imgShp" presStyleLbl="fgImgPlace1" presStyleIdx="2" presStyleCnt="15" custLinFactX="-100000" custLinFactNeighborX="-153955"/>
      <dgm:spPr/>
    </dgm:pt>
    <dgm:pt modelId="{AB4F5F21-BD85-4743-83DB-1D523434BA4E}" type="pres">
      <dgm:prSet presAssocID="{4ABF25AE-9D1E-4156-9D84-FB06BD558904}" presName="txShp" presStyleLbl="node1" presStyleIdx="2" presStyleCnt="15" custScaleX="133440">
        <dgm:presLayoutVars>
          <dgm:bulletEnabled val="1"/>
        </dgm:presLayoutVars>
      </dgm:prSet>
      <dgm:spPr/>
    </dgm:pt>
    <dgm:pt modelId="{730B6AA6-6491-4B9D-9C21-DA8E73C47C17}" type="pres">
      <dgm:prSet presAssocID="{823A2909-3165-49B2-8F70-8D30C99E45A1}" presName="spacing" presStyleCnt="0"/>
      <dgm:spPr/>
    </dgm:pt>
    <dgm:pt modelId="{603BE7BD-2A73-4D7A-9696-B71AA77CF1AE}" type="pres">
      <dgm:prSet presAssocID="{E8B9970D-CE43-41DC-9B05-D290870293C2}" presName="composite" presStyleCnt="0"/>
      <dgm:spPr/>
    </dgm:pt>
    <dgm:pt modelId="{7EFF3315-45C3-48B8-A72C-8FF8FDD36DBD}" type="pres">
      <dgm:prSet presAssocID="{E8B9970D-CE43-41DC-9B05-D290870293C2}" presName="imgShp" presStyleLbl="fgImgPlace1" presStyleIdx="3" presStyleCnt="15" custLinFactX="-100000" custLinFactNeighborX="-153955"/>
      <dgm:spPr/>
    </dgm:pt>
    <dgm:pt modelId="{D5115732-F5D3-4DB7-844C-EB0D8FE1FBEE}" type="pres">
      <dgm:prSet presAssocID="{E8B9970D-CE43-41DC-9B05-D290870293C2}" presName="txShp" presStyleLbl="node1" presStyleIdx="3" presStyleCnt="15" custScaleX="133440">
        <dgm:presLayoutVars>
          <dgm:bulletEnabled val="1"/>
        </dgm:presLayoutVars>
      </dgm:prSet>
      <dgm:spPr/>
    </dgm:pt>
    <dgm:pt modelId="{9FC7350D-5BF4-4F59-B0D9-D61E7EB7C447}" type="pres">
      <dgm:prSet presAssocID="{DCF3EDDE-0B1F-4F6E-8503-6012C915F068}" presName="spacing" presStyleCnt="0"/>
      <dgm:spPr/>
    </dgm:pt>
    <dgm:pt modelId="{19911380-5078-4229-8202-225A7D08687E}" type="pres">
      <dgm:prSet presAssocID="{02857C7E-F642-4142-9E46-0305B79529A7}" presName="composite" presStyleCnt="0"/>
      <dgm:spPr/>
    </dgm:pt>
    <dgm:pt modelId="{51DF1244-4961-430F-AB8B-30E95FF1D968}" type="pres">
      <dgm:prSet presAssocID="{02857C7E-F642-4142-9E46-0305B79529A7}" presName="imgShp" presStyleLbl="fgImgPlace1" presStyleIdx="4" presStyleCnt="15" custLinFactX="-100000" custLinFactNeighborX="-153955"/>
      <dgm:spPr/>
    </dgm:pt>
    <dgm:pt modelId="{5250F9D0-BB9B-4B10-9E76-65634C0A50C8}" type="pres">
      <dgm:prSet presAssocID="{02857C7E-F642-4142-9E46-0305B79529A7}" presName="txShp" presStyleLbl="node1" presStyleIdx="4" presStyleCnt="15" custScaleX="133440">
        <dgm:presLayoutVars>
          <dgm:bulletEnabled val="1"/>
        </dgm:presLayoutVars>
      </dgm:prSet>
      <dgm:spPr/>
    </dgm:pt>
    <dgm:pt modelId="{22D83392-1644-435E-9AEC-01783ECD28DE}" type="pres">
      <dgm:prSet presAssocID="{92592874-8D43-4800-96B0-06441CEA671A}" presName="spacing" presStyleCnt="0"/>
      <dgm:spPr/>
    </dgm:pt>
    <dgm:pt modelId="{103C9E5D-2A45-4000-A0A4-198ECF749F6A}" type="pres">
      <dgm:prSet presAssocID="{CCA3D201-85F4-4E65-A904-8FB0E53A6F76}" presName="composite" presStyleCnt="0"/>
      <dgm:spPr/>
    </dgm:pt>
    <dgm:pt modelId="{74DABAE0-85F6-4F84-9ADB-78E55CEDE0AE}" type="pres">
      <dgm:prSet presAssocID="{CCA3D201-85F4-4E65-A904-8FB0E53A6F76}" presName="imgShp" presStyleLbl="fgImgPlace1" presStyleIdx="5" presStyleCnt="15" custLinFactX="-100000" custLinFactNeighborX="-153955"/>
      <dgm:spPr/>
    </dgm:pt>
    <dgm:pt modelId="{384844BA-3E49-48F5-9F60-90D8477B9193}" type="pres">
      <dgm:prSet presAssocID="{CCA3D201-85F4-4E65-A904-8FB0E53A6F76}" presName="txShp" presStyleLbl="node1" presStyleIdx="5" presStyleCnt="15" custScaleX="133440">
        <dgm:presLayoutVars>
          <dgm:bulletEnabled val="1"/>
        </dgm:presLayoutVars>
      </dgm:prSet>
      <dgm:spPr>
        <a:xfrm rot="10800000">
          <a:off x="360022" y="2222419"/>
          <a:ext cx="5673305" cy="341972"/>
        </a:xfrm>
        <a:prstGeom prst="homePlate">
          <a:avLst/>
        </a:prstGeom>
      </dgm:spPr>
    </dgm:pt>
    <dgm:pt modelId="{7309BF46-2483-4A1C-A527-7A881ADE1AD5}" type="pres">
      <dgm:prSet presAssocID="{6AEB16AF-D68A-4FC1-ACD8-6F22DD7F3180}" presName="spacing" presStyleCnt="0"/>
      <dgm:spPr/>
    </dgm:pt>
    <dgm:pt modelId="{76C1D9EB-5454-435B-8F70-BA16FFCC49D3}" type="pres">
      <dgm:prSet presAssocID="{3E5BDC5A-00CC-433B-984F-6D2E688A5AD2}" presName="composite" presStyleCnt="0"/>
      <dgm:spPr/>
    </dgm:pt>
    <dgm:pt modelId="{F7923007-9A0E-4A3D-B112-578730A8906F}" type="pres">
      <dgm:prSet presAssocID="{3E5BDC5A-00CC-433B-984F-6D2E688A5AD2}" presName="imgShp" presStyleLbl="fgImgPlace1" presStyleIdx="6" presStyleCnt="15" custLinFactX="-100000" custLinFactNeighborX="-153955"/>
      <dgm:spPr/>
    </dgm:pt>
    <dgm:pt modelId="{4AF0073D-5B71-400C-8F09-E4C19E0271A1}" type="pres">
      <dgm:prSet presAssocID="{3E5BDC5A-00CC-433B-984F-6D2E688A5AD2}" presName="txShp" presStyleLbl="node1" presStyleIdx="6" presStyleCnt="15" custScaleX="133440">
        <dgm:presLayoutVars>
          <dgm:bulletEnabled val="1"/>
        </dgm:presLayoutVars>
      </dgm:prSet>
      <dgm:spPr>
        <a:xfrm rot="10800000">
          <a:off x="360022" y="2666473"/>
          <a:ext cx="5673305" cy="341972"/>
        </a:xfrm>
        <a:prstGeom prst="homePlate">
          <a:avLst/>
        </a:prstGeom>
      </dgm:spPr>
    </dgm:pt>
    <dgm:pt modelId="{3C936CED-8CFF-43CB-A3D3-AA21A2B5F7A2}" type="pres">
      <dgm:prSet presAssocID="{C6E788EA-BB40-41D8-8361-1768DB76508E}" presName="spacing" presStyleCnt="0"/>
      <dgm:spPr/>
    </dgm:pt>
    <dgm:pt modelId="{61D0C900-A3EC-47BC-8A5F-38320A96D8C3}" type="pres">
      <dgm:prSet presAssocID="{F5326A45-88C6-4D20-9279-ADD77AC8A55D}" presName="composite" presStyleCnt="0"/>
      <dgm:spPr/>
    </dgm:pt>
    <dgm:pt modelId="{0905896E-630E-46E2-9964-1474D355AFC7}" type="pres">
      <dgm:prSet presAssocID="{F5326A45-88C6-4D20-9279-ADD77AC8A55D}" presName="imgShp" presStyleLbl="fgImgPlace1" presStyleIdx="7" presStyleCnt="15" custLinFactX="-100000" custLinFactNeighborX="-153955"/>
      <dgm:spPr/>
    </dgm:pt>
    <dgm:pt modelId="{F3C03457-107F-456A-9621-40041825D7F3}" type="pres">
      <dgm:prSet presAssocID="{F5326A45-88C6-4D20-9279-ADD77AC8A55D}" presName="txShp" presStyleLbl="node1" presStyleIdx="7" presStyleCnt="15" custScaleX="133440">
        <dgm:presLayoutVars>
          <dgm:bulletEnabled val="1"/>
        </dgm:presLayoutVars>
      </dgm:prSet>
      <dgm:spPr/>
    </dgm:pt>
    <dgm:pt modelId="{979FE01A-AAF2-49E7-8E10-644D250D57A5}" type="pres">
      <dgm:prSet presAssocID="{066006D1-CAEC-4AEF-A818-26F90AD83A8C}" presName="spacing" presStyleCnt="0"/>
      <dgm:spPr/>
    </dgm:pt>
    <dgm:pt modelId="{847C2CF7-C5EA-4791-959C-C7BC1FAB29CE}" type="pres">
      <dgm:prSet presAssocID="{706DD714-F6CB-41BD-9752-BA224F337760}" presName="composite" presStyleCnt="0"/>
      <dgm:spPr/>
    </dgm:pt>
    <dgm:pt modelId="{F57DC3F0-7A0B-492D-8C51-D0D6D4CA2373}" type="pres">
      <dgm:prSet presAssocID="{706DD714-F6CB-41BD-9752-BA224F337760}" presName="imgShp" presStyleLbl="fgImgPlace1" presStyleIdx="8" presStyleCnt="15" custLinFactX="-100000" custLinFactNeighborX="-153955"/>
      <dgm:spPr/>
    </dgm:pt>
    <dgm:pt modelId="{977A4558-0EBA-46E2-8403-1527AE589A66}" type="pres">
      <dgm:prSet presAssocID="{706DD714-F6CB-41BD-9752-BA224F337760}" presName="txShp" presStyleLbl="node1" presStyleIdx="8" presStyleCnt="15" custScaleX="133440">
        <dgm:presLayoutVars>
          <dgm:bulletEnabled val="1"/>
        </dgm:presLayoutVars>
      </dgm:prSet>
      <dgm:spPr/>
    </dgm:pt>
    <dgm:pt modelId="{4E66FE2E-E9FC-4785-9356-5E3E4E337940}" type="pres">
      <dgm:prSet presAssocID="{BEF26476-3864-4646-A397-40DD74F2FBAD}" presName="spacing" presStyleCnt="0"/>
      <dgm:spPr/>
    </dgm:pt>
    <dgm:pt modelId="{1757B785-53A2-4C39-8069-B52BF0218672}" type="pres">
      <dgm:prSet presAssocID="{40D6FA47-80A9-4062-88CA-694C6E33B13C}" presName="composite" presStyleCnt="0"/>
      <dgm:spPr/>
    </dgm:pt>
    <dgm:pt modelId="{CD820BF8-4DCE-4EB0-AA48-F01BF24ACB05}" type="pres">
      <dgm:prSet presAssocID="{40D6FA47-80A9-4062-88CA-694C6E33B13C}" presName="imgShp" presStyleLbl="fgImgPlace1" presStyleIdx="9" presStyleCnt="15" custLinFactX="-100000" custLinFactNeighborX="-153955"/>
      <dgm:spPr/>
    </dgm:pt>
    <dgm:pt modelId="{35701122-8DF2-4342-A021-E59620E78A18}" type="pres">
      <dgm:prSet presAssocID="{40D6FA47-80A9-4062-88CA-694C6E33B13C}" presName="txShp" presStyleLbl="node1" presStyleIdx="9" presStyleCnt="15" custScaleX="133440">
        <dgm:presLayoutVars>
          <dgm:bulletEnabled val="1"/>
        </dgm:presLayoutVars>
      </dgm:prSet>
      <dgm:spPr>
        <a:xfrm rot="10800000">
          <a:off x="360022" y="3998634"/>
          <a:ext cx="5673305" cy="341972"/>
        </a:xfrm>
        <a:prstGeom prst="homePlate">
          <a:avLst/>
        </a:prstGeom>
      </dgm:spPr>
    </dgm:pt>
    <dgm:pt modelId="{8728B135-854B-4AE2-A78B-1310C1ED25E3}" type="pres">
      <dgm:prSet presAssocID="{BB3E7DA6-70D5-4A91-A0FE-4CE33FE751A4}" presName="spacing" presStyleCnt="0"/>
      <dgm:spPr/>
    </dgm:pt>
    <dgm:pt modelId="{3DD2CAC9-15D8-4809-A60F-9167C5ECFDEE}" type="pres">
      <dgm:prSet presAssocID="{DE35ACC2-B1F0-4F5A-96A2-7483AE3822C8}" presName="composite" presStyleCnt="0"/>
      <dgm:spPr/>
    </dgm:pt>
    <dgm:pt modelId="{D661881B-75F3-485A-B004-799CDE0469E2}" type="pres">
      <dgm:prSet presAssocID="{DE35ACC2-B1F0-4F5A-96A2-7483AE3822C8}" presName="imgShp" presStyleLbl="fgImgPlace1" presStyleIdx="10" presStyleCnt="15" custLinFactX="-100000" custLinFactNeighborX="-153955"/>
      <dgm:spPr/>
    </dgm:pt>
    <dgm:pt modelId="{303B62B1-1DE1-49F2-832A-36E784D513F0}" type="pres">
      <dgm:prSet presAssocID="{DE35ACC2-B1F0-4F5A-96A2-7483AE3822C8}" presName="txShp" presStyleLbl="node1" presStyleIdx="10" presStyleCnt="15" custScaleX="133440">
        <dgm:presLayoutVars>
          <dgm:bulletEnabled val="1"/>
        </dgm:presLayoutVars>
      </dgm:prSet>
      <dgm:spPr/>
    </dgm:pt>
    <dgm:pt modelId="{30725475-F96D-4AD3-B410-41128E2BDAC1}" type="pres">
      <dgm:prSet presAssocID="{0411EDCC-FB50-4632-A972-C45BD33C372C}" presName="spacing" presStyleCnt="0"/>
      <dgm:spPr/>
    </dgm:pt>
    <dgm:pt modelId="{826789E8-B30F-4FE7-94C6-7D27DDA2B977}" type="pres">
      <dgm:prSet presAssocID="{01A50BDB-7297-4990-A728-2F219AB0FE16}" presName="composite" presStyleCnt="0"/>
      <dgm:spPr/>
    </dgm:pt>
    <dgm:pt modelId="{45A499C2-E2D3-405D-9156-A36DFEBE45AE}" type="pres">
      <dgm:prSet presAssocID="{01A50BDB-7297-4990-A728-2F219AB0FE16}" presName="imgShp" presStyleLbl="fgImgPlace1" presStyleIdx="11" presStyleCnt="15" custLinFactX="-100000" custLinFactNeighborX="-153955"/>
      <dgm:spPr/>
    </dgm:pt>
    <dgm:pt modelId="{E8CD6E3E-48D4-4AA9-B183-9183FFF152CA}" type="pres">
      <dgm:prSet presAssocID="{01A50BDB-7297-4990-A728-2F219AB0FE16}" presName="txShp" presStyleLbl="node1" presStyleIdx="11" presStyleCnt="15" custScaleX="133440">
        <dgm:presLayoutVars>
          <dgm:bulletEnabled val="1"/>
        </dgm:presLayoutVars>
      </dgm:prSet>
      <dgm:spPr/>
    </dgm:pt>
    <dgm:pt modelId="{17A0A084-02C3-4A7F-AC4B-21FF2A10195A}" type="pres">
      <dgm:prSet presAssocID="{2BE80E57-10DF-482C-8171-6B08878448C4}" presName="spacing" presStyleCnt="0"/>
      <dgm:spPr/>
    </dgm:pt>
    <dgm:pt modelId="{E05AEC65-D069-4DBF-BE15-0F9A3646B6A7}" type="pres">
      <dgm:prSet presAssocID="{9FB7979C-72BA-4806-A2F0-A493FFCF208A}" presName="composite" presStyleCnt="0"/>
      <dgm:spPr/>
    </dgm:pt>
    <dgm:pt modelId="{51806B6D-57AA-455C-97A3-0C4D5C4CBFCB}" type="pres">
      <dgm:prSet presAssocID="{9FB7979C-72BA-4806-A2F0-A493FFCF208A}" presName="imgShp" presStyleLbl="fgImgPlace1" presStyleIdx="12" presStyleCnt="15" custLinFactX="-100000" custLinFactNeighborX="-153955"/>
      <dgm:spPr/>
    </dgm:pt>
    <dgm:pt modelId="{0DCB2FC7-1F9C-4652-BC3E-29081CBCF364}" type="pres">
      <dgm:prSet presAssocID="{9FB7979C-72BA-4806-A2F0-A493FFCF208A}" presName="txShp" presStyleLbl="node1" presStyleIdx="12" presStyleCnt="15" custScaleX="133440">
        <dgm:presLayoutVars>
          <dgm:bulletEnabled val="1"/>
        </dgm:presLayoutVars>
      </dgm:prSet>
      <dgm:spPr/>
    </dgm:pt>
    <dgm:pt modelId="{643754CD-8706-49C5-B105-23293C2F04FC}" type="pres">
      <dgm:prSet presAssocID="{8ED08777-5A3C-4A35-8B74-77BB48AC3D6C}" presName="spacing" presStyleCnt="0"/>
      <dgm:spPr/>
    </dgm:pt>
    <dgm:pt modelId="{D8B87D56-81D8-4AC5-834E-4AC21864CFC6}" type="pres">
      <dgm:prSet presAssocID="{0C7E0685-70BB-4625-BEEE-77556A7E2639}" presName="composite" presStyleCnt="0"/>
      <dgm:spPr/>
    </dgm:pt>
    <dgm:pt modelId="{036CC768-DD6F-44BE-971D-BBD34D1003F1}" type="pres">
      <dgm:prSet presAssocID="{0C7E0685-70BB-4625-BEEE-77556A7E2639}" presName="imgShp" presStyleLbl="fgImgPlace1" presStyleIdx="13" presStyleCnt="15" custLinFactX="-100000" custLinFactNeighborX="-153955"/>
      <dgm:spPr/>
    </dgm:pt>
    <dgm:pt modelId="{6F4EDC29-BFE0-402C-8CA2-26CF62D1C37A}" type="pres">
      <dgm:prSet presAssocID="{0C7E0685-70BB-4625-BEEE-77556A7E2639}" presName="txShp" presStyleLbl="node1" presStyleIdx="13" presStyleCnt="15" custScaleX="133440">
        <dgm:presLayoutVars>
          <dgm:bulletEnabled val="1"/>
        </dgm:presLayoutVars>
      </dgm:prSet>
      <dgm:spPr/>
    </dgm:pt>
    <dgm:pt modelId="{D934582A-F5BF-4C02-A81F-8CA8FA797F71}" type="pres">
      <dgm:prSet presAssocID="{322D0F8A-0EAE-4229-AA5D-6FC6EE4097ED}" presName="spacing" presStyleCnt="0"/>
      <dgm:spPr/>
    </dgm:pt>
    <dgm:pt modelId="{21B67F63-38CB-4D2C-B5DF-BD4DEB3DA911}" type="pres">
      <dgm:prSet presAssocID="{F9A36B6A-B7B5-47FD-95C9-D028447FFD4C}" presName="composite" presStyleCnt="0"/>
      <dgm:spPr/>
    </dgm:pt>
    <dgm:pt modelId="{F9A18098-C20A-4369-85F4-92D8517EB87D}" type="pres">
      <dgm:prSet presAssocID="{F9A36B6A-B7B5-47FD-95C9-D028447FFD4C}" presName="imgShp" presStyleLbl="fgImgPlace1" presStyleIdx="14" presStyleCnt="15" custLinFactX="-100000" custLinFactNeighborX="-153955"/>
      <dgm:spPr/>
    </dgm:pt>
    <dgm:pt modelId="{BD146F6C-7C62-4C0B-AD9B-9651819726BF}" type="pres">
      <dgm:prSet presAssocID="{F9A36B6A-B7B5-47FD-95C9-D028447FFD4C}" presName="txShp" presStyleLbl="node1" presStyleIdx="14" presStyleCnt="15" custScaleX="133440">
        <dgm:presLayoutVars>
          <dgm:bulletEnabled val="1"/>
        </dgm:presLayoutVars>
      </dgm:prSet>
      <dgm:spPr/>
    </dgm:pt>
  </dgm:ptLst>
  <dgm:cxnLst>
    <dgm:cxn modelId="{0F85B303-9229-47D0-A4E0-7FC8163EAB1A}" type="presOf" srcId="{DE35ACC2-B1F0-4F5A-96A2-7483AE3822C8}" destId="{303B62B1-1DE1-49F2-832A-36E784D513F0}" srcOrd="0" destOrd="0" presId="urn:microsoft.com/office/officeart/2005/8/layout/vList3"/>
    <dgm:cxn modelId="{F37BDB04-8829-412D-B6A7-988174AF0155}" srcId="{B440BBD4-1846-4E7F-9C34-F3A3FF69DF82}" destId="{4ABF25AE-9D1E-4156-9D84-FB06BD558904}" srcOrd="2" destOrd="0" parTransId="{F2ECD1D8-EED3-4687-85DF-82C34FC1A0A6}" sibTransId="{823A2909-3165-49B2-8F70-8D30C99E45A1}"/>
    <dgm:cxn modelId="{837B151C-EBF0-4F0D-99CD-9561E962BC5F}" srcId="{B440BBD4-1846-4E7F-9C34-F3A3FF69DF82}" destId="{DE35ACC2-B1F0-4F5A-96A2-7483AE3822C8}" srcOrd="10" destOrd="0" parTransId="{EC2D872F-2FD3-4D6B-B2D5-EA0169E8806B}" sibTransId="{0411EDCC-FB50-4632-A972-C45BD33C372C}"/>
    <dgm:cxn modelId="{33CFA42B-143D-497B-9958-4E48080C2138}" type="presOf" srcId="{CCA3D201-85F4-4E65-A904-8FB0E53A6F76}" destId="{384844BA-3E49-48F5-9F60-90D8477B9193}" srcOrd="0" destOrd="0" presId="urn:microsoft.com/office/officeart/2005/8/layout/vList3"/>
    <dgm:cxn modelId="{D780C42B-2C24-4112-AC34-759BAAE8946F}" type="presOf" srcId="{706DD714-F6CB-41BD-9752-BA224F337760}" destId="{977A4558-0EBA-46E2-8403-1527AE589A66}" srcOrd="0" destOrd="0" presId="urn:microsoft.com/office/officeart/2005/8/layout/vList3"/>
    <dgm:cxn modelId="{38164C46-95F0-4947-8199-CEFCC63245CA}" srcId="{B440BBD4-1846-4E7F-9C34-F3A3FF69DF82}" destId="{1F22EAF4-2A11-47ED-82F3-3AE7A8942E57}" srcOrd="1" destOrd="0" parTransId="{83A5DB3F-AF3B-466A-90C6-61016ED9CF8B}" sibTransId="{A64F64CD-6074-4D1F-8C1E-60137C55D2D1}"/>
    <dgm:cxn modelId="{ED403069-E0F6-495F-812D-D805D32764E4}" srcId="{B440BBD4-1846-4E7F-9C34-F3A3FF69DF82}" destId="{F5326A45-88C6-4D20-9279-ADD77AC8A55D}" srcOrd="7" destOrd="0" parTransId="{20946966-6FAA-453D-A8DE-CD52C253AEF0}" sibTransId="{066006D1-CAEC-4AEF-A818-26F90AD83A8C}"/>
    <dgm:cxn modelId="{DE2D9649-B2A3-4146-83A1-DCACA0C2FFDD}" type="presOf" srcId="{F9A36B6A-B7B5-47FD-95C9-D028447FFD4C}" destId="{BD146F6C-7C62-4C0B-AD9B-9651819726BF}" srcOrd="0" destOrd="0" presId="urn:microsoft.com/office/officeart/2005/8/layout/vList3"/>
    <dgm:cxn modelId="{8E2F986A-6563-4A35-8268-5D71EC7BEC23}" type="presOf" srcId="{9FB7979C-72BA-4806-A2F0-A493FFCF208A}" destId="{0DCB2FC7-1F9C-4652-BC3E-29081CBCF364}" srcOrd="0" destOrd="0" presId="urn:microsoft.com/office/officeart/2005/8/layout/vList3"/>
    <dgm:cxn modelId="{C11E664F-899A-47AC-86E5-EC25AAADD3F7}" srcId="{B440BBD4-1846-4E7F-9C34-F3A3FF69DF82}" destId="{706DD714-F6CB-41BD-9752-BA224F337760}" srcOrd="8" destOrd="0" parTransId="{CB2C14FC-9AAB-4AED-9DCF-BBBB72C2EB38}" sibTransId="{BEF26476-3864-4646-A397-40DD74F2FBAD}"/>
    <dgm:cxn modelId="{3727824F-418D-4C33-88B3-8B5EDBDFFB53}" type="presOf" srcId="{3706D7C9-3BBA-4C47-B864-3EE46C973DFE}" destId="{2E82B1ED-8662-422E-BBAB-2DE95A7CF864}" srcOrd="0" destOrd="0" presId="urn:microsoft.com/office/officeart/2005/8/layout/vList3"/>
    <dgm:cxn modelId="{25200956-AFDD-471F-BACC-C8FD702CF4C0}" type="presOf" srcId="{01A50BDB-7297-4990-A728-2F219AB0FE16}" destId="{E8CD6E3E-48D4-4AA9-B183-9183FFF152CA}" srcOrd="0" destOrd="0" presId="urn:microsoft.com/office/officeart/2005/8/layout/vList3"/>
    <dgm:cxn modelId="{91435B58-EA9F-4E03-A35A-24C683DFDE95}" srcId="{B440BBD4-1846-4E7F-9C34-F3A3FF69DF82}" destId="{F9A36B6A-B7B5-47FD-95C9-D028447FFD4C}" srcOrd="14" destOrd="0" parTransId="{C25B31A9-79E2-46CA-92F6-2F82962911CD}" sibTransId="{C0A3DB40-9174-44F4-AB9B-B04176A7B5F4}"/>
    <dgm:cxn modelId="{96B59FAD-77F7-4C2B-973C-4EA6CB024616}" type="presOf" srcId="{E8B9970D-CE43-41DC-9B05-D290870293C2}" destId="{D5115732-F5D3-4DB7-844C-EB0D8FE1FBEE}" srcOrd="0" destOrd="0" presId="urn:microsoft.com/office/officeart/2005/8/layout/vList3"/>
    <dgm:cxn modelId="{B26322AE-7DE2-4A25-AC79-9E7B37F66DB5}" type="presOf" srcId="{0C7E0685-70BB-4625-BEEE-77556A7E2639}" destId="{6F4EDC29-BFE0-402C-8CA2-26CF62D1C37A}" srcOrd="0" destOrd="0" presId="urn:microsoft.com/office/officeart/2005/8/layout/vList3"/>
    <dgm:cxn modelId="{8B9197AF-2DE4-43C6-AEFE-3748EFF1CF92}" type="presOf" srcId="{40D6FA47-80A9-4062-88CA-694C6E33B13C}" destId="{35701122-8DF2-4342-A021-E59620E78A18}" srcOrd="0" destOrd="0" presId="urn:microsoft.com/office/officeart/2005/8/layout/vList3"/>
    <dgm:cxn modelId="{8C8643B4-919C-43A2-87D7-3DF12A7DD552}" srcId="{B440BBD4-1846-4E7F-9C34-F3A3FF69DF82}" destId="{01A50BDB-7297-4990-A728-2F219AB0FE16}" srcOrd="11" destOrd="0" parTransId="{187CE458-F12C-4BE4-86D1-B2F4C8E5CF85}" sibTransId="{2BE80E57-10DF-482C-8171-6B08878448C4}"/>
    <dgm:cxn modelId="{F20403B9-BED7-414F-8A93-A24C10416D4D}" srcId="{B440BBD4-1846-4E7F-9C34-F3A3FF69DF82}" destId="{40D6FA47-80A9-4062-88CA-694C6E33B13C}" srcOrd="9" destOrd="0" parTransId="{ACC07DB1-5D02-41ED-92FE-810185ABFDAA}" sibTransId="{BB3E7DA6-70D5-4A91-A0FE-4CE33FE751A4}"/>
    <dgm:cxn modelId="{18C976C3-2395-446C-BBA7-B069A5CC96E5}" type="presOf" srcId="{4ABF25AE-9D1E-4156-9D84-FB06BD558904}" destId="{AB4F5F21-BD85-4743-83DB-1D523434BA4E}" srcOrd="0" destOrd="0" presId="urn:microsoft.com/office/officeart/2005/8/layout/vList3"/>
    <dgm:cxn modelId="{6E3294CC-09EB-46BA-BC0B-627DF616E390}" type="presOf" srcId="{3E5BDC5A-00CC-433B-984F-6D2E688A5AD2}" destId="{4AF0073D-5B71-400C-8F09-E4C19E0271A1}" srcOrd="0" destOrd="0" presId="urn:microsoft.com/office/officeart/2005/8/layout/vList3"/>
    <dgm:cxn modelId="{E78E06D1-2044-4E21-9B5E-6E3D6E54E9AF}" srcId="{B440BBD4-1846-4E7F-9C34-F3A3FF69DF82}" destId="{3706D7C9-3BBA-4C47-B864-3EE46C973DFE}" srcOrd="0" destOrd="0" parTransId="{0C0A1803-C612-4671-8454-9F78F23C4BCF}" sibTransId="{8BCFA7B9-F988-48B9-8B94-DA7142CE402C}"/>
    <dgm:cxn modelId="{85A0A1D1-B3FD-4DE1-88CC-D8582B1100D3}" type="presOf" srcId="{F5326A45-88C6-4D20-9279-ADD77AC8A55D}" destId="{F3C03457-107F-456A-9621-40041825D7F3}" srcOrd="0" destOrd="0" presId="urn:microsoft.com/office/officeart/2005/8/layout/vList3"/>
    <dgm:cxn modelId="{E4E22FD2-2B20-430F-9B8F-89D02C6F6460}" srcId="{B440BBD4-1846-4E7F-9C34-F3A3FF69DF82}" destId="{02857C7E-F642-4142-9E46-0305B79529A7}" srcOrd="4" destOrd="0" parTransId="{68A97D4F-8B44-4BA0-BE24-CB18DE55A40C}" sibTransId="{92592874-8D43-4800-96B0-06441CEA671A}"/>
    <dgm:cxn modelId="{42664BD5-5719-438A-80AC-19F144F1487E}" srcId="{B440BBD4-1846-4E7F-9C34-F3A3FF69DF82}" destId="{3E5BDC5A-00CC-433B-984F-6D2E688A5AD2}" srcOrd="6" destOrd="0" parTransId="{E8A4612B-EAAD-40FA-852E-2B71DD8B8314}" sibTransId="{C6E788EA-BB40-41D8-8361-1768DB76508E}"/>
    <dgm:cxn modelId="{6EDAAADA-BD21-40E8-815A-59E2B9ABEFAC}" type="presOf" srcId="{1F22EAF4-2A11-47ED-82F3-3AE7A8942E57}" destId="{F01478B1-AC1E-4AE5-8DF7-707B9A4A52FA}" srcOrd="0" destOrd="0" presId="urn:microsoft.com/office/officeart/2005/8/layout/vList3"/>
    <dgm:cxn modelId="{5144F0DC-20F0-4F84-9D30-8783F3F38B73}" srcId="{B440BBD4-1846-4E7F-9C34-F3A3FF69DF82}" destId="{CCA3D201-85F4-4E65-A904-8FB0E53A6F76}" srcOrd="5" destOrd="0" parTransId="{BF71EB65-A25D-4D5C-BD74-B52A670ADFC2}" sibTransId="{6AEB16AF-D68A-4FC1-ACD8-6F22DD7F3180}"/>
    <dgm:cxn modelId="{DDF1F8E1-63CF-4C55-A3BF-A29568DA0EBB}" srcId="{B440BBD4-1846-4E7F-9C34-F3A3FF69DF82}" destId="{0C7E0685-70BB-4625-BEEE-77556A7E2639}" srcOrd="13" destOrd="0" parTransId="{EBD85C47-72D0-49F0-BF18-B024B70E090B}" sibTransId="{322D0F8A-0EAE-4229-AA5D-6FC6EE4097ED}"/>
    <dgm:cxn modelId="{BC229EE7-4378-4F72-BB63-3D8DD6DBD19C}" type="presOf" srcId="{B440BBD4-1846-4E7F-9C34-F3A3FF69DF82}" destId="{A1FCB115-1C0D-47A5-816E-072630FCACEB}" srcOrd="0" destOrd="0" presId="urn:microsoft.com/office/officeart/2005/8/layout/vList3"/>
    <dgm:cxn modelId="{05D15CED-DF49-4614-918D-844AE09B3213}" srcId="{B440BBD4-1846-4E7F-9C34-F3A3FF69DF82}" destId="{E8B9970D-CE43-41DC-9B05-D290870293C2}" srcOrd="3" destOrd="0" parTransId="{10507434-68F7-44CF-AFD5-166AEF84CBD7}" sibTransId="{DCF3EDDE-0B1F-4F6E-8503-6012C915F068}"/>
    <dgm:cxn modelId="{90AEC0F0-0D79-4AA3-9528-35DC8165AA37}" srcId="{B440BBD4-1846-4E7F-9C34-F3A3FF69DF82}" destId="{9FB7979C-72BA-4806-A2F0-A493FFCF208A}" srcOrd="12" destOrd="0" parTransId="{825E435F-ECE3-4A0E-8C90-6A7B5187D42C}" sibTransId="{8ED08777-5A3C-4A35-8B74-77BB48AC3D6C}"/>
    <dgm:cxn modelId="{AD2432FD-EAB1-4B4C-9EAD-5D19D83BE68B}" type="presOf" srcId="{02857C7E-F642-4142-9E46-0305B79529A7}" destId="{5250F9D0-BB9B-4B10-9E76-65634C0A50C8}" srcOrd="0" destOrd="0" presId="urn:microsoft.com/office/officeart/2005/8/layout/vList3"/>
    <dgm:cxn modelId="{E41D03EF-66EB-44A2-A5B3-56C6712F5778}" type="presParOf" srcId="{A1FCB115-1C0D-47A5-816E-072630FCACEB}" destId="{17A6BA43-0136-4B53-8ED1-5168B784B1E0}" srcOrd="0" destOrd="0" presId="urn:microsoft.com/office/officeart/2005/8/layout/vList3"/>
    <dgm:cxn modelId="{33EA538F-0B47-47FE-A74C-A29A6E6D5A14}" type="presParOf" srcId="{17A6BA43-0136-4B53-8ED1-5168B784B1E0}" destId="{83407502-BBDA-4BBE-8AC0-EACA472C7BBF}" srcOrd="0" destOrd="0" presId="urn:microsoft.com/office/officeart/2005/8/layout/vList3"/>
    <dgm:cxn modelId="{4D054901-647C-4135-870B-1C15A3F9790C}" type="presParOf" srcId="{17A6BA43-0136-4B53-8ED1-5168B784B1E0}" destId="{2E82B1ED-8662-422E-BBAB-2DE95A7CF864}" srcOrd="1" destOrd="0" presId="urn:microsoft.com/office/officeart/2005/8/layout/vList3"/>
    <dgm:cxn modelId="{2D08ABAF-EB2D-4CA8-BFA5-858EB8134237}" type="presParOf" srcId="{A1FCB115-1C0D-47A5-816E-072630FCACEB}" destId="{3A5EAE0E-A67B-4446-8965-EFED221022C0}" srcOrd="1" destOrd="0" presId="urn:microsoft.com/office/officeart/2005/8/layout/vList3"/>
    <dgm:cxn modelId="{57928168-7022-4366-985E-D33035414F02}" type="presParOf" srcId="{A1FCB115-1C0D-47A5-816E-072630FCACEB}" destId="{9D0ACBC3-B974-4487-BE0F-112AFA2D81BD}" srcOrd="2" destOrd="0" presId="urn:microsoft.com/office/officeart/2005/8/layout/vList3"/>
    <dgm:cxn modelId="{379449D8-E877-4F1A-97E4-5A0921E30DA3}" type="presParOf" srcId="{9D0ACBC3-B974-4487-BE0F-112AFA2D81BD}" destId="{E5F3A75F-30CE-4C0C-B1FF-43AC832ED03C}" srcOrd="0" destOrd="0" presId="urn:microsoft.com/office/officeart/2005/8/layout/vList3"/>
    <dgm:cxn modelId="{B44DAEA1-3A15-433C-9209-9E362C628754}" type="presParOf" srcId="{9D0ACBC3-B974-4487-BE0F-112AFA2D81BD}" destId="{F01478B1-AC1E-4AE5-8DF7-707B9A4A52FA}" srcOrd="1" destOrd="0" presId="urn:microsoft.com/office/officeart/2005/8/layout/vList3"/>
    <dgm:cxn modelId="{05ADF395-8797-4622-99E5-7077F9B2703B}" type="presParOf" srcId="{A1FCB115-1C0D-47A5-816E-072630FCACEB}" destId="{70428F48-C14A-488B-8BEB-A289A04DFC63}" srcOrd="3" destOrd="0" presId="urn:microsoft.com/office/officeart/2005/8/layout/vList3"/>
    <dgm:cxn modelId="{58DE7E21-C2D2-4889-BCFC-AF1AFB83FBC7}" type="presParOf" srcId="{A1FCB115-1C0D-47A5-816E-072630FCACEB}" destId="{AE911345-074D-4CE5-912A-CC5F3F41CABC}" srcOrd="4" destOrd="0" presId="urn:microsoft.com/office/officeart/2005/8/layout/vList3"/>
    <dgm:cxn modelId="{2248F19C-5C71-4F74-9841-A5C8AA8B4D0E}" type="presParOf" srcId="{AE911345-074D-4CE5-912A-CC5F3F41CABC}" destId="{1B695E28-D13F-4B57-B537-45DE60A360B2}" srcOrd="0" destOrd="0" presId="urn:microsoft.com/office/officeart/2005/8/layout/vList3"/>
    <dgm:cxn modelId="{0BBFF4CD-7611-4271-A9D7-D8E5126637A4}" type="presParOf" srcId="{AE911345-074D-4CE5-912A-CC5F3F41CABC}" destId="{AB4F5F21-BD85-4743-83DB-1D523434BA4E}" srcOrd="1" destOrd="0" presId="urn:microsoft.com/office/officeart/2005/8/layout/vList3"/>
    <dgm:cxn modelId="{653825EF-4603-4D1F-8529-451A5AC12B16}" type="presParOf" srcId="{A1FCB115-1C0D-47A5-816E-072630FCACEB}" destId="{730B6AA6-6491-4B9D-9C21-DA8E73C47C17}" srcOrd="5" destOrd="0" presId="urn:microsoft.com/office/officeart/2005/8/layout/vList3"/>
    <dgm:cxn modelId="{79F648A3-98A5-4117-9AE3-2B11E7DB7395}" type="presParOf" srcId="{A1FCB115-1C0D-47A5-816E-072630FCACEB}" destId="{603BE7BD-2A73-4D7A-9696-B71AA77CF1AE}" srcOrd="6" destOrd="0" presId="urn:microsoft.com/office/officeart/2005/8/layout/vList3"/>
    <dgm:cxn modelId="{7FCEFFA5-0FAA-4331-93CC-32CF6071B4B2}" type="presParOf" srcId="{603BE7BD-2A73-4D7A-9696-B71AA77CF1AE}" destId="{7EFF3315-45C3-48B8-A72C-8FF8FDD36DBD}" srcOrd="0" destOrd="0" presId="urn:microsoft.com/office/officeart/2005/8/layout/vList3"/>
    <dgm:cxn modelId="{03AAAA9F-6DA6-4856-9BCC-1B6897D56D9E}" type="presParOf" srcId="{603BE7BD-2A73-4D7A-9696-B71AA77CF1AE}" destId="{D5115732-F5D3-4DB7-844C-EB0D8FE1FBEE}" srcOrd="1" destOrd="0" presId="urn:microsoft.com/office/officeart/2005/8/layout/vList3"/>
    <dgm:cxn modelId="{42BE0D38-4B48-462D-B88C-85D9CDF86B8C}" type="presParOf" srcId="{A1FCB115-1C0D-47A5-816E-072630FCACEB}" destId="{9FC7350D-5BF4-4F59-B0D9-D61E7EB7C447}" srcOrd="7" destOrd="0" presId="urn:microsoft.com/office/officeart/2005/8/layout/vList3"/>
    <dgm:cxn modelId="{91EDD0F7-7F0A-44CE-80AE-A699AAEA67DA}" type="presParOf" srcId="{A1FCB115-1C0D-47A5-816E-072630FCACEB}" destId="{19911380-5078-4229-8202-225A7D08687E}" srcOrd="8" destOrd="0" presId="urn:microsoft.com/office/officeart/2005/8/layout/vList3"/>
    <dgm:cxn modelId="{6AC5BAA2-AB5D-4A5C-B6B4-B3FD2E185650}" type="presParOf" srcId="{19911380-5078-4229-8202-225A7D08687E}" destId="{51DF1244-4961-430F-AB8B-30E95FF1D968}" srcOrd="0" destOrd="0" presId="urn:microsoft.com/office/officeart/2005/8/layout/vList3"/>
    <dgm:cxn modelId="{F5C16E8E-AADD-43E6-8C46-ED364B19662E}" type="presParOf" srcId="{19911380-5078-4229-8202-225A7D08687E}" destId="{5250F9D0-BB9B-4B10-9E76-65634C0A50C8}" srcOrd="1" destOrd="0" presId="urn:microsoft.com/office/officeart/2005/8/layout/vList3"/>
    <dgm:cxn modelId="{8013B941-58BD-4793-81C6-32DA3B99E53F}" type="presParOf" srcId="{A1FCB115-1C0D-47A5-816E-072630FCACEB}" destId="{22D83392-1644-435E-9AEC-01783ECD28DE}" srcOrd="9" destOrd="0" presId="urn:microsoft.com/office/officeart/2005/8/layout/vList3"/>
    <dgm:cxn modelId="{90485039-4B35-43E0-82A4-920E31F79D88}" type="presParOf" srcId="{A1FCB115-1C0D-47A5-816E-072630FCACEB}" destId="{103C9E5D-2A45-4000-A0A4-198ECF749F6A}" srcOrd="10" destOrd="0" presId="urn:microsoft.com/office/officeart/2005/8/layout/vList3"/>
    <dgm:cxn modelId="{31E4EBF5-804E-4DA3-9B5B-7943E701E6E0}" type="presParOf" srcId="{103C9E5D-2A45-4000-A0A4-198ECF749F6A}" destId="{74DABAE0-85F6-4F84-9ADB-78E55CEDE0AE}" srcOrd="0" destOrd="0" presId="urn:microsoft.com/office/officeart/2005/8/layout/vList3"/>
    <dgm:cxn modelId="{30DD8314-2219-43C1-9371-D8B51208C37E}" type="presParOf" srcId="{103C9E5D-2A45-4000-A0A4-198ECF749F6A}" destId="{384844BA-3E49-48F5-9F60-90D8477B9193}" srcOrd="1" destOrd="0" presId="urn:microsoft.com/office/officeart/2005/8/layout/vList3"/>
    <dgm:cxn modelId="{CBF1B276-1CC6-4894-A717-30794013FCD7}" type="presParOf" srcId="{A1FCB115-1C0D-47A5-816E-072630FCACEB}" destId="{7309BF46-2483-4A1C-A527-7A881ADE1AD5}" srcOrd="11" destOrd="0" presId="urn:microsoft.com/office/officeart/2005/8/layout/vList3"/>
    <dgm:cxn modelId="{E47890B2-02A0-4A2C-8AAC-0C6E69E43E6A}" type="presParOf" srcId="{A1FCB115-1C0D-47A5-816E-072630FCACEB}" destId="{76C1D9EB-5454-435B-8F70-BA16FFCC49D3}" srcOrd="12" destOrd="0" presId="urn:microsoft.com/office/officeart/2005/8/layout/vList3"/>
    <dgm:cxn modelId="{4A7A7B70-98C7-4102-9215-17758141FBFA}" type="presParOf" srcId="{76C1D9EB-5454-435B-8F70-BA16FFCC49D3}" destId="{F7923007-9A0E-4A3D-B112-578730A8906F}" srcOrd="0" destOrd="0" presId="urn:microsoft.com/office/officeart/2005/8/layout/vList3"/>
    <dgm:cxn modelId="{B055ADD0-AD5D-46C5-BE6D-587FEC027483}" type="presParOf" srcId="{76C1D9EB-5454-435B-8F70-BA16FFCC49D3}" destId="{4AF0073D-5B71-400C-8F09-E4C19E0271A1}" srcOrd="1" destOrd="0" presId="urn:microsoft.com/office/officeart/2005/8/layout/vList3"/>
    <dgm:cxn modelId="{B7FD67C0-6AD4-404F-9741-900C57989F38}" type="presParOf" srcId="{A1FCB115-1C0D-47A5-816E-072630FCACEB}" destId="{3C936CED-8CFF-43CB-A3D3-AA21A2B5F7A2}" srcOrd="13" destOrd="0" presId="urn:microsoft.com/office/officeart/2005/8/layout/vList3"/>
    <dgm:cxn modelId="{F5037F52-95C6-48A0-B6AA-2E4D811E6884}" type="presParOf" srcId="{A1FCB115-1C0D-47A5-816E-072630FCACEB}" destId="{61D0C900-A3EC-47BC-8A5F-38320A96D8C3}" srcOrd="14" destOrd="0" presId="urn:microsoft.com/office/officeart/2005/8/layout/vList3"/>
    <dgm:cxn modelId="{C617B4C0-E7CE-4BB2-8976-420857023ACD}" type="presParOf" srcId="{61D0C900-A3EC-47BC-8A5F-38320A96D8C3}" destId="{0905896E-630E-46E2-9964-1474D355AFC7}" srcOrd="0" destOrd="0" presId="urn:microsoft.com/office/officeart/2005/8/layout/vList3"/>
    <dgm:cxn modelId="{1F28A3E6-69C9-43C4-8A9A-D3D860C8B872}" type="presParOf" srcId="{61D0C900-A3EC-47BC-8A5F-38320A96D8C3}" destId="{F3C03457-107F-456A-9621-40041825D7F3}" srcOrd="1" destOrd="0" presId="urn:microsoft.com/office/officeart/2005/8/layout/vList3"/>
    <dgm:cxn modelId="{06087EDA-E287-44A4-B915-62CB8C1EE84E}" type="presParOf" srcId="{A1FCB115-1C0D-47A5-816E-072630FCACEB}" destId="{979FE01A-AAF2-49E7-8E10-644D250D57A5}" srcOrd="15" destOrd="0" presId="urn:microsoft.com/office/officeart/2005/8/layout/vList3"/>
    <dgm:cxn modelId="{7D9A1DEB-16B6-4881-A9F7-4063340A6015}" type="presParOf" srcId="{A1FCB115-1C0D-47A5-816E-072630FCACEB}" destId="{847C2CF7-C5EA-4791-959C-C7BC1FAB29CE}" srcOrd="16" destOrd="0" presId="urn:microsoft.com/office/officeart/2005/8/layout/vList3"/>
    <dgm:cxn modelId="{84A2A789-BD6F-4C17-827F-7BCD66E65DD7}" type="presParOf" srcId="{847C2CF7-C5EA-4791-959C-C7BC1FAB29CE}" destId="{F57DC3F0-7A0B-492D-8C51-D0D6D4CA2373}" srcOrd="0" destOrd="0" presId="urn:microsoft.com/office/officeart/2005/8/layout/vList3"/>
    <dgm:cxn modelId="{A6F4FB81-2596-44D7-ADB6-445959A20D66}" type="presParOf" srcId="{847C2CF7-C5EA-4791-959C-C7BC1FAB29CE}" destId="{977A4558-0EBA-46E2-8403-1527AE589A66}" srcOrd="1" destOrd="0" presId="urn:microsoft.com/office/officeart/2005/8/layout/vList3"/>
    <dgm:cxn modelId="{143768D9-89FC-4735-B71B-8C097266E2BF}" type="presParOf" srcId="{A1FCB115-1C0D-47A5-816E-072630FCACEB}" destId="{4E66FE2E-E9FC-4785-9356-5E3E4E337940}" srcOrd="17" destOrd="0" presId="urn:microsoft.com/office/officeart/2005/8/layout/vList3"/>
    <dgm:cxn modelId="{1A99083A-E6CD-44EE-8CDB-36E094BE61A8}" type="presParOf" srcId="{A1FCB115-1C0D-47A5-816E-072630FCACEB}" destId="{1757B785-53A2-4C39-8069-B52BF0218672}" srcOrd="18" destOrd="0" presId="urn:microsoft.com/office/officeart/2005/8/layout/vList3"/>
    <dgm:cxn modelId="{7BA3053A-6A55-48C7-B50C-58C06DDAE4C2}" type="presParOf" srcId="{1757B785-53A2-4C39-8069-B52BF0218672}" destId="{CD820BF8-4DCE-4EB0-AA48-F01BF24ACB05}" srcOrd="0" destOrd="0" presId="urn:microsoft.com/office/officeart/2005/8/layout/vList3"/>
    <dgm:cxn modelId="{4DF4B93B-9AFD-4914-9BA4-C6033111B47B}" type="presParOf" srcId="{1757B785-53A2-4C39-8069-B52BF0218672}" destId="{35701122-8DF2-4342-A021-E59620E78A18}" srcOrd="1" destOrd="0" presId="urn:microsoft.com/office/officeart/2005/8/layout/vList3"/>
    <dgm:cxn modelId="{03D7D61A-140C-444B-B50D-994C95178DC0}" type="presParOf" srcId="{A1FCB115-1C0D-47A5-816E-072630FCACEB}" destId="{8728B135-854B-4AE2-A78B-1310C1ED25E3}" srcOrd="19" destOrd="0" presId="urn:microsoft.com/office/officeart/2005/8/layout/vList3"/>
    <dgm:cxn modelId="{1BD20D0D-16C9-45BD-ACD1-DE3511024E5D}" type="presParOf" srcId="{A1FCB115-1C0D-47A5-816E-072630FCACEB}" destId="{3DD2CAC9-15D8-4809-A60F-9167C5ECFDEE}" srcOrd="20" destOrd="0" presId="urn:microsoft.com/office/officeart/2005/8/layout/vList3"/>
    <dgm:cxn modelId="{251BBCFD-2306-4E41-8423-55DF497E99E4}" type="presParOf" srcId="{3DD2CAC9-15D8-4809-A60F-9167C5ECFDEE}" destId="{D661881B-75F3-485A-B004-799CDE0469E2}" srcOrd="0" destOrd="0" presId="urn:microsoft.com/office/officeart/2005/8/layout/vList3"/>
    <dgm:cxn modelId="{0DE00E62-0CB7-4D1E-8152-6C126DF155E3}" type="presParOf" srcId="{3DD2CAC9-15D8-4809-A60F-9167C5ECFDEE}" destId="{303B62B1-1DE1-49F2-832A-36E784D513F0}" srcOrd="1" destOrd="0" presId="urn:microsoft.com/office/officeart/2005/8/layout/vList3"/>
    <dgm:cxn modelId="{F84855CA-D9E1-4449-BDF9-56705703744E}" type="presParOf" srcId="{A1FCB115-1C0D-47A5-816E-072630FCACEB}" destId="{30725475-F96D-4AD3-B410-41128E2BDAC1}" srcOrd="21" destOrd="0" presId="urn:microsoft.com/office/officeart/2005/8/layout/vList3"/>
    <dgm:cxn modelId="{693F2804-E9F3-482F-A15F-446FD0C9FA2B}" type="presParOf" srcId="{A1FCB115-1C0D-47A5-816E-072630FCACEB}" destId="{826789E8-B30F-4FE7-94C6-7D27DDA2B977}" srcOrd="22" destOrd="0" presId="urn:microsoft.com/office/officeart/2005/8/layout/vList3"/>
    <dgm:cxn modelId="{C2F5D65B-A83B-4C0D-98D3-2D80DFFFA320}" type="presParOf" srcId="{826789E8-B30F-4FE7-94C6-7D27DDA2B977}" destId="{45A499C2-E2D3-405D-9156-A36DFEBE45AE}" srcOrd="0" destOrd="0" presId="urn:microsoft.com/office/officeart/2005/8/layout/vList3"/>
    <dgm:cxn modelId="{94795D6D-F1E7-4428-AAE1-0A2DD0828B1A}" type="presParOf" srcId="{826789E8-B30F-4FE7-94C6-7D27DDA2B977}" destId="{E8CD6E3E-48D4-4AA9-B183-9183FFF152CA}" srcOrd="1" destOrd="0" presId="urn:microsoft.com/office/officeart/2005/8/layout/vList3"/>
    <dgm:cxn modelId="{5491D90B-6FB9-4C33-A036-CAE2A8910FF5}" type="presParOf" srcId="{A1FCB115-1C0D-47A5-816E-072630FCACEB}" destId="{17A0A084-02C3-4A7F-AC4B-21FF2A10195A}" srcOrd="23" destOrd="0" presId="urn:microsoft.com/office/officeart/2005/8/layout/vList3"/>
    <dgm:cxn modelId="{90B4F3AD-7000-4E70-803A-F68409EB7BA7}" type="presParOf" srcId="{A1FCB115-1C0D-47A5-816E-072630FCACEB}" destId="{E05AEC65-D069-4DBF-BE15-0F9A3646B6A7}" srcOrd="24" destOrd="0" presId="urn:microsoft.com/office/officeart/2005/8/layout/vList3"/>
    <dgm:cxn modelId="{A711A9F7-3B0E-4420-B7A0-F53DEF26FF11}" type="presParOf" srcId="{E05AEC65-D069-4DBF-BE15-0F9A3646B6A7}" destId="{51806B6D-57AA-455C-97A3-0C4D5C4CBFCB}" srcOrd="0" destOrd="0" presId="urn:microsoft.com/office/officeart/2005/8/layout/vList3"/>
    <dgm:cxn modelId="{388DDC99-8F6A-406B-9656-06179B680EA9}" type="presParOf" srcId="{E05AEC65-D069-4DBF-BE15-0F9A3646B6A7}" destId="{0DCB2FC7-1F9C-4652-BC3E-29081CBCF364}" srcOrd="1" destOrd="0" presId="urn:microsoft.com/office/officeart/2005/8/layout/vList3"/>
    <dgm:cxn modelId="{60B2BD70-E999-4332-931C-D17A2C69E131}" type="presParOf" srcId="{A1FCB115-1C0D-47A5-816E-072630FCACEB}" destId="{643754CD-8706-49C5-B105-23293C2F04FC}" srcOrd="25" destOrd="0" presId="urn:microsoft.com/office/officeart/2005/8/layout/vList3"/>
    <dgm:cxn modelId="{4DA3DFB5-5D23-469C-8C1A-09447FE33897}" type="presParOf" srcId="{A1FCB115-1C0D-47A5-816E-072630FCACEB}" destId="{D8B87D56-81D8-4AC5-834E-4AC21864CFC6}" srcOrd="26" destOrd="0" presId="urn:microsoft.com/office/officeart/2005/8/layout/vList3"/>
    <dgm:cxn modelId="{55F3D647-9DAF-4451-9528-21CDE00532C6}" type="presParOf" srcId="{D8B87D56-81D8-4AC5-834E-4AC21864CFC6}" destId="{036CC768-DD6F-44BE-971D-BBD34D1003F1}" srcOrd="0" destOrd="0" presId="urn:microsoft.com/office/officeart/2005/8/layout/vList3"/>
    <dgm:cxn modelId="{D576D131-CBBA-4491-98C7-958327C2B354}" type="presParOf" srcId="{D8B87D56-81D8-4AC5-834E-4AC21864CFC6}" destId="{6F4EDC29-BFE0-402C-8CA2-26CF62D1C37A}" srcOrd="1" destOrd="0" presId="urn:microsoft.com/office/officeart/2005/8/layout/vList3"/>
    <dgm:cxn modelId="{5AE08BCC-5304-4654-AAC9-F0369BCDF51A}" type="presParOf" srcId="{A1FCB115-1C0D-47A5-816E-072630FCACEB}" destId="{D934582A-F5BF-4C02-A81F-8CA8FA797F71}" srcOrd="27" destOrd="0" presId="urn:microsoft.com/office/officeart/2005/8/layout/vList3"/>
    <dgm:cxn modelId="{861FB8B6-2F46-4359-9D92-E005788CFEB1}" type="presParOf" srcId="{A1FCB115-1C0D-47A5-816E-072630FCACEB}" destId="{21B67F63-38CB-4D2C-B5DF-BD4DEB3DA911}" srcOrd="28" destOrd="0" presId="urn:microsoft.com/office/officeart/2005/8/layout/vList3"/>
    <dgm:cxn modelId="{594965EB-B8F6-4903-BF67-A229B86D9C74}" type="presParOf" srcId="{21B67F63-38CB-4D2C-B5DF-BD4DEB3DA911}" destId="{F9A18098-C20A-4369-85F4-92D8517EB87D}" srcOrd="0" destOrd="0" presId="urn:microsoft.com/office/officeart/2005/8/layout/vList3"/>
    <dgm:cxn modelId="{3785407B-0604-479F-8401-94F22648C582}" type="presParOf" srcId="{21B67F63-38CB-4D2C-B5DF-BD4DEB3DA911}" destId="{BD146F6C-7C62-4C0B-AD9B-9651819726BF}" srcOrd="1" destOrd="0" presId="urn:microsoft.com/office/officeart/2005/8/layout/vList3"/>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82B1ED-8662-422E-BBAB-2DE95A7CF864}">
      <dsp:nvSpPr>
        <dsp:cNvPr id="0" name=""/>
        <dsp:cNvSpPr/>
      </dsp:nvSpPr>
      <dsp:spPr>
        <a:xfrm rot="10800000">
          <a:off x="360022" y="2150"/>
          <a:ext cx="5673305" cy="341972"/>
        </a:xfrm>
        <a:prstGeom prst="homePlate">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tx1"/>
          </a:solidFill>
          <a:prstDash val="solid"/>
          <a:miter lim="800000"/>
        </a:ln>
        <a:effectLst>
          <a:outerShdw blurRad="50800" dist="38100" dir="2700000" algn="tl" rotWithShape="0">
            <a:prstClr val="black">
              <a:alpha val="40000"/>
            </a:prst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468000" tIns="68580" rIns="128016" bIns="68580" numCol="1" spcCol="1270" anchor="ctr" anchorCtr="0">
          <a:noAutofit/>
        </a:bodyPr>
        <a:lstStyle/>
        <a:p>
          <a:pPr marL="0" lvl="0" indent="0" algn="l" defTabSz="800100">
            <a:lnSpc>
              <a:spcPct val="90000"/>
            </a:lnSpc>
            <a:spcBef>
              <a:spcPct val="0"/>
            </a:spcBef>
            <a:spcAft>
              <a:spcPct val="35000"/>
            </a:spcAft>
            <a:buNone/>
          </a:pPr>
          <a:r>
            <a:rPr lang="es-ES" sz="1800" b="1" kern="1200" dirty="0">
              <a:solidFill>
                <a:schemeClr val="tx1"/>
              </a:solidFill>
            </a:rPr>
            <a:t>Por la indulgencia o la autoridad férrea.</a:t>
          </a:r>
          <a:endParaRPr lang="es-ES" sz="1800" kern="1200" dirty="0">
            <a:solidFill>
              <a:schemeClr val="tx1"/>
            </a:solidFill>
          </a:endParaRPr>
        </a:p>
      </dsp:txBody>
      <dsp:txXfrm rot="10800000">
        <a:off x="445515" y="2150"/>
        <a:ext cx="5587812" cy="341972"/>
      </dsp:txXfrm>
    </dsp:sp>
    <dsp:sp modelId="{83407502-BBDA-4BBE-8AC0-EACA472C7BBF}">
      <dsp:nvSpPr>
        <dsp:cNvPr id="0" name=""/>
        <dsp:cNvSpPr/>
      </dsp:nvSpPr>
      <dsp:spPr>
        <a:xfrm>
          <a:off x="31443" y="2150"/>
          <a:ext cx="341972" cy="341972"/>
        </a:xfrm>
        <a:prstGeom prst="ellipse">
          <a:avLst/>
        </a:prstGeom>
        <a:solidFill>
          <a:schemeClr val="accent2">
            <a:tint val="5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F01478B1-AC1E-4AE5-8DF7-707B9A4A52FA}">
      <dsp:nvSpPr>
        <dsp:cNvPr id="0" name=""/>
        <dsp:cNvSpPr/>
      </dsp:nvSpPr>
      <dsp:spPr>
        <a:xfrm rot="10800000">
          <a:off x="360022" y="446204"/>
          <a:ext cx="5673305" cy="341972"/>
        </a:xfrm>
        <a:prstGeom prst="homePlate">
          <a:avLst/>
        </a:prstGeom>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tx1"/>
          </a:solidFill>
          <a:prstDash val="solid"/>
          <a:miter lim="800000"/>
        </a:ln>
        <a:effectLst>
          <a:outerShdw blurRad="50800" dist="38100" dir="2700000" algn="tl" rotWithShape="0">
            <a:prstClr val="black">
              <a:alpha val="40000"/>
            </a:prst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468000" tIns="68580" rIns="128016" bIns="68580" numCol="1" spcCol="1270" anchor="ctr" anchorCtr="0">
          <a:noAutofit/>
        </a:bodyPr>
        <a:lstStyle/>
        <a:p>
          <a:pPr marL="0" lvl="0" indent="0" algn="l" defTabSz="800100">
            <a:lnSpc>
              <a:spcPct val="90000"/>
            </a:lnSpc>
            <a:spcBef>
              <a:spcPct val="0"/>
            </a:spcBef>
            <a:spcAft>
              <a:spcPct val="35000"/>
            </a:spcAft>
            <a:buNone/>
          </a:pPr>
          <a:r>
            <a:rPr lang="es-ES" sz="1800" b="1" kern="1200" dirty="0">
              <a:solidFill>
                <a:schemeClr val="tx1"/>
              </a:solidFill>
            </a:rPr>
            <a:t>Por el fracaso en educar para Dios</a:t>
          </a:r>
          <a:endParaRPr lang="es-ES" sz="1800" kern="1200" dirty="0">
            <a:solidFill>
              <a:schemeClr val="tx1"/>
            </a:solidFill>
          </a:endParaRPr>
        </a:p>
      </dsp:txBody>
      <dsp:txXfrm rot="10800000">
        <a:off x="445515" y="446204"/>
        <a:ext cx="5587812" cy="341972"/>
      </dsp:txXfrm>
    </dsp:sp>
    <dsp:sp modelId="{E5F3A75F-30CE-4C0C-B1FF-43AC832ED03C}">
      <dsp:nvSpPr>
        <dsp:cNvPr id="0" name=""/>
        <dsp:cNvSpPr/>
      </dsp:nvSpPr>
      <dsp:spPr>
        <a:xfrm>
          <a:off x="31443" y="446204"/>
          <a:ext cx="341972" cy="341972"/>
        </a:xfrm>
        <a:prstGeom prst="ellipse">
          <a:avLst/>
        </a:prstGeom>
        <a:solidFill>
          <a:schemeClr val="accent3">
            <a:tint val="5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AB4F5F21-BD85-4743-83DB-1D523434BA4E}">
      <dsp:nvSpPr>
        <dsp:cNvPr id="0" name=""/>
        <dsp:cNvSpPr/>
      </dsp:nvSpPr>
      <dsp:spPr>
        <a:xfrm rot="10800000">
          <a:off x="360022" y="890258"/>
          <a:ext cx="5673305" cy="341972"/>
        </a:xfrm>
        <a:prstGeom prst="homePlate">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tx1"/>
          </a:solidFill>
          <a:prstDash val="solid"/>
          <a:miter lim="800000"/>
        </a:ln>
        <a:effectLst>
          <a:outerShdw blurRad="50800" dist="38100" dir="2700000" algn="tl" rotWithShape="0">
            <a:prstClr val="black">
              <a:alpha val="40000"/>
            </a:prst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468000" tIns="68580" rIns="128016" bIns="68580" numCol="1" spcCol="1270" anchor="ctr" anchorCtr="0">
          <a:noAutofit/>
        </a:bodyPr>
        <a:lstStyle/>
        <a:p>
          <a:pPr marL="0" lvl="0" indent="0" algn="l" defTabSz="800100">
            <a:lnSpc>
              <a:spcPct val="90000"/>
            </a:lnSpc>
            <a:spcBef>
              <a:spcPct val="0"/>
            </a:spcBef>
            <a:spcAft>
              <a:spcPct val="35000"/>
            </a:spcAft>
            <a:buNone/>
          </a:pPr>
          <a:r>
            <a:rPr lang="es-ES" sz="1800" b="1" kern="1200" dirty="0">
              <a:solidFill>
                <a:schemeClr val="tx1"/>
              </a:solidFill>
            </a:rPr>
            <a:t>Por la negligencia que juguetea con el pecado</a:t>
          </a:r>
          <a:endParaRPr lang="es-ES" sz="1800" kern="1200" dirty="0">
            <a:solidFill>
              <a:schemeClr val="tx1"/>
            </a:solidFill>
          </a:endParaRPr>
        </a:p>
      </dsp:txBody>
      <dsp:txXfrm rot="10800000">
        <a:off x="445515" y="890258"/>
        <a:ext cx="5587812" cy="341972"/>
      </dsp:txXfrm>
    </dsp:sp>
    <dsp:sp modelId="{1B695E28-D13F-4B57-B537-45DE60A360B2}">
      <dsp:nvSpPr>
        <dsp:cNvPr id="0" name=""/>
        <dsp:cNvSpPr/>
      </dsp:nvSpPr>
      <dsp:spPr>
        <a:xfrm>
          <a:off x="31443" y="890258"/>
          <a:ext cx="341972" cy="341972"/>
        </a:xfrm>
        <a:prstGeom prst="ellipse">
          <a:avLst/>
        </a:prstGeom>
        <a:solidFill>
          <a:schemeClr val="accent4">
            <a:tint val="5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D5115732-F5D3-4DB7-844C-EB0D8FE1FBEE}">
      <dsp:nvSpPr>
        <dsp:cNvPr id="0" name=""/>
        <dsp:cNvSpPr/>
      </dsp:nvSpPr>
      <dsp:spPr>
        <a:xfrm rot="10800000">
          <a:off x="360022" y="1334311"/>
          <a:ext cx="5673305" cy="341972"/>
        </a:xfrm>
        <a:prstGeom prst="homePlate">
          <a:avLst/>
        </a:prstGeom>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6350" cap="flat" cmpd="sng" algn="ctr">
          <a:solidFill>
            <a:schemeClr val="tx1"/>
          </a:solidFill>
          <a:prstDash val="solid"/>
          <a:miter lim="800000"/>
        </a:ln>
        <a:effectLst>
          <a:outerShdw blurRad="50800" dist="38100" dir="2700000" algn="tl" rotWithShape="0">
            <a:prstClr val="black">
              <a:alpha val="40000"/>
            </a:prst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468000" tIns="68580" rIns="128016" bIns="68580" numCol="1" spcCol="1270" anchor="ctr" anchorCtr="0">
          <a:noAutofit/>
        </a:bodyPr>
        <a:lstStyle/>
        <a:p>
          <a:pPr marL="0" lvl="0" indent="0" algn="l" defTabSz="800100">
            <a:lnSpc>
              <a:spcPct val="90000"/>
            </a:lnSpc>
            <a:spcBef>
              <a:spcPct val="0"/>
            </a:spcBef>
            <a:spcAft>
              <a:spcPct val="35000"/>
            </a:spcAft>
            <a:buNone/>
          </a:pPr>
          <a:r>
            <a:rPr lang="es-ES" sz="1800" b="1" kern="1200" dirty="0">
              <a:solidFill>
                <a:schemeClr val="tx1"/>
              </a:solidFill>
            </a:rPr>
            <a:t>Por la falta de sujeción</a:t>
          </a:r>
          <a:endParaRPr lang="es-ES" sz="1800" kern="1200" dirty="0">
            <a:solidFill>
              <a:schemeClr val="tx1"/>
            </a:solidFill>
          </a:endParaRPr>
        </a:p>
      </dsp:txBody>
      <dsp:txXfrm rot="10800000">
        <a:off x="445515" y="1334311"/>
        <a:ext cx="5587812" cy="341972"/>
      </dsp:txXfrm>
    </dsp:sp>
    <dsp:sp modelId="{7EFF3315-45C3-48B8-A72C-8FF8FDD36DBD}">
      <dsp:nvSpPr>
        <dsp:cNvPr id="0" name=""/>
        <dsp:cNvSpPr/>
      </dsp:nvSpPr>
      <dsp:spPr>
        <a:xfrm>
          <a:off x="31443" y="1334311"/>
          <a:ext cx="341972" cy="341972"/>
        </a:xfrm>
        <a:prstGeom prst="ellipse">
          <a:avLst/>
        </a:prstGeom>
        <a:solidFill>
          <a:schemeClr val="accent5">
            <a:tint val="5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5250F9D0-BB9B-4B10-9E76-65634C0A50C8}">
      <dsp:nvSpPr>
        <dsp:cNvPr id="0" name=""/>
        <dsp:cNvSpPr/>
      </dsp:nvSpPr>
      <dsp:spPr>
        <a:xfrm rot="10800000">
          <a:off x="360022" y="1778365"/>
          <a:ext cx="5673305" cy="341972"/>
        </a:xfrm>
        <a:prstGeom prst="homePlate">
          <a:avLst/>
        </a:prstGeom>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6350" cap="flat" cmpd="sng" algn="ctr">
          <a:solidFill>
            <a:schemeClr val="tx1"/>
          </a:solidFill>
          <a:prstDash val="solid"/>
          <a:miter lim="800000"/>
        </a:ln>
        <a:effectLst>
          <a:outerShdw blurRad="50800" dist="38100" dir="2700000" algn="tl" rotWithShape="0">
            <a:prstClr val="black">
              <a:alpha val="40000"/>
            </a:prst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468000" tIns="68580" rIns="128016" bIns="68580" numCol="1" spcCol="1270" anchor="ctr" anchorCtr="0">
          <a:noAutofit/>
        </a:bodyPr>
        <a:lstStyle/>
        <a:p>
          <a:pPr marL="0" lvl="0" indent="0" algn="l" defTabSz="800100">
            <a:lnSpc>
              <a:spcPct val="90000"/>
            </a:lnSpc>
            <a:spcBef>
              <a:spcPct val="0"/>
            </a:spcBef>
            <a:spcAft>
              <a:spcPct val="35000"/>
            </a:spcAft>
            <a:buNone/>
          </a:pPr>
          <a:r>
            <a:rPr lang="es-ES" sz="1800" b="1" kern="1200">
              <a:solidFill>
                <a:schemeClr val="tx1"/>
              </a:solidFill>
            </a:rPr>
            <a:t>Por pasar por alto errores clamorosos</a:t>
          </a:r>
          <a:endParaRPr lang="es-ES" sz="1800" kern="1200">
            <a:solidFill>
              <a:schemeClr val="tx1"/>
            </a:solidFill>
          </a:endParaRPr>
        </a:p>
      </dsp:txBody>
      <dsp:txXfrm rot="10800000">
        <a:off x="445515" y="1778365"/>
        <a:ext cx="5587812" cy="341972"/>
      </dsp:txXfrm>
    </dsp:sp>
    <dsp:sp modelId="{51DF1244-4961-430F-AB8B-30E95FF1D968}">
      <dsp:nvSpPr>
        <dsp:cNvPr id="0" name=""/>
        <dsp:cNvSpPr/>
      </dsp:nvSpPr>
      <dsp:spPr>
        <a:xfrm>
          <a:off x="31443" y="1778365"/>
          <a:ext cx="341972" cy="341972"/>
        </a:xfrm>
        <a:prstGeom prst="ellipse">
          <a:avLst/>
        </a:prstGeom>
        <a:solidFill>
          <a:schemeClr val="accent6">
            <a:tint val="5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384844BA-3E49-48F5-9F60-90D8477B9193}">
      <dsp:nvSpPr>
        <dsp:cNvPr id="0" name=""/>
        <dsp:cNvSpPr/>
      </dsp:nvSpPr>
      <dsp:spPr>
        <a:xfrm rot="10800000">
          <a:off x="360022" y="2222419"/>
          <a:ext cx="5673305" cy="341972"/>
        </a:xfrm>
        <a:prstGeom prst="homePlate">
          <a:avLst/>
        </a:prstGeom>
        <a:solidFill>
          <a:srgbClr val="BDF9BD"/>
        </a:solidFill>
        <a:ln w="6350" cap="flat" cmpd="sng" algn="ctr">
          <a:solidFill>
            <a:schemeClr val="tx1"/>
          </a:solidFill>
          <a:prstDash val="solid"/>
          <a:miter lim="800000"/>
        </a:ln>
        <a:effectLst>
          <a:outerShdw blurRad="50800" dist="38100" dir="2700000" algn="tl" rotWithShape="0">
            <a:prstClr val="black">
              <a:alpha val="40000"/>
            </a:prst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468000" tIns="68580" rIns="128016" bIns="68580" numCol="1" spcCol="1270" anchor="ctr" anchorCtr="0">
          <a:noAutofit/>
        </a:bodyPr>
        <a:lstStyle/>
        <a:p>
          <a:pPr marL="0" lvl="0" indent="0" algn="l" defTabSz="800100">
            <a:lnSpc>
              <a:spcPct val="90000"/>
            </a:lnSpc>
            <a:spcBef>
              <a:spcPct val="0"/>
            </a:spcBef>
            <a:spcAft>
              <a:spcPct val="35000"/>
            </a:spcAft>
            <a:buNone/>
          </a:pPr>
          <a:r>
            <a:rPr lang="es-ES" sz="1800" b="1" kern="1200">
              <a:solidFill>
                <a:srgbClr val="000000"/>
              </a:solidFill>
              <a:latin typeface="Calibri" panose="020F0502020204030204"/>
              <a:ea typeface="+mn-ea"/>
              <a:cs typeface="+mn-cs"/>
            </a:rPr>
            <a:t>Por mimar y complacer a los hijos</a:t>
          </a:r>
        </a:p>
      </dsp:txBody>
      <dsp:txXfrm rot="10800000">
        <a:off x="445515" y="2222419"/>
        <a:ext cx="5587812" cy="341972"/>
      </dsp:txXfrm>
    </dsp:sp>
    <dsp:sp modelId="{74DABAE0-85F6-4F84-9ADB-78E55CEDE0AE}">
      <dsp:nvSpPr>
        <dsp:cNvPr id="0" name=""/>
        <dsp:cNvSpPr/>
      </dsp:nvSpPr>
      <dsp:spPr>
        <a:xfrm>
          <a:off x="31443" y="2222419"/>
          <a:ext cx="341972" cy="341972"/>
        </a:xfrm>
        <a:prstGeom prst="ellipse">
          <a:avLst/>
        </a:prstGeom>
        <a:solidFill>
          <a:schemeClr val="accent2">
            <a:tint val="5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4AF0073D-5B71-400C-8F09-E4C19E0271A1}">
      <dsp:nvSpPr>
        <dsp:cNvPr id="0" name=""/>
        <dsp:cNvSpPr/>
      </dsp:nvSpPr>
      <dsp:spPr>
        <a:xfrm rot="10800000">
          <a:off x="360022" y="2666473"/>
          <a:ext cx="5673305" cy="341972"/>
        </a:xfrm>
        <a:prstGeom prst="homePlate">
          <a:avLst/>
        </a:prstGeom>
        <a:solidFill>
          <a:srgbClr val="B9EDFF"/>
        </a:solidFill>
        <a:ln w="6350" cap="flat" cmpd="sng" algn="ctr">
          <a:solidFill>
            <a:schemeClr val="tx1"/>
          </a:solidFill>
          <a:prstDash val="solid"/>
          <a:miter lim="800000"/>
        </a:ln>
        <a:effectLst>
          <a:outerShdw blurRad="50800" dist="38100" dir="2700000" algn="tl" rotWithShape="0">
            <a:prstClr val="black">
              <a:alpha val="40000"/>
            </a:prst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468000" tIns="68580" rIns="128016" bIns="68580" numCol="1" spcCol="1270" anchor="ctr" anchorCtr="0">
          <a:noAutofit/>
        </a:bodyPr>
        <a:lstStyle/>
        <a:p>
          <a:pPr marL="0" lvl="0" indent="0" algn="l" defTabSz="800100">
            <a:lnSpc>
              <a:spcPct val="90000"/>
            </a:lnSpc>
            <a:spcBef>
              <a:spcPct val="0"/>
            </a:spcBef>
            <a:spcAft>
              <a:spcPct val="35000"/>
            </a:spcAft>
            <a:buNone/>
          </a:pPr>
          <a:r>
            <a:rPr lang="es-ES" sz="1800" b="1" kern="1200">
              <a:solidFill>
                <a:srgbClr val="000000"/>
              </a:solidFill>
              <a:latin typeface="Calibri" panose="020F0502020204030204"/>
              <a:ea typeface="+mn-ea"/>
              <a:cs typeface="+mn-cs"/>
            </a:rPr>
            <a:t>Por sembrar semillas de vanidad</a:t>
          </a:r>
        </a:p>
      </dsp:txBody>
      <dsp:txXfrm rot="10800000">
        <a:off x="445515" y="2666473"/>
        <a:ext cx="5587812" cy="341972"/>
      </dsp:txXfrm>
    </dsp:sp>
    <dsp:sp modelId="{F7923007-9A0E-4A3D-B112-578730A8906F}">
      <dsp:nvSpPr>
        <dsp:cNvPr id="0" name=""/>
        <dsp:cNvSpPr/>
      </dsp:nvSpPr>
      <dsp:spPr>
        <a:xfrm>
          <a:off x="31443" y="2666473"/>
          <a:ext cx="341972" cy="341972"/>
        </a:xfrm>
        <a:prstGeom prst="ellipse">
          <a:avLst/>
        </a:prstGeom>
        <a:solidFill>
          <a:schemeClr val="accent3">
            <a:tint val="5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F3C03457-107F-456A-9621-40041825D7F3}">
      <dsp:nvSpPr>
        <dsp:cNvPr id="0" name=""/>
        <dsp:cNvSpPr/>
      </dsp:nvSpPr>
      <dsp:spPr>
        <a:xfrm rot="10800000">
          <a:off x="360022" y="3110526"/>
          <a:ext cx="5673305" cy="341972"/>
        </a:xfrm>
        <a:prstGeom prst="homePlate">
          <a:avLst/>
        </a:prstGeom>
        <a:solidFill>
          <a:srgbClr val="E7BBFD"/>
        </a:solidFill>
        <a:ln w="6350" cap="flat" cmpd="sng" algn="ctr">
          <a:solidFill>
            <a:schemeClr val="tx1"/>
          </a:solidFill>
          <a:prstDash val="solid"/>
          <a:miter lim="800000"/>
        </a:ln>
        <a:effectLst>
          <a:outerShdw blurRad="50800" dist="38100" dir="2700000" algn="tl" rotWithShape="0">
            <a:prstClr val="black">
              <a:alpha val="40000"/>
            </a:prst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468000" tIns="68580" rIns="128016" bIns="68580" numCol="1" spcCol="1270" anchor="ctr" anchorCtr="0">
          <a:noAutofit/>
        </a:bodyPr>
        <a:lstStyle/>
        <a:p>
          <a:pPr marL="0" lvl="0" indent="0" algn="l" defTabSz="800100">
            <a:lnSpc>
              <a:spcPct val="90000"/>
            </a:lnSpc>
            <a:spcBef>
              <a:spcPct val="0"/>
            </a:spcBef>
            <a:spcAft>
              <a:spcPct val="35000"/>
            </a:spcAft>
            <a:buNone/>
          </a:pPr>
          <a:r>
            <a:rPr lang="es-ES" sz="1800" b="1" kern="1200">
              <a:solidFill>
                <a:schemeClr val="tx1"/>
              </a:solidFill>
            </a:rPr>
            <a:t>Por hacerse esclavos de los adolescentes</a:t>
          </a:r>
          <a:endParaRPr lang="es-ES" sz="1800" kern="1200">
            <a:solidFill>
              <a:schemeClr val="tx1"/>
            </a:solidFill>
          </a:endParaRPr>
        </a:p>
      </dsp:txBody>
      <dsp:txXfrm rot="10800000">
        <a:off x="445515" y="3110526"/>
        <a:ext cx="5587812" cy="341972"/>
      </dsp:txXfrm>
    </dsp:sp>
    <dsp:sp modelId="{0905896E-630E-46E2-9964-1474D355AFC7}">
      <dsp:nvSpPr>
        <dsp:cNvPr id="0" name=""/>
        <dsp:cNvSpPr/>
      </dsp:nvSpPr>
      <dsp:spPr>
        <a:xfrm>
          <a:off x="31443" y="3110526"/>
          <a:ext cx="341972" cy="341972"/>
        </a:xfrm>
        <a:prstGeom prst="ellipse">
          <a:avLst/>
        </a:prstGeom>
        <a:solidFill>
          <a:schemeClr val="accent4">
            <a:tint val="5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977A4558-0EBA-46E2-8403-1527AE589A66}">
      <dsp:nvSpPr>
        <dsp:cNvPr id="0" name=""/>
        <dsp:cNvSpPr/>
      </dsp:nvSpPr>
      <dsp:spPr>
        <a:xfrm rot="10800000">
          <a:off x="360022" y="3554580"/>
          <a:ext cx="5673305" cy="341972"/>
        </a:xfrm>
        <a:prstGeom prst="homePlate">
          <a:avLst/>
        </a:prstGeom>
        <a:solidFill>
          <a:srgbClr val="C1C1FF"/>
        </a:solidFill>
        <a:ln w="6350" cap="flat" cmpd="sng" algn="ctr">
          <a:solidFill>
            <a:schemeClr val="tx1"/>
          </a:solidFill>
          <a:prstDash val="solid"/>
          <a:miter lim="800000"/>
        </a:ln>
        <a:effectLst>
          <a:outerShdw blurRad="50800" dist="38100" dir="2700000" algn="tl" rotWithShape="0">
            <a:prstClr val="black">
              <a:alpha val="40000"/>
            </a:prst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468000" tIns="68580" rIns="128016" bIns="68580" numCol="1" spcCol="1270" anchor="ctr" anchorCtr="0">
          <a:noAutofit/>
        </a:bodyPr>
        <a:lstStyle/>
        <a:p>
          <a:pPr marL="0" lvl="0" indent="0" algn="l" defTabSz="800100">
            <a:lnSpc>
              <a:spcPct val="90000"/>
            </a:lnSpc>
            <a:spcBef>
              <a:spcPct val="0"/>
            </a:spcBef>
            <a:spcAft>
              <a:spcPct val="35000"/>
            </a:spcAft>
            <a:buNone/>
          </a:pPr>
          <a:r>
            <a:rPr lang="es-ES" sz="1800" b="1" kern="1200" dirty="0">
              <a:solidFill>
                <a:schemeClr val="tx1"/>
              </a:solidFill>
            </a:rPr>
            <a:t>Por un amor y simpatía descarriados</a:t>
          </a:r>
          <a:endParaRPr lang="es-ES" sz="1800" kern="1200" dirty="0">
            <a:solidFill>
              <a:schemeClr val="tx1"/>
            </a:solidFill>
          </a:endParaRPr>
        </a:p>
      </dsp:txBody>
      <dsp:txXfrm rot="10800000">
        <a:off x="445515" y="3554580"/>
        <a:ext cx="5587812" cy="341972"/>
      </dsp:txXfrm>
    </dsp:sp>
    <dsp:sp modelId="{F57DC3F0-7A0B-492D-8C51-D0D6D4CA2373}">
      <dsp:nvSpPr>
        <dsp:cNvPr id="0" name=""/>
        <dsp:cNvSpPr/>
      </dsp:nvSpPr>
      <dsp:spPr>
        <a:xfrm>
          <a:off x="31443" y="3554580"/>
          <a:ext cx="341972" cy="341972"/>
        </a:xfrm>
        <a:prstGeom prst="ellipse">
          <a:avLst/>
        </a:prstGeom>
        <a:solidFill>
          <a:schemeClr val="accent5">
            <a:tint val="5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35701122-8DF2-4342-A021-E59620E78A18}">
      <dsp:nvSpPr>
        <dsp:cNvPr id="0" name=""/>
        <dsp:cNvSpPr/>
      </dsp:nvSpPr>
      <dsp:spPr>
        <a:xfrm rot="10800000">
          <a:off x="360022" y="3998634"/>
          <a:ext cx="5673305" cy="341972"/>
        </a:xfrm>
        <a:prstGeom prst="homePlate">
          <a:avLst/>
        </a:prstGeom>
        <a:solidFill>
          <a:srgbClr val="FDC7EB"/>
        </a:solidFill>
        <a:ln w="6350" cap="flat" cmpd="sng" algn="ctr">
          <a:solidFill>
            <a:schemeClr val="tx1"/>
          </a:solidFill>
          <a:prstDash val="solid"/>
          <a:miter lim="800000"/>
        </a:ln>
        <a:effectLst>
          <a:outerShdw blurRad="50800" dist="38100" dir="2700000" algn="tl" rotWithShape="0">
            <a:prstClr val="black">
              <a:alpha val="40000"/>
            </a:prst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468000" tIns="68580" rIns="128016" bIns="68580" numCol="1" spcCol="1270" anchor="ctr" anchorCtr="0">
          <a:noAutofit/>
        </a:bodyPr>
        <a:lstStyle/>
        <a:p>
          <a:pPr marL="0" lvl="0" indent="0" algn="l" defTabSz="800100">
            <a:lnSpc>
              <a:spcPct val="90000"/>
            </a:lnSpc>
            <a:spcBef>
              <a:spcPct val="0"/>
            </a:spcBef>
            <a:spcAft>
              <a:spcPct val="35000"/>
            </a:spcAft>
            <a:buNone/>
          </a:pPr>
          <a:r>
            <a:rPr lang="es-ES" sz="1800" b="1" kern="1200">
              <a:solidFill>
                <a:srgbClr val="000000"/>
              </a:solidFill>
              <a:latin typeface="Calibri" panose="020F0502020204030204"/>
              <a:ea typeface="+mn-ea"/>
              <a:cs typeface="+mn-cs"/>
            </a:rPr>
            <a:t>Por no requerir obediencia</a:t>
          </a:r>
        </a:p>
      </dsp:txBody>
      <dsp:txXfrm rot="10800000">
        <a:off x="445515" y="3998634"/>
        <a:ext cx="5587812" cy="341972"/>
      </dsp:txXfrm>
    </dsp:sp>
    <dsp:sp modelId="{CD820BF8-4DCE-4EB0-AA48-F01BF24ACB05}">
      <dsp:nvSpPr>
        <dsp:cNvPr id="0" name=""/>
        <dsp:cNvSpPr/>
      </dsp:nvSpPr>
      <dsp:spPr>
        <a:xfrm>
          <a:off x="31443" y="3998634"/>
          <a:ext cx="341972" cy="341972"/>
        </a:xfrm>
        <a:prstGeom prst="ellipse">
          <a:avLst/>
        </a:prstGeom>
        <a:solidFill>
          <a:schemeClr val="accent6">
            <a:tint val="5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303B62B1-1DE1-49F2-832A-36E784D513F0}">
      <dsp:nvSpPr>
        <dsp:cNvPr id="0" name=""/>
        <dsp:cNvSpPr/>
      </dsp:nvSpPr>
      <dsp:spPr>
        <a:xfrm rot="10800000">
          <a:off x="360022" y="4442688"/>
          <a:ext cx="5673305" cy="341972"/>
        </a:xfrm>
        <a:prstGeom prst="homePlate">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tx1"/>
          </a:solidFill>
          <a:prstDash val="solid"/>
          <a:miter lim="800000"/>
        </a:ln>
        <a:effectLst>
          <a:outerShdw blurRad="50800" dist="38100" dir="2700000" algn="tl" rotWithShape="0">
            <a:prstClr val="black">
              <a:alpha val="40000"/>
            </a:prst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468000" tIns="68580" rIns="128016" bIns="68580" numCol="1" spcCol="1270" anchor="ctr" anchorCtr="0">
          <a:noAutofit/>
        </a:bodyPr>
        <a:lstStyle/>
        <a:p>
          <a:pPr marL="0" lvl="0" indent="0" algn="l" defTabSz="800100">
            <a:lnSpc>
              <a:spcPct val="90000"/>
            </a:lnSpc>
            <a:spcBef>
              <a:spcPct val="0"/>
            </a:spcBef>
            <a:spcAft>
              <a:spcPct val="35000"/>
            </a:spcAft>
            <a:buNone/>
          </a:pPr>
          <a:r>
            <a:rPr lang="es-ES" sz="1800" b="1" kern="1200">
              <a:solidFill>
                <a:schemeClr val="tx1"/>
              </a:solidFill>
            </a:rPr>
            <a:t>Por permitir que los hijos sigan su propia voluntad</a:t>
          </a:r>
          <a:endParaRPr lang="es-ES" sz="1800" kern="1200">
            <a:solidFill>
              <a:schemeClr val="tx1"/>
            </a:solidFill>
          </a:endParaRPr>
        </a:p>
      </dsp:txBody>
      <dsp:txXfrm rot="10800000">
        <a:off x="445515" y="4442688"/>
        <a:ext cx="5587812" cy="341972"/>
      </dsp:txXfrm>
    </dsp:sp>
    <dsp:sp modelId="{D661881B-75F3-485A-B004-799CDE0469E2}">
      <dsp:nvSpPr>
        <dsp:cNvPr id="0" name=""/>
        <dsp:cNvSpPr/>
      </dsp:nvSpPr>
      <dsp:spPr>
        <a:xfrm>
          <a:off x="31443" y="4442688"/>
          <a:ext cx="341972" cy="341972"/>
        </a:xfrm>
        <a:prstGeom prst="ellipse">
          <a:avLst/>
        </a:prstGeom>
        <a:solidFill>
          <a:schemeClr val="accent2">
            <a:tint val="5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E8CD6E3E-48D4-4AA9-B183-9183FFF152CA}">
      <dsp:nvSpPr>
        <dsp:cNvPr id="0" name=""/>
        <dsp:cNvSpPr/>
      </dsp:nvSpPr>
      <dsp:spPr>
        <a:xfrm rot="10800000">
          <a:off x="360022" y="4886741"/>
          <a:ext cx="5673305" cy="341972"/>
        </a:xfrm>
        <a:prstGeom prst="homePlate">
          <a:avLst/>
        </a:prstGeom>
        <a:solidFill>
          <a:srgbClr val="FBFDB9"/>
        </a:solidFill>
        <a:ln w="6350" cap="flat" cmpd="sng" algn="ctr">
          <a:solidFill>
            <a:schemeClr val="tx1"/>
          </a:solidFill>
          <a:prstDash val="solid"/>
          <a:miter lim="800000"/>
        </a:ln>
        <a:effectLst>
          <a:outerShdw blurRad="50800" dist="38100" dir="2700000" algn="tl" rotWithShape="0">
            <a:prstClr val="black">
              <a:alpha val="40000"/>
            </a:prst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468000" tIns="68580" rIns="128016" bIns="68580" numCol="1" spcCol="1270" anchor="ctr" anchorCtr="0">
          <a:noAutofit/>
        </a:bodyPr>
        <a:lstStyle/>
        <a:p>
          <a:pPr marL="0" lvl="0" indent="0" algn="l" defTabSz="800100">
            <a:lnSpc>
              <a:spcPct val="90000"/>
            </a:lnSpc>
            <a:spcBef>
              <a:spcPct val="0"/>
            </a:spcBef>
            <a:spcAft>
              <a:spcPct val="35000"/>
            </a:spcAft>
            <a:buNone/>
          </a:pPr>
          <a:r>
            <a:rPr lang="es-ES" sz="1800" b="1" kern="1200">
              <a:solidFill>
                <a:schemeClr val="tx1"/>
              </a:solidFill>
            </a:rPr>
            <a:t>Por tolerar actitudes equivocadas</a:t>
          </a:r>
          <a:endParaRPr lang="es-ES" sz="1800" kern="1200">
            <a:solidFill>
              <a:schemeClr val="tx1"/>
            </a:solidFill>
          </a:endParaRPr>
        </a:p>
      </dsp:txBody>
      <dsp:txXfrm rot="10800000">
        <a:off x="445515" y="4886741"/>
        <a:ext cx="5587812" cy="341972"/>
      </dsp:txXfrm>
    </dsp:sp>
    <dsp:sp modelId="{45A499C2-E2D3-405D-9156-A36DFEBE45AE}">
      <dsp:nvSpPr>
        <dsp:cNvPr id="0" name=""/>
        <dsp:cNvSpPr/>
      </dsp:nvSpPr>
      <dsp:spPr>
        <a:xfrm>
          <a:off x="31443" y="4886741"/>
          <a:ext cx="341972" cy="341972"/>
        </a:xfrm>
        <a:prstGeom prst="ellipse">
          <a:avLst/>
        </a:prstGeom>
        <a:solidFill>
          <a:schemeClr val="accent3">
            <a:tint val="5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0DCB2FC7-1F9C-4652-BC3E-29081CBCF364}">
      <dsp:nvSpPr>
        <dsp:cNvPr id="0" name=""/>
        <dsp:cNvSpPr/>
      </dsp:nvSpPr>
      <dsp:spPr>
        <a:xfrm rot="10800000">
          <a:off x="360022" y="5330795"/>
          <a:ext cx="5673305" cy="341972"/>
        </a:xfrm>
        <a:prstGeom prst="homePlate">
          <a:avLst/>
        </a:prstGeom>
        <a:solidFill>
          <a:srgbClr val="D1EBFF"/>
        </a:solidFill>
        <a:ln w="6350" cap="flat" cmpd="sng" algn="ctr">
          <a:solidFill>
            <a:schemeClr val="tx1"/>
          </a:solidFill>
          <a:prstDash val="solid"/>
          <a:miter lim="800000"/>
        </a:ln>
        <a:effectLst>
          <a:outerShdw blurRad="50800" dist="38100" dir="2700000" algn="tl" rotWithShape="0">
            <a:prstClr val="black">
              <a:alpha val="40000"/>
            </a:prst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468000" tIns="68580" rIns="128016" bIns="68580" numCol="1" spcCol="1270" anchor="ctr" anchorCtr="0">
          <a:noAutofit/>
        </a:bodyPr>
        <a:lstStyle/>
        <a:p>
          <a:pPr marL="0" lvl="0" indent="0" algn="l" defTabSz="800100">
            <a:lnSpc>
              <a:spcPct val="90000"/>
            </a:lnSpc>
            <a:spcBef>
              <a:spcPct val="0"/>
            </a:spcBef>
            <a:spcAft>
              <a:spcPct val="35000"/>
            </a:spcAft>
            <a:buNone/>
          </a:pPr>
          <a:r>
            <a:rPr lang="es-ES" sz="1800" b="1" kern="1200">
              <a:solidFill>
                <a:schemeClr val="tx1"/>
              </a:solidFill>
            </a:rPr>
            <a:t>Por educarlos adictos a las normas sociales</a:t>
          </a:r>
          <a:endParaRPr lang="es-ES" sz="1800" kern="1200">
            <a:solidFill>
              <a:schemeClr val="tx1"/>
            </a:solidFill>
          </a:endParaRPr>
        </a:p>
      </dsp:txBody>
      <dsp:txXfrm rot="10800000">
        <a:off x="445515" y="5330795"/>
        <a:ext cx="5587812" cy="341972"/>
      </dsp:txXfrm>
    </dsp:sp>
    <dsp:sp modelId="{51806B6D-57AA-455C-97A3-0C4D5C4CBFCB}">
      <dsp:nvSpPr>
        <dsp:cNvPr id="0" name=""/>
        <dsp:cNvSpPr/>
      </dsp:nvSpPr>
      <dsp:spPr>
        <a:xfrm>
          <a:off x="31443" y="5330795"/>
          <a:ext cx="341972" cy="341972"/>
        </a:xfrm>
        <a:prstGeom prst="ellipse">
          <a:avLst/>
        </a:prstGeom>
        <a:solidFill>
          <a:schemeClr val="accent4">
            <a:tint val="5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6F4EDC29-BFE0-402C-8CA2-26CF62D1C37A}">
      <dsp:nvSpPr>
        <dsp:cNvPr id="0" name=""/>
        <dsp:cNvSpPr/>
      </dsp:nvSpPr>
      <dsp:spPr>
        <a:xfrm rot="10800000">
          <a:off x="360022" y="5774849"/>
          <a:ext cx="5673305" cy="341972"/>
        </a:xfrm>
        <a:prstGeom prst="homePlate">
          <a:avLst/>
        </a:prstGeom>
        <a:solidFill>
          <a:srgbClr val="D9C4B5"/>
        </a:solidFill>
        <a:ln w="6350" cap="flat" cmpd="sng" algn="ctr">
          <a:solidFill>
            <a:schemeClr val="tx1"/>
          </a:solidFill>
          <a:prstDash val="solid"/>
          <a:miter lim="800000"/>
        </a:ln>
        <a:effectLst>
          <a:outerShdw blurRad="50800" dist="38100" dir="2700000" algn="tl" rotWithShape="0">
            <a:prstClr val="black">
              <a:alpha val="40000"/>
            </a:prst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468000" tIns="68580" rIns="128016" bIns="68580" numCol="1" spcCol="1270" anchor="ctr" anchorCtr="0">
          <a:noAutofit/>
        </a:bodyPr>
        <a:lstStyle/>
        <a:p>
          <a:pPr marL="0" lvl="0" indent="0" algn="l" defTabSz="800100">
            <a:lnSpc>
              <a:spcPct val="90000"/>
            </a:lnSpc>
            <a:spcBef>
              <a:spcPct val="0"/>
            </a:spcBef>
            <a:spcAft>
              <a:spcPct val="35000"/>
            </a:spcAft>
            <a:buNone/>
          </a:pPr>
          <a:r>
            <a:rPr lang="es-ES" sz="1800" b="1" kern="1200" dirty="0">
              <a:solidFill>
                <a:schemeClr val="tx1"/>
              </a:solidFill>
            </a:rPr>
            <a:t>Por permitir la búsqueda egoísta de la felicidad</a:t>
          </a:r>
          <a:endParaRPr lang="es-ES" sz="1800" kern="1200" dirty="0">
            <a:solidFill>
              <a:schemeClr val="tx1"/>
            </a:solidFill>
          </a:endParaRPr>
        </a:p>
      </dsp:txBody>
      <dsp:txXfrm rot="10800000">
        <a:off x="445515" y="5774849"/>
        <a:ext cx="5587812" cy="341972"/>
      </dsp:txXfrm>
    </dsp:sp>
    <dsp:sp modelId="{036CC768-DD6F-44BE-971D-BBD34D1003F1}">
      <dsp:nvSpPr>
        <dsp:cNvPr id="0" name=""/>
        <dsp:cNvSpPr/>
      </dsp:nvSpPr>
      <dsp:spPr>
        <a:xfrm>
          <a:off x="31443" y="5774849"/>
          <a:ext cx="341972" cy="341972"/>
        </a:xfrm>
        <a:prstGeom prst="ellipse">
          <a:avLst/>
        </a:prstGeom>
        <a:solidFill>
          <a:schemeClr val="accent5">
            <a:tint val="5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BD146F6C-7C62-4C0B-AD9B-9651819726BF}">
      <dsp:nvSpPr>
        <dsp:cNvPr id="0" name=""/>
        <dsp:cNvSpPr/>
      </dsp:nvSpPr>
      <dsp:spPr>
        <a:xfrm rot="10800000">
          <a:off x="360022" y="6218903"/>
          <a:ext cx="5673305" cy="341972"/>
        </a:xfrm>
        <a:prstGeom prst="homePlate">
          <a:avLst/>
        </a:prstGeom>
        <a:solidFill>
          <a:srgbClr val="E8D7B6"/>
        </a:solidFill>
        <a:ln w="6350" cap="flat" cmpd="sng" algn="ctr">
          <a:solidFill>
            <a:schemeClr val="tx1"/>
          </a:solidFill>
          <a:prstDash val="solid"/>
          <a:miter lim="800000"/>
        </a:ln>
        <a:effectLst>
          <a:outerShdw blurRad="50800" dist="38100" dir="2700000" algn="tl" rotWithShape="0">
            <a:prstClr val="black">
              <a:alpha val="40000"/>
            </a:prst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468000" tIns="68580" rIns="128016" bIns="68580" numCol="1" spcCol="1270" anchor="ctr" anchorCtr="0">
          <a:noAutofit/>
        </a:bodyPr>
        <a:lstStyle/>
        <a:p>
          <a:pPr marL="0" lvl="0" indent="0" algn="l" defTabSz="800100">
            <a:lnSpc>
              <a:spcPct val="90000"/>
            </a:lnSpc>
            <a:spcBef>
              <a:spcPct val="0"/>
            </a:spcBef>
            <a:spcAft>
              <a:spcPct val="35000"/>
            </a:spcAft>
            <a:buNone/>
          </a:pPr>
          <a:r>
            <a:rPr lang="es-ES" sz="1800" b="1" kern="1200">
              <a:solidFill>
                <a:schemeClr val="tx1"/>
              </a:solidFill>
            </a:rPr>
            <a:t>Por falta de piedad en el hogar</a:t>
          </a:r>
          <a:endParaRPr lang="es-ES" sz="1800" kern="1200">
            <a:solidFill>
              <a:schemeClr val="tx1"/>
            </a:solidFill>
          </a:endParaRPr>
        </a:p>
      </dsp:txBody>
      <dsp:txXfrm rot="10800000">
        <a:off x="445515" y="6218903"/>
        <a:ext cx="5587812" cy="341972"/>
      </dsp:txXfrm>
    </dsp:sp>
    <dsp:sp modelId="{F9A18098-C20A-4369-85F4-92D8517EB87D}">
      <dsp:nvSpPr>
        <dsp:cNvPr id="0" name=""/>
        <dsp:cNvSpPr/>
      </dsp:nvSpPr>
      <dsp:spPr>
        <a:xfrm>
          <a:off x="31443" y="6218903"/>
          <a:ext cx="341972" cy="341972"/>
        </a:xfrm>
        <a:prstGeom prst="ellipse">
          <a:avLst/>
        </a:prstGeom>
        <a:solidFill>
          <a:schemeClr val="accent6">
            <a:tint val="5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6F0E08-BDC2-4AB4-A5E1-ABEA21353FDC}" type="datetimeFigureOut">
              <a:rPr lang="es-ES" smtClean="0"/>
              <a:t>10/05/2023</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F0C138-A579-472A-B2E3-4DBF35BF50A5}" type="slidenum">
              <a:rPr lang="es-ES" smtClean="0"/>
              <a:t>‹Nº›</a:t>
            </a:fld>
            <a:endParaRPr lang="es-ES"/>
          </a:p>
        </p:txBody>
      </p:sp>
    </p:spTree>
    <p:extLst>
      <p:ext uri="{BB962C8B-B14F-4D97-AF65-F5344CB8AC3E}">
        <p14:creationId xmlns:p14="http://schemas.microsoft.com/office/powerpoint/2010/main" val="1045295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9C50CB-BADE-EDAC-A891-98384BCA9645}"/>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96AE3063-A638-E52E-9566-2CC150487F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5141C2FB-2E8A-CD95-A7E9-9261E2122D4E}"/>
              </a:ext>
            </a:extLst>
          </p:cNvPr>
          <p:cNvSpPr>
            <a:spLocks noGrp="1"/>
          </p:cNvSpPr>
          <p:nvPr>
            <p:ph type="dt" sz="half" idx="10"/>
          </p:nvPr>
        </p:nvSpPr>
        <p:spPr/>
        <p:txBody>
          <a:bodyPr/>
          <a:lstStyle/>
          <a:p>
            <a:fld id="{8CDCB9B3-A628-41AD-9A97-26BDF635E4DE}" type="datetimeFigureOut">
              <a:rPr lang="es-ES" smtClean="0"/>
              <a:t>10/05/2023</a:t>
            </a:fld>
            <a:endParaRPr lang="es-ES"/>
          </a:p>
        </p:txBody>
      </p:sp>
      <p:sp>
        <p:nvSpPr>
          <p:cNvPr id="5" name="Marcador de pie de página 4">
            <a:extLst>
              <a:ext uri="{FF2B5EF4-FFF2-40B4-BE49-F238E27FC236}">
                <a16:creationId xmlns:a16="http://schemas.microsoft.com/office/drawing/2014/main" id="{B8CD4063-FA7A-E7D8-ACA6-ECAF86E943D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33E70E-8766-1D39-0F77-35855B3FC4C7}"/>
              </a:ext>
            </a:extLst>
          </p:cNvPr>
          <p:cNvSpPr>
            <a:spLocks noGrp="1"/>
          </p:cNvSpPr>
          <p:nvPr>
            <p:ph type="sldNum" sz="quarter" idx="12"/>
          </p:nvPr>
        </p:nvSpPr>
        <p:spPr/>
        <p:txBody>
          <a:bodyPr/>
          <a:lstStyle/>
          <a:p>
            <a:fld id="{975309BC-E768-4277-AA5C-D313464B6898}" type="slidenum">
              <a:rPr lang="es-ES" smtClean="0"/>
              <a:t>‹Nº›</a:t>
            </a:fld>
            <a:endParaRPr lang="es-ES"/>
          </a:p>
        </p:txBody>
      </p:sp>
    </p:spTree>
    <p:extLst>
      <p:ext uri="{BB962C8B-B14F-4D97-AF65-F5344CB8AC3E}">
        <p14:creationId xmlns:p14="http://schemas.microsoft.com/office/powerpoint/2010/main" val="2375773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2CAEDB-7E31-19E5-DE3B-BD9A2AFD58BB}"/>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600AAAD-9508-45B6-57D3-8AD2B2EAB9E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E95E1E3-8E72-6870-5BD0-8F5A8FAE2391}"/>
              </a:ext>
            </a:extLst>
          </p:cNvPr>
          <p:cNvSpPr>
            <a:spLocks noGrp="1"/>
          </p:cNvSpPr>
          <p:nvPr>
            <p:ph type="dt" sz="half" idx="10"/>
          </p:nvPr>
        </p:nvSpPr>
        <p:spPr/>
        <p:txBody>
          <a:bodyPr/>
          <a:lstStyle/>
          <a:p>
            <a:fld id="{8CDCB9B3-A628-41AD-9A97-26BDF635E4DE}" type="datetimeFigureOut">
              <a:rPr lang="es-ES" smtClean="0"/>
              <a:t>10/05/2023</a:t>
            </a:fld>
            <a:endParaRPr lang="es-ES"/>
          </a:p>
        </p:txBody>
      </p:sp>
      <p:sp>
        <p:nvSpPr>
          <p:cNvPr id="5" name="Marcador de pie de página 4">
            <a:extLst>
              <a:ext uri="{FF2B5EF4-FFF2-40B4-BE49-F238E27FC236}">
                <a16:creationId xmlns:a16="http://schemas.microsoft.com/office/drawing/2014/main" id="{DF630374-F795-3957-FC5A-C6F5900EA5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B324D54-9D9D-C9AD-E81F-109208606E96}"/>
              </a:ext>
            </a:extLst>
          </p:cNvPr>
          <p:cNvSpPr>
            <a:spLocks noGrp="1"/>
          </p:cNvSpPr>
          <p:nvPr>
            <p:ph type="sldNum" sz="quarter" idx="12"/>
          </p:nvPr>
        </p:nvSpPr>
        <p:spPr/>
        <p:txBody>
          <a:bodyPr/>
          <a:lstStyle/>
          <a:p>
            <a:fld id="{975309BC-E768-4277-AA5C-D313464B6898}" type="slidenum">
              <a:rPr lang="es-ES" smtClean="0"/>
              <a:t>‹Nº›</a:t>
            </a:fld>
            <a:endParaRPr lang="es-ES"/>
          </a:p>
        </p:txBody>
      </p:sp>
    </p:spTree>
    <p:extLst>
      <p:ext uri="{BB962C8B-B14F-4D97-AF65-F5344CB8AC3E}">
        <p14:creationId xmlns:p14="http://schemas.microsoft.com/office/powerpoint/2010/main" val="937006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A8D83EA-9DF5-0BB2-47CA-FAF92220419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482CEF3-43D6-66AA-8230-5D0348F9601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262A540-4740-EA28-E88B-4DD448C3AFFD}"/>
              </a:ext>
            </a:extLst>
          </p:cNvPr>
          <p:cNvSpPr>
            <a:spLocks noGrp="1"/>
          </p:cNvSpPr>
          <p:nvPr>
            <p:ph type="dt" sz="half" idx="10"/>
          </p:nvPr>
        </p:nvSpPr>
        <p:spPr/>
        <p:txBody>
          <a:bodyPr/>
          <a:lstStyle/>
          <a:p>
            <a:fld id="{8CDCB9B3-A628-41AD-9A97-26BDF635E4DE}" type="datetimeFigureOut">
              <a:rPr lang="es-ES" smtClean="0"/>
              <a:t>10/05/2023</a:t>
            </a:fld>
            <a:endParaRPr lang="es-ES"/>
          </a:p>
        </p:txBody>
      </p:sp>
      <p:sp>
        <p:nvSpPr>
          <p:cNvPr id="5" name="Marcador de pie de página 4">
            <a:extLst>
              <a:ext uri="{FF2B5EF4-FFF2-40B4-BE49-F238E27FC236}">
                <a16:creationId xmlns:a16="http://schemas.microsoft.com/office/drawing/2014/main" id="{DA6A420E-BF3E-1944-E0DE-4D61D0C51B6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DB80AD0-5111-3C40-F838-E30143906646}"/>
              </a:ext>
            </a:extLst>
          </p:cNvPr>
          <p:cNvSpPr>
            <a:spLocks noGrp="1"/>
          </p:cNvSpPr>
          <p:nvPr>
            <p:ph type="sldNum" sz="quarter" idx="12"/>
          </p:nvPr>
        </p:nvSpPr>
        <p:spPr/>
        <p:txBody>
          <a:bodyPr/>
          <a:lstStyle/>
          <a:p>
            <a:fld id="{975309BC-E768-4277-AA5C-D313464B6898}" type="slidenum">
              <a:rPr lang="es-ES" smtClean="0"/>
              <a:t>‹Nº›</a:t>
            </a:fld>
            <a:endParaRPr lang="es-ES"/>
          </a:p>
        </p:txBody>
      </p:sp>
    </p:spTree>
    <p:extLst>
      <p:ext uri="{BB962C8B-B14F-4D97-AF65-F5344CB8AC3E}">
        <p14:creationId xmlns:p14="http://schemas.microsoft.com/office/powerpoint/2010/main" val="1327498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CA7253-C80B-F0E5-38A6-B230655E0A4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C5538B3-DE0F-4191-AA67-AC8DC3E69120}"/>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64E0179-6B25-E81C-CFFB-B77EB0E6C330}"/>
              </a:ext>
            </a:extLst>
          </p:cNvPr>
          <p:cNvSpPr>
            <a:spLocks noGrp="1"/>
          </p:cNvSpPr>
          <p:nvPr>
            <p:ph type="dt" sz="half" idx="10"/>
          </p:nvPr>
        </p:nvSpPr>
        <p:spPr/>
        <p:txBody>
          <a:bodyPr/>
          <a:lstStyle/>
          <a:p>
            <a:fld id="{8CDCB9B3-A628-41AD-9A97-26BDF635E4DE}" type="datetimeFigureOut">
              <a:rPr lang="es-ES" smtClean="0"/>
              <a:t>10/05/2023</a:t>
            </a:fld>
            <a:endParaRPr lang="es-ES"/>
          </a:p>
        </p:txBody>
      </p:sp>
      <p:sp>
        <p:nvSpPr>
          <p:cNvPr id="5" name="Marcador de pie de página 4">
            <a:extLst>
              <a:ext uri="{FF2B5EF4-FFF2-40B4-BE49-F238E27FC236}">
                <a16:creationId xmlns:a16="http://schemas.microsoft.com/office/drawing/2014/main" id="{5493A114-06F4-4BC8-8862-10463FA8036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D724630-447C-CB24-3D32-AD5CE5C4482A}"/>
              </a:ext>
            </a:extLst>
          </p:cNvPr>
          <p:cNvSpPr>
            <a:spLocks noGrp="1"/>
          </p:cNvSpPr>
          <p:nvPr>
            <p:ph type="sldNum" sz="quarter" idx="12"/>
          </p:nvPr>
        </p:nvSpPr>
        <p:spPr/>
        <p:txBody>
          <a:bodyPr/>
          <a:lstStyle/>
          <a:p>
            <a:fld id="{975309BC-E768-4277-AA5C-D313464B6898}" type="slidenum">
              <a:rPr lang="es-ES" smtClean="0"/>
              <a:t>‹Nº›</a:t>
            </a:fld>
            <a:endParaRPr lang="es-ES"/>
          </a:p>
        </p:txBody>
      </p:sp>
    </p:spTree>
    <p:extLst>
      <p:ext uri="{BB962C8B-B14F-4D97-AF65-F5344CB8AC3E}">
        <p14:creationId xmlns:p14="http://schemas.microsoft.com/office/powerpoint/2010/main" val="2596443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25EA17-3137-34A1-0D6F-55FE316ABAEF}"/>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FE670F2A-6DB6-7291-6A36-F3ABD83BDF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5CD4398-D3B8-AF58-59BD-7E6B150E9C74}"/>
              </a:ext>
            </a:extLst>
          </p:cNvPr>
          <p:cNvSpPr>
            <a:spLocks noGrp="1"/>
          </p:cNvSpPr>
          <p:nvPr>
            <p:ph type="dt" sz="half" idx="10"/>
          </p:nvPr>
        </p:nvSpPr>
        <p:spPr/>
        <p:txBody>
          <a:bodyPr/>
          <a:lstStyle/>
          <a:p>
            <a:fld id="{8CDCB9B3-A628-41AD-9A97-26BDF635E4DE}" type="datetimeFigureOut">
              <a:rPr lang="es-ES" smtClean="0"/>
              <a:t>10/05/2023</a:t>
            </a:fld>
            <a:endParaRPr lang="es-ES"/>
          </a:p>
        </p:txBody>
      </p:sp>
      <p:sp>
        <p:nvSpPr>
          <p:cNvPr id="5" name="Marcador de pie de página 4">
            <a:extLst>
              <a:ext uri="{FF2B5EF4-FFF2-40B4-BE49-F238E27FC236}">
                <a16:creationId xmlns:a16="http://schemas.microsoft.com/office/drawing/2014/main" id="{9B69D62B-7683-6B79-50D3-6A5DE50106B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3B8A055-32D6-72CD-F710-67B02E877883}"/>
              </a:ext>
            </a:extLst>
          </p:cNvPr>
          <p:cNvSpPr>
            <a:spLocks noGrp="1"/>
          </p:cNvSpPr>
          <p:nvPr>
            <p:ph type="sldNum" sz="quarter" idx="12"/>
          </p:nvPr>
        </p:nvSpPr>
        <p:spPr/>
        <p:txBody>
          <a:bodyPr/>
          <a:lstStyle/>
          <a:p>
            <a:fld id="{975309BC-E768-4277-AA5C-D313464B6898}" type="slidenum">
              <a:rPr lang="es-ES" smtClean="0"/>
              <a:t>‹Nº›</a:t>
            </a:fld>
            <a:endParaRPr lang="es-ES"/>
          </a:p>
        </p:txBody>
      </p:sp>
    </p:spTree>
    <p:extLst>
      <p:ext uri="{BB962C8B-B14F-4D97-AF65-F5344CB8AC3E}">
        <p14:creationId xmlns:p14="http://schemas.microsoft.com/office/powerpoint/2010/main" val="13554908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5F263D-08D5-50FE-8555-F2E26C77F79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FB5ABDF-CA22-016E-3A43-A05BF0B5164D}"/>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9167EA30-2A93-131C-D344-AFDD7BADFB6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73FB4A92-5C0A-F4D7-D6D7-25F2EB27F61A}"/>
              </a:ext>
            </a:extLst>
          </p:cNvPr>
          <p:cNvSpPr>
            <a:spLocks noGrp="1"/>
          </p:cNvSpPr>
          <p:nvPr>
            <p:ph type="dt" sz="half" idx="10"/>
          </p:nvPr>
        </p:nvSpPr>
        <p:spPr/>
        <p:txBody>
          <a:bodyPr/>
          <a:lstStyle/>
          <a:p>
            <a:fld id="{8CDCB9B3-A628-41AD-9A97-26BDF635E4DE}" type="datetimeFigureOut">
              <a:rPr lang="es-ES" smtClean="0"/>
              <a:t>10/05/2023</a:t>
            </a:fld>
            <a:endParaRPr lang="es-ES"/>
          </a:p>
        </p:txBody>
      </p:sp>
      <p:sp>
        <p:nvSpPr>
          <p:cNvPr id="6" name="Marcador de pie de página 5">
            <a:extLst>
              <a:ext uri="{FF2B5EF4-FFF2-40B4-BE49-F238E27FC236}">
                <a16:creationId xmlns:a16="http://schemas.microsoft.com/office/drawing/2014/main" id="{83D6E51C-3413-D4A8-3F47-8312E5412B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C844188-4DFF-5ACE-0CEC-BE4EAA3712A4}"/>
              </a:ext>
            </a:extLst>
          </p:cNvPr>
          <p:cNvSpPr>
            <a:spLocks noGrp="1"/>
          </p:cNvSpPr>
          <p:nvPr>
            <p:ph type="sldNum" sz="quarter" idx="12"/>
          </p:nvPr>
        </p:nvSpPr>
        <p:spPr/>
        <p:txBody>
          <a:bodyPr/>
          <a:lstStyle/>
          <a:p>
            <a:fld id="{975309BC-E768-4277-AA5C-D313464B6898}" type="slidenum">
              <a:rPr lang="es-ES" smtClean="0"/>
              <a:t>‹Nº›</a:t>
            </a:fld>
            <a:endParaRPr lang="es-ES"/>
          </a:p>
        </p:txBody>
      </p:sp>
    </p:spTree>
    <p:extLst>
      <p:ext uri="{BB962C8B-B14F-4D97-AF65-F5344CB8AC3E}">
        <p14:creationId xmlns:p14="http://schemas.microsoft.com/office/powerpoint/2010/main" val="2327420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90061B-B63C-2C0D-5349-123CA0E06E7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A9AA8F31-705B-DD88-F2E9-5B06AFB594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3861F14-C122-FC1F-D8B7-22DC10ADA7E9}"/>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72CB1CB1-F0D7-F7DF-C82C-0FAACD479E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7E491B6C-20D5-090E-1483-A2C58353F62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CFB87246-3941-ACD2-7D65-EC3E7E20CCED}"/>
              </a:ext>
            </a:extLst>
          </p:cNvPr>
          <p:cNvSpPr>
            <a:spLocks noGrp="1"/>
          </p:cNvSpPr>
          <p:nvPr>
            <p:ph type="dt" sz="half" idx="10"/>
          </p:nvPr>
        </p:nvSpPr>
        <p:spPr/>
        <p:txBody>
          <a:bodyPr/>
          <a:lstStyle/>
          <a:p>
            <a:fld id="{8CDCB9B3-A628-41AD-9A97-26BDF635E4DE}" type="datetimeFigureOut">
              <a:rPr lang="es-ES" smtClean="0"/>
              <a:t>10/05/2023</a:t>
            </a:fld>
            <a:endParaRPr lang="es-ES"/>
          </a:p>
        </p:txBody>
      </p:sp>
      <p:sp>
        <p:nvSpPr>
          <p:cNvPr id="8" name="Marcador de pie de página 7">
            <a:extLst>
              <a:ext uri="{FF2B5EF4-FFF2-40B4-BE49-F238E27FC236}">
                <a16:creationId xmlns:a16="http://schemas.microsoft.com/office/drawing/2014/main" id="{4920CC2A-5242-0914-20E8-2C9440D0FAF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146EE923-F7DB-BC61-4412-CBCB57FD7569}"/>
              </a:ext>
            </a:extLst>
          </p:cNvPr>
          <p:cNvSpPr>
            <a:spLocks noGrp="1"/>
          </p:cNvSpPr>
          <p:nvPr>
            <p:ph type="sldNum" sz="quarter" idx="12"/>
          </p:nvPr>
        </p:nvSpPr>
        <p:spPr/>
        <p:txBody>
          <a:bodyPr/>
          <a:lstStyle/>
          <a:p>
            <a:fld id="{975309BC-E768-4277-AA5C-D313464B6898}" type="slidenum">
              <a:rPr lang="es-ES" smtClean="0"/>
              <a:t>‹Nº›</a:t>
            </a:fld>
            <a:endParaRPr lang="es-ES"/>
          </a:p>
        </p:txBody>
      </p:sp>
    </p:spTree>
    <p:extLst>
      <p:ext uri="{BB962C8B-B14F-4D97-AF65-F5344CB8AC3E}">
        <p14:creationId xmlns:p14="http://schemas.microsoft.com/office/powerpoint/2010/main" val="3354553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4DC438-D5F6-D901-6223-E89941F57B15}"/>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F7E5A21-F4CD-8CE9-2CD1-CB2A947D7FAD}"/>
              </a:ext>
            </a:extLst>
          </p:cNvPr>
          <p:cNvSpPr>
            <a:spLocks noGrp="1"/>
          </p:cNvSpPr>
          <p:nvPr>
            <p:ph type="dt" sz="half" idx="10"/>
          </p:nvPr>
        </p:nvSpPr>
        <p:spPr/>
        <p:txBody>
          <a:bodyPr/>
          <a:lstStyle/>
          <a:p>
            <a:fld id="{8CDCB9B3-A628-41AD-9A97-26BDF635E4DE}" type="datetimeFigureOut">
              <a:rPr lang="es-ES" smtClean="0"/>
              <a:t>10/05/2023</a:t>
            </a:fld>
            <a:endParaRPr lang="es-ES"/>
          </a:p>
        </p:txBody>
      </p:sp>
      <p:sp>
        <p:nvSpPr>
          <p:cNvPr id="4" name="Marcador de pie de página 3">
            <a:extLst>
              <a:ext uri="{FF2B5EF4-FFF2-40B4-BE49-F238E27FC236}">
                <a16:creationId xmlns:a16="http://schemas.microsoft.com/office/drawing/2014/main" id="{F3A7CF71-62AE-3316-7F7C-FEFD600D127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F6F784A9-CC81-C955-B8C3-C02E96E85D72}"/>
              </a:ext>
            </a:extLst>
          </p:cNvPr>
          <p:cNvSpPr>
            <a:spLocks noGrp="1"/>
          </p:cNvSpPr>
          <p:nvPr>
            <p:ph type="sldNum" sz="quarter" idx="12"/>
          </p:nvPr>
        </p:nvSpPr>
        <p:spPr/>
        <p:txBody>
          <a:bodyPr/>
          <a:lstStyle/>
          <a:p>
            <a:fld id="{975309BC-E768-4277-AA5C-D313464B6898}" type="slidenum">
              <a:rPr lang="es-ES" smtClean="0"/>
              <a:t>‹Nº›</a:t>
            </a:fld>
            <a:endParaRPr lang="es-ES"/>
          </a:p>
        </p:txBody>
      </p:sp>
    </p:spTree>
    <p:extLst>
      <p:ext uri="{BB962C8B-B14F-4D97-AF65-F5344CB8AC3E}">
        <p14:creationId xmlns:p14="http://schemas.microsoft.com/office/powerpoint/2010/main" val="643088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27EFDEA-3DF6-E214-981E-2276E1914822}"/>
              </a:ext>
            </a:extLst>
          </p:cNvPr>
          <p:cNvSpPr>
            <a:spLocks noGrp="1"/>
          </p:cNvSpPr>
          <p:nvPr>
            <p:ph type="dt" sz="half" idx="10"/>
          </p:nvPr>
        </p:nvSpPr>
        <p:spPr/>
        <p:txBody>
          <a:bodyPr/>
          <a:lstStyle/>
          <a:p>
            <a:fld id="{8CDCB9B3-A628-41AD-9A97-26BDF635E4DE}" type="datetimeFigureOut">
              <a:rPr lang="es-ES" smtClean="0"/>
              <a:t>10/05/2023</a:t>
            </a:fld>
            <a:endParaRPr lang="es-ES"/>
          </a:p>
        </p:txBody>
      </p:sp>
      <p:sp>
        <p:nvSpPr>
          <p:cNvPr id="3" name="Marcador de pie de página 2">
            <a:extLst>
              <a:ext uri="{FF2B5EF4-FFF2-40B4-BE49-F238E27FC236}">
                <a16:creationId xmlns:a16="http://schemas.microsoft.com/office/drawing/2014/main" id="{553E3FFE-861F-7E34-B41A-B4338FEDA9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290439AC-94C8-D682-8773-DCAEC986D918}"/>
              </a:ext>
            </a:extLst>
          </p:cNvPr>
          <p:cNvSpPr>
            <a:spLocks noGrp="1"/>
          </p:cNvSpPr>
          <p:nvPr>
            <p:ph type="sldNum" sz="quarter" idx="12"/>
          </p:nvPr>
        </p:nvSpPr>
        <p:spPr/>
        <p:txBody>
          <a:bodyPr/>
          <a:lstStyle/>
          <a:p>
            <a:fld id="{975309BC-E768-4277-AA5C-D313464B6898}" type="slidenum">
              <a:rPr lang="es-ES" smtClean="0"/>
              <a:t>‹Nº›</a:t>
            </a:fld>
            <a:endParaRPr lang="es-ES"/>
          </a:p>
        </p:txBody>
      </p:sp>
    </p:spTree>
    <p:extLst>
      <p:ext uri="{BB962C8B-B14F-4D97-AF65-F5344CB8AC3E}">
        <p14:creationId xmlns:p14="http://schemas.microsoft.com/office/powerpoint/2010/main" val="2101122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A90802-3326-FAB1-60AC-A6846333D47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4B0E190-4CDF-AE1B-D7D3-D09F3B9765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4C38DF-09C5-9987-6A7B-864754D8C2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5137AB8-DFB9-66C4-0BDC-11702BA2072A}"/>
              </a:ext>
            </a:extLst>
          </p:cNvPr>
          <p:cNvSpPr>
            <a:spLocks noGrp="1"/>
          </p:cNvSpPr>
          <p:nvPr>
            <p:ph type="dt" sz="half" idx="10"/>
          </p:nvPr>
        </p:nvSpPr>
        <p:spPr/>
        <p:txBody>
          <a:bodyPr/>
          <a:lstStyle/>
          <a:p>
            <a:fld id="{8CDCB9B3-A628-41AD-9A97-26BDF635E4DE}" type="datetimeFigureOut">
              <a:rPr lang="es-ES" smtClean="0"/>
              <a:t>10/05/2023</a:t>
            </a:fld>
            <a:endParaRPr lang="es-ES"/>
          </a:p>
        </p:txBody>
      </p:sp>
      <p:sp>
        <p:nvSpPr>
          <p:cNvPr id="6" name="Marcador de pie de página 5">
            <a:extLst>
              <a:ext uri="{FF2B5EF4-FFF2-40B4-BE49-F238E27FC236}">
                <a16:creationId xmlns:a16="http://schemas.microsoft.com/office/drawing/2014/main" id="{2AAF7851-73A3-4EC0-F018-59FE506431C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2F5F95E-579D-E146-8E2E-F96E07C63C56}"/>
              </a:ext>
            </a:extLst>
          </p:cNvPr>
          <p:cNvSpPr>
            <a:spLocks noGrp="1"/>
          </p:cNvSpPr>
          <p:nvPr>
            <p:ph type="sldNum" sz="quarter" idx="12"/>
          </p:nvPr>
        </p:nvSpPr>
        <p:spPr/>
        <p:txBody>
          <a:bodyPr/>
          <a:lstStyle/>
          <a:p>
            <a:fld id="{975309BC-E768-4277-AA5C-D313464B6898}" type="slidenum">
              <a:rPr lang="es-ES" smtClean="0"/>
              <a:t>‹Nº›</a:t>
            </a:fld>
            <a:endParaRPr lang="es-ES"/>
          </a:p>
        </p:txBody>
      </p:sp>
    </p:spTree>
    <p:extLst>
      <p:ext uri="{BB962C8B-B14F-4D97-AF65-F5344CB8AC3E}">
        <p14:creationId xmlns:p14="http://schemas.microsoft.com/office/powerpoint/2010/main" val="12522828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DD8C0A-9CAB-7F30-7434-92F8BA1D96D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8515A669-47FF-E922-4F04-4C05256740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80B067B6-3129-BBA0-19D8-98FE29D8D2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1229279-55CE-08B9-A34B-FCBA8492AEC1}"/>
              </a:ext>
            </a:extLst>
          </p:cNvPr>
          <p:cNvSpPr>
            <a:spLocks noGrp="1"/>
          </p:cNvSpPr>
          <p:nvPr>
            <p:ph type="dt" sz="half" idx="10"/>
          </p:nvPr>
        </p:nvSpPr>
        <p:spPr/>
        <p:txBody>
          <a:bodyPr/>
          <a:lstStyle/>
          <a:p>
            <a:fld id="{8CDCB9B3-A628-41AD-9A97-26BDF635E4DE}" type="datetimeFigureOut">
              <a:rPr lang="es-ES" smtClean="0"/>
              <a:t>10/05/2023</a:t>
            </a:fld>
            <a:endParaRPr lang="es-ES"/>
          </a:p>
        </p:txBody>
      </p:sp>
      <p:sp>
        <p:nvSpPr>
          <p:cNvPr id="6" name="Marcador de pie de página 5">
            <a:extLst>
              <a:ext uri="{FF2B5EF4-FFF2-40B4-BE49-F238E27FC236}">
                <a16:creationId xmlns:a16="http://schemas.microsoft.com/office/drawing/2014/main" id="{053C3922-3369-BF03-C687-312ACB20C55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AC2CF51-2E4A-8FE2-7FCA-775D8BD16B4E}"/>
              </a:ext>
            </a:extLst>
          </p:cNvPr>
          <p:cNvSpPr>
            <a:spLocks noGrp="1"/>
          </p:cNvSpPr>
          <p:nvPr>
            <p:ph type="sldNum" sz="quarter" idx="12"/>
          </p:nvPr>
        </p:nvSpPr>
        <p:spPr/>
        <p:txBody>
          <a:bodyPr/>
          <a:lstStyle/>
          <a:p>
            <a:fld id="{975309BC-E768-4277-AA5C-D313464B6898}" type="slidenum">
              <a:rPr lang="es-ES" smtClean="0"/>
              <a:t>‹Nº›</a:t>
            </a:fld>
            <a:endParaRPr lang="es-ES"/>
          </a:p>
        </p:txBody>
      </p:sp>
    </p:spTree>
    <p:extLst>
      <p:ext uri="{BB962C8B-B14F-4D97-AF65-F5344CB8AC3E}">
        <p14:creationId xmlns:p14="http://schemas.microsoft.com/office/powerpoint/2010/main" val="38008101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9894925-4DB1-6D53-C9FC-51D3C190A3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469D6D1-7DE8-F3F8-2E4A-4DBF78FC7C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38276AA-38BE-C46E-59A9-FB7D875727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DCB9B3-A628-41AD-9A97-26BDF635E4DE}" type="datetimeFigureOut">
              <a:rPr lang="es-ES" smtClean="0"/>
              <a:t>10/05/2023</a:t>
            </a:fld>
            <a:endParaRPr lang="es-ES"/>
          </a:p>
        </p:txBody>
      </p:sp>
      <p:sp>
        <p:nvSpPr>
          <p:cNvPr id="5" name="Marcador de pie de página 4">
            <a:extLst>
              <a:ext uri="{FF2B5EF4-FFF2-40B4-BE49-F238E27FC236}">
                <a16:creationId xmlns:a16="http://schemas.microsoft.com/office/drawing/2014/main" id="{47E8583A-0918-FE0B-2A22-217250CF15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1238ABB5-A08C-72AC-0DD7-A903E00667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5309BC-E768-4277-AA5C-D313464B6898}" type="slidenum">
              <a:rPr lang="es-ES" smtClean="0"/>
              <a:t>‹Nº›</a:t>
            </a:fld>
            <a:endParaRPr lang="es-ES"/>
          </a:p>
        </p:txBody>
      </p:sp>
    </p:spTree>
    <p:extLst>
      <p:ext uri="{BB962C8B-B14F-4D97-AF65-F5344CB8AC3E}">
        <p14:creationId xmlns:p14="http://schemas.microsoft.com/office/powerpoint/2010/main" val="19784854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1.jp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35.png"/><Relationship Id="rId5" Type="http://schemas.openxmlformats.org/officeDocument/2006/relationships/diagramQuickStyle" Target="../diagrams/quickStyle1.xml"/><Relationship Id="rId10" Type="http://schemas.openxmlformats.org/officeDocument/2006/relationships/image" Target="../media/image34.jpg"/><Relationship Id="rId4" Type="http://schemas.openxmlformats.org/officeDocument/2006/relationships/diagramLayout" Target="../diagrams/layout1.xml"/><Relationship Id="rId9" Type="http://schemas.openxmlformats.org/officeDocument/2006/relationships/image" Target="../media/image33.jp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jpg"/><Relationship Id="rId4" Type="http://schemas.openxmlformats.org/officeDocument/2006/relationships/image" Target="../media/image38.jp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g"/><Relationship Id="rId4" Type="http://schemas.openxmlformats.org/officeDocument/2006/relationships/image" Target="../media/image41.jp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jpg"/><Relationship Id="rId2" Type="http://schemas.openxmlformats.org/officeDocument/2006/relationships/image" Target="../media/image44.jp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53.jpg"/><Relationship Id="rId2" Type="http://schemas.openxmlformats.org/officeDocument/2006/relationships/image" Target="../media/image44.jpg"/><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png"/><Relationship Id="rId7" Type="http://schemas.openxmlformats.org/officeDocument/2006/relationships/image" Target="../media/image59.jpeg"/><Relationship Id="rId2" Type="http://schemas.openxmlformats.org/officeDocument/2006/relationships/image" Target="../media/image54.jp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jpg"/></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g"/><Relationship Id="rId1" Type="http://schemas.openxmlformats.org/officeDocument/2006/relationships/slideLayout" Target="../slideLayouts/slideLayout7.xml"/><Relationship Id="rId5" Type="http://schemas.openxmlformats.org/officeDocument/2006/relationships/image" Target="../media/image64.jpg"/><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jpg"/><Relationship Id="rId4" Type="http://schemas.openxmlformats.org/officeDocument/2006/relationships/image" Target="../media/image70.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jpeg"/></Relationships>
</file>

<file path=ppt/slides/_rels/slide2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2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g"/><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24.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1.png"/><Relationship Id="rId3" Type="http://schemas.openxmlformats.org/officeDocument/2006/relationships/image" Target="../media/image91.png"/><Relationship Id="rId7" Type="http://schemas.openxmlformats.org/officeDocument/2006/relationships/image" Target="../media/image95.png"/><Relationship Id="rId12" Type="http://schemas.openxmlformats.org/officeDocument/2006/relationships/image" Target="../media/image100.png"/><Relationship Id="rId2" Type="http://schemas.openxmlformats.org/officeDocument/2006/relationships/image" Target="../media/image90.jpg"/><Relationship Id="rId1" Type="http://schemas.openxmlformats.org/officeDocument/2006/relationships/slideLayout" Target="../slideLayouts/slideLayout7.xml"/><Relationship Id="rId6" Type="http://schemas.openxmlformats.org/officeDocument/2006/relationships/image" Target="../media/image94.png"/><Relationship Id="rId11" Type="http://schemas.openxmlformats.org/officeDocument/2006/relationships/image" Target="../media/image99.png"/><Relationship Id="rId5" Type="http://schemas.openxmlformats.org/officeDocument/2006/relationships/image" Target="../media/image93.png"/><Relationship Id="rId15" Type="http://schemas.openxmlformats.org/officeDocument/2006/relationships/image" Target="../media/image103.png"/><Relationship Id="rId10" Type="http://schemas.openxmlformats.org/officeDocument/2006/relationships/image" Target="../media/image98.png"/><Relationship Id="rId4" Type="http://schemas.openxmlformats.org/officeDocument/2006/relationships/image" Target="../media/image92.png"/><Relationship Id="rId9" Type="http://schemas.openxmlformats.org/officeDocument/2006/relationships/image" Target="../media/image97.png"/><Relationship Id="rId14" Type="http://schemas.openxmlformats.org/officeDocument/2006/relationships/image" Target="../media/image102.png"/></Relationships>
</file>

<file path=ppt/slides/_rels/slide25.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101.png"/><Relationship Id="rId7" Type="http://schemas.openxmlformats.org/officeDocument/2006/relationships/image" Target="../media/image98.png"/><Relationship Id="rId2" Type="http://schemas.openxmlformats.org/officeDocument/2006/relationships/image" Target="../media/image104.jpg"/><Relationship Id="rId1" Type="http://schemas.openxmlformats.org/officeDocument/2006/relationships/slideLayout" Target="../slideLayouts/slideLayout7.xml"/><Relationship Id="rId6" Type="http://schemas.openxmlformats.org/officeDocument/2006/relationships/image" Target="../media/image97.png"/><Relationship Id="rId11" Type="http://schemas.openxmlformats.org/officeDocument/2006/relationships/image" Target="../media/image107.png"/><Relationship Id="rId5" Type="http://schemas.openxmlformats.org/officeDocument/2006/relationships/image" Target="../media/image96.png"/><Relationship Id="rId10" Type="http://schemas.openxmlformats.org/officeDocument/2006/relationships/image" Target="../media/image106.png"/><Relationship Id="rId4" Type="http://schemas.openxmlformats.org/officeDocument/2006/relationships/image" Target="../media/image95.png"/><Relationship Id="rId9" Type="http://schemas.openxmlformats.org/officeDocument/2006/relationships/image" Target="../media/image105.jpg"/></Relationships>
</file>

<file path=ppt/slides/_rels/slide26.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101.png"/><Relationship Id="rId7" Type="http://schemas.openxmlformats.org/officeDocument/2006/relationships/image" Target="../media/image94.png"/><Relationship Id="rId12" Type="http://schemas.openxmlformats.org/officeDocument/2006/relationships/image" Target="../media/image110.jpeg"/><Relationship Id="rId2" Type="http://schemas.openxmlformats.org/officeDocument/2006/relationships/image" Target="../media/image108.jpg"/><Relationship Id="rId1" Type="http://schemas.openxmlformats.org/officeDocument/2006/relationships/slideLayout" Target="../slideLayouts/slideLayout7.xml"/><Relationship Id="rId6" Type="http://schemas.openxmlformats.org/officeDocument/2006/relationships/image" Target="../media/image93.png"/><Relationship Id="rId11" Type="http://schemas.openxmlformats.org/officeDocument/2006/relationships/image" Target="../media/image109.png"/><Relationship Id="rId5" Type="http://schemas.openxmlformats.org/officeDocument/2006/relationships/image" Target="../media/image92.png"/><Relationship Id="rId10" Type="http://schemas.openxmlformats.org/officeDocument/2006/relationships/image" Target="../media/image100.png"/><Relationship Id="rId4" Type="http://schemas.openxmlformats.org/officeDocument/2006/relationships/image" Target="../media/image91.png"/><Relationship Id="rId9" Type="http://schemas.openxmlformats.org/officeDocument/2006/relationships/image" Target="../media/image99.png"/></Relationships>
</file>

<file path=ppt/slides/_rels/slide27.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13.png"/><Relationship Id="rId3" Type="http://schemas.openxmlformats.org/officeDocument/2006/relationships/image" Target="../media/image101.png"/><Relationship Id="rId7" Type="http://schemas.openxmlformats.org/officeDocument/2006/relationships/image" Target="../media/image94.png"/><Relationship Id="rId12" Type="http://schemas.openxmlformats.org/officeDocument/2006/relationships/image" Target="../media/image112.png"/><Relationship Id="rId2" Type="http://schemas.openxmlformats.org/officeDocument/2006/relationships/image" Target="../media/image111.jpg"/><Relationship Id="rId1" Type="http://schemas.openxmlformats.org/officeDocument/2006/relationships/slideLayout" Target="../slideLayouts/slideLayout7.xml"/><Relationship Id="rId6" Type="http://schemas.openxmlformats.org/officeDocument/2006/relationships/image" Target="../media/image93.png"/><Relationship Id="rId11" Type="http://schemas.openxmlformats.org/officeDocument/2006/relationships/image" Target="../media/image100.png"/><Relationship Id="rId5" Type="http://schemas.openxmlformats.org/officeDocument/2006/relationships/image" Target="../media/image92.png"/><Relationship Id="rId10" Type="http://schemas.openxmlformats.org/officeDocument/2006/relationships/image" Target="../media/image99.png"/><Relationship Id="rId4" Type="http://schemas.openxmlformats.org/officeDocument/2006/relationships/image" Target="../media/image91.png"/><Relationship Id="rId9" Type="http://schemas.openxmlformats.org/officeDocument/2006/relationships/image" Target="../media/image96.png"/><Relationship Id="rId14" Type="http://schemas.openxmlformats.org/officeDocument/2006/relationships/image" Target="../media/image114.png"/></Relationships>
</file>

<file path=ppt/slides/_rels/slide28.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image" Target="../media/image115.jpg"/><Relationship Id="rId1" Type="http://schemas.openxmlformats.org/officeDocument/2006/relationships/slideLayout" Target="../slideLayouts/slideLayout7.xml"/><Relationship Id="rId6" Type="http://schemas.openxmlformats.org/officeDocument/2006/relationships/image" Target="../media/image119.png"/><Relationship Id="rId11" Type="http://schemas.openxmlformats.org/officeDocument/2006/relationships/image" Target="../media/image124.png"/><Relationship Id="rId5" Type="http://schemas.openxmlformats.org/officeDocument/2006/relationships/image" Target="../media/image118.png"/><Relationship Id="rId10" Type="http://schemas.openxmlformats.org/officeDocument/2006/relationships/image" Target="../media/image123.png"/><Relationship Id="rId4" Type="http://schemas.openxmlformats.org/officeDocument/2006/relationships/image" Target="../media/image117.png"/><Relationship Id="rId9" Type="http://schemas.openxmlformats.org/officeDocument/2006/relationships/image" Target="../media/image122.png"/></Relationships>
</file>

<file path=ppt/slides/_rels/slide29.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16.png"/><Relationship Id="rId7" Type="http://schemas.openxmlformats.org/officeDocument/2006/relationships/image" Target="../media/image128.png"/><Relationship Id="rId12" Type="http://schemas.openxmlformats.org/officeDocument/2006/relationships/image" Target="../media/image133.png"/><Relationship Id="rId2" Type="http://schemas.openxmlformats.org/officeDocument/2006/relationships/image" Target="../media/image115.jpg"/><Relationship Id="rId1" Type="http://schemas.openxmlformats.org/officeDocument/2006/relationships/slideLayout" Target="../slideLayouts/slideLayout7.xml"/><Relationship Id="rId6" Type="http://schemas.openxmlformats.org/officeDocument/2006/relationships/image" Target="../media/image127.png"/><Relationship Id="rId11" Type="http://schemas.openxmlformats.org/officeDocument/2006/relationships/image" Target="../media/image132.png"/><Relationship Id="rId5" Type="http://schemas.openxmlformats.org/officeDocument/2006/relationships/image" Target="../media/image126.png"/><Relationship Id="rId10" Type="http://schemas.openxmlformats.org/officeDocument/2006/relationships/image" Target="../media/image131.png"/><Relationship Id="rId4" Type="http://schemas.openxmlformats.org/officeDocument/2006/relationships/image" Target="../media/image125.png"/><Relationship Id="rId9" Type="http://schemas.openxmlformats.org/officeDocument/2006/relationships/image" Target="../media/image130.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16.png"/><Relationship Id="rId7" Type="http://schemas.openxmlformats.org/officeDocument/2006/relationships/image" Target="../media/image137.png"/><Relationship Id="rId2" Type="http://schemas.openxmlformats.org/officeDocument/2006/relationships/image" Target="../media/image115.jpg"/><Relationship Id="rId1" Type="http://schemas.openxmlformats.org/officeDocument/2006/relationships/slideLayout" Target="../slideLayouts/slideLayout7.xml"/><Relationship Id="rId6" Type="http://schemas.openxmlformats.org/officeDocument/2006/relationships/image" Target="../media/image136.png"/><Relationship Id="rId5" Type="http://schemas.openxmlformats.org/officeDocument/2006/relationships/image" Target="../media/image135.png"/><Relationship Id="rId10" Type="http://schemas.openxmlformats.org/officeDocument/2006/relationships/image" Target="../media/image139.png"/><Relationship Id="rId4" Type="http://schemas.openxmlformats.org/officeDocument/2006/relationships/image" Target="../media/image134.png"/><Relationship Id="rId9" Type="http://schemas.openxmlformats.org/officeDocument/2006/relationships/image" Target="../media/image138.jpg"/></Relationships>
</file>

<file path=ppt/slides/_rels/slide31.xml.rels><?xml version="1.0" encoding="UTF-8" standalone="yes"?>
<Relationships xmlns="http://schemas.openxmlformats.org/package/2006/relationships"><Relationship Id="rId2" Type="http://schemas.openxmlformats.org/officeDocument/2006/relationships/image" Target="../media/image140.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7.xml"/><Relationship Id="rId5" Type="http://schemas.openxmlformats.org/officeDocument/2006/relationships/image" Target="../media/image12.jpg"/><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image" Target="../media/image19.jp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jpg"/><Relationship Id="rId2" Type="http://schemas.openxmlformats.org/officeDocument/2006/relationships/image" Target="../media/image23.jpg"/><Relationship Id="rId1" Type="http://schemas.openxmlformats.org/officeDocument/2006/relationships/slideLayout" Target="../slideLayouts/slideLayout7.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57078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88DDF27-017F-E68C-6D86-AC2FD0D62A9E}"/>
              </a:ext>
            </a:extLst>
          </p:cNvPr>
          <p:cNvSpPr txBox="1"/>
          <p:nvPr/>
        </p:nvSpPr>
        <p:spPr>
          <a:xfrm>
            <a:off x="110084" y="1602994"/>
            <a:ext cx="7133525" cy="3139321"/>
          </a:xfrm>
          <a:prstGeom prst="rect">
            <a:avLst/>
          </a:prstGeom>
          <a:noFill/>
        </p:spPr>
        <p:txBody>
          <a:bodyPr wrap="square">
            <a:spAutoFit/>
          </a:bodyPr>
          <a:lstStyle/>
          <a:p>
            <a:r>
              <a:rPr lang="es-ES" b="1" dirty="0">
                <a:solidFill>
                  <a:srgbClr val="C00000"/>
                </a:solidFill>
              </a:rPr>
              <a:t>Tratad honrada y fielmente con vuestros hijos. Trabajad valerosa y pacientemente. No temáis las cruces, no economicéis tiempo o trabajo, preocupaciones o sufrimientos. </a:t>
            </a:r>
            <a:r>
              <a:rPr lang="es-ES" b="1" dirty="0"/>
              <a:t>El futuro de vuestros hijos testificará del carácter de vuestra obra. La fidelidad a Cristo de vuestra parte puede manifestarse mejor en el carácter simétrico de vuestros hijos que en cualquiera otra forma. </a:t>
            </a:r>
            <a:r>
              <a:rPr lang="es-ES" b="1" dirty="0">
                <a:solidFill>
                  <a:srgbClr val="C00000"/>
                </a:solidFill>
              </a:rPr>
              <a:t>Son la propiedad de Cristo, comprada por él con su sangre. </a:t>
            </a:r>
            <a:r>
              <a:rPr lang="es-ES" b="1" dirty="0"/>
              <a:t>Si su influencia está plenamente del lado de Cristo, son sus colaboradores, ayudando a otros a encontrar el camino de la vida. </a:t>
            </a:r>
            <a:r>
              <a:rPr lang="es-ES" b="1" dirty="0">
                <a:solidFill>
                  <a:srgbClr val="C00000"/>
                </a:solidFill>
              </a:rPr>
              <a:t>Si descuidáis la obra que Dios os ha dado, vuestra imprudente conducta en lo que atañe a su disciplina los coloca entre la clase que se aleja de Cristo y fortalece el reino de las tinieblas</a:t>
            </a:r>
            <a:r>
              <a:rPr lang="es-ES" b="1" dirty="0"/>
              <a:t>.—Testimonies </a:t>
            </a:r>
            <a:r>
              <a:rPr lang="es-ES" b="1" dirty="0" err="1"/>
              <a:t>for</a:t>
            </a:r>
            <a:r>
              <a:rPr lang="es-ES" b="1" dirty="0"/>
              <a:t> </a:t>
            </a:r>
            <a:r>
              <a:rPr lang="es-ES" b="1" dirty="0" err="1"/>
              <a:t>the</a:t>
            </a:r>
            <a:r>
              <a:rPr lang="es-ES" b="1" dirty="0"/>
              <a:t> </a:t>
            </a:r>
            <a:r>
              <a:rPr lang="es-ES" b="1" dirty="0" err="1"/>
              <a:t>Church</a:t>
            </a:r>
            <a:r>
              <a:rPr lang="es-ES" b="1" dirty="0"/>
              <a:t> 5:39, 40.</a:t>
            </a:r>
          </a:p>
        </p:txBody>
      </p:sp>
      <p:sp>
        <p:nvSpPr>
          <p:cNvPr id="5" name="CuadroTexto 4">
            <a:extLst>
              <a:ext uri="{FF2B5EF4-FFF2-40B4-BE49-F238E27FC236}">
                <a16:creationId xmlns:a16="http://schemas.microsoft.com/office/drawing/2014/main" id="{18DBCA07-9A76-9452-2772-D488DBE0819E}"/>
              </a:ext>
            </a:extLst>
          </p:cNvPr>
          <p:cNvSpPr txBox="1"/>
          <p:nvPr/>
        </p:nvSpPr>
        <p:spPr>
          <a:xfrm>
            <a:off x="4815839" y="4801314"/>
            <a:ext cx="7376161" cy="2031325"/>
          </a:xfrm>
          <a:prstGeom prst="rect">
            <a:avLst/>
          </a:prstGeom>
          <a:noFill/>
        </p:spPr>
        <p:txBody>
          <a:bodyPr wrap="square">
            <a:spAutoFit/>
          </a:bodyPr>
          <a:lstStyle/>
          <a:p>
            <a:r>
              <a:rPr lang="es-ES" b="1" dirty="0">
                <a:solidFill>
                  <a:srgbClr val="C00000"/>
                </a:solidFill>
              </a:rPr>
              <a:t>Padres, vuestra obra consiste en desarrollar la paciencia, la constancia y el amor genuino en vuestros hijos. </a:t>
            </a:r>
            <a:r>
              <a:rPr lang="es-ES" b="1" dirty="0"/>
              <a:t>Al tratar correctamente con los hijos que Dios os ha dado, los ayudáis a colocar el fundamento para tener caracteres puros y equilibrados. Estáis poniendo en su mente principios que un día seguirán en sus propias familias. </a:t>
            </a:r>
            <a:r>
              <a:rPr lang="es-ES" b="1" dirty="0">
                <a:solidFill>
                  <a:srgbClr val="C00000"/>
                </a:solidFill>
              </a:rPr>
              <a:t>El efecto de vuestros esfuerzos bien dirigidos se verá cuando ellos gobiernen a sus familias conforme a las ordenanzas del Señor.</a:t>
            </a:r>
            <a:r>
              <a:rPr lang="es-ES" b="1" dirty="0"/>
              <a:t>—</a:t>
            </a:r>
            <a:r>
              <a:rPr lang="es-ES" b="1" dirty="0" err="1"/>
              <a:t>The</a:t>
            </a:r>
            <a:r>
              <a:rPr lang="es-ES" b="1" dirty="0"/>
              <a:t> </a:t>
            </a:r>
            <a:r>
              <a:rPr lang="es-ES" b="1" dirty="0" err="1"/>
              <a:t>Review</a:t>
            </a:r>
            <a:r>
              <a:rPr lang="es-ES" b="1" dirty="0"/>
              <a:t> and Herald, 6 de junio de 1899.</a:t>
            </a:r>
          </a:p>
        </p:txBody>
      </p:sp>
      <p:pic>
        <p:nvPicPr>
          <p:cNvPr id="7" name="Imagen 6">
            <a:extLst>
              <a:ext uri="{FF2B5EF4-FFF2-40B4-BE49-F238E27FC236}">
                <a16:creationId xmlns:a16="http://schemas.microsoft.com/office/drawing/2014/main" id="{9A2EB3AB-A60C-3298-4EF5-9E93FF58198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144002" y="129617"/>
            <a:ext cx="2937914" cy="1861666"/>
          </a:xfrm>
          <a:prstGeom prst="rect">
            <a:avLst/>
          </a:prstGeom>
        </p:spPr>
      </p:pic>
      <p:sp>
        <p:nvSpPr>
          <p:cNvPr id="8" name="CuadroTexto 7">
            <a:extLst>
              <a:ext uri="{FF2B5EF4-FFF2-40B4-BE49-F238E27FC236}">
                <a16:creationId xmlns:a16="http://schemas.microsoft.com/office/drawing/2014/main" id="{C842D237-8B59-04A2-6284-87BCE500A190}"/>
              </a:ext>
            </a:extLst>
          </p:cNvPr>
          <p:cNvSpPr txBox="1"/>
          <p:nvPr/>
        </p:nvSpPr>
        <p:spPr>
          <a:xfrm>
            <a:off x="9381320" y="534941"/>
            <a:ext cx="2337931" cy="1323439"/>
          </a:xfrm>
          <a:prstGeom prst="rect">
            <a:avLst/>
          </a:prstGeom>
          <a:noFill/>
        </p:spPr>
        <p:txBody>
          <a:bodyPr wrap="square" rtlCol="0">
            <a:spAutoFit/>
          </a:bodyPr>
          <a:lstStyle/>
          <a:p>
            <a:pPr algn="ctr"/>
            <a:r>
              <a:rPr lang="es-ES" sz="2000" b="1" dirty="0">
                <a:ln>
                  <a:solidFill>
                    <a:srgbClr val="059976"/>
                  </a:solidFill>
                </a:ln>
                <a:solidFill>
                  <a:srgbClr val="059976"/>
                </a:solidFill>
                <a:latin typeface="Tempus Sans ITC" panose="04020404030D07020202" pitchFamily="82" charset="0"/>
                <a:ea typeface="Cascadia Code" panose="020B0609020000020004" pitchFamily="49" charset="0"/>
                <a:cs typeface="Cavolini" panose="020B0502040204020203" pitchFamily="66" charset="0"/>
              </a:rPr>
              <a:t>La responsabilidad de los padres en la formación del carácter</a:t>
            </a:r>
          </a:p>
        </p:txBody>
      </p:sp>
      <p:sp>
        <p:nvSpPr>
          <p:cNvPr id="10" name="CuadroTexto 9">
            <a:extLst>
              <a:ext uri="{FF2B5EF4-FFF2-40B4-BE49-F238E27FC236}">
                <a16:creationId xmlns:a16="http://schemas.microsoft.com/office/drawing/2014/main" id="{68AB6DA9-7A59-0543-F0DD-977E14BF1883}"/>
              </a:ext>
            </a:extLst>
          </p:cNvPr>
          <p:cNvSpPr txBox="1"/>
          <p:nvPr/>
        </p:nvSpPr>
        <p:spPr>
          <a:xfrm>
            <a:off x="116772" y="129617"/>
            <a:ext cx="8908571" cy="1477328"/>
          </a:xfrm>
          <a:prstGeom prst="rect">
            <a:avLst/>
          </a:prstGeom>
          <a:noFill/>
        </p:spPr>
        <p:txBody>
          <a:bodyPr wrap="square">
            <a:spAutoFit/>
          </a:bodyPr>
          <a:lstStyle/>
          <a:p>
            <a:r>
              <a:rPr lang="es-ES" b="1" dirty="0">
                <a:solidFill>
                  <a:srgbClr val="C00000"/>
                </a:solidFill>
              </a:rPr>
              <a:t>Es un error de vuestra parte al descuidar la fiel instrucción, o al complacer ese afecto imprudente que os ciega para no ver los defectos y que os impide refrenarlos debidamente, resultará en la ruina para ellos. </a:t>
            </a:r>
            <a:r>
              <a:rPr lang="es-ES" b="1" dirty="0"/>
              <a:t>Vuestra conducta puede dar una dirección equivocada a toda su carrera futura. Vosotros determináis para ellos lo que serán y lo que harán por Cristo, por los hombres, y por sus propias almas.</a:t>
            </a:r>
          </a:p>
        </p:txBody>
      </p:sp>
      <p:pic>
        <p:nvPicPr>
          <p:cNvPr id="3" name="Imagen 2">
            <a:extLst>
              <a:ext uri="{FF2B5EF4-FFF2-40B4-BE49-F238E27FC236}">
                <a16:creationId xmlns:a16="http://schemas.microsoft.com/office/drawing/2014/main" id="{38D86B1C-05E6-4358-9008-27A3A5DD115E}"/>
              </a:ext>
            </a:extLst>
          </p:cNvPr>
          <p:cNvPicPr>
            <a:picLocks noChangeAspect="1"/>
          </p:cNvPicPr>
          <p:nvPr/>
        </p:nvPicPr>
        <p:blipFill>
          <a:blip r:embed="rId4"/>
          <a:stretch>
            <a:fillRect/>
          </a:stretch>
        </p:blipFill>
        <p:spPr>
          <a:xfrm>
            <a:off x="7243609" y="2101777"/>
            <a:ext cx="4761726" cy="2678471"/>
          </a:xfrm>
          <a:prstGeom prst="roundRect">
            <a:avLst>
              <a:gd name="adj" fmla="val 4167"/>
            </a:avLst>
          </a:prstGeom>
          <a:solidFill>
            <a:srgbClr val="FFFFFF"/>
          </a:solidFill>
          <a:ln w="76200" cap="sq">
            <a:solidFill>
              <a:srgbClr val="06BA8F"/>
            </a:solidFill>
            <a:miter lim="800000"/>
          </a:ln>
          <a:effectLst/>
          <a:scene3d>
            <a:camera prst="orthographicFront"/>
            <a:lightRig rig="threePt" dir="t">
              <a:rot lat="0" lon="0" rev="2700000"/>
            </a:lightRig>
          </a:scene3d>
          <a:sp3d>
            <a:bevelT h="38100"/>
            <a:contourClr>
              <a:srgbClr val="C0C0C0"/>
            </a:contourClr>
          </a:sp3d>
        </p:spPr>
      </p:pic>
      <p:pic>
        <p:nvPicPr>
          <p:cNvPr id="4" name="Imagen 3">
            <a:extLst>
              <a:ext uri="{FF2B5EF4-FFF2-40B4-BE49-F238E27FC236}">
                <a16:creationId xmlns:a16="http://schemas.microsoft.com/office/drawing/2014/main" id="{0FABFCA3-48A2-B541-3E8E-85D6363BDE44}"/>
              </a:ext>
            </a:extLst>
          </p:cNvPr>
          <p:cNvPicPr>
            <a:picLocks noChangeAspect="1"/>
          </p:cNvPicPr>
          <p:nvPr/>
        </p:nvPicPr>
        <p:blipFill rotWithShape="1">
          <a:blip r:embed="rId5"/>
          <a:srcRect t="11925" b="11925"/>
          <a:stretch/>
        </p:blipFill>
        <p:spPr>
          <a:xfrm>
            <a:off x="251724" y="4780248"/>
            <a:ext cx="4546863" cy="1948135"/>
          </a:xfrm>
          <a:prstGeom prst="roundRect">
            <a:avLst>
              <a:gd name="adj" fmla="val 4167"/>
            </a:avLst>
          </a:prstGeom>
          <a:solidFill>
            <a:srgbClr val="FFFFFF"/>
          </a:solidFill>
          <a:ln w="76200" cap="sq">
            <a:solidFill>
              <a:srgbClr val="06BA8F"/>
            </a:solidFill>
            <a:miter lim="800000"/>
          </a:ln>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682891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70825C83-C6C7-52CD-92E4-DFA8F9D1122B}"/>
              </a:ext>
            </a:extLst>
          </p:cNvPr>
          <p:cNvGraphicFramePr/>
          <p:nvPr>
            <p:extLst>
              <p:ext uri="{D42A27DB-BD31-4B8C-83A1-F6EECF244321}">
                <p14:modId xmlns:p14="http://schemas.microsoft.com/office/powerpoint/2010/main" val="2643418064"/>
              </p:ext>
            </p:extLst>
          </p:nvPr>
        </p:nvGraphicFramePr>
        <p:xfrm>
          <a:off x="100757" y="148325"/>
          <a:ext cx="6393350" cy="65630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1F71D8A5-07BF-D60D-0B10-15C87F792EE4}"/>
              </a:ext>
            </a:extLst>
          </p:cNvPr>
          <p:cNvSpPr txBox="1"/>
          <p:nvPr/>
        </p:nvSpPr>
        <p:spPr>
          <a:xfrm>
            <a:off x="6349478" y="1853358"/>
            <a:ext cx="5737096" cy="3416320"/>
          </a:xfrm>
          <a:prstGeom prst="rect">
            <a:avLst/>
          </a:prstGeom>
          <a:noFill/>
        </p:spPr>
        <p:txBody>
          <a:bodyPr wrap="square">
            <a:spAutoFit/>
          </a:bodyPr>
          <a:lstStyle/>
          <a:p>
            <a:r>
              <a:rPr lang="es-ES" b="1" dirty="0">
                <a:solidFill>
                  <a:srgbClr val="C00000"/>
                </a:solidFill>
              </a:rPr>
              <a:t>El Señor no justificará el mal gobierno de los padres</a:t>
            </a:r>
            <a:r>
              <a:rPr lang="es-ES" b="1" dirty="0"/>
              <a:t>. Hoy día centenares de hijos hinchen las filas del enemigo, viviendo y obrando apartados de los propósitos de Dios. Son desobedientes, ingratos, no son santos; pero el pecado yace a la puerta de sus padres. Padres cristianos, millares de hijos perecen en sus pecados debido al fracaso de sus padres en el sabio manejo del hogar.</a:t>
            </a:r>
          </a:p>
          <a:p>
            <a:r>
              <a:rPr lang="es-ES" b="1" dirty="0">
                <a:solidFill>
                  <a:srgbClr val="C00000"/>
                </a:solidFill>
              </a:rPr>
              <a:t>Si los padres fueran obedientes al Jefe invisible de los ejércitos de Israel, cuya gloria estuvo oculta en la columna de nube, la desgraciada condición que ahora existe en tantas familias no se vería</a:t>
            </a:r>
            <a:r>
              <a:rPr lang="es-ES" b="1" dirty="0"/>
              <a:t>.—</a:t>
            </a:r>
            <a:r>
              <a:rPr lang="es-ES" b="1" dirty="0" err="1"/>
              <a:t>The</a:t>
            </a:r>
            <a:r>
              <a:rPr lang="es-ES" b="1" dirty="0"/>
              <a:t> </a:t>
            </a:r>
            <a:r>
              <a:rPr lang="es-ES" b="1" dirty="0" err="1"/>
              <a:t>Review</a:t>
            </a:r>
            <a:r>
              <a:rPr lang="es-ES" b="1" dirty="0"/>
              <a:t> and Herald, 6 de junio de 1899. </a:t>
            </a:r>
          </a:p>
        </p:txBody>
      </p:sp>
      <p:pic>
        <p:nvPicPr>
          <p:cNvPr id="4" name="Imagen 3">
            <a:extLst>
              <a:ext uri="{FF2B5EF4-FFF2-40B4-BE49-F238E27FC236}">
                <a16:creationId xmlns:a16="http://schemas.microsoft.com/office/drawing/2014/main" id="{06FA94A4-4C38-602D-64D6-552492AD4015}"/>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670854" y="148325"/>
            <a:ext cx="2448382" cy="1551464"/>
          </a:xfrm>
          <a:prstGeom prst="rect">
            <a:avLst/>
          </a:prstGeom>
        </p:spPr>
      </p:pic>
      <p:sp>
        <p:nvSpPr>
          <p:cNvPr id="5" name="CuadroTexto 4">
            <a:extLst>
              <a:ext uri="{FF2B5EF4-FFF2-40B4-BE49-F238E27FC236}">
                <a16:creationId xmlns:a16="http://schemas.microsoft.com/office/drawing/2014/main" id="{E23D0451-DBF7-3C9A-E434-382D18D767E4}"/>
              </a:ext>
            </a:extLst>
          </p:cNvPr>
          <p:cNvSpPr txBox="1"/>
          <p:nvPr/>
        </p:nvSpPr>
        <p:spPr>
          <a:xfrm>
            <a:off x="9869777" y="493010"/>
            <a:ext cx="1853829" cy="1015663"/>
          </a:xfrm>
          <a:prstGeom prst="rect">
            <a:avLst/>
          </a:prstGeom>
          <a:noFill/>
        </p:spPr>
        <p:txBody>
          <a:bodyPr wrap="square" rtlCol="0">
            <a:spAutoFit/>
          </a:bodyPr>
          <a:lstStyle/>
          <a:p>
            <a:pPr algn="ctr"/>
            <a:r>
              <a:rPr lang="es-ES" sz="2000" b="1" dirty="0">
                <a:ln>
                  <a:solidFill>
                    <a:srgbClr val="048DA4"/>
                  </a:solidFill>
                </a:ln>
                <a:solidFill>
                  <a:srgbClr val="048DA4"/>
                </a:solidFill>
                <a:latin typeface="Tempus Sans ITC" panose="04020404030D07020202" pitchFamily="82" charset="0"/>
                <a:ea typeface="Cascadia Code" panose="020B0609020000020004" pitchFamily="49" charset="0"/>
                <a:cs typeface="Cavolini" panose="020B0502040204020203" pitchFamily="66" charset="0"/>
              </a:rPr>
              <a:t>Formas en las que se arruina el carácter</a:t>
            </a:r>
          </a:p>
        </p:txBody>
      </p:sp>
      <p:sp>
        <p:nvSpPr>
          <p:cNvPr id="8" name="CuadroTexto 7">
            <a:extLst>
              <a:ext uri="{FF2B5EF4-FFF2-40B4-BE49-F238E27FC236}">
                <a16:creationId xmlns:a16="http://schemas.microsoft.com/office/drawing/2014/main" id="{974D76C0-DDA6-9D6C-0592-EE9833925750}"/>
              </a:ext>
            </a:extLst>
          </p:cNvPr>
          <p:cNvSpPr txBox="1"/>
          <p:nvPr/>
        </p:nvSpPr>
        <p:spPr>
          <a:xfrm>
            <a:off x="105426" y="139151"/>
            <a:ext cx="367637" cy="369332"/>
          </a:xfrm>
          <a:prstGeom prst="rect">
            <a:avLst/>
          </a:prstGeom>
          <a:noFill/>
        </p:spPr>
        <p:txBody>
          <a:bodyPr wrap="square" rtlCol="0">
            <a:spAutoFit/>
          </a:bodyPr>
          <a:lstStyle/>
          <a:p>
            <a:pPr algn="ctr"/>
            <a:r>
              <a:rPr lang="es-ES" b="1" dirty="0">
                <a:latin typeface="Abadi" panose="020B0604020104020204" pitchFamily="34" charset="0"/>
              </a:rPr>
              <a:t>1</a:t>
            </a:r>
          </a:p>
        </p:txBody>
      </p:sp>
      <p:sp>
        <p:nvSpPr>
          <p:cNvPr id="11" name="CuadroTexto 10">
            <a:extLst>
              <a:ext uri="{FF2B5EF4-FFF2-40B4-BE49-F238E27FC236}">
                <a16:creationId xmlns:a16="http://schemas.microsoft.com/office/drawing/2014/main" id="{16FABEED-4934-316A-D3DF-906050993497}"/>
              </a:ext>
            </a:extLst>
          </p:cNvPr>
          <p:cNvSpPr txBox="1"/>
          <p:nvPr/>
        </p:nvSpPr>
        <p:spPr>
          <a:xfrm>
            <a:off x="105426" y="583781"/>
            <a:ext cx="367637" cy="369332"/>
          </a:xfrm>
          <a:prstGeom prst="rect">
            <a:avLst/>
          </a:prstGeom>
          <a:noFill/>
        </p:spPr>
        <p:txBody>
          <a:bodyPr wrap="square" rtlCol="0">
            <a:spAutoFit/>
          </a:bodyPr>
          <a:lstStyle/>
          <a:p>
            <a:pPr algn="ctr"/>
            <a:r>
              <a:rPr lang="es-ES" b="1" dirty="0">
                <a:latin typeface="Abadi" panose="020B0604020104020204" pitchFamily="34" charset="0"/>
              </a:rPr>
              <a:t>2</a:t>
            </a:r>
          </a:p>
        </p:txBody>
      </p:sp>
      <p:sp>
        <p:nvSpPr>
          <p:cNvPr id="12" name="CuadroTexto 11">
            <a:extLst>
              <a:ext uri="{FF2B5EF4-FFF2-40B4-BE49-F238E27FC236}">
                <a16:creationId xmlns:a16="http://schemas.microsoft.com/office/drawing/2014/main" id="{5E37DD55-48FC-C0EF-2BD2-CCD47F1B200F}"/>
              </a:ext>
            </a:extLst>
          </p:cNvPr>
          <p:cNvSpPr txBox="1"/>
          <p:nvPr/>
        </p:nvSpPr>
        <p:spPr>
          <a:xfrm>
            <a:off x="105426" y="1028411"/>
            <a:ext cx="367637" cy="369332"/>
          </a:xfrm>
          <a:prstGeom prst="rect">
            <a:avLst/>
          </a:prstGeom>
          <a:noFill/>
        </p:spPr>
        <p:txBody>
          <a:bodyPr wrap="square" rtlCol="0">
            <a:spAutoFit/>
          </a:bodyPr>
          <a:lstStyle/>
          <a:p>
            <a:pPr algn="ctr"/>
            <a:r>
              <a:rPr lang="es-ES" b="1" dirty="0">
                <a:latin typeface="Abadi" panose="020B0604020104020204" pitchFamily="34" charset="0"/>
              </a:rPr>
              <a:t>3</a:t>
            </a:r>
          </a:p>
        </p:txBody>
      </p:sp>
      <p:sp>
        <p:nvSpPr>
          <p:cNvPr id="13" name="CuadroTexto 12">
            <a:extLst>
              <a:ext uri="{FF2B5EF4-FFF2-40B4-BE49-F238E27FC236}">
                <a16:creationId xmlns:a16="http://schemas.microsoft.com/office/drawing/2014/main" id="{DA133B29-5ED5-7D8E-69A4-428647D6CD3B}"/>
              </a:ext>
            </a:extLst>
          </p:cNvPr>
          <p:cNvSpPr txBox="1"/>
          <p:nvPr/>
        </p:nvSpPr>
        <p:spPr>
          <a:xfrm>
            <a:off x="105426" y="1473041"/>
            <a:ext cx="367637" cy="369332"/>
          </a:xfrm>
          <a:prstGeom prst="rect">
            <a:avLst/>
          </a:prstGeom>
          <a:noFill/>
        </p:spPr>
        <p:txBody>
          <a:bodyPr wrap="square" rtlCol="0">
            <a:spAutoFit/>
          </a:bodyPr>
          <a:lstStyle/>
          <a:p>
            <a:pPr algn="ctr"/>
            <a:r>
              <a:rPr lang="es-ES" b="1" dirty="0">
                <a:latin typeface="Abadi" panose="020B0604020104020204" pitchFamily="34" charset="0"/>
              </a:rPr>
              <a:t>4</a:t>
            </a:r>
          </a:p>
        </p:txBody>
      </p:sp>
      <p:sp>
        <p:nvSpPr>
          <p:cNvPr id="14" name="CuadroTexto 13">
            <a:extLst>
              <a:ext uri="{FF2B5EF4-FFF2-40B4-BE49-F238E27FC236}">
                <a16:creationId xmlns:a16="http://schemas.microsoft.com/office/drawing/2014/main" id="{61DFC61E-91E2-5FF9-EF89-AF5000319B0A}"/>
              </a:ext>
            </a:extLst>
          </p:cNvPr>
          <p:cNvSpPr txBox="1"/>
          <p:nvPr/>
        </p:nvSpPr>
        <p:spPr>
          <a:xfrm>
            <a:off x="105426" y="1917671"/>
            <a:ext cx="367637" cy="369332"/>
          </a:xfrm>
          <a:prstGeom prst="rect">
            <a:avLst/>
          </a:prstGeom>
          <a:noFill/>
        </p:spPr>
        <p:txBody>
          <a:bodyPr wrap="square" rtlCol="0">
            <a:spAutoFit/>
          </a:bodyPr>
          <a:lstStyle/>
          <a:p>
            <a:pPr algn="ctr"/>
            <a:r>
              <a:rPr lang="es-ES" b="1" dirty="0">
                <a:latin typeface="Abadi" panose="020B0604020104020204" pitchFamily="34" charset="0"/>
              </a:rPr>
              <a:t>5</a:t>
            </a:r>
          </a:p>
        </p:txBody>
      </p:sp>
      <p:sp>
        <p:nvSpPr>
          <p:cNvPr id="15" name="CuadroTexto 14">
            <a:extLst>
              <a:ext uri="{FF2B5EF4-FFF2-40B4-BE49-F238E27FC236}">
                <a16:creationId xmlns:a16="http://schemas.microsoft.com/office/drawing/2014/main" id="{C579BC24-9010-15B5-529D-E75A1D49F89D}"/>
              </a:ext>
            </a:extLst>
          </p:cNvPr>
          <p:cNvSpPr txBox="1"/>
          <p:nvPr/>
        </p:nvSpPr>
        <p:spPr>
          <a:xfrm>
            <a:off x="105426" y="2362301"/>
            <a:ext cx="367637" cy="369332"/>
          </a:xfrm>
          <a:prstGeom prst="rect">
            <a:avLst/>
          </a:prstGeom>
          <a:noFill/>
        </p:spPr>
        <p:txBody>
          <a:bodyPr wrap="square" rtlCol="0">
            <a:spAutoFit/>
          </a:bodyPr>
          <a:lstStyle/>
          <a:p>
            <a:pPr algn="ctr"/>
            <a:r>
              <a:rPr lang="es-ES" b="1" dirty="0">
                <a:latin typeface="Abadi" panose="020B0604020104020204" pitchFamily="34" charset="0"/>
              </a:rPr>
              <a:t>6</a:t>
            </a:r>
          </a:p>
        </p:txBody>
      </p:sp>
      <p:sp>
        <p:nvSpPr>
          <p:cNvPr id="16" name="CuadroTexto 15">
            <a:extLst>
              <a:ext uri="{FF2B5EF4-FFF2-40B4-BE49-F238E27FC236}">
                <a16:creationId xmlns:a16="http://schemas.microsoft.com/office/drawing/2014/main" id="{7DFB4687-DE54-0D43-ACE3-2280C040AA38}"/>
              </a:ext>
            </a:extLst>
          </p:cNvPr>
          <p:cNvSpPr txBox="1"/>
          <p:nvPr/>
        </p:nvSpPr>
        <p:spPr>
          <a:xfrm>
            <a:off x="105426" y="2806931"/>
            <a:ext cx="367637" cy="369332"/>
          </a:xfrm>
          <a:prstGeom prst="rect">
            <a:avLst/>
          </a:prstGeom>
          <a:noFill/>
        </p:spPr>
        <p:txBody>
          <a:bodyPr wrap="square" rtlCol="0">
            <a:spAutoFit/>
          </a:bodyPr>
          <a:lstStyle/>
          <a:p>
            <a:pPr algn="ctr"/>
            <a:r>
              <a:rPr lang="es-ES" b="1" dirty="0">
                <a:latin typeface="Abadi" panose="020B0604020104020204" pitchFamily="34" charset="0"/>
              </a:rPr>
              <a:t>7</a:t>
            </a:r>
          </a:p>
        </p:txBody>
      </p:sp>
      <p:sp>
        <p:nvSpPr>
          <p:cNvPr id="17" name="CuadroTexto 16">
            <a:extLst>
              <a:ext uri="{FF2B5EF4-FFF2-40B4-BE49-F238E27FC236}">
                <a16:creationId xmlns:a16="http://schemas.microsoft.com/office/drawing/2014/main" id="{2E7B79B6-4010-5195-FBCC-CD45EC0CE527}"/>
              </a:ext>
            </a:extLst>
          </p:cNvPr>
          <p:cNvSpPr txBox="1"/>
          <p:nvPr/>
        </p:nvSpPr>
        <p:spPr>
          <a:xfrm>
            <a:off x="105426" y="3251561"/>
            <a:ext cx="367637" cy="369332"/>
          </a:xfrm>
          <a:prstGeom prst="rect">
            <a:avLst/>
          </a:prstGeom>
          <a:noFill/>
        </p:spPr>
        <p:txBody>
          <a:bodyPr wrap="square" rtlCol="0">
            <a:spAutoFit/>
          </a:bodyPr>
          <a:lstStyle/>
          <a:p>
            <a:pPr algn="ctr"/>
            <a:r>
              <a:rPr lang="es-ES" b="1" dirty="0">
                <a:latin typeface="Abadi" panose="020B0604020104020204" pitchFamily="34" charset="0"/>
              </a:rPr>
              <a:t>8</a:t>
            </a:r>
          </a:p>
        </p:txBody>
      </p:sp>
      <p:sp>
        <p:nvSpPr>
          <p:cNvPr id="18" name="CuadroTexto 17">
            <a:extLst>
              <a:ext uri="{FF2B5EF4-FFF2-40B4-BE49-F238E27FC236}">
                <a16:creationId xmlns:a16="http://schemas.microsoft.com/office/drawing/2014/main" id="{4AC7FEA8-C8A7-6F83-04EA-67F9F7689D93}"/>
              </a:ext>
            </a:extLst>
          </p:cNvPr>
          <p:cNvSpPr txBox="1"/>
          <p:nvPr/>
        </p:nvSpPr>
        <p:spPr>
          <a:xfrm>
            <a:off x="105426" y="3696191"/>
            <a:ext cx="367637" cy="369332"/>
          </a:xfrm>
          <a:prstGeom prst="rect">
            <a:avLst/>
          </a:prstGeom>
          <a:noFill/>
        </p:spPr>
        <p:txBody>
          <a:bodyPr wrap="square" rtlCol="0">
            <a:spAutoFit/>
          </a:bodyPr>
          <a:lstStyle/>
          <a:p>
            <a:pPr algn="ctr"/>
            <a:r>
              <a:rPr lang="es-ES" b="1" dirty="0">
                <a:latin typeface="Abadi" panose="020B0604020104020204" pitchFamily="34" charset="0"/>
              </a:rPr>
              <a:t>9</a:t>
            </a:r>
          </a:p>
        </p:txBody>
      </p:sp>
      <p:sp>
        <p:nvSpPr>
          <p:cNvPr id="19" name="CuadroTexto 18">
            <a:extLst>
              <a:ext uri="{FF2B5EF4-FFF2-40B4-BE49-F238E27FC236}">
                <a16:creationId xmlns:a16="http://schemas.microsoft.com/office/drawing/2014/main" id="{7901DB1B-9F13-E56D-2A6E-5233D6F3D009}"/>
              </a:ext>
            </a:extLst>
          </p:cNvPr>
          <p:cNvSpPr txBox="1"/>
          <p:nvPr/>
        </p:nvSpPr>
        <p:spPr>
          <a:xfrm>
            <a:off x="4661" y="4140821"/>
            <a:ext cx="569167" cy="369332"/>
          </a:xfrm>
          <a:prstGeom prst="rect">
            <a:avLst/>
          </a:prstGeom>
          <a:noFill/>
        </p:spPr>
        <p:txBody>
          <a:bodyPr wrap="square" rtlCol="0">
            <a:spAutoFit/>
          </a:bodyPr>
          <a:lstStyle/>
          <a:p>
            <a:pPr algn="ctr"/>
            <a:r>
              <a:rPr lang="es-ES" b="1" dirty="0">
                <a:latin typeface="Abadi" panose="020B0604020104020204" pitchFamily="34" charset="0"/>
              </a:rPr>
              <a:t>10</a:t>
            </a:r>
          </a:p>
        </p:txBody>
      </p:sp>
      <p:sp>
        <p:nvSpPr>
          <p:cNvPr id="20" name="CuadroTexto 19">
            <a:extLst>
              <a:ext uri="{FF2B5EF4-FFF2-40B4-BE49-F238E27FC236}">
                <a16:creationId xmlns:a16="http://schemas.microsoft.com/office/drawing/2014/main" id="{194DF7A9-4F19-B074-91E4-2346E3CED0D2}"/>
              </a:ext>
            </a:extLst>
          </p:cNvPr>
          <p:cNvSpPr txBox="1"/>
          <p:nvPr/>
        </p:nvSpPr>
        <p:spPr>
          <a:xfrm>
            <a:off x="4661" y="4585451"/>
            <a:ext cx="569167" cy="369332"/>
          </a:xfrm>
          <a:prstGeom prst="rect">
            <a:avLst/>
          </a:prstGeom>
          <a:noFill/>
        </p:spPr>
        <p:txBody>
          <a:bodyPr wrap="square" rtlCol="0">
            <a:spAutoFit/>
          </a:bodyPr>
          <a:lstStyle/>
          <a:p>
            <a:pPr algn="ctr"/>
            <a:r>
              <a:rPr lang="es-ES" b="1" dirty="0">
                <a:latin typeface="Abadi" panose="020B0604020104020204" pitchFamily="34" charset="0"/>
              </a:rPr>
              <a:t>11</a:t>
            </a:r>
          </a:p>
        </p:txBody>
      </p:sp>
      <p:sp>
        <p:nvSpPr>
          <p:cNvPr id="21" name="CuadroTexto 20">
            <a:extLst>
              <a:ext uri="{FF2B5EF4-FFF2-40B4-BE49-F238E27FC236}">
                <a16:creationId xmlns:a16="http://schemas.microsoft.com/office/drawing/2014/main" id="{0B6F9A16-3E83-9340-16E1-C6897F1259A9}"/>
              </a:ext>
            </a:extLst>
          </p:cNvPr>
          <p:cNvSpPr txBox="1"/>
          <p:nvPr/>
        </p:nvSpPr>
        <p:spPr>
          <a:xfrm>
            <a:off x="4661" y="5030081"/>
            <a:ext cx="569167" cy="369332"/>
          </a:xfrm>
          <a:prstGeom prst="rect">
            <a:avLst/>
          </a:prstGeom>
          <a:noFill/>
        </p:spPr>
        <p:txBody>
          <a:bodyPr wrap="square" rtlCol="0">
            <a:spAutoFit/>
          </a:bodyPr>
          <a:lstStyle/>
          <a:p>
            <a:pPr algn="ctr"/>
            <a:r>
              <a:rPr lang="es-ES" b="1" dirty="0">
                <a:latin typeface="Abadi" panose="020B0604020104020204" pitchFamily="34" charset="0"/>
              </a:rPr>
              <a:t>12</a:t>
            </a:r>
          </a:p>
        </p:txBody>
      </p:sp>
      <p:sp>
        <p:nvSpPr>
          <p:cNvPr id="22" name="CuadroTexto 21">
            <a:extLst>
              <a:ext uri="{FF2B5EF4-FFF2-40B4-BE49-F238E27FC236}">
                <a16:creationId xmlns:a16="http://schemas.microsoft.com/office/drawing/2014/main" id="{C32791F2-47ED-D2F6-202C-0A0AF640FD51}"/>
              </a:ext>
            </a:extLst>
          </p:cNvPr>
          <p:cNvSpPr txBox="1"/>
          <p:nvPr/>
        </p:nvSpPr>
        <p:spPr>
          <a:xfrm>
            <a:off x="4661" y="5474711"/>
            <a:ext cx="569167" cy="369332"/>
          </a:xfrm>
          <a:prstGeom prst="rect">
            <a:avLst/>
          </a:prstGeom>
          <a:noFill/>
        </p:spPr>
        <p:txBody>
          <a:bodyPr wrap="square" rtlCol="0">
            <a:spAutoFit/>
          </a:bodyPr>
          <a:lstStyle/>
          <a:p>
            <a:pPr algn="ctr"/>
            <a:r>
              <a:rPr lang="es-ES" b="1" dirty="0">
                <a:latin typeface="Abadi" panose="020B0604020104020204" pitchFamily="34" charset="0"/>
              </a:rPr>
              <a:t>13</a:t>
            </a:r>
          </a:p>
        </p:txBody>
      </p:sp>
      <p:sp>
        <p:nvSpPr>
          <p:cNvPr id="23" name="CuadroTexto 22">
            <a:extLst>
              <a:ext uri="{FF2B5EF4-FFF2-40B4-BE49-F238E27FC236}">
                <a16:creationId xmlns:a16="http://schemas.microsoft.com/office/drawing/2014/main" id="{497612DC-006F-7FDC-FA0E-43C720275DA9}"/>
              </a:ext>
            </a:extLst>
          </p:cNvPr>
          <p:cNvSpPr txBox="1"/>
          <p:nvPr/>
        </p:nvSpPr>
        <p:spPr>
          <a:xfrm>
            <a:off x="4661" y="5919341"/>
            <a:ext cx="569167" cy="369332"/>
          </a:xfrm>
          <a:prstGeom prst="rect">
            <a:avLst/>
          </a:prstGeom>
          <a:noFill/>
        </p:spPr>
        <p:txBody>
          <a:bodyPr wrap="square" rtlCol="0">
            <a:spAutoFit/>
          </a:bodyPr>
          <a:lstStyle/>
          <a:p>
            <a:pPr algn="ctr"/>
            <a:r>
              <a:rPr lang="es-ES" b="1" dirty="0">
                <a:latin typeface="Abadi" panose="020B0604020104020204" pitchFamily="34" charset="0"/>
              </a:rPr>
              <a:t>14</a:t>
            </a:r>
          </a:p>
        </p:txBody>
      </p:sp>
      <p:sp>
        <p:nvSpPr>
          <p:cNvPr id="24" name="CuadroTexto 23">
            <a:extLst>
              <a:ext uri="{FF2B5EF4-FFF2-40B4-BE49-F238E27FC236}">
                <a16:creationId xmlns:a16="http://schemas.microsoft.com/office/drawing/2014/main" id="{B8F5DD36-26E7-A0D1-4A3D-53106BDD46B1}"/>
              </a:ext>
            </a:extLst>
          </p:cNvPr>
          <p:cNvSpPr txBox="1"/>
          <p:nvPr/>
        </p:nvSpPr>
        <p:spPr>
          <a:xfrm>
            <a:off x="4661" y="6363968"/>
            <a:ext cx="569167" cy="369332"/>
          </a:xfrm>
          <a:prstGeom prst="rect">
            <a:avLst/>
          </a:prstGeom>
          <a:noFill/>
        </p:spPr>
        <p:txBody>
          <a:bodyPr wrap="square" rtlCol="0">
            <a:spAutoFit/>
          </a:bodyPr>
          <a:lstStyle/>
          <a:p>
            <a:pPr algn="ctr"/>
            <a:r>
              <a:rPr lang="es-ES" b="1" dirty="0">
                <a:latin typeface="Abadi" panose="020B0604020104020204" pitchFamily="34" charset="0"/>
              </a:rPr>
              <a:t>15</a:t>
            </a:r>
          </a:p>
        </p:txBody>
      </p:sp>
      <p:pic>
        <p:nvPicPr>
          <p:cNvPr id="26" name="Imagen 25" descr="La cara de una persona&#10;&#10;Descripción generada automáticamente con confianza media">
            <a:extLst>
              <a:ext uri="{FF2B5EF4-FFF2-40B4-BE49-F238E27FC236}">
                <a16:creationId xmlns:a16="http://schemas.microsoft.com/office/drawing/2014/main" id="{7DD66FF6-E443-6CCB-0BCC-F09561B83523}"/>
              </a:ext>
            </a:extLst>
          </p:cNvPr>
          <p:cNvPicPr>
            <a:picLocks noChangeAspect="1"/>
          </p:cNvPicPr>
          <p:nvPr/>
        </p:nvPicPr>
        <p:blipFill rotWithShape="1">
          <a:blip r:embed="rId9">
            <a:extLst>
              <a:ext uri="{28A0092B-C50C-407E-A947-70E740481C1C}">
                <a14:useLocalDpi xmlns:a14="http://schemas.microsoft.com/office/drawing/2010/main" val="0"/>
              </a:ext>
            </a:extLst>
          </a:blip>
          <a:srcRect b="8510"/>
          <a:stretch/>
        </p:blipFill>
        <p:spPr>
          <a:xfrm>
            <a:off x="6398390" y="174171"/>
            <a:ext cx="3075757" cy="1679187"/>
          </a:xfrm>
          <a:prstGeom prst="snip2DiagRect">
            <a:avLst/>
          </a:prstGeom>
          <a:solidFill>
            <a:srgbClr val="FFFFFF">
              <a:shade val="85000"/>
            </a:srgbClr>
          </a:solidFill>
          <a:ln w="88900" cap="sq">
            <a:solidFill>
              <a:srgbClr val="07B2C9"/>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8" name="Imagen 27" descr="Imagen que contiene persona, interior, niño, joven&#10;&#10;Descripción generada automáticamente">
            <a:extLst>
              <a:ext uri="{FF2B5EF4-FFF2-40B4-BE49-F238E27FC236}">
                <a16:creationId xmlns:a16="http://schemas.microsoft.com/office/drawing/2014/main" id="{F64A2C8B-4BBE-14C7-BFD1-B64684FC7ABB}"/>
              </a:ext>
            </a:extLst>
          </p:cNvPr>
          <p:cNvPicPr>
            <a:picLocks noChangeAspect="1"/>
          </p:cNvPicPr>
          <p:nvPr/>
        </p:nvPicPr>
        <p:blipFill rotWithShape="1">
          <a:blip r:embed="rId10">
            <a:extLst>
              <a:ext uri="{28A0092B-C50C-407E-A947-70E740481C1C}">
                <a14:useLocalDpi xmlns:a14="http://schemas.microsoft.com/office/drawing/2010/main" val="0"/>
              </a:ext>
            </a:extLst>
          </a:blip>
          <a:srcRect b="16111"/>
          <a:stretch/>
        </p:blipFill>
        <p:spPr>
          <a:xfrm>
            <a:off x="6590203" y="5260846"/>
            <a:ext cx="2529945" cy="1414898"/>
          </a:xfrm>
          <a:prstGeom prst="snip2DiagRect">
            <a:avLst/>
          </a:prstGeom>
          <a:solidFill>
            <a:srgbClr val="FFFFFF">
              <a:shade val="85000"/>
            </a:srgbClr>
          </a:solidFill>
          <a:ln w="88900" cap="sq">
            <a:solidFill>
              <a:srgbClr val="07B2C9"/>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9" name="Imagen 28">
            <a:extLst>
              <a:ext uri="{FF2B5EF4-FFF2-40B4-BE49-F238E27FC236}">
                <a16:creationId xmlns:a16="http://schemas.microsoft.com/office/drawing/2014/main" id="{76E521A2-5CFF-70D8-0C95-AED82F31E42A}"/>
              </a:ext>
            </a:extLst>
          </p:cNvPr>
          <p:cNvPicPr>
            <a:picLocks noChangeAspect="1"/>
          </p:cNvPicPr>
          <p:nvPr/>
        </p:nvPicPr>
        <p:blipFill rotWithShape="1">
          <a:blip r:embed="rId11"/>
          <a:srcRect t="14174" b="14174"/>
          <a:stretch/>
        </p:blipFill>
        <p:spPr>
          <a:xfrm>
            <a:off x="9297356" y="5260846"/>
            <a:ext cx="2612009" cy="1409893"/>
          </a:xfrm>
          <a:prstGeom prst="snip2DiagRect">
            <a:avLst>
              <a:gd name="adj1" fmla="val 16933"/>
              <a:gd name="adj2" fmla="val 0"/>
            </a:avLst>
          </a:prstGeom>
          <a:solidFill>
            <a:srgbClr val="FFFFFF">
              <a:shade val="85000"/>
            </a:srgbClr>
          </a:solidFill>
          <a:ln w="88900" cap="sq">
            <a:solidFill>
              <a:srgbClr val="07B2C9"/>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78168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par>
                          <p:cTn id="37" fill="hold">
                            <p:stCondLst>
                              <p:cond delay="2000"/>
                            </p:stCondLst>
                            <p:childTnLst>
                              <p:par>
                                <p:cTn id="38" presetID="32" presetClass="emph" presetSubtype="0" fill="hold" grpId="1" nodeType="afterEffect">
                                  <p:stCondLst>
                                    <p:cond delay="0"/>
                                  </p:stCondLst>
                                  <p:childTnLst>
                                    <p:animRot by="120000">
                                      <p:cBhvr>
                                        <p:cTn id="39" dur="100" fill="hold">
                                          <p:stCondLst>
                                            <p:cond delay="0"/>
                                          </p:stCondLst>
                                        </p:cTn>
                                        <p:tgtEl>
                                          <p:spTgt spid="5"/>
                                        </p:tgtEl>
                                        <p:attrNameLst>
                                          <p:attrName>r</p:attrName>
                                        </p:attrNameLst>
                                      </p:cBhvr>
                                    </p:animRot>
                                    <p:animRot by="-240000">
                                      <p:cBhvr>
                                        <p:cTn id="40" dur="200" fill="hold">
                                          <p:stCondLst>
                                            <p:cond delay="200"/>
                                          </p:stCondLst>
                                        </p:cTn>
                                        <p:tgtEl>
                                          <p:spTgt spid="5"/>
                                        </p:tgtEl>
                                        <p:attrNameLst>
                                          <p:attrName>r</p:attrName>
                                        </p:attrNameLst>
                                      </p:cBhvr>
                                    </p:animRot>
                                    <p:animRot by="240000">
                                      <p:cBhvr>
                                        <p:cTn id="41" dur="200" fill="hold">
                                          <p:stCondLst>
                                            <p:cond delay="400"/>
                                          </p:stCondLst>
                                        </p:cTn>
                                        <p:tgtEl>
                                          <p:spTgt spid="5"/>
                                        </p:tgtEl>
                                        <p:attrNameLst>
                                          <p:attrName>r</p:attrName>
                                        </p:attrNameLst>
                                      </p:cBhvr>
                                    </p:animRot>
                                    <p:animRot by="-240000">
                                      <p:cBhvr>
                                        <p:cTn id="42" dur="200" fill="hold">
                                          <p:stCondLst>
                                            <p:cond delay="600"/>
                                          </p:stCondLst>
                                        </p:cTn>
                                        <p:tgtEl>
                                          <p:spTgt spid="5"/>
                                        </p:tgtEl>
                                        <p:attrNameLst>
                                          <p:attrName>r</p:attrName>
                                        </p:attrNameLst>
                                      </p:cBhvr>
                                    </p:animRot>
                                    <p:animRot by="120000">
                                      <p:cBhvr>
                                        <p:cTn id="43" dur="200" fill="hold">
                                          <p:stCondLst>
                                            <p:cond delay="800"/>
                                          </p:stCondLst>
                                        </p:cTn>
                                        <p:tgtEl>
                                          <p:spTgt spid="5"/>
                                        </p:tgtEl>
                                        <p:attrNameLst>
                                          <p:attrName>r</p:attrName>
                                        </p:attrNameLst>
                                      </p:cBhvr>
                                    </p:animRo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2">
                                            <p:graphicEl>
                                              <a:dgm id="{83407502-BBDA-4BBE-8AC0-EACA472C7BBF}"/>
                                            </p:graphicEl>
                                          </p:spTgt>
                                        </p:tgtEl>
                                        <p:attrNameLst>
                                          <p:attrName>style.visibility</p:attrName>
                                        </p:attrNameLst>
                                      </p:cBhvr>
                                      <p:to>
                                        <p:strVal val="visible"/>
                                      </p:to>
                                    </p:set>
                                    <p:anim calcmode="lin" valueType="num">
                                      <p:cBhvr>
                                        <p:cTn id="48" dur="500" fill="hold"/>
                                        <p:tgtEl>
                                          <p:spTgt spid="2">
                                            <p:graphicEl>
                                              <a:dgm id="{83407502-BBDA-4BBE-8AC0-EACA472C7BBF}"/>
                                            </p:graphicEl>
                                          </p:spTgt>
                                        </p:tgtEl>
                                        <p:attrNameLst>
                                          <p:attrName>ppt_w</p:attrName>
                                        </p:attrNameLst>
                                      </p:cBhvr>
                                      <p:tavLst>
                                        <p:tav tm="0">
                                          <p:val>
                                            <p:fltVal val="0"/>
                                          </p:val>
                                        </p:tav>
                                        <p:tav tm="100000">
                                          <p:val>
                                            <p:strVal val="#ppt_w"/>
                                          </p:val>
                                        </p:tav>
                                      </p:tavLst>
                                    </p:anim>
                                    <p:anim calcmode="lin" valueType="num">
                                      <p:cBhvr>
                                        <p:cTn id="49" dur="500" fill="hold"/>
                                        <p:tgtEl>
                                          <p:spTgt spid="2">
                                            <p:graphicEl>
                                              <a:dgm id="{83407502-BBDA-4BBE-8AC0-EACA472C7BBF}"/>
                                            </p:graphicEl>
                                          </p:spTgt>
                                        </p:tgtEl>
                                        <p:attrNameLst>
                                          <p:attrName>ppt_h</p:attrName>
                                        </p:attrNameLst>
                                      </p:cBhvr>
                                      <p:tavLst>
                                        <p:tav tm="0">
                                          <p:val>
                                            <p:fltVal val="0"/>
                                          </p:val>
                                        </p:tav>
                                        <p:tav tm="100000">
                                          <p:val>
                                            <p:strVal val="#ppt_h"/>
                                          </p:val>
                                        </p:tav>
                                      </p:tavLst>
                                    </p:anim>
                                    <p:animEffect transition="in" filter="fade">
                                      <p:cBhvr>
                                        <p:cTn id="50" dur="500"/>
                                        <p:tgtEl>
                                          <p:spTgt spid="2">
                                            <p:graphicEl>
                                              <a:dgm id="{83407502-BBDA-4BBE-8AC0-EACA472C7BBF}"/>
                                            </p:graphicEl>
                                          </p:spTgt>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anim calcmode="lin" valueType="num">
                                      <p:cBhvr>
                                        <p:cTn id="53" dur="500" fill="hold"/>
                                        <p:tgtEl>
                                          <p:spTgt spid="8"/>
                                        </p:tgtEl>
                                        <p:attrNameLst>
                                          <p:attrName>ppt_w</p:attrName>
                                        </p:attrNameLst>
                                      </p:cBhvr>
                                      <p:tavLst>
                                        <p:tav tm="0">
                                          <p:val>
                                            <p:fltVal val="0"/>
                                          </p:val>
                                        </p:tav>
                                        <p:tav tm="100000">
                                          <p:val>
                                            <p:strVal val="#ppt_w"/>
                                          </p:val>
                                        </p:tav>
                                      </p:tavLst>
                                    </p:anim>
                                    <p:anim calcmode="lin" valueType="num">
                                      <p:cBhvr>
                                        <p:cTn id="54" dur="500" fill="hold"/>
                                        <p:tgtEl>
                                          <p:spTgt spid="8"/>
                                        </p:tgtEl>
                                        <p:attrNameLst>
                                          <p:attrName>ppt_h</p:attrName>
                                        </p:attrNameLst>
                                      </p:cBhvr>
                                      <p:tavLst>
                                        <p:tav tm="0">
                                          <p:val>
                                            <p:fltVal val="0"/>
                                          </p:val>
                                        </p:tav>
                                        <p:tav tm="100000">
                                          <p:val>
                                            <p:strVal val="#ppt_h"/>
                                          </p:val>
                                        </p:tav>
                                      </p:tavLst>
                                    </p:anim>
                                    <p:animEffect transition="in" filter="fade">
                                      <p:cBhvr>
                                        <p:cTn id="55" dur="500"/>
                                        <p:tgtEl>
                                          <p:spTgt spid="8"/>
                                        </p:tgtEl>
                                      </p:cBhvr>
                                    </p:animEffect>
                                  </p:childTnLst>
                                </p:cTn>
                              </p:par>
                            </p:childTnLst>
                          </p:cTn>
                        </p:par>
                        <p:par>
                          <p:cTn id="56" fill="hold">
                            <p:stCondLst>
                              <p:cond delay="500"/>
                            </p:stCondLst>
                            <p:childTnLst>
                              <p:par>
                                <p:cTn id="57" presetID="22" presetClass="entr" presetSubtype="8" fill="hold" grpId="0" nodeType="afterEffect">
                                  <p:stCondLst>
                                    <p:cond delay="0"/>
                                  </p:stCondLst>
                                  <p:childTnLst>
                                    <p:set>
                                      <p:cBhvr>
                                        <p:cTn id="58" dur="1" fill="hold">
                                          <p:stCondLst>
                                            <p:cond delay="0"/>
                                          </p:stCondLst>
                                        </p:cTn>
                                        <p:tgtEl>
                                          <p:spTgt spid="2">
                                            <p:graphicEl>
                                              <a:dgm id="{2E82B1ED-8662-422E-BBAB-2DE95A7CF864}"/>
                                            </p:graphicEl>
                                          </p:spTgt>
                                        </p:tgtEl>
                                        <p:attrNameLst>
                                          <p:attrName>style.visibility</p:attrName>
                                        </p:attrNameLst>
                                      </p:cBhvr>
                                      <p:to>
                                        <p:strVal val="visible"/>
                                      </p:to>
                                    </p:set>
                                    <p:animEffect transition="in" filter="wipe(left)">
                                      <p:cBhvr>
                                        <p:cTn id="59" dur="500"/>
                                        <p:tgtEl>
                                          <p:spTgt spid="2">
                                            <p:graphicEl>
                                              <a:dgm id="{2E82B1ED-8662-422E-BBAB-2DE95A7CF864}"/>
                                            </p:graphicEl>
                                          </p:spTgt>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2">
                                            <p:graphicEl>
                                              <a:dgm id="{E5F3A75F-30CE-4C0C-B1FF-43AC832ED03C}"/>
                                            </p:graphicEl>
                                          </p:spTgt>
                                        </p:tgtEl>
                                        <p:attrNameLst>
                                          <p:attrName>style.visibility</p:attrName>
                                        </p:attrNameLst>
                                      </p:cBhvr>
                                      <p:to>
                                        <p:strVal val="visible"/>
                                      </p:to>
                                    </p:set>
                                    <p:anim calcmode="lin" valueType="num">
                                      <p:cBhvr>
                                        <p:cTn id="64" dur="500" fill="hold"/>
                                        <p:tgtEl>
                                          <p:spTgt spid="2">
                                            <p:graphicEl>
                                              <a:dgm id="{E5F3A75F-30CE-4C0C-B1FF-43AC832ED03C}"/>
                                            </p:graphicEl>
                                          </p:spTgt>
                                        </p:tgtEl>
                                        <p:attrNameLst>
                                          <p:attrName>ppt_w</p:attrName>
                                        </p:attrNameLst>
                                      </p:cBhvr>
                                      <p:tavLst>
                                        <p:tav tm="0">
                                          <p:val>
                                            <p:fltVal val="0"/>
                                          </p:val>
                                        </p:tav>
                                        <p:tav tm="100000">
                                          <p:val>
                                            <p:strVal val="#ppt_w"/>
                                          </p:val>
                                        </p:tav>
                                      </p:tavLst>
                                    </p:anim>
                                    <p:anim calcmode="lin" valueType="num">
                                      <p:cBhvr>
                                        <p:cTn id="65" dur="500" fill="hold"/>
                                        <p:tgtEl>
                                          <p:spTgt spid="2">
                                            <p:graphicEl>
                                              <a:dgm id="{E5F3A75F-30CE-4C0C-B1FF-43AC832ED03C}"/>
                                            </p:graphicEl>
                                          </p:spTgt>
                                        </p:tgtEl>
                                        <p:attrNameLst>
                                          <p:attrName>ppt_h</p:attrName>
                                        </p:attrNameLst>
                                      </p:cBhvr>
                                      <p:tavLst>
                                        <p:tav tm="0">
                                          <p:val>
                                            <p:fltVal val="0"/>
                                          </p:val>
                                        </p:tav>
                                        <p:tav tm="100000">
                                          <p:val>
                                            <p:strVal val="#ppt_h"/>
                                          </p:val>
                                        </p:tav>
                                      </p:tavLst>
                                    </p:anim>
                                    <p:animEffect transition="in" filter="fade">
                                      <p:cBhvr>
                                        <p:cTn id="66" dur="500"/>
                                        <p:tgtEl>
                                          <p:spTgt spid="2">
                                            <p:graphicEl>
                                              <a:dgm id="{E5F3A75F-30CE-4C0C-B1FF-43AC832ED03C}"/>
                                            </p:graphicEl>
                                          </p:spTgt>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11"/>
                                        </p:tgtEl>
                                        <p:attrNameLst>
                                          <p:attrName>style.visibility</p:attrName>
                                        </p:attrNameLst>
                                      </p:cBhvr>
                                      <p:to>
                                        <p:strVal val="visible"/>
                                      </p:to>
                                    </p:set>
                                    <p:anim calcmode="lin" valueType="num">
                                      <p:cBhvr>
                                        <p:cTn id="69" dur="500" fill="hold"/>
                                        <p:tgtEl>
                                          <p:spTgt spid="11"/>
                                        </p:tgtEl>
                                        <p:attrNameLst>
                                          <p:attrName>ppt_w</p:attrName>
                                        </p:attrNameLst>
                                      </p:cBhvr>
                                      <p:tavLst>
                                        <p:tav tm="0">
                                          <p:val>
                                            <p:fltVal val="0"/>
                                          </p:val>
                                        </p:tav>
                                        <p:tav tm="100000">
                                          <p:val>
                                            <p:strVal val="#ppt_w"/>
                                          </p:val>
                                        </p:tav>
                                      </p:tavLst>
                                    </p:anim>
                                    <p:anim calcmode="lin" valueType="num">
                                      <p:cBhvr>
                                        <p:cTn id="70" dur="500" fill="hold"/>
                                        <p:tgtEl>
                                          <p:spTgt spid="11"/>
                                        </p:tgtEl>
                                        <p:attrNameLst>
                                          <p:attrName>ppt_h</p:attrName>
                                        </p:attrNameLst>
                                      </p:cBhvr>
                                      <p:tavLst>
                                        <p:tav tm="0">
                                          <p:val>
                                            <p:fltVal val="0"/>
                                          </p:val>
                                        </p:tav>
                                        <p:tav tm="100000">
                                          <p:val>
                                            <p:strVal val="#ppt_h"/>
                                          </p:val>
                                        </p:tav>
                                      </p:tavLst>
                                    </p:anim>
                                    <p:animEffect transition="in" filter="fade">
                                      <p:cBhvr>
                                        <p:cTn id="71" dur="500"/>
                                        <p:tgtEl>
                                          <p:spTgt spid="11"/>
                                        </p:tgtEl>
                                      </p:cBhvr>
                                    </p:animEffect>
                                  </p:childTnLst>
                                </p:cTn>
                              </p:par>
                            </p:childTnLst>
                          </p:cTn>
                        </p:par>
                        <p:par>
                          <p:cTn id="72" fill="hold">
                            <p:stCondLst>
                              <p:cond delay="500"/>
                            </p:stCondLst>
                            <p:childTnLst>
                              <p:par>
                                <p:cTn id="73" presetID="22" presetClass="entr" presetSubtype="8" fill="hold" grpId="0" nodeType="afterEffect">
                                  <p:stCondLst>
                                    <p:cond delay="0"/>
                                  </p:stCondLst>
                                  <p:childTnLst>
                                    <p:set>
                                      <p:cBhvr>
                                        <p:cTn id="74" dur="1" fill="hold">
                                          <p:stCondLst>
                                            <p:cond delay="0"/>
                                          </p:stCondLst>
                                        </p:cTn>
                                        <p:tgtEl>
                                          <p:spTgt spid="2">
                                            <p:graphicEl>
                                              <a:dgm id="{F01478B1-AC1E-4AE5-8DF7-707B9A4A52FA}"/>
                                            </p:graphicEl>
                                          </p:spTgt>
                                        </p:tgtEl>
                                        <p:attrNameLst>
                                          <p:attrName>style.visibility</p:attrName>
                                        </p:attrNameLst>
                                      </p:cBhvr>
                                      <p:to>
                                        <p:strVal val="visible"/>
                                      </p:to>
                                    </p:set>
                                    <p:animEffect transition="in" filter="wipe(left)">
                                      <p:cBhvr>
                                        <p:cTn id="75" dur="500"/>
                                        <p:tgtEl>
                                          <p:spTgt spid="2">
                                            <p:graphicEl>
                                              <a:dgm id="{F01478B1-AC1E-4AE5-8DF7-707B9A4A52FA}"/>
                                            </p:graphicEl>
                                          </p:spTgt>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grpId="0" nodeType="clickEffect">
                                  <p:stCondLst>
                                    <p:cond delay="0"/>
                                  </p:stCondLst>
                                  <p:childTnLst>
                                    <p:set>
                                      <p:cBhvr>
                                        <p:cTn id="79" dur="1" fill="hold">
                                          <p:stCondLst>
                                            <p:cond delay="0"/>
                                          </p:stCondLst>
                                        </p:cTn>
                                        <p:tgtEl>
                                          <p:spTgt spid="2">
                                            <p:graphicEl>
                                              <a:dgm id="{1B695E28-D13F-4B57-B537-45DE60A360B2}"/>
                                            </p:graphicEl>
                                          </p:spTgt>
                                        </p:tgtEl>
                                        <p:attrNameLst>
                                          <p:attrName>style.visibility</p:attrName>
                                        </p:attrNameLst>
                                      </p:cBhvr>
                                      <p:to>
                                        <p:strVal val="visible"/>
                                      </p:to>
                                    </p:set>
                                    <p:anim calcmode="lin" valueType="num">
                                      <p:cBhvr>
                                        <p:cTn id="80" dur="500" fill="hold"/>
                                        <p:tgtEl>
                                          <p:spTgt spid="2">
                                            <p:graphicEl>
                                              <a:dgm id="{1B695E28-D13F-4B57-B537-45DE60A360B2}"/>
                                            </p:graphicEl>
                                          </p:spTgt>
                                        </p:tgtEl>
                                        <p:attrNameLst>
                                          <p:attrName>ppt_w</p:attrName>
                                        </p:attrNameLst>
                                      </p:cBhvr>
                                      <p:tavLst>
                                        <p:tav tm="0">
                                          <p:val>
                                            <p:fltVal val="0"/>
                                          </p:val>
                                        </p:tav>
                                        <p:tav tm="100000">
                                          <p:val>
                                            <p:strVal val="#ppt_w"/>
                                          </p:val>
                                        </p:tav>
                                      </p:tavLst>
                                    </p:anim>
                                    <p:anim calcmode="lin" valueType="num">
                                      <p:cBhvr>
                                        <p:cTn id="81" dur="500" fill="hold"/>
                                        <p:tgtEl>
                                          <p:spTgt spid="2">
                                            <p:graphicEl>
                                              <a:dgm id="{1B695E28-D13F-4B57-B537-45DE60A360B2}"/>
                                            </p:graphicEl>
                                          </p:spTgt>
                                        </p:tgtEl>
                                        <p:attrNameLst>
                                          <p:attrName>ppt_h</p:attrName>
                                        </p:attrNameLst>
                                      </p:cBhvr>
                                      <p:tavLst>
                                        <p:tav tm="0">
                                          <p:val>
                                            <p:fltVal val="0"/>
                                          </p:val>
                                        </p:tav>
                                        <p:tav tm="100000">
                                          <p:val>
                                            <p:strVal val="#ppt_h"/>
                                          </p:val>
                                        </p:tav>
                                      </p:tavLst>
                                    </p:anim>
                                    <p:animEffect transition="in" filter="fade">
                                      <p:cBhvr>
                                        <p:cTn id="82" dur="500"/>
                                        <p:tgtEl>
                                          <p:spTgt spid="2">
                                            <p:graphicEl>
                                              <a:dgm id="{1B695E28-D13F-4B57-B537-45DE60A360B2}"/>
                                            </p:graphicEl>
                                          </p:spTgt>
                                        </p:tgtEl>
                                      </p:cBhvr>
                                    </p:animEffect>
                                  </p:childTnLst>
                                </p:cTn>
                              </p:par>
                              <p:par>
                                <p:cTn id="83" presetID="53" presetClass="entr" presetSubtype="16" fill="hold" grpId="0" nodeType="withEffect">
                                  <p:stCondLst>
                                    <p:cond delay="0"/>
                                  </p:stCondLst>
                                  <p:childTnLst>
                                    <p:set>
                                      <p:cBhvr>
                                        <p:cTn id="84" dur="1" fill="hold">
                                          <p:stCondLst>
                                            <p:cond delay="0"/>
                                          </p:stCondLst>
                                        </p:cTn>
                                        <p:tgtEl>
                                          <p:spTgt spid="12"/>
                                        </p:tgtEl>
                                        <p:attrNameLst>
                                          <p:attrName>style.visibility</p:attrName>
                                        </p:attrNameLst>
                                      </p:cBhvr>
                                      <p:to>
                                        <p:strVal val="visible"/>
                                      </p:to>
                                    </p:set>
                                    <p:anim calcmode="lin" valueType="num">
                                      <p:cBhvr>
                                        <p:cTn id="85" dur="500" fill="hold"/>
                                        <p:tgtEl>
                                          <p:spTgt spid="12"/>
                                        </p:tgtEl>
                                        <p:attrNameLst>
                                          <p:attrName>ppt_w</p:attrName>
                                        </p:attrNameLst>
                                      </p:cBhvr>
                                      <p:tavLst>
                                        <p:tav tm="0">
                                          <p:val>
                                            <p:fltVal val="0"/>
                                          </p:val>
                                        </p:tav>
                                        <p:tav tm="100000">
                                          <p:val>
                                            <p:strVal val="#ppt_w"/>
                                          </p:val>
                                        </p:tav>
                                      </p:tavLst>
                                    </p:anim>
                                    <p:anim calcmode="lin" valueType="num">
                                      <p:cBhvr>
                                        <p:cTn id="86" dur="500" fill="hold"/>
                                        <p:tgtEl>
                                          <p:spTgt spid="12"/>
                                        </p:tgtEl>
                                        <p:attrNameLst>
                                          <p:attrName>ppt_h</p:attrName>
                                        </p:attrNameLst>
                                      </p:cBhvr>
                                      <p:tavLst>
                                        <p:tav tm="0">
                                          <p:val>
                                            <p:fltVal val="0"/>
                                          </p:val>
                                        </p:tav>
                                        <p:tav tm="100000">
                                          <p:val>
                                            <p:strVal val="#ppt_h"/>
                                          </p:val>
                                        </p:tav>
                                      </p:tavLst>
                                    </p:anim>
                                    <p:animEffect transition="in" filter="fade">
                                      <p:cBhvr>
                                        <p:cTn id="87" dur="500"/>
                                        <p:tgtEl>
                                          <p:spTgt spid="12"/>
                                        </p:tgtEl>
                                      </p:cBhvr>
                                    </p:animEffect>
                                  </p:childTnLst>
                                </p:cTn>
                              </p:par>
                            </p:childTnLst>
                          </p:cTn>
                        </p:par>
                        <p:par>
                          <p:cTn id="88" fill="hold">
                            <p:stCondLst>
                              <p:cond delay="500"/>
                            </p:stCondLst>
                            <p:childTnLst>
                              <p:par>
                                <p:cTn id="89" presetID="22" presetClass="entr" presetSubtype="8" fill="hold" grpId="0" nodeType="afterEffect">
                                  <p:stCondLst>
                                    <p:cond delay="0"/>
                                  </p:stCondLst>
                                  <p:childTnLst>
                                    <p:set>
                                      <p:cBhvr>
                                        <p:cTn id="90" dur="1" fill="hold">
                                          <p:stCondLst>
                                            <p:cond delay="0"/>
                                          </p:stCondLst>
                                        </p:cTn>
                                        <p:tgtEl>
                                          <p:spTgt spid="2">
                                            <p:graphicEl>
                                              <a:dgm id="{AB4F5F21-BD85-4743-83DB-1D523434BA4E}"/>
                                            </p:graphicEl>
                                          </p:spTgt>
                                        </p:tgtEl>
                                        <p:attrNameLst>
                                          <p:attrName>style.visibility</p:attrName>
                                        </p:attrNameLst>
                                      </p:cBhvr>
                                      <p:to>
                                        <p:strVal val="visible"/>
                                      </p:to>
                                    </p:set>
                                    <p:animEffect transition="in" filter="wipe(left)">
                                      <p:cBhvr>
                                        <p:cTn id="91" dur="500"/>
                                        <p:tgtEl>
                                          <p:spTgt spid="2">
                                            <p:graphicEl>
                                              <a:dgm id="{AB4F5F21-BD85-4743-83DB-1D523434BA4E}"/>
                                            </p:graphicEl>
                                          </p:spTgt>
                                        </p:tgtEl>
                                      </p:cBhvr>
                                    </p:animEffect>
                                  </p:childTnLst>
                                </p:cTn>
                              </p:par>
                            </p:childTnLst>
                          </p:cTn>
                        </p:par>
                      </p:childTnLst>
                    </p:cTn>
                  </p:par>
                  <p:par>
                    <p:cTn id="92" fill="hold">
                      <p:stCondLst>
                        <p:cond delay="indefinite"/>
                      </p:stCondLst>
                      <p:childTnLst>
                        <p:par>
                          <p:cTn id="93" fill="hold">
                            <p:stCondLst>
                              <p:cond delay="0"/>
                            </p:stCondLst>
                            <p:childTnLst>
                              <p:par>
                                <p:cTn id="94" presetID="53" presetClass="entr" presetSubtype="16" fill="hold" grpId="0" nodeType="clickEffect">
                                  <p:stCondLst>
                                    <p:cond delay="0"/>
                                  </p:stCondLst>
                                  <p:childTnLst>
                                    <p:set>
                                      <p:cBhvr>
                                        <p:cTn id="95" dur="1" fill="hold">
                                          <p:stCondLst>
                                            <p:cond delay="0"/>
                                          </p:stCondLst>
                                        </p:cTn>
                                        <p:tgtEl>
                                          <p:spTgt spid="2">
                                            <p:graphicEl>
                                              <a:dgm id="{7EFF3315-45C3-48B8-A72C-8FF8FDD36DBD}"/>
                                            </p:graphicEl>
                                          </p:spTgt>
                                        </p:tgtEl>
                                        <p:attrNameLst>
                                          <p:attrName>style.visibility</p:attrName>
                                        </p:attrNameLst>
                                      </p:cBhvr>
                                      <p:to>
                                        <p:strVal val="visible"/>
                                      </p:to>
                                    </p:set>
                                    <p:anim calcmode="lin" valueType="num">
                                      <p:cBhvr>
                                        <p:cTn id="96" dur="500" fill="hold"/>
                                        <p:tgtEl>
                                          <p:spTgt spid="2">
                                            <p:graphicEl>
                                              <a:dgm id="{7EFF3315-45C3-48B8-A72C-8FF8FDD36DBD}"/>
                                            </p:graphicEl>
                                          </p:spTgt>
                                        </p:tgtEl>
                                        <p:attrNameLst>
                                          <p:attrName>ppt_w</p:attrName>
                                        </p:attrNameLst>
                                      </p:cBhvr>
                                      <p:tavLst>
                                        <p:tav tm="0">
                                          <p:val>
                                            <p:fltVal val="0"/>
                                          </p:val>
                                        </p:tav>
                                        <p:tav tm="100000">
                                          <p:val>
                                            <p:strVal val="#ppt_w"/>
                                          </p:val>
                                        </p:tav>
                                      </p:tavLst>
                                    </p:anim>
                                    <p:anim calcmode="lin" valueType="num">
                                      <p:cBhvr>
                                        <p:cTn id="97" dur="500" fill="hold"/>
                                        <p:tgtEl>
                                          <p:spTgt spid="2">
                                            <p:graphicEl>
                                              <a:dgm id="{7EFF3315-45C3-48B8-A72C-8FF8FDD36DBD}"/>
                                            </p:graphicEl>
                                          </p:spTgt>
                                        </p:tgtEl>
                                        <p:attrNameLst>
                                          <p:attrName>ppt_h</p:attrName>
                                        </p:attrNameLst>
                                      </p:cBhvr>
                                      <p:tavLst>
                                        <p:tav tm="0">
                                          <p:val>
                                            <p:fltVal val="0"/>
                                          </p:val>
                                        </p:tav>
                                        <p:tav tm="100000">
                                          <p:val>
                                            <p:strVal val="#ppt_h"/>
                                          </p:val>
                                        </p:tav>
                                      </p:tavLst>
                                    </p:anim>
                                    <p:animEffect transition="in" filter="fade">
                                      <p:cBhvr>
                                        <p:cTn id="98" dur="500"/>
                                        <p:tgtEl>
                                          <p:spTgt spid="2">
                                            <p:graphicEl>
                                              <a:dgm id="{7EFF3315-45C3-48B8-A72C-8FF8FDD36DBD}"/>
                                            </p:graphicEl>
                                          </p:spTgt>
                                        </p:tgtEl>
                                      </p:cBhvr>
                                    </p:animEffect>
                                  </p:childTnLst>
                                </p:cTn>
                              </p:par>
                              <p:par>
                                <p:cTn id="99" presetID="53" presetClass="entr" presetSubtype="16" fill="hold" grpId="0" nodeType="withEffect">
                                  <p:stCondLst>
                                    <p:cond delay="0"/>
                                  </p:stCondLst>
                                  <p:childTnLst>
                                    <p:set>
                                      <p:cBhvr>
                                        <p:cTn id="100" dur="1" fill="hold">
                                          <p:stCondLst>
                                            <p:cond delay="0"/>
                                          </p:stCondLst>
                                        </p:cTn>
                                        <p:tgtEl>
                                          <p:spTgt spid="13"/>
                                        </p:tgtEl>
                                        <p:attrNameLst>
                                          <p:attrName>style.visibility</p:attrName>
                                        </p:attrNameLst>
                                      </p:cBhvr>
                                      <p:to>
                                        <p:strVal val="visible"/>
                                      </p:to>
                                    </p:set>
                                    <p:anim calcmode="lin" valueType="num">
                                      <p:cBhvr>
                                        <p:cTn id="101" dur="500" fill="hold"/>
                                        <p:tgtEl>
                                          <p:spTgt spid="13"/>
                                        </p:tgtEl>
                                        <p:attrNameLst>
                                          <p:attrName>ppt_w</p:attrName>
                                        </p:attrNameLst>
                                      </p:cBhvr>
                                      <p:tavLst>
                                        <p:tav tm="0">
                                          <p:val>
                                            <p:fltVal val="0"/>
                                          </p:val>
                                        </p:tav>
                                        <p:tav tm="100000">
                                          <p:val>
                                            <p:strVal val="#ppt_w"/>
                                          </p:val>
                                        </p:tav>
                                      </p:tavLst>
                                    </p:anim>
                                    <p:anim calcmode="lin" valueType="num">
                                      <p:cBhvr>
                                        <p:cTn id="102" dur="500" fill="hold"/>
                                        <p:tgtEl>
                                          <p:spTgt spid="13"/>
                                        </p:tgtEl>
                                        <p:attrNameLst>
                                          <p:attrName>ppt_h</p:attrName>
                                        </p:attrNameLst>
                                      </p:cBhvr>
                                      <p:tavLst>
                                        <p:tav tm="0">
                                          <p:val>
                                            <p:fltVal val="0"/>
                                          </p:val>
                                        </p:tav>
                                        <p:tav tm="100000">
                                          <p:val>
                                            <p:strVal val="#ppt_h"/>
                                          </p:val>
                                        </p:tav>
                                      </p:tavLst>
                                    </p:anim>
                                    <p:animEffect transition="in" filter="fade">
                                      <p:cBhvr>
                                        <p:cTn id="103" dur="500"/>
                                        <p:tgtEl>
                                          <p:spTgt spid="13"/>
                                        </p:tgtEl>
                                      </p:cBhvr>
                                    </p:animEffect>
                                  </p:childTnLst>
                                </p:cTn>
                              </p:par>
                            </p:childTnLst>
                          </p:cTn>
                        </p:par>
                        <p:par>
                          <p:cTn id="104" fill="hold">
                            <p:stCondLst>
                              <p:cond delay="500"/>
                            </p:stCondLst>
                            <p:childTnLst>
                              <p:par>
                                <p:cTn id="105" presetID="22" presetClass="entr" presetSubtype="8" fill="hold" grpId="0" nodeType="afterEffect">
                                  <p:stCondLst>
                                    <p:cond delay="0"/>
                                  </p:stCondLst>
                                  <p:childTnLst>
                                    <p:set>
                                      <p:cBhvr>
                                        <p:cTn id="106" dur="1" fill="hold">
                                          <p:stCondLst>
                                            <p:cond delay="0"/>
                                          </p:stCondLst>
                                        </p:cTn>
                                        <p:tgtEl>
                                          <p:spTgt spid="2">
                                            <p:graphicEl>
                                              <a:dgm id="{D5115732-F5D3-4DB7-844C-EB0D8FE1FBEE}"/>
                                            </p:graphicEl>
                                          </p:spTgt>
                                        </p:tgtEl>
                                        <p:attrNameLst>
                                          <p:attrName>style.visibility</p:attrName>
                                        </p:attrNameLst>
                                      </p:cBhvr>
                                      <p:to>
                                        <p:strVal val="visible"/>
                                      </p:to>
                                    </p:set>
                                    <p:animEffect transition="in" filter="wipe(left)">
                                      <p:cBhvr>
                                        <p:cTn id="107" dur="500"/>
                                        <p:tgtEl>
                                          <p:spTgt spid="2">
                                            <p:graphicEl>
                                              <a:dgm id="{D5115732-F5D3-4DB7-844C-EB0D8FE1FBEE}"/>
                                            </p:graphicEl>
                                          </p:spTgt>
                                        </p:tgtEl>
                                      </p:cBhvr>
                                    </p:animEffect>
                                  </p:childTnLst>
                                </p:cTn>
                              </p:par>
                            </p:childTnLst>
                          </p:cTn>
                        </p:par>
                      </p:childTnLst>
                    </p:cTn>
                  </p:par>
                  <p:par>
                    <p:cTn id="108" fill="hold">
                      <p:stCondLst>
                        <p:cond delay="indefinite"/>
                      </p:stCondLst>
                      <p:childTnLst>
                        <p:par>
                          <p:cTn id="109" fill="hold">
                            <p:stCondLst>
                              <p:cond delay="0"/>
                            </p:stCondLst>
                            <p:childTnLst>
                              <p:par>
                                <p:cTn id="110" presetID="53" presetClass="entr" presetSubtype="16" fill="hold" grpId="0" nodeType="clickEffect">
                                  <p:stCondLst>
                                    <p:cond delay="0"/>
                                  </p:stCondLst>
                                  <p:childTnLst>
                                    <p:set>
                                      <p:cBhvr>
                                        <p:cTn id="111" dur="1" fill="hold">
                                          <p:stCondLst>
                                            <p:cond delay="0"/>
                                          </p:stCondLst>
                                        </p:cTn>
                                        <p:tgtEl>
                                          <p:spTgt spid="2">
                                            <p:graphicEl>
                                              <a:dgm id="{51DF1244-4961-430F-AB8B-30E95FF1D968}"/>
                                            </p:graphicEl>
                                          </p:spTgt>
                                        </p:tgtEl>
                                        <p:attrNameLst>
                                          <p:attrName>style.visibility</p:attrName>
                                        </p:attrNameLst>
                                      </p:cBhvr>
                                      <p:to>
                                        <p:strVal val="visible"/>
                                      </p:to>
                                    </p:set>
                                    <p:anim calcmode="lin" valueType="num">
                                      <p:cBhvr>
                                        <p:cTn id="112" dur="500" fill="hold"/>
                                        <p:tgtEl>
                                          <p:spTgt spid="2">
                                            <p:graphicEl>
                                              <a:dgm id="{51DF1244-4961-430F-AB8B-30E95FF1D968}"/>
                                            </p:graphicEl>
                                          </p:spTgt>
                                        </p:tgtEl>
                                        <p:attrNameLst>
                                          <p:attrName>ppt_w</p:attrName>
                                        </p:attrNameLst>
                                      </p:cBhvr>
                                      <p:tavLst>
                                        <p:tav tm="0">
                                          <p:val>
                                            <p:fltVal val="0"/>
                                          </p:val>
                                        </p:tav>
                                        <p:tav tm="100000">
                                          <p:val>
                                            <p:strVal val="#ppt_w"/>
                                          </p:val>
                                        </p:tav>
                                      </p:tavLst>
                                    </p:anim>
                                    <p:anim calcmode="lin" valueType="num">
                                      <p:cBhvr>
                                        <p:cTn id="113" dur="500" fill="hold"/>
                                        <p:tgtEl>
                                          <p:spTgt spid="2">
                                            <p:graphicEl>
                                              <a:dgm id="{51DF1244-4961-430F-AB8B-30E95FF1D968}"/>
                                            </p:graphicEl>
                                          </p:spTgt>
                                        </p:tgtEl>
                                        <p:attrNameLst>
                                          <p:attrName>ppt_h</p:attrName>
                                        </p:attrNameLst>
                                      </p:cBhvr>
                                      <p:tavLst>
                                        <p:tav tm="0">
                                          <p:val>
                                            <p:fltVal val="0"/>
                                          </p:val>
                                        </p:tav>
                                        <p:tav tm="100000">
                                          <p:val>
                                            <p:strVal val="#ppt_h"/>
                                          </p:val>
                                        </p:tav>
                                      </p:tavLst>
                                    </p:anim>
                                    <p:animEffect transition="in" filter="fade">
                                      <p:cBhvr>
                                        <p:cTn id="114" dur="500"/>
                                        <p:tgtEl>
                                          <p:spTgt spid="2">
                                            <p:graphicEl>
                                              <a:dgm id="{51DF1244-4961-430F-AB8B-30E95FF1D968}"/>
                                            </p:graphicEl>
                                          </p:spTgt>
                                        </p:tgtEl>
                                      </p:cBhvr>
                                    </p:animEffect>
                                  </p:childTnLst>
                                </p:cTn>
                              </p:par>
                              <p:par>
                                <p:cTn id="115" presetID="53" presetClass="entr" presetSubtype="16" fill="hold" grpId="0" nodeType="withEffect">
                                  <p:stCondLst>
                                    <p:cond delay="0"/>
                                  </p:stCondLst>
                                  <p:childTnLst>
                                    <p:set>
                                      <p:cBhvr>
                                        <p:cTn id="116" dur="1" fill="hold">
                                          <p:stCondLst>
                                            <p:cond delay="0"/>
                                          </p:stCondLst>
                                        </p:cTn>
                                        <p:tgtEl>
                                          <p:spTgt spid="14"/>
                                        </p:tgtEl>
                                        <p:attrNameLst>
                                          <p:attrName>style.visibility</p:attrName>
                                        </p:attrNameLst>
                                      </p:cBhvr>
                                      <p:to>
                                        <p:strVal val="visible"/>
                                      </p:to>
                                    </p:set>
                                    <p:anim calcmode="lin" valueType="num">
                                      <p:cBhvr>
                                        <p:cTn id="117" dur="500" fill="hold"/>
                                        <p:tgtEl>
                                          <p:spTgt spid="14"/>
                                        </p:tgtEl>
                                        <p:attrNameLst>
                                          <p:attrName>ppt_w</p:attrName>
                                        </p:attrNameLst>
                                      </p:cBhvr>
                                      <p:tavLst>
                                        <p:tav tm="0">
                                          <p:val>
                                            <p:fltVal val="0"/>
                                          </p:val>
                                        </p:tav>
                                        <p:tav tm="100000">
                                          <p:val>
                                            <p:strVal val="#ppt_w"/>
                                          </p:val>
                                        </p:tav>
                                      </p:tavLst>
                                    </p:anim>
                                    <p:anim calcmode="lin" valueType="num">
                                      <p:cBhvr>
                                        <p:cTn id="118" dur="500" fill="hold"/>
                                        <p:tgtEl>
                                          <p:spTgt spid="14"/>
                                        </p:tgtEl>
                                        <p:attrNameLst>
                                          <p:attrName>ppt_h</p:attrName>
                                        </p:attrNameLst>
                                      </p:cBhvr>
                                      <p:tavLst>
                                        <p:tav tm="0">
                                          <p:val>
                                            <p:fltVal val="0"/>
                                          </p:val>
                                        </p:tav>
                                        <p:tav tm="100000">
                                          <p:val>
                                            <p:strVal val="#ppt_h"/>
                                          </p:val>
                                        </p:tav>
                                      </p:tavLst>
                                    </p:anim>
                                    <p:animEffect transition="in" filter="fade">
                                      <p:cBhvr>
                                        <p:cTn id="119" dur="500"/>
                                        <p:tgtEl>
                                          <p:spTgt spid="14"/>
                                        </p:tgtEl>
                                      </p:cBhvr>
                                    </p:animEffect>
                                  </p:childTnLst>
                                </p:cTn>
                              </p:par>
                            </p:childTnLst>
                          </p:cTn>
                        </p:par>
                        <p:par>
                          <p:cTn id="120" fill="hold">
                            <p:stCondLst>
                              <p:cond delay="500"/>
                            </p:stCondLst>
                            <p:childTnLst>
                              <p:par>
                                <p:cTn id="121" presetID="22" presetClass="entr" presetSubtype="8" fill="hold" grpId="0" nodeType="afterEffect">
                                  <p:stCondLst>
                                    <p:cond delay="0"/>
                                  </p:stCondLst>
                                  <p:childTnLst>
                                    <p:set>
                                      <p:cBhvr>
                                        <p:cTn id="122" dur="1" fill="hold">
                                          <p:stCondLst>
                                            <p:cond delay="0"/>
                                          </p:stCondLst>
                                        </p:cTn>
                                        <p:tgtEl>
                                          <p:spTgt spid="2">
                                            <p:graphicEl>
                                              <a:dgm id="{5250F9D0-BB9B-4B10-9E76-65634C0A50C8}"/>
                                            </p:graphicEl>
                                          </p:spTgt>
                                        </p:tgtEl>
                                        <p:attrNameLst>
                                          <p:attrName>style.visibility</p:attrName>
                                        </p:attrNameLst>
                                      </p:cBhvr>
                                      <p:to>
                                        <p:strVal val="visible"/>
                                      </p:to>
                                    </p:set>
                                    <p:animEffect transition="in" filter="wipe(left)">
                                      <p:cBhvr>
                                        <p:cTn id="123" dur="500"/>
                                        <p:tgtEl>
                                          <p:spTgt spid="2">
                                            <p:graphicEl>
                                              <a:dgm id="{5250F9D0-BB9B-4B10-9E76-65634C0A50C8}"/>
                                            </p:graphicEl>
                                          </p:spTgt>
                                        </p:tgtEl>
                                      </p:cBhvr>
                                    </p:animEffect>
                                  </p:childTnLst>
                                </p:cTn>
                              </p:par>
                            </p:childTnLst>
                          </p:cTn>
                        </p:par>
                      </p:childTnLst>
                    </p:cTn>
                  </p:par>
                  <p:par>
                    <p:cTn id="124" fill="hold">
                      <p:stCondLst>
                        <p:cond delay="indefinite"/>
                      </p:stCondLst>
                      <p:childTnLst>
                        <p:par>
                          <p:cTn id="125" fill="hold">
                            <p:stCondLst>
                              <p:cond delay="0"/>
                            </p:stCondLst>
                            <p:childTnLst>
                              <p:par>
                                <p:cTn id="126" presetID="53" presetClass="entr" presetSubtype="16" fill="hold" grpId="0" nodeType="clickEffect">
                                  <p:stCondLst>
                                    <p:cond delay="0"/>
                                  </p:stCondLst>
                                  <p:childTnLst>
                                    <p:set>
                                      <p:cBhvr>
                                        <p:cTn id="127" dur="1" fill="hold">
                                          <p:stCondLst>
                                            <p:cond delay="0"/>
                                          </p:stCondLst>
                                        </p:cTn>
                                        <p:tgtEl>
                                          <p:spTgt spid="2">
                                            <p:graphicEl>
                                              <a:dgm id="{74DABAE0-85F6-4F84-9ADB-78E55CEDE0AE}"/>
                                            </p:graphicEl>
                                          </p:spTgt>
                                        </p:tgtEl>
                                        <p:attrNameLst>
                                          <p:attrName>style.visibility</p:attrName>
                                        </p:attrNameLst>
                                      </p:cBhvr>
                                      <p:to>
                                        <p:strVal val="visible"/>
                                      </p:to>
                                    </p:set>
                                    <p:anim calcmode="lin" valueType="num">
                                      <p:cBhvr>
                                        <p:cTn id="128" dur="500" fill="hold"/>
                                        <p:tgtEl>
                                          <p:spTgt spid="2">
                                            <p:graphicEl>
                                              <a:dgm id="{74DABAE0-85F6-4F84-9ADB-78E55CEDE0AE}"/>
                                            </p:graphicEl>
                                          </p:spTgt>
                                        </p:tgtEl>
                                        <p:attrNameLst>
                                          <p:attrName>ppt_w</p:attrName>
                                        </p:attrNameLst>
                                      </p:cBhvr>
                                      <p:tavLst>
                                        <p:tav tm="0">
                                          <p:val>
                                            <p:fltVal val="0"/>
                                          </p:val>
                                        </p:tav>
                                        <p:tav tm="100000">
                                          <p:val>
                                            <p:strVal val="#ppt_w"/>
                                          </p:val>
                                        </p:tav>
                                      </p:tavLst>
                                    </p:anim>
                                    <p:anim calcmode="lin" valueType="num">
                                      <p:cBhvr>
                                        <p:cTn id="129" dur="500" fill="hold"/>
                                        <p:tgtEl>
                                          <p:spTgt spid="2">
                                            <p:graphicEl>
                                              <a:dgm id="{74DABAE0-85F6-4F84-9ADB-78E55CEDE0AE}"/>
                                            </p:graphicEl>
                                          </p:spTgt>
                                        </p:tgtEl>
                                        <p:attrNameLst>
                                          <p:attrName>ppt_h</p:attrName>
                                        </p:attrNameLst>
                                      </p:cBhvr>
                                      <p:tavLst>
                                        <p:tav tm="0">
                                          <p:val>
                                            <p:fltVal val="0"/>
                                          </p:val>
                                        </p:tav>
                                        <p:tav tm="100000">
                                          <p:val>
                                            <p:strVal val="#ppt_h"/>
                                          </p:val>
                                        </p:tav>
                                      </p:tavLst>
                                    </p:anim>
                                    <p:animEffect transition="in" filter="fade">
                                      <p:cBhvr>
                                        <p:cTn id="130" dur="500"/>
                                        <p:tgtEl>
                                          <p:spTgt spid="2">
                                            <p:graphicEl>
                                              <a:dgm id="{74DABAE0-85F6-4F84-9ADB-78E55CEDE0AE}"/>
                                            </p:graphicEl>
                                          </p:spTgt>
                                        </p:tgtEl>
                                      </p:cBhvr>
                                    </p:animEffect>
                                  </p:childTnLst>
                                </p:cTn>
                              </p:par>
                              <p:par>
                                <p:cTn id="131" presetID="53" presetClass="entr" presetSubtype="16" fill="hold" grpId="0" nodeType="withEffect">
                                  <p:stCondLst>
                                    <p:cond delay="0"/>
                                  </p:stCondLst>
                                  <p:childTnLst>
                                    <p:set>
                                      <p:cBhvr>
                                        <p:cTn id="132" dur="1" fill="hold">
                                          <p:stCondLst>
                                            <p:cond delay="0"/>
                                          </p:stCondLst>
                                        </p:cTn>
                                        <p:tgtEl>
                                          <p:spTgt spid="15"/>
                                        </p:tgtEl>
                                        <p:attrNameLst>
                                          <p:attrName>style.visibility</p:attrName>
                                        </p:attrNameLst>
                                      </p:cBhvr>
                                      <p:to>
                                        <p:strVal val="visible"/>
                                      </p:to>
                                    </p:set>
                                    <p:anim calcmode="lin" valueType="num">
                                      <p:cBhvr>
                                        <p:cTn id="133" dur="500" fill="hold"/>
                                        <p:tgtEl>
                                          <p:spTgt spid="15"/>
                                        </p:tgtEl>
                                        <p:attrNameLst>
                                          <p:attrName>ppt_w</p:attrName>
                                        </p:attrNameLst>
                                      </p:cBhvr>
                                      <p:tavLst>
                                        <p:tav tm="0">
                                          <p:val>
                                            <p:fltVal val="0"/>
                                          </p:val>
                                        </p:tav>
                                        <p:tav tm="100000">
                                          <p:val>
                                            <p:strVal val="#ppt_w"/>
                                          </p:val>
                                        </p:tav>
                                      </p:tavLst>
                                    </p:anim>
                                    <p:anim calcmode="lin" valueType="num">
                                      <p:cBhvr>
                                        <p:cTn id="134" dur="500" fill="hold"/>
                                        <p:tgtEl>
                                          <p:spTgt spid="15"/>
                                        </p:tgtEl>
                                        <p:attrNameLst>
                                          <p:attrName>ppt_h</p:attrName>
                                        </p:attrNameLst>
                                      </p:cBhvr>
                                      <p:tavLst>
                                        <p:tav tm="0">
                                          <p:val>
                                            <p:fltVal val="0"/>
                                          </p:val>
                                        </p:tav>
                                        <p:tav tm="100000">
                                          <p:val>
                                            <p:strVal val="#ppt_h"/>
                                          </p:val>
                                        </p:tav>
                                      </p:tavLst>
                                    </p:anim>
                                    <p:animEffect transition="in" filter="fade">
                                      <p:cBhvr>
                                        <p:cTn id="135" dur="500"/>
                                        <p:tgtEl>
                                          <p:spTgt spid="15"/>
                                        </p:tgtEl>
                                      </p:cBhvr>
                                    </p:animEffect>
                                  </p:childTnLst>
                                </p:cTn>
                              </p:par>
                            </p:childTnLst>
                          </p:cTn>
                        </p:par>
                        <p:par>
                          <p:cTn id="136" fill="hold">
                            <p:stCondLst>
                              <p:cond delay="500"/>
                            </p:stCondLst>
                            <p:childTnLst>
                              <p:par>
                                <p:cTn id="137" presetID="22" presetClass="entr" presetSubtype="8" fill="hold" grpId="0" nodeType="afterEffect">
                                  <p:stCondLst>
                                    <p:cond delay="0"/>
                                  </p:stCondLst>
                                  <p:childTnLst>
                                    <p:set>
                                      <p:cBhvr>
                                        <p:cTn id="138" dur="1" fill="hold">
                                          <p:stCondLst>
                                            <p:cond delay="0"/>
                                          </p:stCondLst>
                                        </p:cTn>
                                        <p:tgtEl>
                                          <p:spTgt spid="2">
                                            <p:graphicEl>
                                              <a:dgm id="{384844BA-3E49-48F5-9F60-90D8477B9193}"/>
                                            </p:graphicEl>
                                          </p:spTgt>
                                        </p:tgtEl>
                                        <p:attrNameLst>
                                          <p:attrName>style.visibility</p:attrName>
                                        </p:attrNameLst>
                                      </p:cBhvr>
                                      <p:to>
                                        <p:strVal val="visible"/>
                                      </p:to>
                                    </p:set>
                                    <p:animEffect transition="in" filter="wipe(left)">
                                      <p:cBhvr>
                                        <p:cTn id="139" dur="500"/>
                                        <p:tgtEl>
                                          <p:spTgt spid="2">
                                            <p:graphicEl>
                                              <a:dgm id="{384844BA-3E49-48F5-9F60-90D8477B9193}"/>
                                            </p:graphicEl>
                                          </p:spTgt>
                                        </p:tgtEl>
                                      </p:cBhvr>
                                    </p:animEffect>
                                  </p:childTnLst>
                                </p:cTn>
                              </p:par>
                            </p:childTnLst>
                          </p:cTn>
                        </p:par>
                      </p:childTnLst>
                    </p:cTn>
                  </p:par>
                  <p:par>
                    <p:cTn id="140" fill="hold">
                      <p:stCondLst>
                        <p:cond delay="indefinite"/>
                      </p:stCondLst>
                      <p:childTnLst>
                        <p:par>
                          <p:cTn id="141" fill="hold">
                            <p:stCondLst>
                              <p:cond delay="0"/>
                            </p:stCondLst>
                            <p:childTnLst>
                              <p:par>
                                <p:cTn id="142" presetID="53" presetClass="entr" presetSubtype="16" fill="hold" grpId="0" nodeType="clickEffect">
                                  <p:stCondLst>
                                    <p:cond delay="0"/>
                                  </p:stCondLst>
                                  <p:childTnLst>
                                    <p:set>
                                      <p:cBhvr>
                                        <p:cTn id="143" dur="1" fill="hold">
                                          <p:stCondLst>
                                            <p:cond delay="0"/>
                                          </p:stCondLst>
                                        </p:cTn>
                                        <p:tgtEl>
                                          <p:spTgt spid="2">
                                            <p:graphicEl>
                                              <a:dgm id="{F7923007-9A0E-4A3D-B112-578730A8906F}"/>
                                            </p:graphicEl>
                                          </p:spTgt>
                                        </p:tgtEl>
                                        <p:attrNameLst>
                                          <p:attrName>style.visibility</p:attrName>
                                        </p:attrNameLst>
                                      </p:cBhvr>
                                      <p:to>
                                        <p:strVal val="visible"/>
                                      </p:to>
                                    </p:set>
                                    <p:anim calcmode="lin" valueType="num">
                                      <p:cBhvr>
                                        <p:cTn id="144" dur="500" fill="hold"/>
                                        <p:tgtEl>
                                          <p:spTgt spid="2">
                                            <p:graphicEl>
                                              <a:dgm id="{F7923007-9A0E-4A3D-B112-578730A8906F}"/>
                                            </p:graphicEl>
                                          </p:spTgt>
                                        </p:tgtEl>
                                        <p:attrNameLst>
                                          <p:attrName>ppt_w</p:attrName>
                                        </p:attrNameLst>
                                      </p:cBhvr>
                                      <p:tavLst>
                                        <p:tav tm="0">
                                          <p:val>
                                            <p:fltVal val="0"/>
                                          </p:val>
                                        </p:tav>
                                        <p:tav tm="100000">
                                          <p:val>
                                            <p:strVal val="#ppt_w"/>
                                          </p:val>
                                        </p:tav>
                                      </p:tavLst>
                                    </p:anim>
                                    <p:anim calcmode="lin" valueType="num">
                                      <p:cBhvr>
                                        <p:cTn id="145" dur="500" fill="hold"/>
                                        <p:tgtEl>
                                          <p:spTgt spid="2">
                                            <p:graphicEl>
                                              <a:dgm id="{F7923007-9A0E-4A3D-B112-578730A8906F}"/>
                                            </p:graphicEl>
                                          </p:spTgt>
                                        </p:tgtEl>
                                        <p:attrNameLst>
                                          <p:attrName>ppt_h</p:attrName>
                                        </p:attrNameLst>
                                      </p:cBhvr>
                                      <p:tavLst>
                                        <p:tav tm="0">
                                          <p:val>
                                            <p:fltVal val="0"/>
                                          </p:val>
                                        </p:tav>
                                        <p:tav tm="100000">
                                          <p:val>
                                            <p:strVal val="#ppt_h"/>
                                          </p:val>
                                        </p:tav>
                                      </p:tavLst>
                                    </p:anim>
                                    <p:animEffect transition="in" filter="fade">
                                      <p:cBhvr>
                                        <p:cTn id="146" dur="500"/>
                                        <p:tgtEl>
                                          <p:spTgt spid="2">
                                            <p:graphicEl>
                                              <a:dgm id="{F7923007-9A0E-4A3D-B112-578730A8906F}"/>
                                            </p:graphicEl>
                                          </p:spTgt>
                                        </p:tgtEl>
                                      </p:cBhvr>
                                    </p:animEffect>
                                  </p:childTnLst>
                                </p:cTn>
                              </p:par>
                              <p:par>
                                <p:cTn id="147" presetID="53" presetClass="entr" presetSubtype="16" fill="hold" grpId="0" nodeType="withEffect">
                                  <p:stCondLst>
                                    <p:cond delay="0"/>
                                  </p:stCondLst>
                                  <p:childTnLst>
                                    <p:set>
                                      <p:cBhvr>
                                        <p:cTn id="148" dur="1" fill="hold">
                                          <p:stCondLst>
                                            <p:cond delay="0"/>
                                          </p:stCondLst>
                                        </p:cTn>
                                        <p:tgtEl>
                                          <p:spTgt spid="16"/>
                                        </p:tgtEl>
                                        <p:attrNameLst>
                                          <p:attrName>style.visibility</p:attrName>
                                        </p:attrNameLst>
                                      </p:cBhvr>
                                      <p:to>
                                        <p:strVal val="visible"/>
                                      </p:to>
                                    </p:set>
                                    <p:anim calcmode="lin" valueType="num">
                                      <p:cBhvr>
                                        <p:cTn id="149" dur="500" fill="hold"/>
                                        <p:tgtEl>
                                          <p:spTgt spid="16"/>
                                        </p:tgtEl>
                                        <p:attrNameLst>
                                          <p:attrName>ppt_w</p:attrName>
                                        </p:attrNameLst>
                                      </p:cBhvr>
                                      <p:tavLst>
                                        <p:tav tm="0">
                                          <p:val>
                                            <p:fltVal val="0"/>
                                          </p:val>
                                        </p:tav>
                                        <p:tav tm="100000">
                                          <p:val>
                                            <p:strVal val="#ppt_w"/>
                                          </p:val>
                                        </p:tav>
                                      </p:tavLst>
                                    </p:anim>
                                    <p:anim calcmode="lin" valueType="num">
                                      <p:cBhvr>
                                        <p:cTn id="150" dur="500" fill="hold"/>
                                        <p:tgtEl>
                                          <p:spTgt spid="16"/>
                                        </p:tgtEl>
                                        <p:attrNameLst>
                                          <p:attrName>ppt_h</p:attrName>
                                        </p:attrNameLst>
                                      </p:cBhvr>
                                      <p:tavLst>
                                        <p:tav tm="0">
                                          <p:val>
                                            <p:fltVal val="0"/>
                                          </p:val>
                                        </p:tav>
                                        <p:tav tm="100000">
                                          <p:val>
                                            <p:strVal val="#ppt_h"/>
                                          </p:val>
                                        </p:tav>
                                      </p:tavLst>
                                    </p:anim>
                                    <p:animEffect transition="in" filter="fade">
                                      <p:cBhvr>
                                        <p:cTn id="151" dur="500"/>
                                        <p:tgtEl>
                                          <p:spTgt spid="16"/>
                                        </p:tgtEl>
                                      </p:cBhvr>
                                    </p:animEffect>
                                  </p:childTnLst>
                                </p:cTn>
                              </p:par>
                            </p:childTnLst>
                          </p:cTn>
                        </p:par>
                        <p:par>
                          <p:cTn id="152" fill="hold">
                            <p:stCondLst>
                              <p:cond delay="500"/>
                            </p:stCondLst>
                            <p:childTnLst>
                              <p:par>
                                <p:cTn id="153" presetID="22" presetClass="entr" presetSubtype="8" fill="hold" grpId="0" nodeType="afterEffect">
                                  <p:stCondLst>
                                    <p:cond delay="0"/>
                                  </p:stCondLst>
                                  <p:childTnLst>
                                    <p:set>
                                      <p:cBhvr>
                                        <p:cTn id="154" dur="1" fill="hold">
                                          <p:stCondLst>
                                            <p:cond delay="0"/>
                                          </p:stCondLst>
                                        </p:cTn>
                                        <p:tgtEl>
                                          <p:spTgt spid="2">
                                            <p:graphicEl>
                                              <a:dgm id="{4AF0073D-5B71-400C-8F09-E4C19E0271A1}"/>
                                            </p:graphicEl>
                                          </p:spTgt>
                                        </p:tgtEl>
                                        <p:attrNameLst>
                                          <p:attrName>style.visibility</p:attrName>
                                        </p:attrNameLst>
                                      </p:cBhvr>
                                      <p:to>
                                        <p:strVal val="visible"/>
                                      </p:to>
                                    </p:set>
                                    <p:animEffect transition="in" filter="wipe(left)">
                                      <p:cBhvr>
                                        <p:cTn id="155" dur="500"/>
                                        <p:tgtEl>
                                          <p:spTgt spid="2">
                                            <p:graphicEl>
                                              <a:dgm id="{4AF0073D-5B71-400C-8F09-E4C19E0271A1}"/>
                                            </p:graphicEl>
                                          </p:spTgt>
                                        </p:tgtEl>
                                      </p:cBhvr>
                                    </p:animEffect>
                                  </p:childTnLst>
                                </p:cTn>
                              </p:par>
                            </p:childTnLst>
                          </p:cTn>
                        </p:par>
                      </p:childTnLst>
                    </p:cTn>
                  </p:par>
                  <p:par>
                    <p:cTn id="156" fill="hold">
                      <p:stCondLst>
                        <p:cond delay="indefinite"/>
                      </p:stCondLst>
                      <p:childTnLst>
                        <p:par>
                          <p:cTn id="157" fill="hold">
                            <p:stCondLst>
                              <p:cond delay="0"/>
                            </p:stCondLst>
                            <p:childTnLst>
                              <p:par>
                                <p:cTn id="158" presetID="53" presetClass="entr" presetSubtype="16" fill="hold" grpId="0" nodeType="clickEffect">
                                  <p:stCondLst>
                                    <p:cond delay="0"/>
                                  </p:stCondLst>
                                  <p:childTnLst>
                                    <p:set>
                                      <p:cBhvr>
                                        <p:cTn id="159" dur="1" fill="hold">
                                          <p:stCondLst>
                                            <p:cond delay="0"/>
                                          </p:stCondLst>
                                        </p:cTn>
                                        <p:tgtEl>
                                          <p:spTgt spid="2">
                                            <p:graphicEl>
                                              <a:dgm id="{0905896E-630E-46E2-9964-1474D355AFC7}"/>
                                            </p:graphicEl>
                                          </p:spTgt>
                                        </p:tgtEl>
                                        <p:attrNameLst>
                                          <p:attrName>style.visibility</p:attrName>
                                        </p:attrNameLst>
                                      </p:cBhvr>
                                      <p:to>
                                        <p:strVal val="visible"/>
                                      </p:to>
                                    </p:set>
                                    <p:anim calcmode="lin" valueType="num">
                                      <p:cBhvr>
                                        <p:cTn id="160" dur="500" fill="hold"/>
                                        <p:tgtEl>
                                          <p:spTgt spid="2">
                                            <p:graphicEl>
                                              <a:dgm id="{0905896E-630E-46E2-9964-1474D355AFC7}"/>
                                            </p:graphicEl>
                                          </p:spTgt>
                                        </p:tgtEl>
                                        <p:attrNameLst>
                                          <p:attrName>ppt_w</p:attrName>
                                        </p:attrNameLst>
                                      </p:cBhvr>
                                      <p:tavLst>
                                        <p:tav tm="0">
                                          <p:val>
                                            <p:fltVal val="0"/>
                                          </p:val>
                                        </p:tav>
                                        <p:tav tm="100000">
                                          <p:val>
                                            <p:strVal val="#ppt_w"/>
                                          </p:val>
                                        </p:tav>
                                      </p:tavLst>
                                    </p:anim>
                                    <p:anim calcmode="lin" valueType="num">
                                      <p:cBhvr>
                                        <p:cTn id="161" dur="500" fill="hold"/>
                                        <p:tgtEl>
                                          <p:spTgt spid="2">
                                            <p:graphicEl>
                                              <a:dgm id="{0905896E-630E-46E2-9964-1474D355AFC7}"/>
                                            </p:graphicEl>
                                          </p:spTgt>
                                        </p:tgtEl>
                                        <p:attrNameLst>
                                          <p:attrName>ppt_h</p:attrName>
                                        </p:attrNameLst>
                                      </p:cBhvr>
                                      <p:tavLst>
                                        <p:tav tm="0">
                                          <p:val>
                                            <p:fltVal val="0"/>
                                          </p:val>
                                        </p:tav>
                                        <p:tav tm="100000">
                                          <p:val>
                                            <p:strVal val="#ppt_h"/>
                                          </p:val>
                                        </p:tav>
                                      </p:tavLst>
                                    </p:anim>
                                    <p:animEffect transition="in" filter="fade">
                                      <p:cBhvr>
                                        <p:cTn id="162" dur="500"/>
                                        <p:tgtEl>
                                          <p:spTgt spid="2">
                                            <p:graphicEl>
                                              <a:dgm id="{0905896E-630E-46E2-9964-1474D355AFC7}"/>
                                            </p:graphicEl>
                                          </p:spTgt>
                                        </p:tgtEl>
                                      </p:cBhvr>
                                    </p:animEffect>
                                  </p:childTnLst>
                                </p:cTn>
                              </p:par>
                              <p:par>
                                <p:cTn id="163" presetID="53" presetClass="entr" presetSubtype="16" fill="hold" grpId="0" nodeType="withEffect">
                                  <p:stCondLst>
                                    <p:cond delay="0"/>
                                  </p:stCondLst>
                                  <p:childTnLst>
                                    <p:set>
                                      <p:cBhvr>
                                        <p:cTn id="164" dur="1" fill="hold">
                                          <p:stCondLst>
                                            <p:cond delay="0"/>
                                          </p:stCondLst>
                                        </p:cTn>
                                        <p:tgtEl>
                                          <p:spTgt spid="17"/>
                                        </p:tgtEl>
                                        <p:attrNameLst>
                                          <p:attrName>style.visibility</p:attrName>
                                        </p:attrNameLst>
                                      </p:cBhvr>
                                      <p:to>
                                        <p:strVal val="visible"/>
                                      </p:to>
                                    </p:set>
                                    <p:anim calcmode="lin" valueType="num">
                                      <p:cBhvr>
                                        <p:cTn id="165" dur="500" fill="hold"/>
                                        <p:tgtEl>
                                          <p:spTgt spid="17"/>
                                        </p:tgtEl>
                                        <p:attrNameLst>
                                          <p:attrName>ppt_w</p:attrName>
                                        </p:attrNameLst>
                                      </p:cBhvr>
                                      <p:tavLst>
                                        <p:tav tm="0">
                                          <p:val>
                                            <p:fltVal val="0"/>
                                          </p:val>
                                        </p:tav>
                                        <p:tav tm="100000">
                                          <p:val>
                                            <p:strVal val="#ppt_w"/>
                                          </p:val>
                                        </p:tav>
                                      </p:tavLst>
                                    </p:anim>
                                    <p:anim calcmode="lin" valueType="num">
                                      <p:cBhvr>
                                        <p:cTn id="166" dur="500" fill="hold"/>
                                        <p:tgtEl>
                                          <p:spTgt spid="17"/>
                                        </p:tgtEl>
                                        <p:attrNameLst>
                                          <p:attrName>ppt_h</p:attrName>
                                        </p:attrNameLst>
                                      </p:cBhvr>
                                      <p:tavLst>
                                        <p:tav tm="0">
                                          <p:val>
                                            <p:fltVal val="0"/>
                                          </p:val>
                                        </p:tav>
                                        <p:tav tm="100000">
                                          <p:val>
                                            <p:strVal val="#ppt_h"/>
                                          </p:val>
                                        </p:tav>
                                      </p:tavLst>
                                    </p:anim>
                                    <p:animEffect transition="in" filter="fade">
                                      <p:cBhvr>
                                        <p:cTn id="167" dur="500"/>
                                        <p:tgtEl>
                                          <p:spTgt spid="17"/>
                                        </p:tgtEl>
                                      </p:cBhvr>
                                    </p:animEffect>
                                  </p:childTnLst>
                                </p:cTn>
                              </p:par>
                            </p:childTnLst>
                          </p:cTn>
                        </p:par>
                        <p:par>
                          <p:cTn id="168" fill="hold">
                            <p:stCondLst>
                              <p:cond delay="500"/>
                            </p:stCondLst>
                            <p:childTnLst>
                              <p:par>
                                <p:cTn id="169" presetID="22" presetClass="entr" presetSubtype="8" fill="hold" grpId="0" nodeType="afterEffect">
                                  <p:stCondLst>
                                    <p:cond delay="0"/>
                                  </p:stCondLst>
                                  <p:childTnLst>
                                    <p:set>
                                      <p:cBhvr>
                                        <p:cTn id="170" dur="1" fill="hold">
                                          <p:stCondLst>
                                            <p:cond delay="0"/>
                                          </p:stCondLst>
                                        </p:cTn>
                                        <p:tgtEl>
                                          <p:spTgt spid="2">
                                            <p:graphicEl>
                                              <a:dgm id="{F3C03457-107F-456A-9621-40041825D7F3}"/>
                                            </p:graphicEl>
                                          </p:spTgt>
                                        </p:tgtEl>
                                        <p:attrNameLst>
                                          <p:attrName>style.visibility</p:attrName>
                                        </p:attrNameLst>
                                      </p:cBhvr>
                                      <p:to>
                                        <p:strVal val="visible"/>
                                      </p:to>
                                    </p:set>
                                    <p:animEffect transition="in" filter="wipe(left)">
                                      <p:cBhvr>
                                        <p:cTn id="171" dur="500"/>
                                        <p:tgtEl>
                                          <p:spTgt spid="2">
                                            <p:graphicEl>
                                              <a:dgm id="{F3C03457-107F-456A-9621-40041825D7F3}"/>
                                            </p:graphicEl>
                                          </p:spTgt>
                                        </p:tgtEl>
                                      </p:cBhvr>
                                    </p:animEffect>
                                  </p:childTnLst>
                                </p:cTn>
                              </p:par>
                            </p:childTnLst>
                          </p:cTn>
                        </p:par>
                      </p:childTnLst>
                    </p:cTn>
                  </p:par>
                  <p:par>
                    <p:cTn id="172" fill="hold">
                      <p:stCondLst>
                        <p:cond delay="indefinite"/>
                      </p:stCondLst>
                      <p:childTnLst>
                        <p:par>
                          <p:cTn id="173" fill="hold">
                            <p:stCondLst>
                              <p:cond delay="0"/>
                            </p:stCondLst>
                            <p:childTnLst>
                              <p:par>
                                <p:cTn id="174" presetID="53" presetClass="entr" presetSubtype="16" fill="hold" grpId="0" nodeType="clickEffect">
                                  <p:stCondLst>
                                    <p:cond delay="0"/>
                                  </p:stCondLst>
                                  <p:childTnLst>
                                    <p:set>
                                      <p:cBhvr>
                                        <p:cTn id="175" dur="1" fill="hold">
                                          <p:stCondLst>
                                            <p:cond delay="0"/>
                                          </p:stCondLst>
                                        </p:cTn>
                                        <p:tgtEl>
                                          <p:spTgt spid="2">
                                            <p:graphicEl>
                                              <a:dgm id="{F57DC3F0-7A0B-492D-8C51-D0D6D4CA2373}"/>
                                            </p:graphicEl>
                                          </p:spTgt>
                                        </p:tgtEl>
                                        <p:attrNameLst>
                                          <p:attrName>style.visibility</p:attrName>
                                        </p:attrNameLst>
                                      </p:cBhvr>
                                      <p:to>
                                        <p:strVal val="visible"/>
                                      </p:to>
                                    </p:set>
                                    <p:anim calcmode="lin" valueType="num">
                                      <p:cBhvr>
                                        <p:cTn id="176" dur="500" fill="hold"/>
                                        <p:tgtEl>
                                          <p:spTgt spid="2">
                                            <p:graphicEl>
                                              <a:dgm id="{F57DC3F0-7A0B-492D-8C51-D0D6D4CA2373}"/>
                                            </p:graphicEl>
                                          </p:spTgt>
                                        </p:tgtEl>
                                        <p:attrNameLst>
                                          <p:attrName>ppt_w</p:attrName>
                                        </p:attrNameLst>
                                      </p:cBhvr>
                                      <p:tavLst>
                                        <p:tav tm="0">
                                          <p:val>
                                            <p:fltVal val="0"/>
                                          </p:val>
                                        </p:tav>
                                        <p:tav tm="100000">
                                          <p:val>
                                            <p:strVal val="#ppt_w"/>
                                          </p:val>
                                        </p:tav>
                                      </p:tavLst>
                                    </p:anim>
                                    <p:anim calcmode="lin" valueType="num">
                                      <p:cBhvr>
                                        <p:cTn id="177" dur="500" fill="hold"/>
                                        <p:tgtEl>
                                          <p:spTgt spid="2">
                                            <p:graphicEl>
                                              <a:dgm id="{F57DC3F0-7A0B-492D-8C51-D0D6D4CA2373}"/>
                                            </p:graphicEl>
                                          </p:spTgt>
                                        </p:tgtEl>
                                        <p:attrNameLst>
                                          <p:attrName>ppt_h</p:attrName>
                                        </p:attrNameLst>
                                      </p:cBhvr>
                                      <p:tavLst>
                                        <p:tav tm="0">
                                          <p:val>
                                            <p:fltVal val="0"/>
                                          </p:val>
                                        </p:tav>
                                        <p:tav tm="100000">
                                          <p:val>
                                            <p:strVal val="#ppt_h"/>
                                          </p:val>
                                        </p:tav>
                                      </p:tavLst>
                                    </p:anim>
                                    <p:animEffect transition="in" filter="fade">
                                      <p:cBhvr>
                                        <p:cTn id="178" dur="500"/>
                                        <p:tgtEl>
                                          <p:spTgt spid="2">
                                            <p:graphicEl>
                                              <a:dgm id="{F57DC3F0-7A0B-492D-8C51-D0D6D4CA2373}"/>
                                            </p:graphicEl>
                                          </p:spTgt>
                                        </p:tgtEl>
                                      </p:cBhvr>
                                    </p:animEffect>
                                  </p:childTnLst>
                                </p:cTn>
                              </p:par>
                              <p:par>
                                <p:cTn id="179" presetID="53" presetClass="entr" presetSubtype="16" fill="hold" grpId="0" nodeType="withEffect">
                                  <p:stCondLst>
                                    <p:cond delay="0"/>
                                  </p:stCondLst>
                                  <p:childTnLst>
                                    <p:set>
                                      <p:cBhvr>
                                        <p:cTn id="180" dur="1" fill="hold">
                                          <p:stCondLst>
                                            <p:cond delay="0"/>
                                          </p:stCondLst>
                                        </p:cTn>
                                        <p:tgtEl>
                                          <p:spTgt spid="18"/>
                                        </p:tgtEl>
                                        <p:attrNameLst>
                                          <p:attrName>style.visibility</p:attrName>
                                        </p:attrNameLst>
                                      </p:cBhvr>
                                      <p:to>
                                        <p:strVal val="visible"/>
                                      </p:to>
                                    </p:set>
                                    <p:anim calcmode="lin" valueType="num">
                                      <p:cBhvr>
                                        <p:cTn id="181" dur="500" fill="hold"/>
                                        <p:tgtEl>
                                          <p:spTgt spid="18"/>
                                        </p:tgtEl>
                                        <p:attrNameLst>
                                          <p:attrName>ppt_w</p:attrName>
                                        </p:attrNameLst>
                                      </p:cBhvr>
                                      <p:tavLst>
                                        <p:tav tm="0">
                                          <p:val>
                                            <p:fltVal val="0"/>
                                          </p:val>
                                        </p:tav>
                                        <p:tav tm="100000">
                                          <p:val>
                                            <p:strVal val="#ppt_w"/>
                                          </p:val>
                                        </p:tav>
                                      </p:tavLst>
                                    </p:anim>
                                    <p:anim calcmode="lin" valueType="num">
                                      <p:cBhvr>
                                        <p:cTn id="182" dur="500" fill="hold"/>
                                        <p:tgtEl>
                                          <p:spTgt spid="18"/>
                                        </p:tgtEl>
                                        <p:attrNameLst>
                                          <p:attrName>ppt_h</p:attrName>
                                        </p:attrNameLst>
                                      </p:cBhvr>
                                      <p:tavLst>
                                        <p:tav tm="0">
                                          <p:val>
                                            <p:fltVal val="0"/>
                                          </p:val>
                                        </p:tav>
                                        <p:tav tm="100000">
                                          <p:val>
                                            <p:strVal val="#ppt_h"/>
                                          </p:val>
                                        </p:tav>
                                      </p:tavLst>
                                    </p:anim>
                                    <p:animEffect transition="in" filter="fade">
                                      <p:cBhvr>
                                        <p:cTn id="183" dur="500"/>
                                        <p:tgtEl>
                                          <p:spTgt spid="18"/>
                                        </p:tgtEl>
                                      </p:cBhvr>
                                    </p:animEffect>
                                  </p:childTnLst>
                                </p:cTn>
                              </p:par>
                            </p:childTnLst>
                          </p:cTn>
                        </p:par>
                        <p:par>
                          <p:cTn id="184" fill="hold">
                            <p:stCondLst>
                              <p:cond delay="500"/>
                            </p:stCondLst>
                            <p:childTnLst>
                              <p:par>
                                <p:cTn id="185" presetID="22" presetClass="entr" presetSubtype="8" fill="hold" grpId="0" nodeType="afterEffect">
                                  <p:stCondLst>
                                    <p:cond delay="0"/>
                                  </p:stCondLst>
                                  <p:childTnLst>
                                    <p:set>
                                      <p:cBhvr>
                                        <p:cTn id="186" dur="1" fill="hold">
                                          <p:stCondLst>
                                            <p:cond delay="0"/>
                                          </p:stCondLst>
                                        </p:cTn>
                                        <p:tgtEl>
                                          <p:spTgt spid="2">
                                            <p:graphicEl>
                                              <a:dgm id="{977A4558-0EBA-46E2-8403-1527AE589A66}"/>
                                            </p:graphicEl>
                                          </p:spTgt>
                                        </p:tgtEl>
                                        <p:attrNameLst>
                                          <p:attrName>style.visibility</p:attrName>
                                        </p:attrNameLst>
                                      </p:cBhvr>
                                      <p:to>
                                        <p:strVal val="visible"/>
                                      </p:to>
                                    </p:set>
                                    <p:animEffect transition="in" filter="wipe(left)">
                                      <p:cBhvr>
                                        <p:cTn id="187" dur="500"/>
                                        <p:tgtEl>
                                          <p:spTgt spid="2">
                                            <p:graphicEl>
                                              <a:dgm id="{977A4558-0EBA-46E2-8403-1527AE589A66}"/>
                                            </p:graphicEl>
                                          </p:spTgt>
                                        </p:tgtEl>
                                      </p:cBhvr>
                                    </p:animEffect>
                                  </p:childTnLst>
                                </p:cTn>
                              </p:par>
                            </p:childTnLst>
                          </p:cTn>
                        </p:par>
                      </p:childTnLst>
                    </p:cTn>
                  </p:par>
                  <p:par>
                    <p:cTn id="188" fill="hold">
                      <p:stCondLst>
                        <p:cond delay="indefinite"/>
                      </p:stCondLst>
                      <p:childTnLst>
                        <p:par>
                          <p:cTn id="189" fill="hold">
                            <p:stCondLst>
                              <p:cond delay="0"/>
                            </p:stCondLst>
                            <p:childTnLst>
                              <p:par>
                                <p:cTn id="190" presetID="53" presetClass="entr" presetSubtype="16" fill="hold" grpId="0" nodeType="clickEffect">
                                  <p:stCondLst>
                                    <p:cond delay="0"/>
                                  </p:stCondLst>
                                  <p:childTnLst>
                                    <p:set>
                                      <p:cBhvr>
                                        <p:cTn id="191" dur="1" fill="hold">
                                          <p:stCondLst>
                                            <p:cond delay="0"/>
                                          </p:stCondLst>
                                        </p:cTn>
                                        <p:tgtEl>
                                          <p:spTgt spid="2">
                                            <p:graphicEl>
                                              <a:dgm id="{CD820BF8-4DCE-4EB0-AA48-F01BF24ACB05}"/>
                                            </p:graphicEl>
                                          </p:spTgt>
                                        </p:tgtEl>
                                        <p:attrNameLst>
                                          <p:attrName>style.visibility</p:attrName>
                                        </p:attrNameLst>
                                      </p:cBhvr>
                                      <p:to>
                                        <p:strVal val="visible"/>
                                      </p:to>
                                    </p:set>
                                    <p:anim calcmode="lin" valueType="num">
                                      <p:cBhvr>
                                        <p:cTn id="192" dur="500" fill="hold"/>
                                        <p:tgtEl>
                                          <p:spTgt spid="2">
                                            <p:graphicEl>
                                              <a:dgm id="{CD820BF8-4DCE-4EB0-AA48-F01BF24ACB05}"/>
                                            </p:graphicEl>
                                          </p:spTgt>
                                        </p:tgtEl>
                                        <p:attrNameLst>
                                          <p:attrName>ppt_w</p:attrName>
                                        </p:attrNameLst>
                                      </p:cBhvr>
                                      <p:tavLst>
                                        <p:tav tm="0">
                                          <p:val>
                                            <p:fltVal val="0"/>
                                          </p:val>
                                        </p:tav>
                                        <p:tav tm="100000">
                                          <p:val>
                                            <p:strVal val="#ppt_w"/>
                                          </p:val>
                                        </p:tav>
                                      </p:tavLst>
                                    </p:anim>
                                    <p:anim calcmode="lin" valueType="num">
                                      <p:cBhvr>
                                        <p:cTn id="193" dur="500" fill="hold"/>
                                        <p:tgtEl>
                                          <p:spTgt spid="2">
                                            <p:graphicEl>
                                              <a:dgm id="{CD820BF8-4DCE-4EB0-AA48-F01BF24ACB05}"/>
                                            </p:graphicEl>
                                          </p:spTgt>
                                        </p:tgtEl>
                                        <p:attrNameLst>
                                          <p:attrName>ppt_h</p:attrName>
                                        </p:attrNameLst>
                                      </p:cBhvr>
                                      <p:tavLst>
                                        <p:tav tm="0">
                                          <p:val>
                                            <p:fltVal val="0"/>
                                          </p:val>
                                        </p:tav>
                                        <p:tav tm="100000">
                                          <p:val>
                                            <p:strVal val="#ppt_h"/>
                                          </p:val>
                                        </p:tav>
                                      </p:tavLst>
                                    </p:anim>
                                    <p:animEffect transition="in" filter="fade">
                                      <p:cBhvr>
                                        <p:cTn id="194" dur="500"/>
                                        <p:tgtEl>
                                          <p:spTgt spid="2">
                                            <p:graphicEl>
                                              <a:dgm id="{CD820BF8-4DCE-4EB0-AA48-F01BF24ACB05}"/>
                                            </p:graphicEl>
                                          </p:spTgt>
                                        </p:tgtEl>
                                      </p:cBhvr>
                                    </p:animEffect>
                                  </p:childTnLst>
                                </p:cTn>
                              </p:par>
                              <p:par>
                                <p:cTn id="195" presetID="53" presetClass="entr" presetSubtype="16" fill="hold" grpId="0" nodeType="withEffect">
                                  <p:stCondLst>
                                    <p:cond delay="0"/>
                                  </p:stCondLst>
                                  <p:childTnLst>
                                    <p:set>
                                      <p:cBhvr>
                                        <p:cTn id="196" dur="1" fill="hold">
                                          <p:stCondLst>
                                            <p:cond delay="0"/>
                                          </p:stCondLst>
                                        </p:cTn>
                                        <p:tgtEl>
                                          <p:spTgt spid="19"/>
                                        </p:tgtEl>
                                        <p:attrNameLst>
                                          <p:attrName>style.visibility</p:attrName>
                                        </p:attrNameLst>
                                      </p:cBhvr>
                                      <p:to>
                                        <p:strVal val="visible"/>
                                      </p:to>
                                    </p:set>
                                    <p:anim calcmode="lin" valueType="num">
                                      <p:cBhvr>
                                        <p:cTn id="197" dur="500" fill="hold"/>
                                        <p:tgtEl>
                                          <p:spTgt spid="19"/>
                                        </p:tgtEl>
                                        <p:attrNameLst>
                                          <p:attrName>ppt_w</p:attrName>
                                        </p:attrNameLst>
                                      </p:cBhvr>
                                      <p:tavLst>
                                        <p:tav tm="0">
                                          <p:val>
                                            <p:fltVal val="0"/>
                                          </p:val>
                                        </p:tav>
                                        <p:tav tm="100000">
                                          <p:val>
                                            <p:strVal val="#ppt_w"/>
                                          </p:val>
                                        </p:tav>
                                      </p:tavLst>
                                    </p:anim>
                                    <p:anim calcmode="lin" valueType="num">
                                      <p:cBhvr>
                                        <p:cTn id="198" dur="500" fill="hold"/>
                                        <p:tgtEl>
                                          <p:spTgt spid="19"/>
                                        </p:tgtEl>
                                        <p:attrNameLst>
                                          <p:attrName>ppt_h</p:attrName>
                                        </p:attrNameLst>
                                      </p:cBhvr>
                                      <p:tavLst>
                                        <p:tav tm="0">
                                          <p:val>
                                            <p:fltVal val="0"/>
                                          </p:val>
                                        </p:tav>
                                        <p:tav tm="100000">
                                          <p:val>
                                            <p:strVal val="#ppt_h"/>
                                          </p:val>
                                        </p:tav>
                                      </p:tavLst>
                                    </p:anim>
                                    <p:animEffect transition="in" filter="fade">
                                      <p:cBhvr>
                                        <p:cTn id="199" dur="500"/>
                                        <p:tgtEl>
                                          <p:spTgt spid="19"/>
                                        </p:tgtEl>
                                      </p:cBhvr>
                                    </p:animEffect>
                                  </p:childTnLst>
                                </p:cTn>
                              </p:par>
                            </p:childTnLst>
                          </p:cTn>
                        </p:par>
                        <p:par>
                          <p:cTn id="200" fill="hold">
                            <p:stCondLst>
                              <p:cond delay="500"/>
                            </p:stCondLst>
                            <p:childTnLst>
                              <p:par>
                                <p:cTn id="201" presetID="22" presetClass="entr" presetSubtype="8" fill="hold" grpId="0" nodeType="afterEffect">
                                  <p:stCondLst>
                                    <p:cond delay="0"/>
                                  </p:stCondLst>
                                  <p:childTnLst>
                                    <p:set>
                                      <p:cBhvr>
                                        <p:cTn id="202" dur="1" fill="hold">
                                          <p:stCondLst>
                                            <p:cond delay="0"/>
                                          </p:stCondLst>
                                        </p:cTn>
                                        <p:tgtEl>
                                          <p:spTgt spid="2">
                                            <p:graphicEl>
                                              <a:dgm id="{35701122-8DF2-4342-A021-E59620E78A18}"/>
                                            </p:graphicEl>
                                          </p:spTgt>
                                        </p:tgtEl>
                                        <p:attrNameLst>
                                          <p:attrName>style.visibility</p:attrName>
                                        </p:attrNameLst>
                                      </p:cBhvr>
                                      <p:to>
                                        <p:strVal val="visible"/>
                                      </p:to>
                                    </p:set>
                                    <p:animEffect transition="in" filter="wipe(left)">
                                      <p:cBhvr>
                                        <p:cTn id="203" dur="500"/>
                                        <p:tgtEl>
                                          <p:spTgt spid="2">
                                            <p:graphicEl>
                                              <a:dgm id="{35701122-8DF2-4342-A021-E59620E78A18}"/>
                                            </p:graphicEl>
                                          </p:spTgt>
                                        </p:tgtEl>
                                      </p:cBhvr>
                                    </p:animEffect>
                                  </p:childTnLst>
                                </p:cTn>
                              </p:par>
                            </p:childTnLst>
                          </p:cTn>
                        </p:par>
                      </p:childTnLst>
                    </p:cTn>
                  </p:par>
                  <p:par>
                    <p:cTn id="204" fill="hold">
                      <p:stCondLst>
                        <p:cond delay="indefinite"/>
                      </p:stCondLst>
                      <p:childTnLst>
                        <p:par>
                          <p:cTn id="205" fill="hold">
                            <p:stCondLst>
                              <p:cond delay="0"/>
                            </p:stCondLst>
                            <p:childTnLst>
                              <p:par>
                                <p:cTn id="206" presetID="53" presetClass="entr" presetSubtype="16" fill="hold" grpId="0" nodeType="clickEffect">
                                  <p:stCondLst>
                                    <p:cond delay="0"/>
                                  </p:stCondLst>
                                  <p:childTnLst>
                                    <p:set>
                                      <p:cBhvr>
                                        <p:cTn id="207" dur="1" fill="hold">
                                          <p:stCondLst>
                                            <p:cond delay="0"/>
                                          </p:stCondLst>
                                        </p:cTn>
                                        <p:tgtEl>
                                          <p:spTgt spid="2">
                                            <p:graphicEl>
                                              <a:dgm id="{D661881B-75F3-485A-B004-799CDE0469E2}"/>
                                            </p:graphicEl>
                                          </p:spTgt>
                                        </p:tgtEl>
                                        <p:attrNameLst>
                                          <p:attrName>style.visibility</p:attrName>
                                        </p:attrNameLst>
                                      </p:cBhvr>
                                      <p:to>
                                        <p:strVal val="visible"/>
                                      </p:to>
                                    </p:set>
                                    <p:anim calcmode="lin" valueType="num">
                                      <p:cBhvr>
                                        <p:cTn id="208" dur="500" fill="hold"/>
                                        <p:tgtEl>
                                          <p:spTgt spid="2">
                                            <p:graphicEl>
                                              <a:dgm id="{D661881B-75F3-485A-B004-799CDE0469E2}"/>
                                            </p:graphicEl>
                                          </p:spTgt>
                                        </p:tgtEl>
                                        <p:attrNameLst>
                                          <p:attrName>ppt_w</p:attrName>
                                        </p:attrNameLst>
                                      </p:cBhvr>
                                      <p:tavLst>
                                        <p:tav tm="0">
                                          <p:val>
                                            <p:fltVal val="0"/>
                                          </p:val>
                                        </p:tav>
                                        <p:tav tm="100000">
                                          <p:val>
                                            <p:strVal val="#ppt_w"/>
                                          </p:val>
                                        </p:tav>
                                      </p:tavLst>
                                    </p:anim>
                                    <p:anim calcmode="lin" valueType="num">
                                      <p:cBhvr>
                                        <p:cTn id="209" dur="500" fill="hold"/>
                                        <p:tgtEl>
                                          <p:spTgt spid="2">
                                            <p:graphicEl>
                                              <a:dgm id="{D661881B-75F3-485A-B004-799CDE0469E2}"/>
                                            </p:graphicEl>
                                          </p:spTgt>
                                        </p:tgtEl>
                                        <p:attrNameLst>
                                          <p:attrName>ppt_h</p:attrName>
                                        </p:attrNameLst>
                                      </p:cBhvr>
                                      <p:tavLst>
                                        <p:tav tm="0">
                                          <p:val>
                                            <p:fltVal val="0"/>
                                          </p:val>
                                        </p:tav>
                                        <p:tav tm="100000">
                                          <p:val>
                                            <p:strVal val="#ppt_h"/>
                                          </p:val>
                                        </p:tav>
                                      </p:tavLst>
                                    </p:anim>
                                    <p:animEffect transition="in" filter="fade">
                                      <p:cBhvr>
                                        <p:cTn id="210" dur="500"/>
                                        <p:tgtEl>
                                          <p:spTgt spid="2">
                                            <p:graphicEl>
                                              <a:dgm id="{D661881B-75F3-485A-B004-799CDE0469E2}"/>
                                            </p:graphicEl>
                                          </p:spTgt>
                                        </p:tgtEl>
                                      </p:cBhvr>
                                    </p:animEffect>
                                  </p:childTnLst>
                                </p:cTn>
                              </p:par>
                              <p:par>
                                <p:cTn id="211" presetID="53" presetClass="entr" presetSubtype="16" fill="hold" grpId="0" nodeType="withEffect">
                                  <p:stCondLst>
                                    <p:cond delay="0"/>
                                  </p:stCondLst>
                                  <p:childTnLst>
                                    <p:set>
                                      <p:cBhvr>
                                        <p:cTn id="212" dur="1" fill="hold">
                                          <p:stCondLst>
                                            <p:cond delay="0"/>
                                          </p:stCondLst>
                                        </p:cTn>
                                        <p:tgtEl>
                                          <p:spTgt spid="20"/>
                                        </p:tgtEl>
                                        <p:attrNameLst>
                                          <p:attrName>style.visibility</p:attrName>
                                        </p:attrNameLst>
                                      </p:cBhvr>
                                      <p:to>
                                        <p:strVal val="visible"/>
                                      </p:to>
                                    </p:set>
                                    <p:anim calcmode="lin" valueType="num">
                                      <p:cBhvr>
                                        <p:cTn id="213" dur="500" fill="hold"/>
                                        <p:tgtEl>
                                          <p:spTgt spid="20"/>
                                        </p:tgtEl>
                                        <p:attrNameLst>
                                          <p:attrName>ppt_w</p:attrName>
                                        </p:attrNameLst>
                                      </p:cBhvr>
                                      <p:tavLst>
                                        <p:tav tm="0">
                                          <p:val>
                                            <p:fltVal val="0"/>
                                          </p:val>
                                        </p:tav>
                                        <p:tav tm="100000">
                                          <p:val>
                                            <p:strVal val="#ppt_w"/>
                                          </p:val>
                                        </p:tav>
                                      </p:tavLst>
                                    </p:anim>
                                    <p:anim calcmode="lin" valueType="num">
                                      <p:cBhvr>
                                        <p:cTn id="214" dur="500" fill="hold"/>
                                        <p:tgtEl>
                                          <p:spTgt spid="20"/>
                                        </p:tgtEl>
                                        <p:attrNameLst>
                                          <p:attrName>ppt_h</p:attrName>
                                        </p:attrNameLst>
                                      </p:cBhvr>
                                      <p:tavLst>
                                        <p:tav tm="0">
                                          <p:val>
                                            <p:fltVal val="0"/>
                                          </p:val>
                                        </p:tav>
                                        <p:tav tm="100000">
                                          <p:val>
                                            <p:strVal val="#ppt_h"/>
                                          </p:val>
                                        </p:tav>
                                      </p:tavLst>
                                    </p:anim>
                                    <p:animEffect transition="in" filter="fade">
                                      <p:cBhvr>
                                        <p:cTn id="215" dur="500"/>
                                        <p:tgtEl>
                                          <p:spTgt spid="20"/>
                                        </p:tgtEl>
                                      </p:cBhvr>
                                    </p:animEffect>
                                  </p:childTnLst>
                                </p:cTn>
                              </p:par>
                            </p:childTnLst>
                          </p:cTn>
                        </p:par>
                        <p:par>
                          <p:cTn id="216" fill="hold">
                            <p:stCondLst>
                              <p:cond delay="500"/>
                            </p:stCondLst>
                            <p:childTnLst>
                              <p:par>
                                <p:cTn id="217" presetID="22" presetClass="entr" presetSubtype="8" fill="hold" grpId="0" nodeType="afterEffect">
                                  <p:stCondLst>
                                    <p:cond delay="0"/>
                                  </p:stCondLst>
                                  <p:childTnLst>
                                    <p:set>
                                      <p:cBhvr>
                                        <p:cTn id="218" dur="1" fill="hold">
                                          <p:stCondLst>
                                            <p:cond delay="0"/>
                                          </p:stCondLst>
                                        </p:cTn>
                                        <p:tgtEl>
                                          <p:spTgt spid="2">
                                            <p:graphicEl>
                                              <a:dgm id="{303B62B1-1DE1-49F2-832A-36E784D513F0}"/>
                                            </p:graphicEl>
                                          </p:spTgt>
                                        </p:tgtEl>
                                        <p:attrNameLst>
                                          <p:attrName>style.visibility</p:attrName>
                                        </p:attrNameLst>
                                      </p:cBhvr>
                                      <p:to>
                                        <p:strVal val="visible"/>
                                      </p:to>
                                    </p:set>
                                    <p:animEffect transition="in" filter="wipe(left)">
                                      <p:cBhvr>
                                        <p:cTn id="219" dur="500"/>
                                        <p:tgtEl>
                                          <p:spTgt spid="2">
                                            <p:graphicEl>
                                              <a:dgm id="{303B62B1-1DE1-49F2-832A-36E784D513F0}"/>
                                            </p:graphicEl>
                                          </p:spTgt>
                                        </p:tgtEl>
                                      </p:cBhvr>
                                    </p:animEffect>
                                  </p:childTnLst>
                                </p:cTn>
                              </p:par>
                            </p:childTnLst>
                          </p:cTn>
                        </p:par>
                      </p:childTnLst>
                    </p:cTn>
                  </p:par>
                  <p:par>
                    <p:cTn id="220" fill="hold">
                      <p:stCondLst>
                        <p:cond delay="indefinite"/>
                      </p:stCondLst>
                      <p:childTnLst>
                        <p:par>
                          <p:cTn id="221" fill="hold">
                            <p:stCondLst>
                              <p:cond delay="0"/>
                            </p:stCondLst>
                            <p:childTnLst>
                              <p:par>
                                <p:cTn id="222" presetID="53" presetClass="entr" presetSubtype="16" fill="hold" grpId="0" nodeType="clickEffect">
                                  <p:stCondLst>
                                    <p:cond delay="0"/>
                                  </p:stCondLst>
                                  <p:childTnLst>
                                    <p:set>
                                      <p:cBhvr>
                                        <p:cTn id="223" dur="1" fill="hold">
                                          <p:stCondLst>
                                            <p:cond delay="0"/>
                                          </p:stCondLst>
                                        </p:cTn>
                                        <p:tgtEl>
                                          <p:spTgt spid="2">
                                            <p:graphicEl>
                                              <a:dgm id="{45A499C2-E2D3-405D-9156-A36DFEBE45AE}"/>
                                            </p:graphicEl>
                                          </p:spTgt>
                                        </p:tgtEl>
                                        <p:attrNameLst>
                                          <p:attrName>style.visibility</p:attrName>
                                        </p:attrNameLst>
                                      </p:cBhvr>
                                      <p:to>
                                        <p:strVal val="visible"/>
                                      </p:to>
                                    </p:set>
                                    <p:anim calcmode="lin" valueType="num">
                                      <p:cBhvr>
                                        <p:cTn id="224" dur="500" fill="hold"/>
                                        <p:tgtEl>
                                          <p:spTgt spid="2">
                                            <p:graphicEl>
                                              <a:dgm id="{45A499C2-E2D3-405D-9156-A36DFEBE45AE}"/>
                                            </p:graphicEl>
                                          </p:spTgt>
                                        </p:tgtEl>
                                        <p:attrNameLst>
                                          <p:attrName>ppt_w</p:attrName>
                                        </p:attrNameLst>
                                      </p:cBhvr>
                                      <p:tavLst>
                                        <p:tav tm="0">
                                          <p:val>
                                            <p:fltVal val="0"/>
                                          </p:val>
                                        </p:tav>
                                        <p:tav tm="100000">
                                          <p:val>
                                            <p:strVal val="#ppt_w"/>
                                          </p:val>
                                        </p:tav>
                                      </p:tavLst>
                                    </p:anim>
                                    <p:anim calcmode="lin" valueType="num">
                                      <p:cBhvr>
                                        <p:cTn id="225" dur="500" fill="hold"/>
                                        <p:tgtEl>
                                          <p:spTgt spid="2">
                                            <p:graphicEl>
                                              <a:dgm id="{45A499C2-E2D3-405D-9156-A36DFEBE45AE}"/>
                                            </p:graphicEl>
                                          </p:spTgt>
                                        </p:tgtEl>
                                        <p:attrNameLst>
                                          <p:attrName>ppt_h</p:attrName>
                                        </p:attrNameLst>
                                      </p:cBhvr>
                                      <p:tavLst>
                                        <p:tav tm="0">
                                          <p:val>
                                            <p:fltVal val="0"/>
                                          </p:val>
                                        </p:tav>
                                        <p:tav tm="100000">
                                          <p:val>
                                            <p:strVal val="#ppt_h"/>
                                          </p:val>
                                        </p:tav>
                                      </p:tavLst>
                                    </p:anim>
                                    <p:animEffect transition="in" filter="fade">
                                      <p:cBhvr>
                                        <p:cTn id="226" dur="500"/>
                                        <p:tgtEl>
                                          <p:spTgt spid="2">
                                            <p:graphicEl>
                                              <a:dgm id="{45A499C2-E2D3-405D-9156-A36DFEBE45AE}"/>
                                            </p:graphicEl>
                                          </p:spTgt>
                                        </p:tgtEl>
                                      </p:cBhvr>
                                    </p:animEffect>
                                  </p:childTnLst>
                                </p:cTn>
                              </p:par>
                              <p:par>
                                <p:cTn id="227" presetID="53" presetClass="entr" presetSubtype="16" fill="hold" grpId="0" nodeType="withEffect">
                                  <p:stCondLst>
                                    <p:cond delay="0"/>
                                  </p:stCondLst>
                                  <p:childTnLst>
                                    <p:set>
                                      <p:cBhvr>
                                        <p:cTn id="228" dur="1" fill="hold">
                                          <p:stCondLst>
                                            <p:cond delay="0"/>
                                          </p:stCondLst>
                                        </p:cTn>
                                        <p:tgtEl>
                                          <p:spTgt spid="21"/>
                                        </p:tgtEl>
                                        <p:attrNameLst>
                                          <p:attrName>style.visibility</p:attrName>
                                        </p:attrNameLst>
                                      </p:cBhvr>
                                      <p:to>
                                        <p:strVal val="visible"/>
                                      </p:to>
                                    </p:set>
                                    <p:anim calcmode="lin" valueType="num">
                                      <p:cBhvr>
                                        <p:cTn id="229" dur="500" fill="hold"/>
                                        <p:tgtEl>
                                          <p:spTgt spid="21"/>
                                        </p:tgtEl>
                                        <p:attrNameLst>
                                          <p:attrName>ppt_w</p:attrName>
                                        </p:attrNameLst>
                                      </p:cBhvr>
                                      <p:tavLst>
                                        <p:tav tm="0">
                                          <p:val>
                                            <p:fltVal val="0"/>
                                          </p:val>
                                        </p:tav>
                                        <p:tav tm="100000">
                                          <p:val>
                                            <p:strVal val="#ppt_w"/>
                                          </p:val>
                                        </p:tav>
                                      </p:tavLst>
                                    </p:anim>
                                    <p:anim calcmode="lin" valueType="num">
                                      <p:cBhvr>
                                        <p:cTn id="230" dur="500" fill="hold"/>
                                        <p:tgtEl>
                                          <p:spTgt spid="21"/>
                                        </p:tgtEl>
                                        <p:attrNameLst>
                                          <p:attrName>ppt_h</p:attrName>
                                        </p:attrNameLst>
                                      </p:cBhvr>
                                      <p:tavLst>
                                        <p:tav tm="0">
                                          <p:val>
                                            <p:fltVal val="0"/>
                                          </p:val>
                                        </p:tav>
                                        <p:tav tm="100000">
                                          <p:val>
                                            <p:strVal val="#ppt_h"/>
                                          </p:val>
                                        </p:tav>
                                      </p:tavLst>
                                    </p:anim>
                                    <p:animEffect transition="in" filter="fade">
                                      <p:cBhvr>
                                        <p:cTn id="231" dur="500"/>
                                        <p:tgtEl>
                                          <p:spTgt spid="21"/>
                                        </p:tgtEl>
                                      </p:cBhvr>
                                    </p:animEffect>
                                  </p:childTnLst>
                                </p:cTn>
                              </p:par>
                            </p:childTnLst>
                          </p:cTn>
                        </p:par>
                        <p:par>
                          <p:cTn id="232" fill="hold">
                            <p:stCondLst>
                              <p:cond delay="500"/>
                            </p:stCondLst>
                            <p:childTnLst>
                              <p:par>
                                <p:cTn id="233" presetID="22" presetClass="entr" presetSubtype="8" fill="hold" grpId="0" nodeType="afterEffect">
                                  <p:stCondLst>
                                    <p:cond delay="0"/>
                                  </p:stCondLst>
                                  <p:childTnLst>
                                    <p:set>
                                      <p:cBhvr>
                                        <p:cTn id="234" dur="1" fill="hold">
                                          <p:stCondLst>
                                            <p:cond delay="0"/>
                                          </p:stCondLst>
                                        </p:cTn>
                                        <p:tgtEl>
                                          <p:spTgt spid="2">
                                            <p:graphicEl>
                                              <a:dgm id="{E8CD6E3E-48D4-4AA9-B183-9183FFF152CA}"/>
                                            </p:graphicEl>
                                          </p:spTgt>
                                        </p:tgtEl>
                                        <p:attrNameLst>
                                          <p:attrName>style.visibility</p:attrName>
                                        </p:attrNameLst>
                                      </p:cBhvr>
                                      <p:to>
                                        <p:strVal val="visible"/>
                                      </p:to>
                                    </p:set>
                                    <p:animEffect transition="in" filter="wipe(left)">
                                      <p:cBhvr>
                                        <p:cTn id="235" dur="500"/>
                                        <p:tgtEl>
                                          <p:spTgt spid="2">
                                            <p:graphicEl>
                                              <a:dgm id="{E8CD6E3E-48D4-4AA9-B183-9183FFF152CA}"/>
                                            </p:graphicEl>
                                          </p:spTgt>
                                        </p:tgtEl>
                                      </p:cBhvr>
                                    </p:animEffect>
                                  </p:childTnLst>
                                </p:cTn>
                              </p:par>
                            </p:childTnLst>
                          </p:cTn>
                        </p:par>
                      </p:childTnLst>
                    </p:cTn>
                  </p:par>
                  <p:par>
                    <p:cTn id="236" fill="hold">
                      <p:stCondLst>
                        <p:cond delay="indefinite"/>
                      </p:stCondLst>
                      <p:childTnLst>
                        <p:par>
                          <p:cTn id="237" fill="hold">
                            <p:stCondLst>
                              <p:cond delay="0"/>
                            </p:stCondLst>
                            <p:childTnLst>
                              <p:par>
                                <p:cTn id="238" presetID="53" presetClass="entr" presetSubtype="16" fill="hold" grpId="0" nodeType="clickEffect">
                                  <p:stCondLst>
                                    <p:cond delay="0"/>
                                  </p:stCondLst>
                                  <p:childTnLst>
                                    <p:set>
                                      <p:cBhvr>
                                        <p:cTn id="239" dur="1" fill="hold">
                                          <p:stCondLst>
                                            <p:cond delay="0"/>
                                          </p:stCondLst>
                                        </p:cTn>
                                        <p:tgtEl>
                                          <p:spTgt spid="2">
                                            <p:graphicEl>
                                              <a:dgm id="{51806B6D-57AA-455C-97A3-0C4D5C4CBFCB}"/>
                                            </p:graphicEl>
                                          </p:spTgt>
                                        </p:tgtEl>
                                        <p:attrNameLst>
                                          <p:attrName>style.visibility</p:attrName>
                                        </p:attrNameLst>
                                      </p:cBhvr>
                                      <p:to>
                                        <p:strVal val="visible"/>
                                      </p:to>
                                    </p:set>
                                    <p:anim calcmode="lin" valueType="num">
                                      <p:cBhvr>
                                        <p:cTn id="240" dur="500" fill="hold"/>
                                        <p:tgtEl>
                                          <p:spTgt spid="2">
                                            <p:graphicEl>
                                              <a:dgm id="{51806B6D-57AA-455C-97A3-0C4D5C4CBFCB}"/>
                                            </p:graphicEl>
                                          </p:spTgt>
                                        </p:tgtEl>
                                        <p:attrNameLst>
                                          <p:attrName>ppt_w</p:attrName>
                                        </p:attrNameLst>
                                      </p:cBhvr>
                                      <p:tavLst>
                                        <p:tav tm="0">
                                          <p:val>
                                            <p:fltVal val="0"/>
                                          </p:val>
                                        </p:tav>
                                        <p:tav tm="100000">
                                          <p:val>
                                            <p:strVal val="#ppt_w"/>
                                          </p:val>
                                        </p:tav>
                                      </p:tavLst>
                                    </p:anim>
                                    <p:anim calcmode="lin" valueType="num">
                                      <p:cBhvr>
                                        <p:cTn id="241" dur="500" fill="hold"/>
                                        <p:tgtEl>
                                          <p:spTgt spid="2">
                                            <p:graphicEl>
                                              <a:dgm id="{51806B6D-57AA-455C-97A3-0C4D5C4CBFCB}"/>
                                            </p:graphicEl>
                                          </p:spTgt>
                                        </p:tgtEl>
                                        <p:attrNameLst>
                                          <p:attrName>ppt_h</p:attrName>
                                        </p:attrNameLst>
                                      </p:cBhvr>
                                      <p:tavLst>
                                        <p:tav tm="0">
                                          <p:val>
                                            <p:fltVal val="0"/>
                                          </p:val>
                                        </p:tav>
                                        <p:tav tm="100000">
                                          <p:val>
                                            <p:strVal val="#ppt_h"/>
                                          </p:val>
                                        </p:tav>
                                      </p:tavLst>
                                    </p:anim>
                                    <p:animEffect transition="in" filter="fade">
                                      <p:cBhvr>
                                        <p:cTn id="242" dur="500"/>
                                        <p:tgtEl>
                                          <p:spTgt spid="2">
                                            <p:graphicEl>
                                              <a:dgm id="{51806B6D-57AA-455C-97A3-0C4D5C4CBFCB}"/>
                                            </p:graphicEl>
                                          </p:spTgt>
                                        </p:tgtEl>
                                      </p:cBhvr>
                                    </p:animEffect>
                                  </p:childTnLst>
                                </p:cTn>
                              </p:par>
                              <p:par>
                                <p:cTn id="243" presetID="53" presetClass="entr" presetSubtype="16" fill="hold" grpId="0" nodeType="withEffect">
                                  <p:stCondLst>
                                    <p:cond delay="0"/>
                                  </p:stCondLst>
                                  <p:childTnLst>
                                    <p:set>
                                      <p:cBhvr>
                                        <p:cTn id="244" dur="1" fill="hold">
                                          <p:stCondLst>
                                            <p:cond delay="0"/>
                                          </p:stCondLst>
                                        </p:cTn>
                                        <p:tgtEl>
                                          <p:spTgt spid="22"/>
                                        </p:tgtEl>
                                        <p:attrNameLst>
                                          <p:attrName>style.visibility</p:attrName>
                                        </p:attrNameLst>
                                      </p:cBhvr>
                                      <p:to>
                                        <p:strVal val="visible"/>
                                      </p:to>
                                    </p:set>
                                    <p:anim calcmode="lin" valueType="num">
                                      <p:cBhvr>
                                        <p:cTn id="245" dur="500" fill="hold"/>
                                        <p:tgtEl>
                                          <p:spTgt spid="22"/>
                                        </p:tgtEl>
                                        <p:attrNameLst>
                                          <p:attrName>ppt_w</p:attrName>
                                        </p:attrNameLst>
                                      </p:cBhvr>
                                      <p:tavLst>
                                        <p:tav tm="0">
                                          <p:val>
                                            <p:fltVal val="0"/>
                                          </p:val>
                                        </p:tav>
                                        <p:tav tm="100000">
                                          <p:val>
                                            <p:strVal val="#ppt_w"/>
                                          </p:val>
                                        </p:tav>
                                      </p:tavLst>
                                    </p:anim>
                                    <p:anim calcmode="lin" valueType="num">
                                      <p:cBhvr>
                                        <p:cTn id="246" dur="500" fill="hold"/>
                                        <p:tgtEl>
                                          <p:spTgt spid="22"/>
                                        </p:tgtEl>
                                        <p:attrNameLst>
                                          <p:attrName>ppt_h</p:attrName>
                                        </p:attrNameLst>
                                      </p:cBhvr>
                                      <p:tavLst>
                                        <p:tav tm="0">
                                          <p:val>
                                            <p:fltVal val="0"/>
                                          </p:val>
                                        </p:tav>
                                        <p:tav tm="100000">
                                          <p:val>
                                            <p:strVal val="#ppt_h"/>
                                          </p:val>
                                        </p:tav>
                                      </p:tavLst>
                                    </p:anim>
                                    <p:animEffect transition="in" filter="fade">
                                      <p:cBhvr>
                                        <p:cTn id="247" dur="500"/>
                                        <p:tgtEl>
                                          <p:spTgt spid="22"/>
                                        </p:tgtEl>
                                      </p:cBhvr>
                                    </p:animEffect>
                                  </p:childTnLst>
                                </p:cTn>
                              </p:par>
                            </p:childTnLst>
                          </p:cTn>
                        </p:par>
                        <p:par>
                          <p:cTn id="248" fill="hold">
                            <p:stCondLst>
                              <p:cond delay="500"/>
                            </p:stCondLst>
                            <p:childTnLst>
                              <p:par>
                                <p:cTn id="249" presetID="22" presetClass="entr" presetSubtype="8" fill="hold" grpId="0" nodeType="afterEffect">
                                  <p:stCondLst>
                                    <p:cond delay="0"/>
                                  </p:stCondLst>
                                  <p:childTnLst>
                                    <p:set>
                                      <p:cBhvr>
                                        <p:cTn id="250" dur="1" fill="hold">
                                          <p:stCondLst>
                                            <p:cond delay="0"/>
                                          </p:stCondLst>
                                        </p:cTn>
                                        <p:tgtEl>
                                          <p:spTgt spid="2">
                                            <p:graphicEl>
                                              <a:dgm id="{0DCB2FC7-1F9C-4652-BC3E-29081CBCF364}"/>
                                            </p:graphicEl>
                                          </p:spTgt>
                                        </p:tgtEl>
                                        <p:attrNameLst>
                                          <p:attrName>style.visibility</p:attrName>
                                        </p:attrNameLst>
                                      </p:cBhvr>
                                      <p:to>
                                        <p:strVal val="visible"/>
                                      </p:to>
                                    </p:set>
                                    <p:animEffect transition="in" filter="wipe(left)">
                                      <p:cBhvr>
                                        <p:cTn id="251" dur="500"/>
                                        <p:tgtEl>
                                          <p:spTgt spid="2">
                                            <p:graphicEl>
                                              <a:dgm id="{0DCB2FC7-1F9C-4652-BC3E-29081CBCF364}"/>
                                            </p:graphicEl>
                                          </p:spTgt>
                                        </p:tgtEl>
                                      </p:cBhvr>
                                    </p:animEffect>
                                  </p:childTnLst>
                                </p:cTn>
                              </p:par>
                            </p:childTnLst>
                          </p:cTn>
                        </p:par>
                      </p:childTnLst>
                    </p:cTn>
                  </p:par>
                  <p:par>
                    <p:cTn id="252" fill="hold">
                      <p:stCondLst>
                        <p:cond delay="indefinite"/>
                      </p:stCondLst>
                      <p:childTnLst>
                        <p:par>
                          <p:cTn id="253" fill="hold">
                            <p:stCondLst>
                              <p:cond delay="0"/>
                            </p:stCondLst>
                            <p:childTnLst>
                              <p:par>
                                <p:cTn id="254" presetID="53" presetClass="entr" presetSubtype="16" fill="hold" grpId="0" nodeType="clickEffect">
                                  <p:stCondLst>
                                    <p:cond delay="0"/>
                                  </p:stCondLst>
                                  <p:childTnLst>
                                    <p:set>
                                      <p:cBhvr>
                                        <p:cTn id="255" dur="1" fill="hold">
                                          <p:stCondLst>
                                            <p:cond delay="0"/>
                                          </p:stCondLst>
                                        </p:cTn>
                                        <p:tgtEl>
                                          <p:spTgt spid="2">
                                            <p:graphicEl>
                                              <a:dgm id="{036CC768-DD6F-44BE-971D-BBD34D1003F1}"/>
                                            </p:graphicEl>
                                          </p:spTgt>
                                        </p:tgtEl>
                                        <p:attrNameLst>
                                          <p:attrName>style.visibility</p:attrName>
                                        </p:attrNameLst>
                                      </p:cBhvr>
                                      <p:to>
                                        <p:strVal val="visible"/>
                                      </p:to>
                                    </p:set>
                                    <p:anim calcmode="lin" valueType="num">
                                      <p:cBhvr>
                                        <p:cTn id="256" dur="500" fill="hold"/>
                                        <p:tgtEl>
                                          <p:spTgt spid="2">
                                            <p:graphicEl>
                                              <a:dgm id="{036CC768-DD6F-44BE-971D-BBD34D1003F1}"/>
                                            </p:graphicEl>
                                          </p:spTgt>
                                        </p:tgtEl>
                                        <p:attrNameLst>
                                          <p:attrName>ppt_w</p:attrName>
                                        </p:attrNameLst>
                                      </p:cBhvr>
                                      <p:tavLst>
                                        <p:tav tm="0">
                                          <p:val>
                                            <p:fltVal val="0"/>
                                          </p:val>
                                        </p:tav>
                                        <p:tav tm="100000">
                                          <p:val>
                                            <p:strVal val="#ppt_w"/>
                                          </p:val>
                                        </p:tav>
                                      </p:tavLst>
                                    </p:anim>
                                    <p:anim calcmode="lin" valueType="num">
                                      <p:cBhvr>
                                        <p:cTn id="257" dur="500" fill="hold"/>
                                        <p:tgtEl>
                                          <p:spTgt spid="2">
                                            <p:graphicEl>
                                              <a:dgm id="{036CC768-DD6F-44BE-971D-BBD34D1003F1}"/>
                                            </p:graphicEl>
                                          </p:spTgt>
                                        </p:tgtEl>
                                        <p:attrNameLst>
                                          <p:attrName>ppt_h</p:attrName>
                                        </p:attrNameLst>
                                      </p:cBhvr>
                                      <p:tavLst>
                                        <p:tav tm="0">
                                          <p:val>
                                            <p:fltVal val="0"/>
                                          </p:val>
                                        </p:tav>
                                        <p:tav tm="100000">
                                          <p:val>
                                            <p:strVal val="#ppt_h"/>
                                          </p:val>
                                        </p:tav>
                                      </p:tavLst>
                                    </p:anim>
                                    <p:animEffect transition="in" filter="fade">
                                      <p:cBhvr>
                                        <p:cTn id="258" dur="500"/>
                                        <p:tgtEl>
                                          <p:spTgt spid="2">
                                            <p:graphicEl>
                                              <a:dgm id="{036CC768-DD6F-44BE-971D-BBD34D1003F1}"/>
                                            </p:graphicEl>
                                          </p:spTgt>
                                        </p:tgtEl>
                                      </p:cBhvr>
                                    </p:animEffect>
                                  </p:childTnLst>
                                </p:cTn>
                              </p:par>
                              <p:par>
                                <p:cTn id="259" presetID="53" presetClass="entr" presetSubtype="16" fill="hold" grpId="0" nodeType="withEffect">
                                  <p:stCondLst>
                                    <p:cond delay="0"/>
                                  </p:stCondLst>
                                  <p:childTnLst>
                                    <p:set>
                                      <p:cBhvr>
                                        <p:cTn id="260" dur="1" fill="hold">
                                          <p:stCondLst>
                                            <p:cond delay="0"/>
                                          </p:stCondLst>
                                        </p:cTn>
                                        <p:tgtEl>
                                          <p:spTgt spid="23"/>
                                        </p:tgtEl>
                                        <p:attrNameLst>
                                          <p:attrName>style.visibility</p:attrName>
                                        </p:attrNameLst>
                                      </p:cBhvr>
                                      <p:to>
                                        <p:strVal val="visible"/>
                                      </p:to>
                                    </p:set>
                                    <p:anim calcmode="lin" valueType="num">
                                      <p:cBhvr>
                                        <p:cTn id="261" dur="500" fill="hold"/>
                                        <p:tgtEl>
                                          <p:spTgt spid="23"/>
                                        </p:tgtEl>
                                        <p:attrNameLst>
                                          <p:attrName>ppt_w</p:attrName>
                                        </p:attrNameLst>
                                      </p:cBhvr>
                                      <p:tavLst>
                                        <p:tav tm="0">
                                          <p:val>
                                            <p:fltVal val="0"/>
                                          </p:val>
                                        </p:tav>
                                        <p:tav tm="100000">
                                          <p:val>
                                            <p:strVal val="#ppt_w"/>
                                          </p:val>
                                        </p:tav>
                                      </p:tavLst>
                                    </p:anim>
                                    <p:anim calcmode="lin" valueType="num">
                                      <p:cBhvr>
                                        <p:cTn id="262" dur="500" fill="hold"/>
                                        <p:tgtEl>
                                          <p:spTgt spid="23"/>
                                        </p:tgtEl>
                                        <p:attrNameLst>
                                          <p:attrName>ppt_h</p:attrName>
                                        </p:attrNameLst>
                                      </p:cBhvr>
                                      <p:tavLst>
                                        <p:tav tm="0">
                                          <p:val>
                                            <p:fltVal val="0"/>
                                          </p:val>
                                        </p:tav>
                                        <p:tav tm="100000">
                                          <p:val>
                                            <p:strVal val="#ppt_h"/>
                                          </p:val>
                                        </p:tav>
                                      </p:tavLst>
                                    </p:anim>
                                    <p:animEffect transition="in" filter="fade">
                                      <p:cBhvr>
                                        <p:cTn id="263" dur="500"/>
                                        <p:tgtEl>
                                          <p:spTgt spid="23"/>
                                        </p:tgtEl>
                                      </p:cBhvr>
                                    </p:animEffect>
                                  </p:childTnLst>
                                </p:cTn>
                              </p:par>
                            </p:childTnLst>
                          </p:cTn>
                        </p:par>
                        <p:par>
                          <p:cTn id="264" fill="hold">
                            <p:stCondLst>
                              <p:cond delay="500"/>
                            </p:stCondLst>
                            <p:childTnLst>
                              <p:par>
                                <p:cTn id="265" presetID="22" presetClass="entr" presetSubtype="8" fill="hold" grpId="0" nodeType="afterEffect">
                                  <p:stCondLst>
                                    <p:cond delay="0"/>
                                  </p:stCondLst>
                                  <p:childTnLst>
                                    <p:set>
                                      <p:cBhvr>
                                        <p:cTn id="266" dur="1" fill="hold">
                                          <p:stCondLst>
                                            <p:cond delay="0"/>
                                          </p:stCondLst>
                                        </p:cTn>
                                        <p:tgtEl>
                                          <p:spTgt spid="2">
                                            <p:graphicEl>
                                              <a:dgm id="{6F4EDC29-BFE0-402C-8CA2-26CF62D1C37A}"/>
                                            </p:graphicEl>
                                          </p:spTgt>
                                        </p:tgtEl>
                                        <p:attrNameLst>
                                          <p:attrName>style.visibility</p:attrName>
                                        </p:attrNameLst>
                                      </p:cBhvr>
                                      <p:to>
                                        <p:strVal val="visible"/>
                                      </p:to>
                                    </p:set>
                                    <p:animEffect transition="in" filter="wipe(left)">
                                      <p:cBhvr>
                                        <p:cTn id="267" dur="500"/>
                                        <p:tgtEl>
                                          <p:spTgt spid="2">
                                            <p:graphicEl>
                                              <a:dgm id="{6F4EDC29-BFE0-402C-8CA2-26CF62D1C37A}"/>
                                            </p:graphicEl>
                                          </p:spTgt>
                                        </p:tgtEl>
                                      </p:cBhvr>
                                    </p:animEffect>
                                  </p:childTnLst>
                                </p:cTn>
                              </p:par>
                            </p:childTnLst>
                          </p:cTn>
                        </p:par>
                      </p:childTnLst>
                    </p:cTn>
                  </p:par>
                  <p:par>
                    <p:cTn id="268" fill="hold">
                      <p:stCondLst>
                        <p:cond delay="indefinite"/>
                      </p:stCondLst>
                      <p:childTnLst>
                        <p:par>
                          <p:cTn id="269" fill="hold">
                            <p:stCondLst>
                              <p:cond delay="0"/>
                            </p:stCondLst>
                            <p:childTnLst>
                              <p:par>
                                <p:cTn id="270" presetID="53" presetClass="entr" presetSubtype="16" fill="hold" grpId="0" nodeType="clickEffect">
                                  <p:stCondLst>
                                    <p:cond delay="0"/>
                                  </p:stCondLst>
                                  <p:childTnLst>
                                    <p:set>
                                      <p:cBhvr>
                                        <p:cTn id="271" dur="1" fill="hold">
                                          <p:stCondLst>
                                            <p:cond delay="0"/>
                                          </p:stCondLst>
                                        </p:cTn>
                                        <p:tgtEl>
                                          <p:spTgt spid="2">
                                            <p:graphicEl>
                                              <a:dgm id="{F9A18098-C20A-4369-85F4-92D8517EB87D}"/>
                                            </p:graphicEl>
                                          </p:spTgt>
                                        </p:tgtEl>
                                        <p:attrNameLst>
                                          <p:attrName>style.visibility</p:attrName>
                                        </p:attrNameLst>
                                      </p:cBhvr>
                                      <p:to>
                                        <p:strVal val="visible"/>
                                      </p:to>
                                    </p:set>
                                    <p:anim calcmode="lin" valueType="num">
                                      <p:cBhvr>
                                        <p:cTn id="272" dur="500" fill="hold"/>
                                        <p:tgtEl>
                                          <p:spTgt spid="2">
                                            <p:graphicEl>
                                              <a:dgm id="{F9A18098-C20A-4369-85F4-92D8517EB87D}"/>
                                            </p:graphicEl>
                                          </p:spTgt>
                                        </p:tgtEl>
                                        <p:attrNameLst>
                                          <p:attrName>ppt_w</p:attrName>
                                        </p:attrNameLst>
                                      </p:cBhvr>
                                      <p:tavLst>
                                        <p:tav tm="0">
                                          <p:val>
                                            <p:fltVal val="0"/>
                                          </p:val>
                                        </p:tav>
                                        <p:tav tm="100000">
                                          <p:val>
                                            <p:strVal val="#ppt_w"/>
                                          </p:val>
                                        </p:tav>
                                      </p:tavLst>
                                    </p:anim>
                                    <p:anim calcmode="lin" valueType="num">
                                      <p:cBhvr>
                                        <p:cTn id="273" dur="500" fill="hold"/>
                                        <p:tgtEl>
                                          <p:spTgt spid="2">
                                            <p:graphicEl>
                                              <a:dgm id="{F9A18098-C20A-4369-85F4-92D8517EB87D}"/>
                                            </p:graphicEl>
                                          </p:spTgt>
                                        </p:tgtEl>
                                        <p:attrNameLst>
                                          <p:attrName>ppt_h</p:attrName>
                                        </p:attrNameLst>
                                      </p:cBhvr>
                                      <p:tavLst>
                                        <p:tav tm="0">
                                          <p:val>
                                            <p:fltVal val="0"/>
                                          </p:val>
                                        </p:tav>
                                        <p:tav tm="100000">
                                          <p:val>
                                            <p:strVal val="#ppt_h"/>
                                          </p:val>
                                        </p:tav>
                                      </p:tavLst>
                                    </p:anim>
                                    <p:animEffect transition="in" filter="fade">
                                      <p:cBhvr>
                                        <p:cTn id="274" dur="500"/>
                                        <p:tgtEl>
                                          <p:spTgt spid="2">
                                            <p:graphicEl>
                                              <a:dgm id="{F9A18098-C20A-4369-85F4-92D8517EB87D}"/>
                                            </p:graphicEl>
                                          </p:spTgt>
                                        </p:tgtEl>
                                      </p:cBhvr>
                                    </p:animEffect>
                                  </p:childTnLst>
                                </p:cTn>
                              </p:par>
                              <p:par>
                                <p:cTn id="275" presetID="53" presetClass="entr" presetSubtype="16" fill="hold" grpId="0" nodeType="withEffect">
                                  <p:stCondLst>
                                    <p:cond delay="0"/>
                                  </p:stCondLst>
                                  <p:childTnLst>
                                    <p:set>
                                      <p:cBhvr>
                                        <p:cTn id="276" dur="1" fill="hold">
                                          <p:stCondLst>
                                            <p:cond delay="0"/>
                                          </p:stCondLst>
                                        </p:cTn>
                                        <p:tgtEl>
                                          <p:spTgt spid="24"/>
                                        </p:tgtEl>
                                        <p:attrNameLst>
                                          <p:attrName>style.visibility</p:attrName>
                                        </p:attrNameLst>
                                      </p:cBhvr>
                                      <p:to>
                                        <p:strVal val="visible"/>
                                      </p:to>
                                    </p:set>
                                    <p:anim calcmode="lin" valueType="num">
                                      <p:cBhvr>
                                        <p:cTn id="277" dur="500" fill="hold"/>
                                        <p:tgtEl>
                                          <p:spTgt spid="24"/>
                                        </p:tgtEl>
                                        <p:attrNameLst>
                                          <p:attrName>ppt_w</p:attrName>
                                        </p:attrNameLst>
                                      </p:cBhvr>
                                      <p:tavLst>
                                        <p:tav tm="0">
                                          <p:val>
                                            <p:fltVal val="0"/>
                                          </p:val>
                                        </p:tav>
                                        <p:tav tm="100000">
                                          <p:val>
                                            <p:strVal val="#ppt_w"/>
                                          </p:val>
                                        </p:tav>
                                      </p:tavLst>
                                    </p:anim>
                                    <p:anim calcmode="lin" valueType="num">
                                      <p:cBhvr>
                                        <p:cTn id="278" dur="500" fill="hold"/>
                                        <p:tgtEl>
                                          <p:spTgt spid="24"/>
                                        </p:tgtEl>
                                        <p:attrNameLst>
                                          <p:attrName>ppt_h</p:attrName>
                                        </p:attrNameLst>
                                      </p:cBhvr>
                                      <p:tavLst>
                                        <p:tav tm="0">
                                          <p:val>
                                            <p:fltVal val="0"/>
                                          </p:val>
                                        </p:tav>
                                        <p:tav tm="100000">
                                          <p:val>
                                            <p:strVal val="#ppt_h"/>
                                          </p:val>
                                        </p:tav>
                                      </p:tavLst>
                                    </p:anim>
                                    <p:animEffect transition="in" filter="fade">
                                      <p:cBhvr>
                                        <p:cTn id="279" dur="500"/>
                                        <p:tgtEl>
                                          <p:spTgt spid="24"/>
                                        </p:tgtEl>
                                      </p:cBhvr>
                                    </p:animEffect>
                                  </p:childTnLst>
                                </p:cTn>
                              </p:par>
                            </p:childTnLst>
                          </p:cTn>
                        </p:par>
                        <p:par>
                          <p:cTn id="280" fill="hold">
                            <p:stCondLst>
                              <p:cond delay="500"/>
                            </p:stCondLst>
                            <p:childTnLst>
                              <p:par>
                                <p:cTn id="281" presetID="22" presetClass="entr" presetSubtype="8" fill="hold" grpId="0" nodeType="afterEffect">
                                  <p:stCondLst>
                                    <p:cond delay="0"/>
                                  </p:stCondLst>
                                  <p:childTnLst>
                                    <p:set>
                                      <p:cBhvr>
                                        <p:cTn id="282" dur="1" fill="hold">
                                          <p:stCondLst>
                                            <p:cond delay="0"/>
                                          </p:stCondLst>
                                        </p:cTn>
                                        <p:tgtEl>
                                          <p:spTgt spid="2">
                                            <p:graphicEl>
                                              <a:dgm id="{BD146F6C-7C62-4C0B-AD9B-9651819726BF}"/>
                                            </p:graphicEl>
                                          </p:spTgt>
                                        </p:tgtEl>
                                        <p:attrNameLst>
                                          <p:attrName>style.visibility</p:attrName>
                                        </p:attrNameLst>
                                      </p:cBhvr>
                                      <p:to>
                                        <p:strVal val="visible"/>
                                      </p:to>
                                    </p:set>
                                    <p:animEffect transition="in" filter="wipe(left)">
                                      <p:cBhvr>
                                        <p:cTn id="283" dur="500"/>
                                        <p:tgtEl>
                                          <p:spTgt spid="2">
                                            <p:graphicEl>
                                              <a:dgm id="{BD146F6C-7C62-4C0B-AD9B-9651819726BF}"/>
                                            </p:graphicEl>
                                          </p:spTgt>
                                        </p:tgtEl>
                                      </p:cBhvr>
                                    </p:animEffect>
                                  </p:childTnLst>
                                </p:cTn>
                              </p:par>
                            </p:childTnLst>
                          </p:cTn>
                        </p:par>
                      </p:childTnLst>
                    </p:cTn>
                  </p:par>
                  <p:par>
                    <p:cTn id="284" fill="hold">
                      <p:stCondLst>
                        <p:cond delay="indefinite"/>
                      </p:stCondLst>
                      <p:childTnLst>
                        <p:par>
                          <p:cTn id="285" fill="hold">
                            <p:stCondLst>
                              <p:cond delay="0"/>
                            </p:stCondLst>
                            <p:childTnLst>
                              <p:par>
                                <p:cTn id="286" presetID="15" presetClass="entr" presetSubtype="0" fill="hold" nodeType="clickEffect">
                                  <p:stCondLst>
                                    <p:cond delay="0"/>
                                  </p:stCondLst>
                                  <p:childTnLst>
                                    <p:set>
                                      <p:cBhvr>
                                        <p:cTn id="287" dur="1" fill="hold">
                                          <p:stCondLst>
                                            <p:cond delay="0"/>
                                          </p:stCondLst>
                                        </p:cTn>
                                        <p:tgtEl>
                                          <p:spTgt spid="26"/>
                                        </p:tgtEl>
                                        <p:attrNameLst>
                                          <p:attrName>style.visibility</p:attrName>
                                        </p:attrNameLst>
                                      </p:cBhvr>
                                      <p:to>
                                        <p:strVal val="visible"/>
                                      </p:to>
                                    </p:set>
                                    <p:anim calcmode="lin" valueType="num">
                                      <p:cBhvr>
                                        <p:cTn id="288" dur="1000" fill="hold"/>
                                        <p:tgtEl>
                                          <p:spTgt spid="26"/>
                                        </p:tgtEl>
                                        <p:attrNameLst>
                                          <p:attrName>ppt_w</p:attrName>
                                        </p:attrNameLst>
                                      </p:cBhvr>
                                      <p:tavLst>
                                        <p:tav tm="0">
                                          <p:val>
                                            <p:fltVal val="0"/>
                                          </p:val>
                                        </p:tav>
                                        <p:tav tm="100000">
                                          <p:val>
                                            <p:strVal val="#ppt_w"/>
                                          </p:val>
                                        </p:tav>
                                      </p:tavLst>
                                    </p:anim>
                                    <p:anim calcmode="lin" valueType="num">
                                      <p:cBhvr>
                                        <p:cTn id="289" dur="1000" fill="hold"/>
                                        <p:tgtEl>
                                          <p:spTgt spid="26"/>
                                        </p:tgtEl>
                                        <p:attrNameLst>
                                          <p:attrName>ppt_h</p:attrName>
                                        </p:attrNameLst>
                                      </p:cBhvr>
                                      <p:tavLst>
                                        <p:tav tm="0">
                                          <p:val>
                                            <p:fltVal val="0"/>
                                          </p:val>
                                        </p:tav>
                                        <p:tav tm="100000">
                                          <p:val>
                                            <p:strVal val="#ppt_h"/>
                                          </p:val>
                                        </p:tav>
                                      </p:tavLst>
                                    </p:anim>
                                    <p:anim calcmode="lin" valueType="num">
                                      <p:cBhvr>
                                        <p:cTn id="290" dur="1000" fill="hold"/>
                                        <p:tgtEl>
                                          <p:spTgt spid="26"/>
                                        </p:tgtEl>
                                        <p:attrNameLst>
                                          <p:attrName>ppt_x</p:attrName>
                                        </p:attrNameLst>
                                      </p:cBhvr>
                                      <p:tavLst>
                                        <p:tav tm="0" fmla="#ppt_x+(cos(-2*pi*(1-$))*-#ppt_x-sin(-2*pi*(1-$))*(1-#ppt_y))*(1-$)">
                                          <p:val>
                                            <p:fltVal val="0"/>
                                          </p:val>
                                        </p:tav>
                                        <p:tav tm="100000">
                                          <p:val>
                                            <p:fltVal val="1"/>
                                          </p:val>
                                        </p:tav>
                                      </p:tavLst>
                                    </p:anim>
                                    <p:anim calcmode="lin" valueType="num">
                                      <p:cBhvr>
                                        <p:cTn id="291" dur="1000" fill="hold"/>
                                        <p:tgtEl>
                                          <p:spTgt spid="26"/>
                                        </p:tgtEl>
                                        <p:attrNameLst>
                                          <p:attrName>ppt_y</p:attrName>
                                        </p:attrNameLst>
                                      </p:cBhvr>
                                      <p:tavLst>
                                        <p:tav tm="0" fmla="#ppt_y+(sin(-2*pi*(1-$))*-#ppt_x+cos(-2*pi*(1-$))*(1-#ppt_y))*(1-$)">
                                          <p:val>
                                            <p:fltVal val="0"/>
                                          </p:val>
                                        </p:tav>
                                        <p:tav tm="100000">
                                          <p:val>
                                            <p:fltVal val="1"/>
                                          </p:val>
                                        </p:tav>
                                      </p:tavLst>
                                    </p:anim>
                                  </p:childTnLst>
                                </p:cTn>
                              </p:par>
                            </p:childTnLst>
                          </p:cTn>
                        </p:par>
                        <p:par>
                          <p:cTn id="292" fill="hold">
                            <p:stCondLst>
                              <p:cond delay="1000"/>
                            </p:stCondLst>
                            <p:childTnLst>
                              <p:par>
                                <p:cTn id="293" presetID="22" presetClass="entr" presetSubtype="8" fill="hold" grpId="0" nodeType="afterEffect">
                                  <p:stCondLst>
                                    <p:cond delay="0"/>
                                  </p:stCondLst>
                                  <p:childTnLst>
                                    <p:set>
                                      <p:cBhvr>
                                        <p:cTn id="294" dur="1" fill="hold">
                                          <p:stCondLst>
                                            <p:cond delay="0"/>
                                          </p:stCondLst>
                                        </p:cTn>
                                        <p:tgtEl>
                                          <p:spTgt spid="7">
                                            <p:txEl>
                                              <p:pRg st="0" end="0"/>
                                            </p:txEl>
                                          </p:spTgt>
                                        </p:tgtEl>
                                        <p:attrNameLst>
                                          <p:attrName>style.visibility</p:attrName>
                                        </p:attrNameLst>
                                      </p:cBhvr>
                                      <p:to>
                                        <p:strVal val="visible"/>
                                      </p:to>
                                    </p:set>
                                    <p:animEffect transition="in" filter="wipe(left)">
                                      <p:cBhvr>
                                        <p:cTn id="295" dur="500"/>
                                        <p:tgtEl>
                                          <p:spTgt spid="7">
                                            <p:txEl>
                                              <p:pRg st="0" end="0"/>
                                            </p:txEl>
                                          </p:spTgt>
                                        </p:tgtEl>
                                      </p:cBhvr>
                                    </p:animEffect>
                                  </p:childTnLst>
                                </p:cTn>
                              </p:par>
                            </p:childTnLst>
                          </p:cTn>
                        </p:par>
                      </p:childTnLst>
                    </p:cTn>
                  </p:par>
                  <p:par>
                    <p:cTn id="296" fill="hold">
                      <p:stCondLst>
                        <p:cond delay="indefinite"/>
                      </p:stCondLst>
                      <p:childTnLst>
                        <p:par>
                          <p:cTn id="297" fill="hold">
                            <p:stCondLst>
                              <p:cond delay="0"/>
                            </p:stCondLst>
                            <p:childTnLst>
                              <p:par>
                                <p:cTn id="298" presetID="15" presetClass="entr" presetSubtype="0" fill="hold" nodeType="clickEffect">
                                  <p:stCondLst>
                                    <p:cond delay="0"/>
                                  </p:stCondLst>
                                  <p:childTnLst>
                                    <p:set>
                                      <p:cBhvr>
                                        <p:cTn id="299" dur="1" fill="hold">
                                          <p:stCondLst>
                                            <p:cond delay="0"/>
                                          </p:stCondLst>
                                        </p:cTn>
                                        <p:tgtEl>
                                          <p:spTgt spid="28"/>
                                        </p:tgtEl>
                                        <p:attrNameLst>
                                          <p:attrName>style.visibility</p:attrName>
                                        </p:attrNameLst>
                                      </p:cBhvr>
                                      <p:to>
                                        <p:strVal val="visible"/>
                                      </p:to>
                                    </p:set>
                                    <p:anim calcmode="lin" valueType="num">
                                      <p:cBhvr>
                                        <p:cTn id="300" dur="1000" fill="hold"/>
                                        <p:tgtEl>
                                          <p:spTgt spid="28"/>
                                        </p:tgtEl>
                                        <p:attrNameLst>
                                          <p:attrName>ppt_w</p:attrName>
                                        </p:attrNameLst>
                                      </p:cBhvr>
                                      <p:tavLst>
                                        <p:tav tm="0">
                                          <p:val>
                                            <p:fltVal val="0"/>
                                          </p:val>
                                        </p:tav>
                                        <p:tav tm="100000">
                                          <p:val>
                                            <p:strVal val="#ppt_w"/>
                                          </p:val>
                                        </p:tav>
                                      </p:tavLst>
                                    </p:anim>
                                    <p:anim calcmode="lin" valueType="num">
                                      <p:cBhvr>
                                        <p:cTn id="301" dur="1000" fill="hold"/>
                                        <p:tgtEl>
                                          <p:spTgt spid="28"/>
                                        </p:tgtEl>
                                        <p:attrNameLst>
                                          <p:attrName>ppt_h</p:attrName>
                                        </p:attrNameLst>
                                      </p:cBhvr>
                                      <p:tavLst>
                                        <p:tav tm="0">
                                          <p:val>
                                            <p:fltVal val="0"/>
                                          </p:val>
                                        </p:tav>
                                        <p:tav tm="100000">
                                          <p:val>
                                            <p:strVal val="#ppt_h"/>
                                          </p:val>
                                        </p:tav>
                                      </p:tavLst>
                                    </p:anim>
                                    <p:anim calcmode="lin" valueType="num">
                                      <p:cBhvr>
                                        <p:cTn id="302" dur="1000" fill="hold"/>
                                        <p:tgtEl>
                                          <p:spTgt spid="28"/>
                                        </p:tgtEl>
                                        <p:attrNameLst>
                                          <p:attrName>ppt_x</p:attrName>
                                        </p:attrNameLst>
                                      </p:cBhvr>
                                      <p:tavLst>
                                        <p:tav tm="0" fmla="#ppt_x+(cos(-2*pi*(1-$))*-#ppt_x-sin(-2*pi*(1-$))*(1-#ppt_y))*(1-$)">
                                          <p:val>
                                            <p:fltVal val="0"/>
                                          </p:val>
                                        </p:tav>
                                        <p:tav tm="100000">
                                          <p:val>
                                            <p:fltVal val="1"/>
                                          </p:val>
                                        </p:tav>
                                      </p:tavLst>
                                    </p:anim>
                                    <p:anim calcmode="lin" valueType="num">
                                      <p:cBhvr>
                                        <p:cTn id="303" dur="1000" fill="hold"/>
                                        <p:tgtEl>
                                          <p:spTgt spid="28"/>
                                        </p:tgtEl>
                                        <p:attrNameLst>
                                          <p:attrName>ppt_y</p:attrName>
                                        </p:attrNameLst>
                                      </p:cBhvr>
                                      <p:tavLst>
                                        <p:tav tm="0" fmla="#ppt_y+(sin(-2*pi*(1-$))*-#ppt_x+cos(-2*pi*(1-$))*(1-#ppt_y))*(1-$)">
                                          <p:val>
                                            <p:fltVal val="0"/>
                                          </p:val>
                                        </p:tav>
                                        <p:tav tm="100000">
                                          <p:val>
                                            <p:fltVal val="1"/>
                                          </p:val>
                                        </p:tav>
                                      </p:tavLst>
                                    </p:anim>
                                  </p:childTnLst>
                                </p:cTn>
                              </p:par>
                            </p:childTnLst>
                          </p:cTn>
                        </p:par>
                        <p:par>
                          <p:cTn id="304" fill="hold">
                            <p:stCondLst>
                              <p:cond delay="1000"/>
                            </p:stCondLst>
                            <p:childTnLst>
                              <p:par>
                                <p:cTn id="305" presetID="15" presetClass="entr" presetSubtype="0" fill="hold" nodeType="afterEffect">
                                  <p:stCondLst>
                                    <p:cond delay="0"/>
                                  </p:stCondLst>
                                  <p:childTnLst>
                                    <p:set>
                                      <p:cBhvr>
                                        <p:cTn id="306" dur="1" fill="hold">
                                          <p:stCondLst>
                                            <p:cond delay="0"/>
                                          </p:stCondLst>
                                        </p:cTn>
                                        <p:tgtEl>
                                          <p:spTgt spid="29"/>
                                        </p:tgtEl>
                                        <p:attrNameLst>
                                          <p:attrName>style.visibility</p:attrName>
                                        </p:attrNameLst>
                                      </p:cBhvr>
                                      <p:to>
                                        <p:strVal val="visible"/>
                                      </p:to>
                                    </p:set>
                                    <p:anim calcmode="lin" valueType="num">
                                      <p:cBhvr>
                                        <p:cTn id="307" dur="1000" fill="hold"/>
                                        <p:tgtEl>
                                          <p:spTgt spid="29"/>
                                        </p:tgtEl>
                                        <p:attrNameLst>
                                          <p:attrName>ppt_w</p:attrName>
                                        </p:attrNameLst>
                                      </p:cBhvr>
                                      <p:tavLst>
                                        <p:tav tm="0">
                                          <p:val>
                                            <p:fltVal val="0"/>
                                          </p:val>
                                        </p:tav>
                                        <p:tav tm="100000">
                                          <p:val>
                                            <p:strVal val="#ppt_w"/>
                                          </p:val>
                                        </p:tav>
                                      </p:tavLst>
                                    </p:anim>
                                    <p:anim calcmode="lin" valueType="num">
                                      <p:cBhvr>
                                        <p:cTn id="308" dur="1000" fill="hold"/>
                                        <p:tgtEl>
                                          <p:spTgt spid="29"/>
                                        </p:tgtEl>
                                        <p:attrNameLst>
                                          <p:attrName>ppt_h</p:attrName>
                                        </p:attrNameLst>
                                      </p:cBhvr>
                                      <p:tavLst>
                                        <p:tav tm="0">
                                          <p:val>
                                            <p:fltVal val="0"/>
                                          </p:val>
                                        </p:tav>
                                        <p:tav tm="100000">
                                          <p:val>
                                            <p:strVal val="#ppt_h"/>
                                          </p:val>
                                        </p:tav>
                                      </p:tavLst>
                                    </p:anim>
                                    <p:anim calcmode="lin" valueType="num">
                                      <p:cBhvr>
                                        <p:cTn id="309" dur="1000" fill="hold"/>
                                        <p:tgtEl>
                                          <p:spTgt spid="29"/>
                                        </p:tgtEl>
                                        <p:attrNameLst>
                                          <p:attrName>ppt_x</p:attrName>
                                        </p:attrNameLst>
                                      </p:cBhvr>
                                      <p:tavLst>
                                        <p:tav tm="0" fmla="#ppt_x+(cos(-2*pi*(1-$))*-#ppt_x-sin(-2*pi*(1-$))*(1-#ppt_y))*(1-$)">
                                          <p:val>
                                            <p:fltVal val="0"/>
                                          </p:val>
                                        </p:tav>
                                        <p:tav tm="100000">
                                          <p:val>
                                            <p:fltVal val="1"/>
                                          </p:val>
                                        </p:tav>
                                      </p:tavLst>
                                    </p:anim>
                                    <p:anim calcmode="lin" valueType="num">
                                      <p:cBhvr>
                                        <p:cTn id="310" dur="1000" fill="hold"/>
                                        <p:tgtEl>
                                          <p:spTgt spid="29"/>
                                        </p:tgtEl>
                                        <p:attrNameLst>
                                          <p:attrName>ppt_y</p:attrName>
                                        </p:attrNameLst>
                                      </p:cBhvr>
                                      <p:tavLst>
                                        <p:tav tm="0" fmla="#ppt_y+(sin(-2*pi*(1-$))*-#ppt_x+cos(-2*pi*(1-$))*(1-#ppt_y))*(1-$)">
                                          <p:val>
                                            <p:fltVal val="0"/>
                                          </p:val>
                                        </p:tav>
                                        <p:tav tm="100000">
                                          <p:val>
                                            <p:fltVal val="1"/>
                                          </p:val>
                                        </p:tav>
                                      </p:tavLst>
                                    </p:anim>
                                  </p:childTnLst>
                                </p:cTn>
                              </p:par>
                            </p:childTnLst>
                          </p:cTn>
                        </p:par>
                        <p:par>
                          <p:cTn id="311" fill="hold">
                            <p:stCondLst>
                              <p:cond delay="2000"/>
                            </p:stCondLst>
                            <p:childTnLst>
                              <p:par>
                                <p:cTn id="312" presetID="22" presetClass="entr" presetSubtype="8" fill="hold" grpId="0" nodeType="afterEffect">
                                  <p:stCondLst>
                                    <p:cond delay="0"/>
                                  </p:stCondLst>
                                  <p:childTnLst>
                                    <p:set>
                                      <p:cBhvr>
                                        <p:cTn id="313" dur="1" fill="hold">
                                          <p:stCondLst>
                                            <p:cond delay="0"/>
                                          </p:stCondLst>
                                        </p:cTn>
                                        <p:tgtEl>
                                          <p:spTgt spid="7">
                                            <p:txEl>
                                              <p:pRg st="1" end="1"/>
                                            </p:txEl>
                                          </p:spTgt>
                                        </p:tgtEl>
                                        <p:attrNameLst>
                                          <p:attrName>style.visibility</p:attrName>
                                        </p:attrNameLst>
                                      </p:cBhvr>
                                      <p:to>
                                        <p:strVal val="visible"/>
                                      </p:to>
                                    </p:set>
                                    <p:animEffect transition="in" filter="wipe(left)">
                                      <p:cBhvr>
                                        <p:cTn id="314"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P spid="7" grpId="0" uiExpand="1" build="p"/>
      <p:bldP spid="5" grpId="0"/>
      <p:bldP spid="5" grpId="1"/>
      <p:bldP spid="8"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B74EE0A-737A-C00A-D74F-5EE3391490C0}"/>
              </a:ext>
            </a:extLst>
          </p:cNvPr>
          <p:cNvSpPr txBox="1"/>
          <p:nvPr/>
        </p:nvSpPr>
        <p:spPr>
          <a:xfrm>
            <a:off x="146447" y="96283"/>
            <a:ext cx="9408098" cy="923330"/>
          </a:xfrm>
          <a:prstGeom prst="rect">
            <a:avLst/>
          </a:prstGeom>
          <a:noFill/>
        </p:spPr>
        <p:txBody>
          <a:bodyPr wrap="square">
            <a:spAutoFit/>
          </a:bodyPr>
          <a:lstStyle/>
          <a:p>
            <a:r>
              <a:rPr lang="es-ES" b="1" dirty="0">
                <a:solidFill>
                  <a:srgbClr val="C00000"/>
                </a:solidFill>
              </a:rPr>
              <a:t>Cuando los padres vean la importancia de la obra de educar a sus hijos, cuando vean que implica intereses eternos, sentirán que deben dedicar su mejor tiempo y pensamiento a esta obra</a:t>
            </a:r>
            <a:r>
              <a:rPr lang="es-ES" b="1" dirty="0"/>
              <a:t>.—</a:t>
            </a:r>
            <a:r>
              <a:rPr lang="es-ES" b="1" dirty="0" err="1"/>
              <a:t>The</a:t>
            </a:r>
            <a:r>
              <a:rPr lang="es-ES" b="1" dirty="0"/>
              <a:t> </a:t>
            </a:r>
            <a:r>
              <a:rPr lang="es-ES" b="1" dirty="0" err="1"/>
              <a:t>Signs</a:t>
            </a:r>
            <a:r>
              <a:rPr lang="es-ES" b="1" dirty="0"/>
              <a:t> </a:t>
            </a:r>
            <a:r>
              <a:rPr lang="es-ES" b="1" dirty="0" err="1"/>
              <a:t>of</a:t>
            </a:r>
            <a:r>
              <a:rPr lang="es-ES" b="1" dirty="0"/>
              <a:t> </a:t>
            </a:r>
            <a:r>
              <a:rPr lang="es-ES" b="1" dirty="0" err="1"/>
              <a:t>the</a:t>
            </a:r>
            <a:r>
              <a:rPr lang="es-ES" b="1" dirty="0"/>
              <a:t> Times, 16 de marzo de 1891.</a:t>
            </a:r>
          </a:p>
        </p:txBody>
      </p:sp>
      <p:sp>
        <p:nvSpPr>
          <p:cNvPr id="6" name="CuadroTexto 5">
            <a:extLst>
              <a:ext uri="{FF2B5EF4-FFF2-40B4-BE49-F238E27FC236}">
                <a16:creationId xmlns:a16="http://schemas.microsoft.com/office/drawing/2014/main" id="{0C19533A-3FBB-DD8C-9C2B-F2D3304331E2}"/>
              </a:ext>
            </a:extLst>
          </p:cNvPr>
          <p:cNvSpPr txBox="1"/>
          <p:nvPr/>
        </p:nvSpPr>
        <p:spPr>
          <a:xfrm>
            <a:off x="142279" y="986520"/>
            <a:ext cx="8836336" cy="1754326"/>
          </a:xfrm>
          <a:prstGeom prst="rect">
            <a:avLst/>
          </a:prstGeom>
          <a:noFill/>
        </p:spPr>
        <p:txBody>
          <a:bodyPr wrap="square">
            <a:spAutoFit/>
          </a:bodyPr>
          <a:lstStyle/>
          <a:p>
            <a:r>
              <a:rPr lang="es-ES" b="1" dirty="0">
                <a:solidFill>
                  <a:srgbClr val="C00000"/>
                </a:solidFill>
              </a:rPr>
              <a:t>Vivimos en un siglo cuando casi todo es superficial</a:t>
            </a:r>
            <a:r>
              <a:rPr lang="es-ES" b="1" dirty="0"/>
              <a:t>. No hay sino poca estabilidad y firmeza de carácter debido a que la instrucción y educación de los niños es superficial desde la cuna. Su carácter se construye sobre arena escurridiza. La abnegación y el dominio propio no han modelado sus caracteres. Han sido engreídos y complacidos hasta que se los echó a perder para la vida práctica</a:t>
            </a:r>
            <a:r>
              <a:rPr lang="es-ES" b="1" dirty="0">
                <a:solidFill>
                  <a:srgbClr val="C00000"/>
                </a:solidFill>
              </a:rPr>
              <a:t>. El amor del placer rige su mente y los hijos son lisonjeados y se los complace para su ruina.</a:t>
            </a:r>
            <a:r>
              <a:rPr lang="es-ES" b="1" dirty="0"/>
              <a:t>—</a:t>
            </a:r>
            <a:r>
              <a:rPr lang="es-ES" b="1" dirty="0" err="1"/>
              <a:t>The</a:t>
            </a:r>
            <a:r>
              <a:rPr lang="es-ES" b="1" dirty="0"/>
              <a:t> </a:t>
            </a:r>
            <a:r>
              <a:rPr lang="es-ES" b="1" dirty="0" err="1"/>
              <a:t>Health</a:t>
            </a:r>
            <a:r>
              <a:rPr lang="es-ES" b="1" dirty="0"/>
              <a:t> </a:t>
            </a:r>
            <a:r>
              <a:rPr lang="es-ES" b="1" dirty="0" err="1"/>
              <a:t>Reformer</a:t>
            </a:r>
            <a:r>
              <a:rPr lang="es-ES" b="1" dirty="0"/>
              <a:t>, diciembre de 1872.</a:t>
            </a:r>
          </a:p>
        </p:txBody>
      </p:sp>
      <p:sp>
        <p:nvSpPr>
          <p:cNvPr id="8" name="CuadroTexto 7">
            <a:extLst>
              <a:ext uri="{FF2B5EF4-FFF2-40B4-BE49-F238E27FC236}">
                <a16:creationId xmlns:a16="http://schemas.microsoft.com/office/drawing/2014/main" id="{0E20435F-1013-CDAB-6905-24E03D19EAEC}"/>
              </a:ext>
            </a:extLst>
          </p:cNvPr>
          <p:cNvSpPr txBox="1"/>
          <p:nvPr/>
        </p:nvSpPr>
        <p:spPr>
          <a:xfrm>
            <a:off x="142279" y="2768098"/>
            <a:ext cx="9164513" cy="1477328"/>
          </a:xfrm>
          <a:prstGeom prst="rect">
            <a:avLst/>
          </a:prstGeom>
          <a:noFill/>
        </p:spPr>
        <p:txBody>
          <a:bodyPr wrap="square">
            <a:spAutoFit/>
          </a:bodyPr>
          <a:lstStyle/>
          <a:p>
            <a:r>
              <a:rPr lang="es-ES" b="1" dirty="0">
                <a:solidFill>
                  <a:srgbClr val="C00000"/>
                </a:solidFill>
              </a:rPr>
              <a:t>Edificad una fortaleza de oración y fe en torno de vuestros hijos y ejerced en ella diligente vigilancia</a:t>
            </a:r>
            <a:r>
              <a:rPr lang="es-ES" b="1" dirty="0"/>
              <a:t>. </a:t>
            </a:r>
            <a:r>
              <a:rPr lang="es-ES" b="1" dirty="0">
                <a:solidFill>
                  <a:srgbClr val="C00000"/>
                </a:solidFill>
              </a:rPr>
              <a:t>No estáis seguros un momento contra los ataques de Satanás. No tenéis tiempo para descansar de la labor vigilante y ferviente. No debéis dormir un momento en vuestro puesto. </a:t>
            </a:r>
            <a:r>
              <a:rPr lang="es-ES" b="1" dirty="0"/>
              <a:t>Esta es una contienda importantísima. Están implicadas consecuencias eternas. Se trata de vida o muerte para vosotros y vuestra familia.—Testimonies </a:t>
            </a:r>
            <a:r>
              <a:rPr lang="es-ES" b="1" dirty="0" err="1"/>
              <a:t>for</a:t>
            </a:r>
            <a:r>
              <a:rPr lang="es-ES" b="1" dirty="0"/>
              <a:t> </a:t>
            </a:r>
            <a:r>
              <a:rPr lang="es-ES" b="1" dirty="0" err="1"/>
              <a:t>the</a:t>
            </a:r>
            <a:r>
              <a:rPr lang="es-ES" b="1" dirty="0"/>
              <a:t> </a:t>
            </a:r>
            <a:r>
              <a:rPr lang="es-ES" b="1" dirty="0" err="1"/>
              <a:t>Church</a:t>
            </a:r>
            <a:r>
              <a:rPr lang="es-ES" b="1" dirty="0"/>
              <a:t> 2:397, 398.</a:t>
            </a:r>
          </a:p>
        </p:txBody>
      </p:sp>
      <p:sp>
        <p:nvSpPr>
          <p:cNvPr id="10" name="CuadroTexto 9">
            <a:extLst>
              <a:ext uri="{FF2B5EF4-FFF2-40B4-BE49-F238E27FC236}">
                <a16:creationId xmlns:a16="http://schemas.microsoft.com/office/drawing/2014/main" id="{F45C7FA8-CE7C-C214-788D-F41B213F7FB1}"/>
              </a:ext>
            </a:extLst>
          </p:cNvPr>
          <p:cNvSpPr txBox="1"/>
          <p:nvPr/>
        </p:nvSpPr>
        <p:spPr>
          <a:xfrm>
            <a:off x="6848670" y="4214309"/>
            <a:ext cx="5141450" cy="2585323"/>
          </a:xfrm>
          <a:prstGeom prst="rect">
            <a:avLst/>
          </a:prstGeom>
          <a:noFill/>
        </p:spPr>
        <p:txBody>
          <a:bodyPr wrap="square">
            <a:spAutoFit/>
          </a:bodyPr>
          <a:lstStyle/>
          <a:p>
            <a:r>
              <a:rPr lang="es-ES" b="1" dirty="0">
                <a:solidFill>
                  <a:srgbClr val="C00000"/>
                </a:solidFill>
              </a:rPr>
              <a:t>Exhortadlos, reprendedlos, aconsejadlos </a:t>
            </a:r>
            <a:r>
              <a:rPr lang="es-ES" b="1" dirty="0"/>
              <a:t>cuando os levantáis y cuando os sentáis; cuando salís y cuando entráis; “mandamiento tras mandamiento, . . . línea sobre línea, un poquito allí, otro poquito allá”. Isaías 28:10. Subyugad a vuestros hijos cuando son jóvenes. </a:t>
            </a:r>
            <a:r>
              <a:rPr lang="es-ES" b="1" dirty="0">
                <a:solidFill>
                  <a:srgbClr val="C00000"/>
                </a:solidFill>
              </a:rPr>
              <a:t>Muchos padres descuidan esto lamentablemente. No asumen una actitud tan firme y decidida como debieran asumirla con respecto a sus hijos.</a:t>
            </a:r>
            <a:r>
              <a:rPr lang="es-ES" b="1" dirty="0"/>
              <a:t>—Joyas de los Testimonios 1:49.</a:t>
            </a:r>
          </a:p>
        </p:txBody>
      </p:sp>
      <p:pic>
        <p:nvPicPr>
          <p:cNvPr id="2" name="Imagen 1">
            <a:extLst>
              <a:ext uri="{FF2B5EF4-FFF2-40B4-BE49-F238E27FC236}">
                <a16:creationId xmlns:a16="http://schemas.microsoft.com/office/drawing/2014/main" id="{9E0F8644-5B6E-CE61-D927-96F0265042C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638524" y="100053"/>
            <a:ext cx="2473626" cy="1567462"/>
          </a:xfrm>
          <a:prstGeom prst="rect">
            <a:avLst/>
          </a:prstGeom>
        </p:spPr>
      </p:pic>
      <p:sp>
        <p:nvSpPr>
          <p:cNvPr id="5" name="CuadroTexto 4">
            <a:extLst>
              <a:ext uri="{FF2B5EF4-FFF2-40B4-BE49-F238E27FC236}">
                <a16:creationId xmlns:a16="http://schemas.microsoft.com/office/drawing/2014/main" id="{E93EE643-A81E-EA21-F75C-29A2370C4D8A}"/>
              </a:ext>
            </a:extLst>
          </p:cNvPr>
          <p:cNvSpPr txBox="1"/>
          <p:nvPr/>
        </p:nvSpPr>
        <p:spPr>
          <a:xfrm>
            <a:off x="9837510" y="384748"/>
            <a:ext cx="1991675" cy="977191"/>
          </a:xfrm>
          <a:prstGeom prst="rect">
            <a:avLst/>
          </a:prstGeom>
          <a:noFill/>
        </p:spPr>
        <p:txBody>
          <a:bodyPr wrap="square" rtlCol="0">
            <a:spAutoFit/>
          </a:bodyPr>
          <a:lstStyle/>
          <a:p>
            <a:pPr algn="ctr">
              <a:lnSpc>
                <a:spcPct val="150000"/>
              </a:lnSpc>
            </a:pPr>
            <a:r>
              <a:rPr lang="es-ES" sz="2000" b="1" dirty="0">
                <a:ln>
                  <a:solidFill>
                    <a:srgbClr val="1D81F7"/>
                  </a:solidFill>
                </a:ln>
                <a:solidFill>
                  <a:srgbClr val="054899"/>
                </a:solidFill>
                <a:latin typeface="Tempus Sans ITC" panose="04020404030D07020202" pitchFamily="82" charset="0"/>
                <a:ea typeface="Cascadia Code" panose="020B0609020000020004" pitchFamily="49" charset="0"/>
                <a:cs typeface="Cavolini" panose="020B0502040204020203" pitchFamily="66" charset="0"/>
              </a:rPr>
              <a:t>Edificando caracteres firmes</a:t>
            </a:r>
          </a:p>
        </p:txBody>
      </p:sp>
      <p:pic>
        <p:nvPicPr>
          <p:cNvPr id="7" name="Imagen 6" descr="Un joven hablando con un celular en la mano&#10;&#10;Descripción generada automáticamente con confianza media">
            <a:extLst>
              <a:ext uri="{FF2B5EF4-FFF2-40B4-BE49-F238E27FC236}">
                <a16:creationId xmlns:a16="http://schemas.microsoft.com/office/drawing/2014/main" id="{E6D798C7-CA94-1088-6F00-C4BA089ACF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1013" y="1922106"/>
            <a:ext cx="2879107" cy="1919404"/>
          </a:xfrm>
          <a:prstGeom prst="roundRect">
            <a:avLst>
              <a:gd name="adj" fmla="val 16667"/>
            </a:avLst>
          </a:prstGeom>
          <a:ln>
            <a:solidFill>
              <a:srgbClr val="1D81F7"/>
            </a:solidFill>
          </a:ln>
          <a:effectLst>
            <a:outerShdw blurRad="107950" dist="12700" dir="5400000" algn="ctr">
              <a:srgbClr val="1D81F7"/>
            </a:outerShdw>
          </a:effectLst>
          <a:scene3d>
            <a:camera prst="orthographicFront">
              <a:rot lat="0" lon="0" rev="0"/>
            </a:camera>
            <a:lightRig rig="soft" dir="t">
              <a:rot lat="0" lon="0" rev="0"/>
            </a:lightRig>
          </a:scene3d>
          <a:sp3d contourW="44450" prstMaterial="matte">
            <a:bevelT w="63500" h="63500" prst="artDeco"/>
            <a:contourClr>
              <a:srgbClr val="1D81F7"/>
            </a:contourClr>
          </a:sp3d>
        </p:spPr>
      </p:pic>
      <p:pic>
        <p:nvPicPr>
          <p:cNvPr id="11" name="Imagen 10" descr="Una caricatura de una persona&#10;&#10;Descripción generada automáticamente con confianza media">
            <a:extLst>
              <a:ext uri="{FF2B5EF4-FFF2-40B4-BE49-F238E27FC236}">
                <a16:creationId xmlns:a16="http://schemas.microsoft.com/office/drawing/2014/main" id="{89BD16A2-8E02-BA1A-E46C-FBD66FCE3D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1880" y="4245427"/>
            <a:ext cx="3205346" cy="2466614"/>
          </a:xfrm>
          <a:prstGeom prst="roundRect">
            <a:avLst>
              <a:gd name="adj" fmla="val 16667"/>
            </a:avLst>
          </a:prstGeom>
          <a:ln>
            <a:solidFill>
              <a:srgbClr val="1D81F7"/>
            </a:solidFill>
          </a:ln>
          <a:effectLst>
            <a:outerShdw blurRad="107950" dist="12700" dir="5400000" algn="ctr">
              <a:srgbClr val="1D81F7"/>
            </a:outerShdw>
          </a:effectLst>
          <a:scene3d>
            <a:camera prst="orthographicFront">
              <a:rot lat="0" lon="0" rev="0"/>
            </a:camera>
            <a:lightRig rig="soft" dir="t">
              <a:rot lat="0" lon="0" rev="0"/>
            </a:lightRig>
          </a:scene3d>
          <a:sp3d contourW="44450" prstMaterial="matte">
            <a:bevelT w="63500" h="63500" prst="artDeco"/>
            <a:contourClr>
              <a:srgbClr val="1D81F7"/>
            </a:contourClr>
          </a:sp3d>
        </p:spPr>
      </p:pic>
      <p:pic>
        <p:nvPicPr>
          <p:cNvPr id="12" name="Imagen 11">
            <a:extLst>
              <a:ext uri="{FF2B5EF4-FFF2-40B4-BE49-F238E27FC236}">
                <a16:creationId xmlns:a16="http://schemas.microsoft.com/office/drawing/2014/main" id="{DA6C25B0-B9A1-C298-6655-F40137258FCE}"/>
              </a:ext>
            </a:extLst>
          </p:cNvPr>
          <p:cNvPicPr>
            <a:picLocks noChangeAspect="1"/>
          </p:cNvPicPr>
          <p:nvPr/>
        </p:nvPicPr>
        <p:blipFill>
          <a:blip r:embed="rId6"/>
          <a:stretch>
            <a:fillRect/>
          </a:stretch>
        </p:blipFill>
        <p:spPr>
          <a:xfrm>
            <a:off x="3678820" y="4478457"/>
            <a:ext cx="2976078" cy="2013229"/>
          </a:xfrm>
          <a:prstGeom prst="roundRect">
            <a:avLst>
              <a:gd name="adj" fmla="val 16667"/>
            </a:avLst>
          </a:prstGeom>
          <a:ln>
            <a:solidFill>
              <a:srgbClr val="1D81F7"/>
            </a:solidFill>
          </a:ln>
          <a:effectLst>
            <a:outerShdw blurRad="107950" dist="12700" dir="5400000" algn="ctr">
              <a:srgbClr val="1D81F7"/>
            </a:outerShdw>
          </a:effectLst>
          <a:scene3d>
            <a:camera prst="orthographicFront">
              <a:rot lat="0" lon="0" rev="0"/>
            </a:camera>
            <a:lightRig rig="soft" dir="t">
              <a:rot lat="0" lon="0" rev="0"/>
            </a:lightRig>
          </a:scene3d>
          <a:sp3d contourW="44450" prstMaterial="matte">
            <a:bevelT w="63500" h="63500" prst="artDeco"/>
            <a:contourClr>
              <a:srgbClr val="1D81F7"/>
            </a:contourClr>
          </a:sp3d>
        </p:spPr>
      </p:pic>
    </p:spTree>
    <p:extLst>
      <p:ext uri="{BB962C8B-B14F-4D97-AF65-F5344CB8AC3E}">
        <p14:creationId xmlns:p14="http://schemas.microsoft.com/office/powerpoint/2010/main" val="2329185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par>
                          <p:cTn id="37" fill="hold">
                            <p:stCondLst>
                              <p:cond delay="2000"/>
                            </p:stCondLst>
                            <p:childTnLst>
                              <p:par>
                                <p:cTn id="38" presetID="32" presetClass="emph" presetSubtype="0" fill="hold" grpId="1" nodeType="afterEffect">
                                  <p:stCondLst>
                                    <p:cond delay="0"/>
                                  </p:stCondLst>
                                  <p:childTnLst>
                                    <p:animRot by="120000">
                                      <p:cBhvr>
                                        <p:cTn id="39" dur="100" fill="hold">
                                          <p:stCondLst>
                                            <p:cond delay="0"/>
                                          </p:stCondLst>
                                        </p:cTn>
                                        <p:tgtEl>
                                          <p:spTgt spid="5"/>
                                        </p:tgtEl>
                                        <p:attrNameLst>
                                          <p:attrName>r</p:attrName>
                                        </p:attrNameLst>
                                      </p:cBhvr>
                                    </p:animRot>
                                    <p:animRot by="-240000">
                                      <p:cBhvr>
                                        <p:cTn id="40" dur="200" fill="hold">
                                          <p:stCondLst>
                                            <p:cond delay="200"/>
                                          </p:stCondLst>
                                        </p:cTn>
                                        <p:tgtEl>
                                          <p:spTgt spid="5"/>
                                        </p:tgtEl>
                                        <p:attrNameLst>
                                          <p:attrName>r</p:attrName>
                                        </p:attrNameLst>
                                      </p:cBhvr>
                                    </p:animRot>
                                    <p:animRot by="240000">
                                      <p:cBhvr>
                                        <p:cTn id="41" dur="200" fill="hold">
                                          <p:stCondLst>
                                            <p:cond delay="400"/>
                                          </p:stCondLst>
                                        </p:cTn>
                                        <p:tgtEl>
                                          <p:spTgt spid="5"/>
                                        </p:tgtEl>
                                        <p:attrNameLst>
                                          <p:attrName>r</p:attrName>
                                        </p:attrNameLst>
                                      </p:cBhvr>
                                    </p:animRot>
                                    <p:animRot by="-240000">
                                      <p:cBhvr>
                                        <p:cTn id="42" dur="200" fill="hold">
                                          <p:stCondLst>
                                            <p:cond delay="600"/>
                                          </p:stCondLst>
                                        </p:cTn>
                                        <p:tgtEl>
                                          <p:spTgt spid="5"/>
                                        </p:tgtEl>
                                        <p:attrNameLst>
                                          <p:attrName>r</p:attrName>
                                        </p:attrNameLst>
                                      </p:cBhvr>
                                    </p:animRot>
                                    <p:animRot by="120000">
                                      <p:cBhvr>
                                        <p:cTn id="43" dur="200" fill="hold">
                                          <p:stCondLst>
                                            <p:cond delay="800"/>
                                          </p:stCondLst>
                                        </p:cTn>
                                        <p:tgtEl>
                                          <p:spTgt spid="5"/>
                                        </p:tgtEl>
                                        <p:attrNameLst>
                                          <p:attrName>r</p:attrName>
                                        </p:attrNameLst>
                                      </p:cBhvr>
                                    </p:animRo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wipe(left)">
                                      <p:cBhvr>
                                        <p:cTn id="48" dur="500"/>
                                        <p:tgtEl>
                                          <p:spTgt spid="4"/>
                                        </p:tgtEl>
                                      </p:cBhvr>
                                    </p:animEffect>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wipe(down)">
                                      <p:cBhvr>
                                        <p:cTn id="53" dur="145">
                                          <p:stCondLst>
                                            <p:cond delay="0"/>
                                          </p:stCondLst>
                                        </p:cTn>
                                        <p:tgtEl>
                                          <p:spTgt spid="7"/>
                                        </p:tgtEl>
                                      </p:cBhvr>
                                    </p:animEffect>
                                    <p:anim calcmode="lin" valueType="num">
                                      <p:cBhvr>
                                        <p:cTn id="54" dur="456"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55" dur="166"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56" dur="166" tmFilter="0, 0; 0.125,0.2665; 0.25,0.4; 0.375,0.465; 0.5,0.5;  0.625,0.535; 0.75,0.6; 0.875,0.7335; 1,1">
                                          <p:stCondLst>
                                            <p:cond delay="166"/>
                                          </p:stCondLst>
                                        </p:cTn>
                                        <p:tgtEl>
                                          <p:spTgt spid="7"/>
                                        </p:tgtEl>
                                        <p:attrNameLst>
                                          <p:attrName>ppt_y</p:attrName>
                                        </p:attrNameLst>
                                      </p:cBhvr>
                                      <p:tavLst>
                                        <p:tav tm="0" fmla="#ppt_y-sin(pi*$)/9">
                                          <p:val>
                                            <p:fltVal val="0"/>
                                          </p:val>
                                        </p:tav>
                                        <p:tav tm="100000">
                                          <p:val>
                                            <p:fltVal val="1"/>
                                          </p:val>
                                        </p:tav>
                                      </p:tavLst>
                                    </p:anim>
                                    <p:anim calcmode="lin" valueType="num">
                                      <p:cBhvr>
                                        <p:cTn id="57" dur="83" tmFilter="0, 0; 0.125,0.2665; 0.25,0.4; 0.375,0.465; 0.5,0.5;  0.625,0.535; 0.75,0.6; 0.875,0.7335; 1,1">
                                          <p:stCondLst>
                                            <p:cond delay="331"/>
                                          </p:stCondLst>
                                        </p:cTn>
                                        <p:tgtEl>
                                          <p:spTgt spid="7"/>
                                        </p:tgtEl>
                                        <p:attrNameLst>
                                          <p:attrName>ppt_y</p:attrName>
                                        </p:attrNameLst>
                                      </p:cBhvr>
                                      <p:tavLst>
                                        <p:tav tm="0" fmla="#ppt_y-sin(pi*$)/27">
                                          <p:val>
                                            <p:fltVal val="0"/>
                                          </p:val>
                                        </p:tav>
                                        <p:tav tm="100000">
                                          <p:val>
                                            <p:fltVal val="1"/>
                                          </p:val>
                                        </p:tav>
                                      </p:tavLst>
                                    </p:anim>
                                    <p:anim calcmode="lin" valueType="num">
                                      <p:cBhvr>
                                        <p:cTn id="58" dur="41" tmFilter="0, 0; 0.125,0.2665; 0.25,0.4; 0.375,0.465; 0.5,0.5;  0.625,0.535; 0.75,0.6; 0.875,0.7335; 1,1">
                                          <p:stCondLst>
                                            <p:cond delay="414"/>
                                          </p:stCondLst>
                                        </p:cTn>
                                        <p:tgtEl>
                                          <p:spTgt spid="7"/>
                                        </p:tgtEl>
                                        <p:attrNameLst>
                                          <p:attrName>ppt_y</p:attrName>
                                        </p:attrNameLst>
                                      </p:cBhvr>
                                      <p:tavLst>
                                        <p:tav tm="0" fmla="#ppt_y-sin(pi*$)/81">
                                          <p:val>
                                            <p:fltVal val="0"/>
                                          </p:val>
                                        </p:tav>
                                        <p:tav tm="100000">
                                          <p:val>
                                            <p:fltVal val="1"/>
                                          </p:val>
                                        </p:tav>
                                      </p:tavLst>
                                    </p:anim>
                                    <p:animScale>
                                      <p:cBhvr>
                                        <p:cTn id="59" dur="7">
                                          <p:stCondLst>
                                            <p:cond delay="162"/>
                                          </p:stCondLst>
                                        </p:cTn>
                                        <p:tgtEl>
                                          <p:spTgt spid="7"/>
                                        </p:tgtEl>
                                      </p:cBhvr>
                                      <p:to x="100000" y="60000"/>
                                    </p:animScale>
                                    <p:animScale>
                                      <p:cBhvr>
                                        <p:cTn id="60" dur="41" decel="50000">
                                          <p:stCondLst>
                                            <p:cond delay="169"/>
                                          </p:stCondLst>
                                        </p:cTn>
                                        <p:tgtEl>
                                          <p:spTgt spid="7"/>
                                        </p:tgtEl>
                                      </p:cBhvr>
                                      <p:to x="100000" y="100000"/>
                                    </p:animScale>
                                    <p:animScale>
                                      <p:cBhvr>
                                        <p:cTn id="61" dur="7">
                                          <p:stCondLst>
                                            <p:cond delay="328"/>
                                          </p:stCondLst>
                                        </p:cTn>
                                        <p:tgtEl>
                                          <p:spTgt spid="7"/>
                                        </p:tgtEl>
                                      </p:cBhvr>
                                      <p:to x="100000" y="80000"/>
                                    </p:animScale>
                                    <p:animScale>
                                      <p:cBhvr>
                                        <p:cTn id="62" dur="41" decel="50000">
                                          <p:stCondLst>
                                            <p:cond delay="335"/>
                                          </p:stCondLst>
                                        </p:cTn>
                                        <p:tgtEl>
                                          <p:spTgt spid="7"/>
                                        </p:tgtEl>
                                      </p:cBhvr>
                                      <p:to x="100000" y="100000"/>
                                    </p:animScale>
                                    <p:animScale>
                                      <p:cBhvr>
                                        <p:cTn id="63" dur="7">
                                          <p:stCondLst>
                                            <p:cond delay="410"/>
                                          </p:stCondLst>
                                        </p:cTn>
                                        <p:tgtEl>
                                          <p:spTgt spid="7"/>
                                        </p:tgtEl>
                                      </p:cBhvr>
                                      <p:to x="100000" y="90000"/>
                                    </p:animScale>
                                    <p:animScale>
                                      <p:cBhvr>
                                        <p:cTn id="64" dur="41" decel="50000">
                                          <p:stCondLst>
                                            <p:cond delay="417"/>
                                          </p:stCondLst>
                                        </p:cTn>
                                        <p:tgtEl>
                                          <p:spTgt spid="7"/>
                                        </p:tgtEl>
                                      </p:cBhvr>
                                      <p:to x="100000" y="100000"/>
                                    </p:animScale>
                                    <p:animScale>
                                      <p:cBhvr>
                                        <p:cTn id="65" dur="7">
                                          <p:stCondLst>
                                            <p:cond delay="452"/>
                                          </p:stCondLst>
                                        </p:cTn>
                                        <p:tgtEl>
                                          <p:spTgt spid="7"/>
                                        </p:tgtEl>
                                      </p:cBhvr>
                                      <p:to x="100000" y="95000"/>
                                    </p:animScale>
                                    <p:animScale>
                                      <p:cBhvr>
                                        <p:cTn id="66" dur="41" decel="50000">
                                          <p:stCondLst>
                                            <p:cond delay="459"/>
                                          </p:stCondLst>
                                        </p:cTn>
                                        <p:tgtEl>
                                          <p:spTgt spid="7"/>
                                        </p:tgtEl>
                                      </p:cBhvr>
                                      <p:to x="100000" y="100000"/>
                                    </p:animScale>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6"/>
                                        </p:tgtEl>
                                        <p:attrNameLst>
                                          <p:attrName>style.visibility</p:attrName>
                                        </p:attrNameLst>
                                      </p:cBhvr>
                                      <p:to>
                                        <p:strVal val="visible"/>
                                      </p:to>
                                    </p:set>
                                    <p:animEffect transition="in" filter="wipe(left)">
                                      <p:cBhvr>
                                        <p:cTn id="70" dur="500"/>
                                        <p:tgtEl>
                                          <p:spTgt spid="6"/>
                                        </p:tgtEl>
                                      </p:cBhvr>
                                    </p:animEffect>
                                  </p:childTnLst>
                                </p:cTn>
                              </p:par>
                            </p:childTnLst>
                          </p:cTn>
                        </p:par>
                      </p:childTnLst>
                    </p:cTn>
                  </p:par>
                  <p:par>
                    <p:cTn id="71" fill="hold">
                      <p:stCondLst>
                        <p:cond delay="indefinite"/>
                      </p:stCondLst>
                      <p:childTnLst>
                        <p:par>
                          <p:cTn id="72" fill="hold">
                            <p:stCondLst>
                              <p:cond delay="0"/>
                            </p:stCondLst>
                            <p:childTnLst>
                              <p:par>
                                <p:cTn id="73" presetID="26" presetClass="entr" presetSubtype="0" fill="hold" nodeType="clickEffect">
                                  <p:stCondLst>
                                    <p:cond delay="0"/>
                                  </p:stCondLst>
                                  <p:childTnLst>
                                    <p:set>
                                      <p:cBhvr>
                                        <p:cTn id="74" dur="1" fill="hold">
                                          <p:stCondLst>
                                            <p:cond delay="0"/>
                                          </p:stCondLst>
                                        </p:cTn>
                                        <p:tgtEl>
                                          <p:spTgt spid="11"/>
                                        </p:tgtEl>
                                        <p:attrNameLst>
                                          <p:attrName>style.visibility</p:attrName>
                                        </p:attrNameLst>
                                      </p:cBhvr>
                                      <p:to>
                                        <p:strVal val="visible"/>
                                      </p:to>
                                    </p:set>
                                    <p:animEffect transition="in" filter="wipe(down)">
                                      <p:cBhvr>
                                        <p:cTn id="75" dur="145">
                                          <p:stCondLst>
                                            <p:cond delay="0"/>
                                          </p:stCondLst>
                                        </p:cTn>
                                        <p:tgtEl>
                                          <p:spTgt spid="11"/>
                                        </p:tgtEl>
                                      </p:cBhvr>
                                    </p:animEffect>
                                    <p:anim calcmode="lin" valueType="num">
                                      <p:cBhvr>
                                        <p:cTn id="76" dur="456"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77" dur="166"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78" dur="166" tmFilter="0, 0; 0.125,0.2665; 0.25,0.4; 0.375,0.465; 0.5,0.5;  0.625,0.535; 0.75,0.6; 0.875,0.7335; 1,1">
                                          <p:stCondLst>
                                            <p:cond delay="166"/>
                                          </p:stCondLst>
                                        </p:cTn>
                                        <p:tgtEl>
                                          <p:spTgt spid="11"/>
                                        </p:tgtEl>
                                        <p:attrNameLst>
                                          <p:attrName>ppt_y</p:attrName>
                                        </p:attrNameLst>
                                      </p:cBhvr>
                                      <p:tavLst>
                                        <p:tav tm="0" fmla="#ppt_y-sin(pi*$)/9">
                                          <p:val>
                                            <p:fltVal val="0"/>
                                          </p:val>
                                        </p:tav>
                                        <p:tav tm="100000">
                                          <p:val>
                                            <p:fltVal val="1"/>
                                          </p:val>
                                        </p:tav>
                                      </p:tavLst>
                                    </p:anim>
                                    <p:anim calcmode="lin" valueType="num">
                                      <p:cBhvr>
                                        <p:cTn id="79" dur="83" tmFilter="0, 0; 0.125,0.2665; 0.25,0.4; 0.375,0.465; 0.5,0.5;  0.625,0.535; 0.75,0.6; 0.875,0.7335; 1,1">
                                          <p:stCondLst>
                                            <p:cond delay="331"/>
                                          </p:stCondLst>
                                        </p:cTn>
                                        <p:tgtEl>
                                          <p:spTgt spid="11"/>
                                        </p:tgtEl>
                                        <p:attrNameLst>
                                          <p:attrName>ppt_y</p:attrName>
                                        </p:attrNameLst>
                                      </p:cBhvr>
                                      <p:tavLst>
                                        <p:tav tm="0" fmla="#ppt_y-sin(pi*$)/27">
                                          <p:val>
                                            <p:fltVal val="0"/>
                                          </p:val>
                                        </p:tav>
                                        <p:tav tm="100000">
                                          <p:val>
                                            <p:fltVal val="1"/>
                                          </p:val>
                                        </p:tav>
                                      </p:tavLst>
                                    </p:anim>
                                    <p:anim calcmode="lin" valueType="num">
                                      <p:cBhvr>
                                        <p:cTn id="80" dur="41" tmFilter="0, 0; 0.125,0.2665; 0.25,0.4; 0.375,0.465; 0.5,0.5;  0.625,0.535; 0.75,0.6; 0.875,0.7335; 1,1">
                                          <p:stCondLst>
                                            <p:cond delay="414"/>
                                          </p:stCondLst>
                                        </p:cTn>
                                        <p:tgtEl>
                                          <p:spTgt spid="11"/>
                                        </p:tgtEl>
                                        <p:attrNameLst>
                                          <p:attrName>ppt_y</p:attrName>
                                        </p:attrNameLst>
                                      </p:cBhvr>
                                      <p:tavLst>
                                        <p:tav tm="0" fmla="#ppt_y-sin(pi*$)/81">
                                          <p:val>
                                            <p:fltVal val="0"/>
                                          </p:val>
                                        </p:tav>
                                        <p:tav tm="100000">
                                          <p:val>
                                            <p:fltVal val="1"/>
                                          </p:val>
                                        </p:tav>
                                      </p:tavLst>
                                    </p:anim>
                                    <p:animScale>
                                      <p:cBhvr>
                                        <p:cTn id="81" dur="7">
                                          <p:stCondLst>
                                            <p:cond delay="162"/>
                                          </p:stCondLst>
                                        </p:cTn>
                                        <p:tgtEl>
                                          <p:spTgt spid="11"/>
                                        </p:tgtEl>
                                      </p:cBhvr>
                                      <p:to x="100000" y="60000"/>
                                    </p:animScale>
                                    <p:animScale>
                                      <p:cBhvr>
                                        <p:cTn id="82" dur="41" decel="50000">
                                          <p:stCondLst>
                                            <p:cond delay="169"/>
                                          </p:stCondLst>
                                        </p:cTn>
                                        <p:tgtEl>
                                          <p:spTgt spid="11"/>
                                        </p:tgtEl>
                                      </p:cBhvr>
                                      <p:to x="100000" y="100000"/>
                                    </p:animScale>
                                    <p:animScale>
                                      <p:cBhvr>
                                        <p:cTn id="83" dur="7">
                                          <p:stCondLst>
                                            <p:cond delay="328"/>
                                          </p:stCondLst>
                                        </p:cTn>
                                        <p:tgtEl>
                                          <p:spTgt spid="11"/>
                                        </p:tgtEl>
                                      </p:cBhvr>
                                      <p:to x="100000" y="80000"/>
                                    </p:animScale>
                                    <p:animScale>
                                      <p:cBhvr>
                                        <p:cTn id="84" dur="41" decel="50000">
                                          <p:stCondLst>
                                            <p:cond delay="335"/>
                                          </p:stCondLst>
                                        </p:cTn>
                                        <p:tgtEl>
                                          <p:spTgt spid="11"/>
                                        </p:tgtEl>
                                      </p:cBhvr>
                                      <p:to x="100000" y="100000"/>
                                    </p:animScale>
                                    <p:animScale>
                                      <p:cBhvr>
                                        <p:cTn id="85" dur="7">
                                          <p:stCondLst>
                                            <p:cond delay="410"/>
                                          </p:stCondLst>
                                        </p:cTn>
                                        <p:tgtEl>
                                          <p:spTgt spid="11"/>
                                        </p:tgtEl>
                                      </p:cBhvr>
                                      <p:to x="100000" y="90000"/>
                                    </p:animScale>
                                    <p:animScale>
                                      <p:cBhvr>
                                        <p:cTn id="86" dur="41" decel="50000">
                                          <p:stCondLst>
                                            <p:cond delay="417"/>
                                          </p:stCondLst>
                                        </p:cTn>
                                        <p:tgtEl>
                                          <p:spTgt spid="11"/>
                                        </p:tgtEl>
                                      </p:cBhvr>
                                      <p:to x="100000" y="100000"/>
                                    </p:animScale>
                                    <p:animScale>
                                      <p:cBhvr>
                                        <p:cTn id="87" dur="7">
                                          <p:stCondLst>
                                            <p:cond delay="452"/>
                                          </p:stCondLst>
                                        </p:cTn>
                                        <p:tgtEl>
                                          <p:spTgt spid="11"/>
                                        </p:tgtEl>
                                      </p:cBhvr>
                                      <p:to x="100000" y="95000"/>
                                    </p:animScale>
                                    <p:animScale>
                                      <p:cBhvr>
                                        <p:cTn id="88" dur="41" decel="50000">
                                          <p:stCondLst>
                                            <p:cond delay="459"/>
                                          </p:stCondLst>
                                        </p:cTn>
                                        <p:tgtEl>
                                          <p:spTgt spid="11"/>
                                        </p:tgtEl>
                                      </p:cBhvr>
                                      <p:to x="100000" y="100000"/>
                                    </p:animScale>
                                  </p:childTnLst>
                                </p:cTn>
                              </p:par>
                            </p:childTnLst>
                          </p:cTn>
                        </p:par>
                        <p:par>
                          <p:cTn id="89" fill="hold">
                            <p:stCondLst>
                              <p:cond delay="500"/>
                            </p:stCondLst>
                            <p:childTnLst>
                              <p:par>
                                <p:cTn id="90" presetID="22" presetClass="entr" presetSubtype="8" fill="hold" grpId="0" nodeType="afterEffect">
                                  <p:stCondLst>
                                    <p:cond delay="0"/>
                                  </p:stCondLst>
                                  <p:childTnLst>
                                    <p:set>
                                      <p:cBhvr>
                                        <p:cTn id="91" dur="1" fill="hold">
                                          <p:stCondLst>
                                            <p:cond delay="0"/>
                                          </p:stCondLst>
                                        </p:cTn>
                                        <p:tgtEl>
                                          <p:spTgt spid="8"/>
                                        </p:tgtEl>
                                        <p:attrNameLst>
                                          <p:attrName>style.visibility</p:attrName>
                                        </p:attrNameLst>
                                      </p:cBhvr>
                                      <p:to>
                                        <p:strVal val="visible"/>
                                      </p:to>
                                    </p:set>
                                    <p:animEffect transition="in" filter="wipe(left)">
                                      <p:cBhvr>
                                        <p:cTn id="92" dur="500"/>
                                        <p:tgtEl>
                                          <p:spTgt spid="8"/>
                                        </p:tgtEl>
                                      </p:cBhvr>
                                    </p:animEffect>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nodeType="clickEffect">
                                  <p:stCondLst>
                                    <p:cond delay="0"/>
                                  </p:stCondLst>
                                  <p:childTnLst>
                                    <p:set>
                                      <p:cBhvr>
                                        <p:cTn id="96" dur="1" fill="hold">
                                          <p:stCondLst>
                                            <p:cond delay="0"/>
                                          </p:stCondLst>
                                        </p:cTn>
                                        <p:tgtEl>
                                          <p:spTgt spid="12"/>
                                        </p:tgtEl>
                                        <p:attrNameLst>
                                          <p:attrName>style.visibility</p:attrName>
                                        </p:attrNameLst>
                                      </p:cBhvr>
                                      <p:to>
                                        <p:strVal val="visible"/>
                                      </p:to>
                                    </p:set>
                                    <p:animEffect transition="in" filter="wipe(down)">
                                      <p:cBhvr>
                                        <p:cTn id="97" dur="145">
                                          <p:stCondLst>
                                            <p:cond delay="0"/>
                                          </p:stCondLst>
                                        </p:cTn>
                                        <p:tgtEl>
                                          <p:spTgt spid="12"/>
                                        </p:tgtEl>
                                      </p:cBhvr>
                                    </p:animEffect>
                                    <p:anim calcmode="lin" valueType="num">
                                      <p:cBhvr>
                                        <p:cTn id="98" dur="456"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9" dur="166"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0" dur="166" tmFilter="0, 0; 0.125,0.2665; 0.25,0.4; 0.375,0.465; 0.5,0.5;  0.625,0.535; 0.75,0.6; 0.875,0.7335; 1,1">
                                          <p:stCondLst>
                                            <p:cond delay="166"/>
                                          </p:stCondLst>
                                        </p:cTn>
                                        <p:tgtEl>
                                          <p:spTgt spid="12"/>
                                        </p:tgtEl>
                                        <p:attrNameLst>
                                          <p:attrName>ppt_y</p:attrName>
                                        </p:attrNameLst>
                                      </p:cBhvr>
                                      <p:tavLst>
                                        <p:tav tm="0" fmla="#ppt_y-sin(pi*$)/9">
                                          <p:val>
                                            <p:fltVal val="0"/>
                                          </p:val>
                                        </p:tav>
                                        <p:tav tm="100000">
                                          <p:val>
                                            <p:fltVal val="1"/>
                                          </p:val>
                                        </p:tav>
                                      </p:tavLst>
                                    </p:anim>
                                    <p:anim calcmode="lin" valueType="num">
                                      <p:cBhvr>
                                        <p:cTn id="101" dur="83" tmFilter="0, 0; 0.125,0.2665; 0.25,0.4; 0.375,0.465; 0.5,0.5;  0.625,0.535; 0.75,0.6; 0.875,0.7335; 1,1">
                                          <p:stCondLst>
                                            <p:cond delay="331"/>
                                          </p:stCondLst>
                                        </p:cTn>
                                        <p:tgtEl>
                                          <p:spTgt spid="12"/>
                                        </p:tgtEl>
                                        <p:attrNameLst>
                                          <p:attrName>ppt_y</p:attrName>
                                        </p:attrNameLst>
                                      </p:cBhvr>
                                      <p:tavLst>
                                        <p:tav tm="0" fmla="#ppt_y-sin(pi*$)/27">
                                          <p:val>
                                            <p:fltVal val="0"/>
                                          </p:val>
                                        </p:tav>
                                        <p:tav tm="100000">
                                          <p:val>
                                            <p:fltVal val="1"/>
                                          </p:val>
                                        </p:tav>
                                      </p:tavLst>
                                    </p:anim>
                                    <p:anim calcmode="lin" valueType="num">
                                      <p:cBhvr>
                                        <p:cTn id="102" dur="41" tmFilter="0, 0; 0.125,0.2665; 0.25,0.4; 0.375,0.465; 0.5,0.5;  0.625,0.535; 0.75,0.6; 0.875,0.7335; 1,1">
                                          <p:stCondLst>
                                            <p:cond delay="414"/>
                                          </p:stCondLst>
                                        </p:cTn>
                                        <p:tgtEl>
                                          <p:spTgt spid="12"/>
                                        </p:tgtEl>
                                        <p:attrNameLst>
                                          <p:attrName>ppt_y</p:attrName>
                                        </p:attrNameLst>
                                      </p:cBhvr>
                                      <p:tavLst>
                                        <p:tav tm="0" fmla="#ppt_y-sin(pi*$)/81">
                                          <p:val>
                                            <p:fltVal val="0"/>
                                          </p:val>
                                        </p:tav>
                                        <p:tav tm="100000">
                                          <p:val>
                                            <p:fltVal val="1"/>
                                          </p:val>
                                        </p:tav>
                                      </p:tavLst>
                                    </p:anim>
                                    <p:animScale>
                                      <p:cBhvr>
                                        <p:cTn id="103" dur="7">
                                          <p:stCondLst>
                                            <p:cond delay="162"/>
                                          </p:stCondLst>
                                        </p:cTn>
                                        <p:tgtEl>
                                          <p:spTgt spid="12"/>
                                        </p:tgtEl>
                                      </p:cBhvr>
                                      <p:to x="100000" y="60000"/>
                                    </p:animScale>
                                    <p:animScale>
                                      <p:cBhvr>
                                        <p:cTn id="104" dur="41" decel="50000">
                                          <p:stCondLst>
                                            <p:cond delay="169"/>
                                          </p:stCondLst>
                                        </p:cTn>
                                        <p:tgtEl>
                                          <p:spTgt spid="12"/>
                                        </p:tgtEl>
                                      </p:cBhvr>
                                      <p:to x="100000" y="100000"/>
                                    </p:animScale>
                                    <p:animScale>
                                      <p:cBhvr>
                                        <p:cTn id="105" dur="7">
                                          <p:stCondLst>
                                            <p:cond delay="328"/>
                                          </p:stCondLst>
                                        </p:cTn>
                                        <p:tgtEl>
                                          <p:spTgt spid="12"/>
                                        </p:tgtEl>
                                      </p:cBhvr>
                                      <p:to x="100000" y="80000"/>
                                    </p:animScale>
                                    <p:animScale>
                                      <p:cBhvr>
                                        <p:cTn id="106" dur="41" decel="50000">
                                          <p:stCondLst>
                                            <p:cond delay="335"/>
                                          </p:stCondLst>
                                        </p:cTn>
                                        <p:tgtEl>
                                          <p:spTgt spid="12"/>
                                        </p:tgtEl>
                                      </p:cBhvr>
                                      <p:to x="100000" y="100000"/>
                                    </p:animScale>
                                    <p:animScale>
                                      <p:cBhvr>
                                        <p:cTn id="107" dur="7">
                                          <p:stCondLst>
                                            <p:cond delay="410"/>
                                          </p:stCondLst>
                                        </p:cTn>
                                        <p:tgtEl>
                                          <p:spTgt spid="12"/>
                                        </p:tgtEl>
                                      </p:cBhvr>
                                      <p:to x="100000" y="90000"/>
                                    </p:animScale>
                                    <p:animScale>
                                      <p:cBhvr>
                                        <p:cTn id="108" dur="41" decel="50000">
                                          <p:stCondLst>
                                            <p:cond delay="417"/>
                                          </p:stCondLst>
                                        </p:cTn>
                                        <p:tgtEl>
                                          <p:spTgt spid="12"/>
                                        </p:tgtEl>
                                      </p:cBhvr>
                                      <p:to x="100000" y="100000"/>
                                    </p:animScale>
                                    <p:animScale>
                                      <p:cBhvr>
                                        <p:cTn id="109" dur="7">
                                          <p:stCondLst>
                                            <p:cond delay="452"/>
                                          </p:stCondLst>
                                        </p:cTn>
                                        <p:tgtEl>
                                          <p:spTgt spid="12"/>
                                        </p:tgtEl>
                                      </p:cBhvr>
                                      <p:to x="100000" y="95000"/>
                                    </p:animScale>
                                    <p:animScale>
                                      <p:cBhvr>
                                        <p:cTn id="110" dur="41" decel="50000">
                                          <p:stCondLst>
                                            <p:cond delay="459"/>
                                          </p:stCondLst>
                                        </p:cTn>
                                        <p:tgtEl>
                                          <p:spTgt spid="12"/>
                                        </p:tgtEl>
                                      </p:cBhvr>
                                      <p:to x="100000" y="100000"/>
                                    </p:animScale>
                                  </p:childTnLst>
                                </p:cTn>
                              </p:par>
                            </p:childTnLst>
                          </p:cTn>
                        </p:par>
                        <p:par>
                          <p:cTn id="111" fill="hold">
                            <p:stCondLst>
                              <p:cond delay="500"/>
                            </p:stCondLst>
                            <p:childTnLst>
                              <p:par>
                                <p:cTn id="112" presetID="22" presetClass="entr" presetSubtype="8" fill="hold" grpId="0" nodeType="afterEffect">
                                  <p:stCondLst>
                                    <p:cond delay="0"/>
                                  </p:stCondLst>
                                  <p:childTnLst>
                                    <p:set>
                                      <p:cBhvr>
                                        <p:cTn id="113" dur="1" fill="hold">
                                          <p:stCondLst>
                                            <p:cond delay="0"/>
                                          </p:stCondLst>
                                        </p:cTn>
                                        <p:tgtEl>
                                          <p:spTgt spid="10"/>
                                        </p:tgtEl>
                                        <p:attrNameLst>
                                          <p:attrName>style.visibility</p:attrName>
                                        </p:attrNameLst>
                                      </p:cBhvr>
                                      <p:to>
                                        <p:strVal val="visible"/>
                                      </p:to>
                                    </p:set>
                                    <p:animEffect transition="in" filter="wipe(left)">
                                      <p:cBhvr>
                                        <p:cTn id="1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0" grpId="0"/>
      <p:bldP spid="5" grpId="0"/>
      <p:bldP spid="5" grpId="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EE80D091-C20F-62E7-2622-20DF5A9D41C2}"/>
              </a:ext>
            </a:extLst>
          </p:cNvPr>
          <p:cNvSpPr txBox="1"/>
          <p:nvPr/>
        </p:nvSpPr>
        <p:spPr>
          <a:xfrm>
            <a:off x="4405637" y="69000"/>
            <a:ext cx="5271797" cy="1754326"/>
          </a:xfrm>
          <a:prstGeom prst="rect">
            <a:avLst/>
          </a:prstGeom>
          <a:noFill/>
        </p:spPr>
        <p:txBody>
          <a:bodyPr wrap="square">
            <a:spAutoFit/>
          </a:bodyPr>
          <a:lstStyle/>
          <a:p>
            <a:r>
              <a:rPr lang="es-ES" b="1" dirty="0">
                <a:solidFill>
                  <a:srgbClr val="C00000"/>
                </a:solidFill>
              </a:rPr>
              <a:t>Sed pacientes con sus imperfecciones</a:t>
            </a:r>
            <a:r>
              <a:rPr lang="es-ES" b="1" dirty="0"/>
              <a:t>, así como Dios es paciente con vosotros en vuestras imperfecciones, soportándoos, velando sobre vosotros, para que podáis dar fruto para su gloria. </a:t>
            </a:r>
            <a:r>
              <a:rPr lang="es-ES" b="1" dirty="0">
                <a:solidFill>
                  <a:srgbClr val="C00000"/>
                </a:solidFill>
              </a:rPr>
              <a:t>Animad a vuestros hijos a fin de que se esfuercen en añadir a sus logros las virtudes que les faltan</a:t>
            </a:r>
            <a:r>
              <a:rPr lang="es-ES" b="1" dirty="0"/>
              <a:t>.—Manuscrito 136, 1898.</a:t>
            </a:r>
          </a:p>
        </p:txBody>
      </p:sp>
      <p:sp>
        <p:nvSpPr>
          <p:cNvPr id="9" name="CuadroTexto 8">
            <a:extLst>
              <a:ext uri="{FF2B5EF4-FFF2-40B4-BE49-F238E27FC236}">
                <a16:creationId xmlns:a16="http://schemas.microsoft.com/office/drawing/2014/main" id="{EBE8F614-1AD1-1172-357F-00057764F724}"/>
              </a:ext>
            </a:extLst>
          </p:cNvPr>
          <p:cNvSpPr txBox="1"/>
          <p:nvPr/>
        </p:nvSpPr>
        <p:spPr>
          <a:xfrm>
            <a:off x="4405637" y="1747160"/>
            <a:ext cx="6260841" cy="646331"/>
          </a:xfrm>
          <a:prstGeom prst="rect">
            <a:avLst/>
          </a:prstGeom>
          <a:noFill/>
        </p:spPr>
        <p:txBody>
          <a:bodyPr wrap="square">
            <a:spAutoFit/>
          </a:bodyPr>
          <a:lstStyle/>
          <a:p>
            <a:r>
              <a:rPr lang="es-ES" b="1" dirty="0"/>
              <a:t>Padres y madres, sed razonables. </a:t>
            </a:r>
            <a:r>
              <a:rPr lang="es-ES" b="1" dirty="0">
                <a:solidFill>
                  <a:srgbClr val="C00000"/>
                </a:solidFill>
              </a:rPr>
              <a:t>Enseñad a vuestros hijos que deben estar subordinados a la ley</a:t>
            </a:r>
            <a:r>
              <a:rPr lang="es-ES" b="1" dirty="0"/>
              <a:t>.— Manuscrito 49, 1901.</a:t>
            </a:r>
          </a:p>
        </p:txBody>
      </p:sp>
      <p:sp>
        <p:nvSpPr>
          <p:cNvPr id="12" name="CuadroTexto 11">
            <a:extLst>
              <a:ext uri="{FF2B5EF4-FFF2-40B4-BE49-F238E27FC236}">
                <a16:creationId xmlns:a16="http://schemas.microsoft.com/office/drawing/2014/main" id="{1D876BCA-70EE-B0BD-C846-BFB4DDB577AF}"/>
              </a:ext>
            </a:extLst>
          </p:cNvPr>
          <p:cNvSpPr txBox="1"/>
          <p:nvPr/>
        </p:nvSpPr>
        <p:spPr>
          <a:xfrm>
            <a:off x="4405637" y="2317324"/>
            <a:ext cx="7479877" cy="1200329"/>
          </a:xfrm>
          <a:prstGeom prst="rect">
            <a:avLst/>
          </a:prstGeom>
          <a:noFill/>
        </p:spPr>
        <p:txBody>
          <a:bodyPr wrap="square">
            <a:spAutoFit/>
          </a:bodyPr>
          <a:lstStyle/>
          <a:p>
            <a:r>
              <a:rPr lang="es-ES" b="1" dirty="0">
                <a:solidFill>
                  <a:srgbClr val="C00000"/>
                </a:solidFill>
              </a:rPr>
              <a:t>Las facultades físicas, mentales y espirituales debieran desarrollarse de modo que formen un carácter debidamente equilibrado. Los hijos debieran ser vigilados, custodiados y disciplinados a fin de lograr esto con todo éxito</a:t>
            </a:r>
            <a:r>
              <a:rPr lang="es-ES" b="1" dirty="0"/>
              <a:t>.—Testimonies </a:t>
            </a:r>
            <a:r>
              <a:rPr lang="es-ES" b="1" dirty="0" err="1"/>
              <a:t>for</a:t>
            </a:r>
            <a:r>
              <a:rPr lang="es-ES" b="1" dirty="0"/>
              <a:t> </a:t>
            </a:r>
            <a:r>
              <a:rPr lang="es-ES" b="1" dirty="0" err="1"/>
              <a:t>the</a:t>
            </a:r>
            <a:r>
              <a:rPr lang="es-ES" b="1" dirty="0"/>
              <a:t> </a:t>
            </a:r>
            <a:r>
              <a:rPr lang="es-ES" b="1" dirty="0" err="1"/>
              <a:t>Church</a:t>
            </a:r>
            <a:r>
              <a:rPr lang="es-ES" b="1" dirty="0"/>
              <a:t> 4:197, 198.</a:t>
            </a:r>
          </a:p>
        </p:txBody>
      </p:sp>
      <p:sp>
        <p:nvSpPr>
          <p:cNvPr id="14" name="CuadroTexto 13">
            <a:extLst>
              <a:ext uri="{FF2B5EF4-FFF2-40B4-BE49-F238E27FC236}">
                <a16:creationId xmlns:a16="http://schemas.microsoft.com/office/drawing/2014/main" id="{D77CCDFC-FE7B-44F9-1960-425027DDD89D}"/>
              </a:ext>
            </a:extLst>
          </p:cNvPr>
          <p:cNvSpPr txBox="1"/>
          <p:nvPr/>
        </p:nvSpPr>
        <p:spPr>
          <a:xfrm>
            <a:off x="107374" y="3517006"/>
            <a:ext cx="7133181" cy="1477328"/>
          </a:xfrm>
          <a:prstGeom prst="rect">
            <a:avLst/>
          </a:prstGeom>
          <a:noFill/>
        </p:spPr>
        <p:txBody>
          <a:bodyPr wrap="square">
            <a:spAutoFit/>
          </a:bodyPr>
          <a:lstStyle/>
          <a:p>
            <a:r>
              <a:rPr lang="es-ES" b="1" dirty="0"/>
              <a:t>Cuán importante es pues que la mente de los padres esté libre en todo lo posible de la perplejidad y el cuidado anheloso de cosas innecesarias, para que puedan </a:t>
            </a:r>
            <a:r>
              <a:rPr lang="es-ES" b="1" dirty="0">
                <a:solidFill>
                  <a:srgbClr val="C00000"/>
                </a:solidFill>
              </a:rPr>
              <a:t>pensar y actuar con consideración tranquila, sabiduría y amor, haciendo de la salud física y moral de sus hijos el primero y más elevado objetivo</a:t>
            </a:r>
            <a:r>
              <a:rPr lang="es-ES" b="1" dirty="0"/>
              <a:t>.—</a:t>
            </a:r>
            <a:r>
              <a:rPr lang="es-ES" b="1" dirty="0" err="1"/>
              <a:t>The</a:t>
            </a:r>
            <a:r>
              <a:rPr lang="es-ES" b="1" dirty="0"/>
              <a:t> </a:t>
            </a:r>
            <a:r>
              <a:rPr lang="es-ES" b="1" dirty="0" err="1"/>
              <a:t>Health</a:t>
            </a:r>
            <a:r>
              <a:rPr lang="es-ES" b="1" dirty="0"/>
              <a:t> </a:t>
            </a:r>
            <a:r>
              <a:rPr lang="es-ES" b="1" dirty="0" err="1"/>
              <a:t>Reformer</a:t>
            </a:r>
            <a:r>
              <a:rPr lang="es-ES" b="1" dirty="0"/>
              <a:t>, diciembre de 1872.</a:t>
            </a:r>
          </a:p>
        </p:txBody>
      </p:sp>
      <p:sp>
        <p:nvSpPr>
          <p:cNvPr id="16" name="CuadroTexto 15">
            <a:extLst>
              <a:ext uri="{FF2B5EF4-FFF2-40B4-BE49-F238E27FC236}">
                <a16:creationId xmlns:a16="http://schemas.microsoft.com/office/drawing/2014/main" id="{033BFC5F-4702-0018-63D3-E2CAC975AB0F}"/>
              </a:ext>
            </a:extLst>
          </p:cNvPr>
          <p:cNvSpPr txBox="1"/>
          <p:nvPr/>
        </p:nvSpPr>
        <p:spPr>
          <a:xfrm>
            <a:off x="107376" y="4972997"/>
            <a:ext cx="7394436" cy="1754326"/>
          </a:xfrm>
          <a:prstGeom prst="rect">
            <a:avLst/>
          </a:prstGeom>
          <a:noFill/>
        </p:spPr>
        <p:txBody>
          <a:bodyPr wrap="square">
            <a:spAutoFit/>
          </a:bodyPr>
          <a:lstStyle/>
          <a:p>
            <a:r>
              <a:rPr lang="es-ES" b="1" dirty="0">
                <a:solidFill>
                  <a:srgbClr val="C00000"/>
                </a:solidFill>
              </a:rPr>
              <a:t>Quizá os complazca el intelecto brillante de vuestro hijo, pero a menos que esté dominado por un corazón santificado, obrará en dirección opuesta a Dios. Solamente la comprensión cabal de las demandas de Dios sobre nosotros nos puede dar la debida estabilidad de carácter, agudeza mental y profundidad de entendimiento esenciales para el éxito, tanto en este mundo como en el venidero</a:t>
            </a:r>
            <a:r>
              <a:rPr lang="es-ES" b="1" dirty="0"/>
              <a:t>.—</a:t>
            </a:r>
            <a:r>
              <a:rPr lang="es-ES" b="1" dirty="0" err="1"/>
              <a:t>The</a:t>
            </a:r>
            <a:r>
              <a:rPr lang="es-ES" b="1" dirty="0"/>
              <a:t> </a:t>
            </a:r>
            <a:r>
              <a:rPr lang="es-ES" b="1" dirty="0" err="1"/>
              <a:t>Review</a:t>
            </a:r>
            <a:r>
              <a:rPr lang="es-ES" b="1" dirty="0"/>
              <a:t> and Herald, 23 de abril de 1889.</a:t>
            </a:r>
          </a:p>
        </p:txBody>
      </p:sp>
      <p:pic>
        <p:nvPicPr>
          <p:cNvPr id="2" name="Imagen 1">
            <a:extLst>
              <a:ext uri="{FF2B5EF4-FFF2-40B4-BE49-F238E27FC236}">
                <a16:creationId xmlns:a16="http://schemas.microsoft.com/office/drawing/2014/main" id="{D23BCE2A-B2C9-81E4-EDAC-8C67FC74F56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638524" y="100053"/>
            <a:ext cx="2473626" cy="1567462"/>
          </a:xfrm>
          <a:prstGeom prst="rect">
            <a:avLst/>
          </a:prstGeom>
        </p:spPr>
      </p:pic>
      <p:sp>
        <p:nvSpPr>
          <p:cNvPr id="4" name="CuadroTexto 3">
            <a:extLst>
              <a:ext uri="{FF2B5EF4-FFF2-40B4-BE49-F238E27FC236}">
                <a16:creationId xmlns:a16="http://schemas.microsoft.com/office/drawing/2014/main" id="{C8D37E44-E43F-C902-7AE5-3BE615707AB2}"/>
              </a:ext>
            </a:extLst>
          </p:cNvPr>
          <p:cNvSpPr txBox="1"/>
          <p:nvPr/>
        </p:nvSpPr>
        <p:spPr>
          <a:xfrm>
            <a:off x="9837510" y="384748"/>
            <a:ext cx="1991675" cy="977191"/>
          </a:xfrm>
          <a:prstGeom prst="rect">
            <a:avLst/>
          </a:prstGeom>
          <a:noFill/>
        </p:spPr>
        <p:txBody>
          <a:bodyPr wrap="square" rtlCol="0">
            <a:spAutoFit/>
          </a:bodyPr>
          <a:lstStyle/>
          <a:p>
            <a:pPr algn="ctr">
              <a:lnSpc>
                <a:spcPct val="150000"/>
              </a:lnSpc>
            </a:pPr>
            <a:r>
              <a:rPr lang="es-ES" sz="2000" b="1" dirty="0">
                <a:ln>
                  <a:solidFill>
                    <a:srgbClr val="1D81F7"/>
                  </a:solidFill>
                </a:ln>
                <a:solidFill>
                  <a:srgbClr val="054899"/>
                </a:solidFill>
                <a:latin typeface="Tempus Sans ITC" panose="04020404030D07020202" pitchFamily="82" charset="0"/>
                <a:ea typeface="Cascadia Code" panose="020B0609020000020004" pitchFamily="49" charset="0"/>
                <a:cs typeface="Cavolini" panose="020B0502040204020203" pitchFamily="66" charset="0"/>
              </a:rPr>
              <a:t>Edificando caracteres firmes</a:t>
            </a:r>
          </a:p>
        </p:txBody>
      </p:sp>
      <p:pic>
        <p:nvPicPr>
          <p:cNvPr id="6" name="Imagen 5" descr="Niña con cepillo de dientes en la boca&#10;&#10;Descripción generada automáticamente con confianza baja">
            <a:extLst>
              <a:ext uri="{FF2B5EF4-FFF2-40B4-BE49-F238E27FC236}">
                <a16:creationId xmlns:a16="http://schemas.microsoft.com/office/drawing/2014/main" id="{D4951B9E-D2EF-5ABE-12CB-5FEC13A77309}"/>
              </a:ext>
            </a:extLst>
          </p:cNvPr>
          <p:cNvPicPr>
            <a:picLocks noChangeAspect="1"/>
          </p:cNvPicPr>
          <p:nvPr/>
        </p:nvPicPr>
        <p:blipFill rotWithShape="1">
          <a:blip r:embed="rId4">
            <a:extLst>
              <a:ext uri="{28A0092B-C50C-407E-A947-70E740481C1C}">
                <a14:useLocalDpi xmlns:a14="http://schemas.microsoft.com/office/drawing/2010/main" val="0"/>
              </a:ext>
            </a:extLst>
          </a:blip>
          <a:srcRect l="7337" r="7337"/>
          <a:stretch/>
        </p:blipFill>
        <p:spPr>
          <a:xfrm>
            <a:off x="216722" y="230503"/>
            <a:ext cx="4079693" cy="3185646"/>
          </a:xfrm>
          <a:prstGeom prst="rect">
            <a:avLst/>
          </a:prstGeom>
          <a:ln w="28575" cap="sq">
            <a:solidFill>
              <a:srgbClr val="1D81F7"/>
            </a:solidFill>
            <a:miter lim="800000"/>
          </a:ln>
          <a:effectLst>
            <a:outerShdw blurRad="57150" dist="50800" dir="2700000" algn="tl" rotWithShape="0">
              <a:srgbClr val="000000">
                <a:alpha val="40000"/>
              </a:srgbClr>
            </a:outerShdw>
          </a:effectLst>
        </p:spPr>
      </p:pic>
      <p:pic>
        <p:nvPicPr>
          <p:cNvPr id="8" name="Imagen 7" descr="Un grupo de jóvenes posando para fotografía&#10;&#10;Descripción generada automáticamente con confianza media">
            <a:extLst>
              <a:ext uri="{FF2B5EF4-FFF2-40B4-BE49-F238E27FC236}">
                <a16:creationId xmlns:a16="http://schemas.microsoft.com/office/drawing/2014/main" id="{8E55969B-4449-3312-AD15-2A002AE97E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30557" y="3340473"/>
            <a:ext cx="2524837" cy="3327017"/>
          </a:xfrm>
          <a:prstGeom prst="rect">
            <a:avLst/>
          </a:prstGeom>
          <a:ln w="28575" cap="sq">
            <a:solidFill>
              <a:srgbClr val="1D81F7"/>
            </a:solidFill>
            <a:miter lim="800000"/>
          </a:ln>
          <a:effectLst>
            <a:outerShdw blurRad="57150" dist="50800" dir="2700000" algn="tl" rotWithShape="0">
              <a:srgbClr val="000000">
                <a:alpha val="40000"/>
              </a:srgbClr>
            </a:outerShdw>
          </a:effectLst>
        </p:spPr>
      </p:pic>
      <p:pic>
        <p:nvPicPr>
          <p:cNvPr id="2050" name="Picture 2">
            <a:extLst>
              <a:ext uri="{FF2B5EF4-FFF2-40B4-BE49-F238E27FC236}">
                <a16:creationId xmlns:a16="http://schemas.microsoft.com/office/drawing/2014/main" id="{05564D20-434E-2E96-8D3B-D4ABE2AB123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6271" r="26655"/>
          <a:stretch/>
        </p:blipFill>
        <p:spPr bwMode="auto">
          <a:xfrm>
            <a:off x="7378163" y="3541783"/>
            <a:ext cx="2073154" cy="3125707"/>
          </a:xfrm>
          <a:prstGeom prst="rect">
            <a:avLst/>
          </a:prstGeom>
          <a:ln w="28575" cap="sq">
            <a:solidFill>
              <a:srgbClr val="1D81F7"/>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1930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fmla="#ppt_w*sin(2.5*pi*$)">
                                          <p:val>
                                            <p:fltVal val="0"/>
                                          </p:val>
                                        </p:tav>
                                        <p:tav tm="100000">
                                          <p:val>
                                            <p:fltVal val="1"/>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9"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fmla="#ppt_w*sin(2.5*pi*$)">
                                          <p:val>
                                            <p:fltVal val="0"/>
                                          </p:val>
                                        </p:tav>
                                        <p:tav tm="100000">
                                          <p:val>
                                            <p:fltVal val="1"/>
                                          </p:val>
                                        </p:tav>
                                      </p:tavLst>
                                    </p:anim>
                                    <p:anim calcmode="lin" valueType="num">
                                      <p:cBhvr>
                                        <p:cTn id="18" dur="500" fill="hold"/>
                                        <p:tgtEl>
                                          <p:spTgt spid="8"/>
                                        </p:tgtEl>
                                        <p:attrNameLst>
                                          <p:attrName>ppt_h</p:attrName>
                                        </p:attrNameLst>
                                      </p:cBhvr>
                                      <p:tavLst>
                                        <p:tav tm="0">
                                          <p:val>
                                            <p:strVal val="#ppt_h"/>
                                          </p:val>
                                        </p:tav>
                                        <p:tav tm="100000">
                                          <p:val>
                                            <p:strVal val="#ppt_h"/>
                                          </p:val>
                                        </p:tav>
                                      </p:tavLst>
                                    </p:anim>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9" presetClass="entr" presetSubtype="10" fill="hold" nodeType="clickEffect">
                                  <p:stCondLst>
                                    <p:cond delay="0"/>
                                  </p:stCondLst>
                                  <p:childTnLst>
                                    <p:set>
                                      <p:cBhvr>
                                        <p:cTn id="26" dur="1" fill="hold">
                                          <p:stCondLst>
                                            <p:cond delay="0"/>
                                          </p:stCondLst>
                                        </p:cTn>
                                        <p:tgtEl>
                                          <p:spTgt spid="2050"/>
                                        </p:tgtEl>
                                        <p:attrNameLst>
                                          <p:attrName>style.visibility</p:attrName>
                                        </p:attrNameLst>
                                      </p:cBhvr>
                                      <p:to>
                                        <p:strVal val="visible"/>
                                      </p:to>
                                    </p:set>
                                    <p:anim calcmode="lin" valueType="num">
                                      <p:cBhvr>
                                        <p:cTn id="27" dur="500" fill="hold"/>
                                        <p:tgtEl>
                                          <p:spTgt spid="2050"/>
                                        </p:tgtEl>
                                        <p:attrNameLst>
                                          <p:attrName>ppt_w</p:attrName>
                                        </p:attrNameLst>
                                      </p:cBhvr>
                                      <p:tavLst>
                                        <p:tav tm="0" fmla="#ppt_w*sin(2.5*pi*$)">
                                          <p:val>
                                            <p:fltVal val="0"/>
                                          </p:val>
                                        </p:tav>
                                        <p:tav tm="100000">
                                          <p:val>
                                            <p:fltVal val="1"/>
                                          </p:val>
                                        </p:tav>
                                      </p:tavLst>
                                    </p:anim>
                                    <p:anim calcmode="lin" valueType="num">
                                      <p:cBhvr>
                                        <p:cTn id="28" dur="500" fill="hold"/>
                                        <p:tgtEl>
                                          <p:spTgt spid="2050"/>
                                        </p:tgtEl>
                                        <p:attrNameLst>
                                          <p:attrName>ppt_h</p:attrName>
                                        </p:attrNameLst>
                                      </p:cBhvr>
                                      <p:tavLst>
                                        <p:tav tm="0">
                                          <p:val>
                                            <p:strVal val="#ppt_h"/>
                                          </p:val>
                                        </p:tav>
                                        <p:tav tm="100000">
                                          <p:val>
                                            <p:strVal val="#ppt_h"/>
                                          </p:val>
                                        </p:tav>
                                      </p:tavLst>
                                    </p:anim>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2" grpId="0"/>
      <p:bldP spid="14"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C4295B0A-C7C5-C7D1-3968-81AC256024FE}"/>
              </a:ext>
            </a:extLst>
          </p:cNvPr>
          <p:cNvSpPr txBox="1"/>
          <p:nvPr/>
        </p:nvSpPr>
        <p:spPr>
          <a:xfrm>
            <a:off x="161925" y="53756"/>
            <a:ext cx="6815057" cy="923330"/>
          </a:xfrm>
          <a:prstGeom prst="rect">
            <a:avLst/>
          </a:prstGeom>
          <a:noFill/>
        </p:spPr>
        <p:txBody>
          <a:bodyPr wrap="square">
            <a:spAutoFit/>
          </a:bodyPr>
          <a:lstStyle/>
          <a:p>
            <a:r>
              <a:rPr lang="es-ES" b="1" dirty="0">
                <a:solidFill>
                  <a:srgbClr val="C00000"/>
                </a:solidFill>
              </a:rPr>
              <a:t>Las lecciones que aprende el niño en los </a:t>
            </a:r>
            <a:r>
              <a:rPr lang="es-ES" b="1" dirty="0">
                <a:effectLst>
                  <a:glow rad="101600">
                    <a:srgbClr val="FF0000">
                      <a:alpha val="40000"/>
                    </a:srgbClr>
                  </a:glow>
                </a:effectLst>
              </a:rPr>
              <a:t>primeros siete años </a:t>
            </a:r>
            <a:r>
              <a:rPr lang="es-ES" b="1" dirty="0">
                <a:solidFill>
                  <a:srgbClr val="C00000"/>
                </a:solidFill>
              </a:rPr>
              <a:t>de vida tienen más que ver con la formación de su carácter que todo lo que aprende en los años futuros</a:t>
            </a:r>
            <a:r>
              <a:rPr lang="es-ES" b="1" dirty="0"/>
              <a:t>.—Manuscrito 2, 1903.</a:t>
            </a:r>
          </a:p>
        </p:txBody>
      </p:sp>
      <p:sp>
        <p:nvSpPr>
          <p:cNvPr id="7" name="CuadroTexto 6">
            <a:extLst>
              <a:ext uri="{FF2B5EF4-FFF2-40B4-BE49-F238E27FC236}">
                <a16:creationId xmlns:a16="http://schemas.microsoft.com/office/drawing/2014/main" id="{4CA0F6AD-7A47-C75B-7BE1-C28394EE211B}"/>
              </a:ext>
            </a:extLst>
          </p:cNvPr>
          <p:cNvSpPr txBox="1"/>
          <p:nvPr/>
        </p:nvSpPr>
        <p:spPr>
          <a:xfrm>
            <a:off x="161925" y="921100"/>
            <a:ext cx="6661714" cy="3693319"/>
          </a:xfrm>
          <a:prstGeom prst="rect">
            <a:avLst/>
          </a:prstGeom>
          <a:noFill/>
        </p:spPr>
        <p:txBody>
          <a:bodyPr wrap="square">
            <a:spAutoFit/>
          </a:bodyPr>
          <a:lstStyle/>
          <a:p>
            <a:r>
              <a:rPr lang="es-ES" b="1" dirty="0">
                <a:solidFill>
                  <a:srgbClr val="C00000"/>
                </a:solidFill>
              </a:rPr>
              <a:t>Madres, estad seguras de que disciplináis debidamente a vuestros hijos durante los primeros tres años de su vida. No les permitáis que formen sus deseos y apetencias. La madre debe ser la mente para su hijo.</a:t>
            </a:r>
          </a:p>
          <a:p>
            <a:r>
              <a:rPr lang="es-ES" b="1" dirty="0">
                <a:effectLst>
                  <a:glow rad="139700">
                    <a:srgbClr val="FF0000">
                      <a:alpha val="40000"/>
                    </a:srgbClr>
                  </a:glow>
                </a:effectLst>
              </a:rPr>
              <a:t>Los primeros tres años son el tiempo cuando se dobla la diminuta rama. </a:t>
            </a:r>
            <a:r>
              <a:rPr lang="es-ES" b="1" dirty="0">
                <a:solidFill>
                  <a:srgbClr val="C00000"/>
                </a:solidFill>
              </a:rPr>
              <a:t>Las madres debieran entender la importancia que existe en ese período. Entonces es cuando se establece el fundamento.</a:t>
            </a:r>
            <a:br>
              <a:rPr lang="es-ES" b="1" dirty="0">
                <a:solidFill>
                  <a:srgbClr val="C00000"/>
                </a:solidFill>
              </a:rPr>
            </a:br>
            <a:r>
              <a:rPr lang="es-ES" b="1" dirty="0"/>
              <a:t>Si esas primeras lecciones han sido defectuosas, como sucede a menudo, por amor a Cristo, por amor al bien futuro y eterno de vuestros hijos, procurad reparar el daño que habéis hecho. Si habéis esperado hasta que vuestros hijos tuvieron tres años para comenzar a enseñarles dominio propio y obediencia, procurad hacerlo ahora, aunque será mucho más duro.—Manuscrito 64, 1899.</a:t>
            </a:r>
          </a:p>
        </p:txBody>
      </p:sp>
      <p:sp>
        <p:nvSpPr>
          <p:cNvPr id="9" name="CuadroTexto 8">
            <a:extLst>
              <a:ext uri="{FF2B5EF4-FFF2-40B4-BE49-F238E27FC236}">
                <a16:creationId xmlns:a16="http://schemas.microsoft.com/office/drawing/2014/main" id="{EC1885F2-9732-1764-88BB-1E6AF8C8C76F}"/>
              </a:ext>
            </a:extLst>
          </p:cNvPr>
          <p:cNvSpPr txBox="1"/>
          <p:nvPr/>
        </p:nvSpPr>
        <p:spPr>
          <a:xfrm>
            <a:off x="3435690" y="4504829"/>
            <a:ext cx="3387950" cy="2308324"/>
          </a:xfrm>
          <a:prstGeom prst="rect">
            <a:avLst/>
          </a:prstGeom>
          <a:noFill/>
        </p:spPr>
        <p:txBody>
          <a:bodyPr wrap="square">
            <a:spAutoFit/>
          </a:bodyPr>
          <a:lstStyle/>
          <a:p>
            <a:r>
              <a:rPr lang="es-ES" b="1" dirty="0"/>
              <a:t>En los primeros años de la vida, los hijos no sólo debieran obtener conocimiento de los libros, sino que</a:t>
            </a:r>
            <a:r>
              <a:rPr lang="es-ES" b="1" dirty="0">
                <a:solidFill>
                  <a:srgbClr val="C00000"/>
                </a:solidFill>
              </a:rPr>
              <a:t> debieran aprender las artes esenciales de la vida práctica</a:t>
            </a:r>
            <a:r>
              <a:rPr lang="es-ES" b="1" dirty="0"/>
              <a:t>; esto último no debiera impedir lo primero.—Manuscrito 43, 1900.</a:t>
            </a:r>
          </a:p>
        </p:txBody>
      </p:sp>
      <p:pic>
        <p:nvPicPr>
          <p:cNvPr id="6" name="Imagen 5">
            <a:extLst>
              <a:ext uri="{FF2B5EF4-FFF2-40B4-BE49-F238E27FC236}">
                <a16:creationId xmlns:a16="http://schemas.microsoft.com/office/drawing/2014/main" id="{540C4B81-066A-018F-462F-0586D300423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772114" y="100054"/>
            <a:ext cx="2272478" cy="1346191"/>
          </a:xfrm>
          <a:prstGeom prst="rect">
            <a:avLst/>
          </a:prstGeom>
        </p:spPr>
      </p:pic>
      <p:sp>
        <p:nvSpPr>
          <p:cNvPr id="8" name="CuadroTexto 7">
            <a:extLst>
              <a:ext uri="{FF2B5EF4-FFF2-40B4-BE49-F238E27FC236}">
                <a16:creationId xmlns:a16="http://schemas.microsoft.com/office/drawing/2014/main" id="{7E2FFFDC-C9A6-21CE-A4AE-ACD90F10A43D}"/>
              </a:ext>
            </a:extLst>
          </p:cNvPr>
          <p:cNvSpPr txBox="1"/>
          <p:nvPr/>
        </p:nvSpPr>
        <p:spPr>
          <a:xfrm>
            <a:off x="9925456" y="459437"/>
            <a:ext cx="1853829" cy="707886"/>
          </a:xfrm>
          <a:prstGeom prst="rect">
            <a:avLst/>
          </a:prstGeom>
          <a:noFill/>
        </p:spPr>
        <p:txBody>
          <a:bodyPr wrap="square" rtlCol="0">
            <a:spAutoFit/>
          </a:bodyPr>
          <a:lstStyle/>
          <a:p>
            <a:pPr algn="ctr"/>
            <a:r>
              <a:rPr lang="es-ES" sz="2000" b="1" dirty="0">
                <a:ln>
                  <a:solidFill>
                    <a:srgbClr val="5507BD"/>
                  </a:solidFill>
                </a:ln>
                <a:solidFill>
                  <a:srgbClr val="5507BD"/>
                </a:solidFill>
                <a:latin typeface="Tempus Sans ITC" panose="04020404030D07020202" pitchFamily="82" charset="0"/>
                <a:ea typeface="Cascadia Code" panose="020B0609020000020004" pitchFamily="49" charset="0"/>
                <a:cs typeface="Cavolini" panose="020B0502040204020203" pitchFamily="66" charset="0"/>
              </a:rPr>
              <a:t>Ventajas de los primeros años</a:t>
            </a:r>
          </a:p>
        </p:txBody>
      </p:sp>
      <p:pic>
        <p:nvPicPr>
          <p:cNvPr id="2" name="Imagen 1">
            <a:extLst>
              <a:ext uri="{FF2B5EF4-FFF2-40B4-BE49-F238E27FC236}">
                <a16:creationId xmlns:a16="http://schemas.microsoft.com/office/drawing/2014/main" id="{A91CA84F-9899-6B7F-C739-E8602BEB2AA3}"/>
              </a:ext>
            </a:extLst>
          </p:cNvPr>
          <p:cNvPicPr>
            <a:picLocks noChangeAspect="1"/>
          </p:cNvPicPr>
          <p:nvPr/>
        </p:nvPicPr>
        <p:blipFill>
          <a:blip r:embed="rId4"/>
          <a:stretch>
            <a:fillRect/>
          </a:stretch>
        </p:blipFill>
        <p:spPr>
          <a:xfrm>
            <a:off x="6823640" y="2368446"/>
            <a:ext cx="5206435" cy="4389500"/>
          </a:xfrm>
          <a:prstGeom prst="rect">
            <a:avLst/>
          </a:prstGeom>
          <a:solidFill>
            <a:srgbClr val="FFFFFF">
              <a:shade val="85000"/>
            </a:srgbClr>
          </a:solidFill>
          <a:ln w="19050" cap="rnd">
            <a:solidFill>
              <a:srgbClr val="791DF7"/>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Imagen 2">
            <a:extLst>
              <a:ext uri="{FF2B5EF4-FFF2-40B4-BE49-F238E27FC236}">
                <a16:creationId xmlns:a16="http://schemas.microsoft.com/office/drawing/2014/main" id="{D6E42668-0095-2042-5D6F-5F2B3BFE319F}"/>
              </a:ext>
            </a:extLst>
          </p:cNvPr>
          <p:cNvPicPr>
            <a:picLocks noChangeAspect="1"/>
          </p:cNvPicPr>
          <p:nvPr/>
        </p:nvPicPr>
        <p:blipFill>
          <a:blip r:embed="rId5"/>
          <a:stretch>
            <a:fillRect/>
          </a:stretch>
        </p:blipFill>
        <p:spPr>
          <a:xfrm>
            <a:off x="234043" y="4642411"/>
            <a:ext cx="3071456" cy="2047637"/>
          </a:xfrm>
          <a:prstGeom prst="rect">
            <a:avLst/>
          </a:prstGeom>
          <a:solidFill>
            <a:srgbClr val="FFFFFF">
              <a:shade val="85000"/>
            </a:srgbClr>
          </a:solidFill>
          <a:ln w="19050" cap="rnd">
            <a:solidFill>
              <a:srgbClr val="791DF7"/>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Imagen 3">
            <a:extLst>
              <a:ext uri="{FF2B5EF4-FFF2-40B4-BE49-F238E27FC236}">
                <a16:creationId xmlns:a16="http://schemas.microsoft.com/office/drawing/2014/main" id="{6829A6A4-3752-48EC-64E6-8495C05BE6D1}"/>
              </a:ext>
            </a:extLst>
          </p:cNvPr>
          <p:cNvPicPr>
            <a:picLocks noChangeAspect="1"/>
          </p:cNvPicPr>
          <p:nvPr/>
        </p:nvPicPr>
        <p:blipFill>
          <a:blip r:embed="rId6"/>
          <a:stretch>
            <a:fillRect/>
          </a:stretch>
        </p:blipFill>
        <p:spPr>
          <a:xfrm>
            <a:off x="6985996" y="170854"/>
            <a:ext cx="2623760" cy="923330"/>
          </a:xfrm>
          <a:prstGeom prst="rect">
            <a:avLst/>
          </a:prstGeom>
          <a:solidFill>
            <a:srgbClr val="FFFFFF">
              <a:shade val="85000"/>
            </a:srgbClr>
          </a:solidFill>
          <a:ln w="19050" cap="rnd">
            <a:solidFill>
              <a:srgbClr val="791DF7"/>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1" name="Imagen 10" descr="Un grupo de jóvenes posando para una foto&#10;&#10;Descripción generada automáticamente">
            <a:extLst>
              <a:ext uri="{FF2B5EF4-FFF2-40B4-BE49-F238E27FC236}">
                <a16:creationId xmlns:a16="http://schemas.microsoft.com/office/drawing/2014/main" id="{19F02FC6-2B55-F5F0-C4D9-86C8AD420FE6}"/>
              </a:ext>
            </a:extLst>
          </p:cNvPr>
          <p:cNvPicPr>
            <a:picLocks noChangeAspect="1"/>
          </p:cNvPicPr>
          <p:nvPr/>
        </p:nvPicPr>
        <p:blipFill rotWithShape="1">
          <a:blip r:embed="rId7">
            <a:extLst>
              <a:ext uri="{28A0092B-C50C-407E-A947-70E740481C1C}">
                <a14:useLocalDpi xmlns:a14="http://schemas.microsoft.com/office/drawing/2010/main" val="0"/>
              </a:ext>
            </a:extLst>
          </a:blip>
          <a:srcRect t="13854"/>
          <a:stretch/>
        </p:blipFill>
        <p:spPr>
          <a:xfrm>
            <a:off x="6985997" y="1094184"/>
            <a:ext cx="2623759" cy="1137899"/>
          </a:xfrm>
          <a:prstGeom prst="rect">
            <a:avLst/>
          </a:prstGeom>
          <a:solidFill>
            <a:srgbClr val="FFFFFF">
              <a:shade val="85000"/>
            </a:srgbClr>
          </a:solidFill>
          <a:ln w="19050" cap="rnd">
            <a:solidFill>
              <a:srgbClr val="791DF7"/>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72758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80">
                                          <p:stCondLst>
                                            <p:cond delay="0"/>
                                          </p:stCondLst>
                                        </p:cTn>
                                        <p:tgtEl>
                                          <p:spTgt spid="8"/>
                                        </p:tgtEl>
                                      </p:cBhvr>
                                    </p:animEffect>
                                    <p:anim calcmode="lin" valueType="num">
                                      <p:cBhvr>
                                        <p:cTn id="2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9" dur="26">
                                          <p:stCondLst>
                                            <p:cond delay="650"/>
                                          </p:stCondLst>
                                        </p:cTn>
                                        <p:tgtEl>
                                          <p:spTgt spid="8"/>
                                        </p:tgtEl>
                                      </p:cBhvr>
                                      <p:to x="100000" y="60000"/>
                                    </p:animScale>
                                    <p:animScale>
                                      <p:cBhvr>
                                        <p:cTn id="30" dur="166" decel="50000">
                                          <p:stCondLst>
                                            <p:cond delay="676"/>
                                          </p:stCondLst>
                                        </p:cTn>
                                        <p:tgtEl>
                                          <p:spTgt spid="8"/>
                                        </p:tgtEl>
                                      </p:cBhvr>
                                      <p:to x="100000" y="100000"/>
                                    </p:animScale>
                                    <p:animScale>
                                      <p:cBhvr>
                                        <p:cTn id="31" dur="26">
                                          <p:stCondLst>
                                            <p:cond delay="1312"/>
                                          </p:stCondLst>
                                        </p:cTn>
                                        <p:tgtEl>
                                          <p:spTgt spid="8"/>
                                        </p:tgtEl>
                                      </p:cBhvr>
                                      <p:to x="100000" y="80000"/>
                                    </p:animScale>
                                    <p:animScale>
                                      <p:cBhvr>
                                        <p:cTn id="32" dur="166" decel="50000">
                                          <p:stCondLst>
                                            <p:cond delay="1338"/>
                                          </p:stCondLst>
                                        </p:cTn>
                                        <p:tgtEl>
                                          <p:spTgt spid="8"/>
                                        </p:tgtEl>
                                      </p:cBhvr>
                                      <p:to x="100000" y="100000"/>
                                    </p:animScale>
                                    <p:animScale>
                                      <p:cBhvr>
                                        <p:cTn id="33" dur="26">
                                          <p:stCondLst>
                                            <p:cond delay="1642"/>
                                          </p:stCondLst>
                                        </p:cTn>
                                        <p:tgtEl>
                                          <p:spTgt spid="8"/>
                                        </p:tgtEl>
                                      </p:cBhvr>
                                      <p:to x="100000" y="90000"/>
                                    </p:animScale>
                                    <p:animScale>
                                      <p:cBhvr>
                                        <p:cTn id="34" dur="166" decel="50000">
                                          <p:stCondLst>
                                            <p:cond delay="1668"/>
                                          </p:stCondLst>
                                        </p:cTn>
                                        <p:tgtEl>
                                          <p:spTgt spid="8"/>
                                        </p:tgtEl>
                                      </p:cBhvr>
                                      <p:to x="100000" y="100000"/>
                                    </p:animScale>
                                    <p:animScale>
                                      <p:cBhvr>
                                        <p:cTn id="35" dur="26">
                                          <p:stCondLst>
                                            <p:cond delay="1808"/>
                                          </p:stCondLst>
                                        </p:cTn>
                                        <p:tgtEl>
                                          <p:spTgt spid="8"/>
                                        </p:tgtEl>
                                      </p:cBhvr>
                                      <p:to x="100000" y="95000"/>
                                    </p:animScale>
                                    <p:animScale>
                                      <p:cBhvr>
                                        <p:cTn id="36" dur="166" decel="50000">
                                          <p:stCondLst>
                                            <p:cond delay="1834"/>
                                          </p:stCondLst>
                                        </p:cTn>
                                        <p:tgtEl>
                                          <p:spTgt spid="8"/>
                                        </p:tgtEl>
                                      </p:cBhvr>
                                      <p:to x="100000" y="100000"/>
                                    </p:animScale>
                                  </p:childTnLst>
                                </p:cTn>
                              </p:par>
                            </p:childTnLst>
                          </p:cTn>
                        </p:par>
                        <p:par>
                          <p:cTn id="37" fill="hold">
                            <p:stCondLst>
                              <p:cond delay="2000"/>
                            </p:stCondLst>
                            <p:childTnLst>
                              <p:par>
                                <p:cTn id="38" presetID="32" presetClass="emph" presetSubtype="0" fill="hold" grpId="1" nodeType="afterEffect">
                                  <p:stCondLst>
                                    <p:cond delay="0"/>
                                  </p:stCondLst>
                                  <p:childTnLst>
                                    <p:animRot by="120000">
                                      <p:cBhvr>
                                        <p:cTn id="39" dur="100" fill="hold">
                                          <p:stCondLst>
                                            <p:cond delay="0"/>
                                          </p:stCondLst>
                                        </p:cTn>
                                        <p:tgtEl>
                                          <p:spTgt spid="8"/>
                                        </p:tgtEl>
                                        <p:attrNameLst>
                                          <p:attrName>r</p:attrName>
                                        </p:attrNameLst>
                                      </p:cBhvr>
                                    </p:animRot>
                                    <p:animRot by="-240000">
                                      <p:cBhvr>
                                        <p:cTn id="40" dur="200" fill="hold">
                                          <p:stCondLst>
                                            <p:cond delay="200"/>
                                          </p:stCondLst>
                                        </p:cTn>
                                        <p:tgtEl>
                                          <p:spTgt spid="8"/>
                                        </p:tgtEl>
                                        <p:attrNameLst>
                                          <p:attrName>r</p:attrName>
                                        </p:attrNameLst>
                                      </p:cBhvr>
                                    </p:animRot>
                                    <p:animRot by="240000">
                                      <p:cBhvr>
                                        <p:cTn id="41" dur="200" fill="hold">
                                          <p:stCondLst>
                                            <p:cond delay="400"/>
                                          </p:stCondLst>
                                        </p:cTn>
                                        <p:tgtEl>
                                          <p:spTgt spid="8"/>
                                        </p:tgtEl>
                                        <p:attrNameLst>
                                          <p:attrName>r</p:attrName>
                                        </p:attrNameLst>
                                      </p:cBhvr>
                                    </p:animRot>
                                    <p:animRot by="-240000">
                                      <p:cBhvr>
                                        <p:cTn id="42" dur="200" fill="hold">
                                          <p:stCondLst>
                                            <p:cond delay="600"/>
                                          </p:stCondLst>
                                        </p:cTn>
                                        <p:tgtEl>
                                          <p:spTgt spid="8"/>
                                        </p:tgtEl>
                                        <p:attrNameLst>
                                          <p:attrName>r</p:attrName>
                                        </p:attrNameLst>
                                      </p:cBhvr>
                                    </p:animRot>
                                    <p:animRot by="120000">
                                      <p:cBhvr>
                                        <p:cTn id="43" dur="200" fill="hold">
                                          <p:stCondLst>
                                            <p:cond delay="800"/>
                                          </p:stCondLst>
                                        </p:cTn>
                                        <p:tgtEl>
                                          <p:spTgt spid="8"/>
                                        </p:tgtEl>
                                        <p:attrNameLst>
                                          <p:attrName>r</p:attrName>
                                        </p:attrNameLst>
                                      </p:cBhvr>
                                    </p:animRo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wipe(left)">
                                      <p:cBhvr>
                                        <p:cTn id="48" dur="500"/>
                                        <p:tgtEl>
                                          <p:spTgt spid="4"/>
                                        </p:tgtEl>
                                      </p:cBhvr>
                                    </p:animEffect>
                                  </p:childTnLst>
                                </p:cTn>
                              </p:par>
                            </p:childTnLst>
                          </p:cTn>
                        </p:par>
                        <p:par>
                          <p:cTn id="49" fill="hold">
                            <p:stCondLst>
                              <p:cond delay="500"/>
                            </p:stCondLst>
                            <p:childTnLst>
                              <p:par>
                                <p:cTn id="50" presetID="22" presetClass="entr" presetSubtype="8" fill="hold"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left)">
                                      <p:cBhvr>
                                        <p:cTn id="52" dur="500"/>
                                        <p:tgtEl>
                                          <p:spTgt spid="11"/>
                                        </p:tgtEl>
                                      </p:cBhvr>
                                    </p:animEffect>
                                  </p:childTnLst>
                                </p:cTn>
                              </p:par>
                            </p:childTnLst>
                          </p:cTn>
                        </p:par>
                        <p:par>
                          <p:cTn id="53" fill="hold">
                            <p:stCondLst>
                              <p:cond delay="1000"/>
                            </p:stCondLst>
                            <p:childTnLst>
                              <p:par>
                                <p:cTn id="54" presetID="22" presetClass="entr" presetSubtype="8" fill="hold" grpId="0" nodeType="afterEffect">
                                  <p:stCondLst>
                                    <p:cond delay="0"/>
                                  </p:stCondLst>
                                  <p:childTnLst>
                                    <p:set>
                                      <p:cBhvr>
                                        <p:cTn id="55" dur="1" fill="hold">
                                          <p:stCondLst>
                                            <p:cond delay="0"/>
                                          </p:stCondLst>
                                        </p:cTn>
                                        <p:tgtEl>
                                          <p:spTgt spid="5">
                                            <p:txEl>
                                              <p:pRg st="0" end="0"/>
                                            </p:txEl>
                                          </p:spTgt>
                                        </p:tgtEl>
                                        <p:attrNameLst>
                                          <p:attrName>style.visibility</p:attrName>
                                        </p:attrNameLst>
                                      </p:cBhvr>
                                      <p:to>
                                        <p:strVal val="visible"/>
                                      </p:to>
                                    </p:set>
                                    <p:animEffect transition="in" filter="wipe(left)">
                                      <p:cBhvr>
                                        <p:cTn id="56" dur="500"/>
                                        <p:tgtEl>
                                          <p:spTgt spid="5">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2"/>
                                        </p:tgtEl>
                                        <p:attrNameLst>
                                          <p:attrName>style.visibility</p:attrName>
                                        </p:attrNameLst>
                                      </p:cBhvr>
                                      <p:to>
                                        <p:strVal val="visible"/>
                                      </p:to>
                                    </p:set>
                                    <p:anim calcmode="lin" valueType="num">
                                      <p:cBhvr>
                                        <p:cTn id="61" dur="500" fill="hold"/>
                                        <p:tgtEl>
                                          <p:spTgt spid="2"/>
                                        </p:tgtEl>
                                        <p:attrNameLst>
                                          <p:attrName>ppt_w</p:attrName>
                                        </p:attrNameLst>
                                      </p:cBhvr>
                                      <p:tavLst>
                                        <p:tav tm="0">
                                          <p:val>
                                            <p:fltVal val="0"/>
                                          </p:val>
                                        </p:tav>
                                        <p:tav tm="100000">
                                          <p:val>
                                            <p:strVal val="#ppt_w"/>
                                          </p:val>
                                        </p:tav>
                                      </p:tavLst>
                                    </p:anim>
                                    <p:anim calcmode="lin" valueType="num">
                                      <p:cBhvr>
                                        <p:cTn id="62" dur="500" fill="hold"/>
                                        <p:tgtEl>
                                          <p:spTgt spid="2"/>
                                        </p:tgtEl>
                                        <p:attrNameLst>
                                          <p:attrName>ppt_h</p:attrName>
                                        </p:attrNameLst>
                                      </p:cBhvr>
                                      <p:tavLst>
                                        <p:tav tm="0">
                                          <p:val>
                                            <p:fltVal val="0"/>
                                          </p:val>
                                        </p:tav>
                                        <p:tav tm="100000">
                                          <p:val>
                                            <p:strVal val="#ppt_h"/>
                                          </p:val>
                                        </p:tav>
                                      </p:tavLst>
                                    </p:anim>
                                    <p:animEffect transition="in" filter="fade">
                                      <p:cBhvr>
                                        <p:cTn id="63" dur="500"/>
                                        <p:tgtEl>
                                          <p:spTgt spid="2"/>
                                        </p:tgtEl>
                                      </p:cBhvr>
                                    </p:animEffect>
                                  </p:childTnLst>
                                </p:cTn>
                              </p:par>
                            </p:childTnLst>
                          </p:cTn>
                        </p:par>
                        <p:par>
                          <p:cTn id="64" fill="hold">
                            <p:stCondLst>
                              <p:cond delay="500"/>
                            </p:stCondLst>
                            <p:childTnLst>
                              <p:par>
                                <p:cTn id="65" presetID="22" presetClass="entr" presetSubtype="8" fill="hold" grpId="0" nodeType="afterEffect">
                                  <p:stCondLst>
                                    <p:cond delay="0"/>
                                  </p:stCondLst>
                                  <p:childTnLst>
                                    <p:set>
                                      <p:cBhvr>
                                        <p:cTn id="66" dur="1" fill="hold">
                                          <p:stCondLst>
                                            <p:cond delay="0"/>
                                          </p:stCondLst>
                                        </p:cTn>
                                        <p:tgtEl>
                                          <p:spTgt spid="7">
                                            <p:txEl>
                                              <p:pRg st="0" end="0"/>
                                            </p:txEl>
                                          </p:spTgt>
                                        </p:tgtEl>
                                        <p:attrNameLst>
                                          <p:attrName>style.visibility</p:attrName>
                                        </p:attrNameLst>
                                      </p:cBhvr>
                                      <p:to>
                                        <p:strVal val="visible"/>
                                      </p:to>
                                    </p:set>
                                    <p:animEffect transition="in" filter="wipe(left)">
                                      <p:cBhvr>
                                        <p:cTn id="67" dur="500"/>
                                        <p:tgtEl>
                                          <p:spTgt spid="7">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7">
                                            <p:txEl>
                                              <p:pRg st="1" end="1"/>
                                            </p:txEl>
                                          </p:spTgt>
                                        </p:tgtEl>
                                        <p:attrNameLst>
                                          <p:attrName>style.visibility</p:attrName>
                                        </p:attrNameLst>
                                      </p:cBhvr>
                                      <p:to>
                                        <p:strVal val="visible"/>
                                      </p:to>
                                    </p:set>
                                    <p:animEffect transition="in" filter="wipe(left)">
                                      <p:cBhvr>
                                        <p:cTn id="72" dur="500"/>
                                        <p:tgtEl>
                                          <p:spTgt spid="7">
                                            <p:txEl>
                                              <p:pRg st="1" end="1"/>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nodeType="clickEffect">
                                  <p:stCondLst>
                                    <p:cond delay="0"/>
                                  </p:stCondLst>
                                  <p:childTnLst>
                                    <p:set>
                                      <p:cBhvr>
                                        <p:cTn id="76" dur="1" fill="hold">
                                          <p:stCondLst>
                                            <p:cond delay="0"/>
                                          </p:stCondLst>
                                        </p:cTn>
                                        <p:tgtEl>
                                          <p:spTgt spid="3"/>
                                        </p:tgtEl>
                                        <p:attrNameLst>
                                          <p:attrName>style.visibility</p:attrName>
                                        </p:attrNameLst>
                                      </p:cBhvr>
                                      <p:to>
                                        <p:strVal val="visible"/>
                                      </p:to>
                                    </p:set>
                                    <p:anim calcmode="lin" valueType="num">
                                      <p:cBhvr>
                                        <p:cTn id="77" dur="500" fill="hold"/>
                                        <p:tgtEl>
                                          <p:spTgt spid="3"/>
                                        </p:tgtEl>
                                        <p:attrNameLst>
                                          <p:attrName>ppt_w</p:attrName>
                                        </p:attrNameLst>
                                      </p:cBhvr>
                                      <p:tavLst>
                                        <p:tav tm="0">
                                          <p:val>
                                            <p:fltVal val="0"/>
                                          </p:val>
                                        </p:tav>
                                        <p:tav tm="100000">
                                          <p:val>
                                            <p:strVal val="#ppt_w"/>
                                          </p:val>
                                        </p:tav>
                                      </p:tavLst>
                                    </p:anim>
                                    <p:anim calcmode="lin" valueType="num">
                                      <p:cBhvr>
                                        <p:cTn id="78" dur="500" fill="hold"/>
                                        <p:tgtEl>
                                          <p:spTgt spid="3"/>
                                        </p:tgtEl>
                                        <p:attrNameLst>
                                          <p:attrName>ppt_h</p:attrName>
                                        </p:attrNameLst>
                                      </p:cBhvr>
                                      <p:tavLst>
                                        <p:tav tm="0">
                                          <p:val>
                                            <p:fltVal val="0"/>
                                          </p:val>
                                        </p:tav>
                                        <p:tav tm="100000">
                                          <p:val>
                                            <p:strVal val="#ppt_h"/>
                                          </p:val>
                                        </p:tav>
                                      </p:tavLst>
                                    </p:anim>
                                    <p:animEffect transition="in" filter="fade">
                                      <p:cBhvr>
                                        <p:cTn id="79" dur="500"/>
                                        <p:tgtEl>
                                          <p:spTgt spid="3"/>
                                        </p:tgtEl>
                                      </p:cBhvr>
                                    </p:animEffect>
                                  </p:childTnLst>
                                </p:cTn>
                              </p:par>
                            </p:childTnLst>
                          </p:cTn>
                        </p:par>
                        <p:par>
                          <p:cTn id="80" fill="hold">
                            <p:stCondLst>
                              <p:cond delay="500"/>
                            </p:stCondLst>
                            <p:childTnLst>
                              <p:par>
                                <p:cTn id="81" presetID="22" presetClass="entr" presetSubtype="8" fill="hold" grpId="0" nodeType="afterEffect">
                                  <p:stCondLst>
                                    <p:cond delay="0"/>
                                  </p:stCondLst>
                                  <p:childTnLst>
                                    <p:set>
                                      <p:cBhvr>
                                        <p:cTn id="82" dur="1" fill="hold">
                                          <p:stCondLst>
                                            <p:cond delay="0"/>
                                          </p:stCondLst>
                                        </p:cTn>
                                        <p:tgtEl>
                                          <p:spTgt spid="9">
                                            <p:txEl>
                                              <p:pRg st="0" end="0"/>
                                            </p:txEl>
                                          </p:spTgt>
                                        </p:tgtEl>
                                        <p:attrNameLst>
                                          <p:attrName>style.visibility</p:attrName>
                                        </p:attrNameLst>
                                      </p:cBhvr>
                                      <p:to>
                                        <p:strVal val="visible"/>
                                      </p:to>
                                    </p:set>
                                    <p:animEffect transition="in" filter="wipe(left)">
                                      <p:cBhvr>
                                        <p:cTn id="83"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uiExpand="1" build="p"/>
      <p:bldP spid="9" grpId="0" build="p"/>
      <p:bldP spid="8" grpId="0"/>
      <p:bldP spid="8" grpId="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1B06FB11-C8EE-52C8-A27A-EAB5286EA349}"/>
              </a:ext>
            </a:extLst>
          </p:cNvPr>
          <p:cNvSpPr txBox="1"/>
          <p:nvPr/>
        </p:nvSpPr>
        <p:spPr>
          <a:xfrm>
            <a:off x="2345616" y="0"/>
            <a:ext cx="7354465" cy="1200329"/>
          </a:xfrm>
          <a:prstGeom prst="rect">
            <a:avLst/>
          </a:prstGeom>
          <a:noFill/>
        </p:spPr>
        <p:txBody>
          <a:bodyPr wrap="square">
            <a:spAutoFit/>
          </a:bodyPr>
          <a:lstStyle/>
          <a:p>
            <a:r>
              <a:rPr lang="es-ES" b="1" dirty="0"/>
              <a:t>Algunos instructores desacertados inspiraron en </a:t>
            </a:r>
            <a:r>
              <a:rPr lang="es-ES" b="1" dirty="0">
                <a:solidFill>
                  <a:srgbClr val="C00000"/>
                </a:solidFill>
              </a:rPr>
              <a:t>Napoleón</a:t>
            </a:r>
            <a:r>
              <a:rPr lang="es-ES" b="1" dirty="0"/>
              <a:t> el amor a la conquista formando ejércitos simulados de los cuáles él era el comandante.</a:t>
            </a:r>
          </a:p>
          <a:p>
            <a:r>
              <a:rPr lang="es-ES" b="1" dirty="0"/>
              <a:t>Así se estableció el fundamento de su carrera de lucha y efusión de sangre.</a:t>
            </a:r>
            <a:r>
              <a:rPr lang="en-US" b="1" dirty="0"/>
              <a:t> —The Signs of the Times, 11 de </a:t>
            </a:r>
            <a:r>
              <a:rPr lang="en-US" b="1" dirty="0" err="1"/>
              <a:t>octubre</a:t>
            </a:r>
            <a:r>
              <a:rPr lang="en-US" b="1" dirty="0"/>
              <a:t> de 1910.</a:t>
            </a:r>
            <a:endParaRPr lang="es-ES" b="1" dirty="0"/>
          </a:p>
        </p:txBody>
      </p:sp>
      <p:sp>
        <p:nvSpPr>
          <p:cNvPr id="11" name="CuadroTexto 10">
            <a:extLst>
              <a:ext uri="{FF2B5EF4-FFF2-40B4-BE49-F238E27FC236}">
                <a16:creationId xmlns:a16="http://schemas.microsoft.com/office/drawing/2014/main" id="{AE7BA3AC-15B2-19FE-C876-04BE476E8332}"/>
              </a:ext>
            </a:extLst>
          </p:cNvPr>
          <p:cNvSpPr txBox="1"/>
          <p:nvPr/>
        </p:nvSpPr>
        <p:spPr>
          <a:xfrm>
            <a:off x="2345616" y="1146039"/>
            <a:ext cx="7746351" cy="1477328"/>
          </a:xfrm>
          <a:prstGeom prst="rect">
            <a:avLst/>
          </a:prstGeom>
          <a:noFill/>
        </p:spPr>
        <p:txBody>
          <a:bodyPr wrap="square">
            <a:spAutoFit/>
          </a:bodyPr>
          <a:lstStyle/>
          <a:p>
            <a:r>
              <a:rPr lang="es-ES" b="1" dirty="0"/>
              <a:t>Cuando </a:t>
            </a:r>
            <a:r>
              <a:rPr lang="es-ES" b="1" dirty="0">
                <a:solidFill>
                  <a:srgbClr val="C00000"/>
                </a:solidFill>
              </a:rPr>
              <a:t>Voltaire</a:t>
            </a:r>
            <a:r>
              <a:rPr lang="es-ES" b="1" dirty="0"/>
              <a:t> tenía cinco años de edad, aprendió de memoria un poema de incredulidad, y su perniciosa influencia nunca se disipó de su mente. Llegó a ser uno de los más efectivos agentes de Satanás para apartar a los hombres de Dios. Millares se levantarán en el juicio y culparán al incrédulo Voltaire por la ruina de su alma.—</a:t>
            </a:r>
            <a:r>
              <a:rPr lang="es-ES" b="1" dirty="0" err="1"/>
              <a:t>The</a:t>
            </a:r>
            <a:r>
              <a:rPr lang="es-ES" b="1" dirty="0"/>
              <a:t> </a:t>
            </a:r>
            <a:r>
              <a:rPr lang="es-ES" b="1" dirty="0" err="1"/>
              <a:t>Signs</a:t>
            </a:r>
            <a:r>
              <a:rPr lang="es-ES" b="1" dirty="0"/>
              <a:t> </a:t>
            </a:r>
            <a:r>
              <a:rPr lang="es-ES" b="1" dirty="0" err="1"/>
              <a:t>of</a:t>
            </a:r>
            <a:r>
              <a:rPr lang="es-ES" b="1" dirty="0"/>
              <a:t> </a:t>
            </a:r>
            <a:r>
              <a:rPr lang="es-ES" b="1" dirty="0" err="1"/>
              <a:t>the</a:t>
            </a:r>
            <a:r>
              <a:rPr lang="es-ES" b="1" dirty="0"/>
              <a:t> Times, 11 de octubre de 1910.</a:t>
            </a:r>
          </a:p>
        </p:txBody>
      </p:sp>
      <p:sp>
        <p:nvSpPr>
          <p:cNvPr id="13" name="CuadroTexto 12">
            <a:extLst>
              <a:ext uri="{FF2B5EF4-FFF2-40B4-BE49-F238E27FC236}">
                <a16:creationId xmlns:a16="http://schemas.microsoft.com/office/drawing/2014/main" id="{3D60027B-EEEA-C8DB-6252-6407F8A37692}"/>
              </a:ext>
            </a:extLst>
          </p:cNvPr>
          <p:cNvSpPr txBox="1"/>
          <p:nvPr/>
        </p:nvSpPr>
        <p:spPr>
          <a:xfrm>
            <a:off x="2345615" y="2586043"/>
            <a:ext cx="7775696" cy="2308324"/>
          </a:xfrm>
          <a:prstGeom prst="rect">
            <a:avLst/>
          </a:prstGeom>
          <a:noFill/>
        </p:spPr>
        <p:txBody>
          <a:bodyPr wrap="square">
            <a:spAutoFit/>
          </a:bodyPr>
          <a:lstStyle/>
          <a:p>
            <a:r>
              <a:rPr lang="es-ES" b="1" dirty="0"/>
              <a:t>Durante los tres primeros años de la vida del profeta </a:t>
            </a:r>
            <a:r>
              <a:rPr lang="es-ES" b="1" dirty="0">
                <a:solidFill>
                  <a:srgbClr val="C00000"/>
                </a:solidFill>
              </a:rPr>
              <a:t>Samuel</a:t>
            </a:r>
            <a:r>
              <a:rPr lang="es-ES" b="1" dirty="0"/>
              <a:t>, su madre le enseñó cuidadosamente a distinguir entre el bien y el mal. Usando cada objeto familiar que lo rodeaba, procuró dirigir sus pensamientos hacia el Creador. En cumplimiento de su voto de entregar su hijo al Señor, con gran abnegación lo colocó bajo el cuidado de Elí, el sumo sacerdote, para ser preparado para el servicio en la casa de Dios... Su primera educación lo indujo a mantener su integridad cristiana. ¡Qué recompensa recibió Ana! ¡Y qué estímulo a la fidelidad es su ejemplo!—</a:t>
            </a:r>
            <a:r>
              <a:rPr lang="es-ES" b="1" dirty="0" err="1"/>
              <a:t>The</a:t>
            </a:r>
            <a:r>
              <a:rPr lang="es-ES" b="1" dirty="0"/>
              <a:t> </a:t>
            </a:r>
            <a:r>
              <a:rPr lang="es-ES" b="1" dirty="0" err="1"/>
              <a:t>Review</a:t>
            </a:r>
            <a:r>
              <a:rPr lang="es-ES" b="1" dirty="0"/>
              <a:t> and Herald, 8 de septiembre de 1904.</a:t>
            </a:r>
          </a:p>
        </p:txBody>
      </p:sp>
      <p:sp>
        <p:nvSpPr>
          <p:cNvPr id="15" name="CuadroTexto 14">
            <a:extLst>
              <a:ext uri="{FF2B5EF4-FFF2-40B4-BE49-F238E27FC236}">
                <a16:creationId xmlns:a16="http://schemas.microsoft.com/office/drawing/2014/main" id="{49A84E05-670B-7A14-DF72-038D11E328D1}"/>
              </a:ext>
            </a:extLst>
          </p:cNvPr>
          <p:cNvSpPr txBox="1"/>
          <p:nvPr/>
        </p:nvSpPr>
        <p:spPr>
          <a:xfrm>
            <a:off x="147408" y="4806482"/>
            <a:ext cx="9927401" cy="2031325"/>
          </a:xfrm>
          <a:prstGeom prst="rect">
            <a:avLst/>
          </a:prstGeom>
          <a:noFill/>
        </p:spPr>
        <p:txBody>
          <a:bodyPr wrap="square">
            <a:spAutoFit/>
          </a:bodyPr>
          <a:lstStyle/>
          <a:p>
            <a:r>
              <a:rPr lang="es-ES" b="1" dirty="0"/>
              <a:t>Las lecciones que dio Jacob a </a:t>
            </a:r>
            <a:r>
              <a:rPr lang="es-ES" b="1" dirty="0">
                <a:solidFill>
                  <a:srgbClr val="C00000"/>
                </a:solidFill>
              </a:rPr>
              <a:t>José</a:t>
            </a:r>
            <a:r>
              <a:rPr lang="es-ES" b="1" dirty="0"/>
              <a:t>, en su juventud, al expresar su firme confianza en Dios y relatarle vez tras vez las preciosas evidencias de la amante bondad de Dios e incesante cuidado, fueron precisamente las lecciones que necesitó en su destierro entre un pueblo idólatra. Usó prácticamente esas lecciones en tiempo de prueba. Estando en la más difícil prueba, acudió a su Padre celestial en quien había aprendido a confiar. Si los preceptos y ejemplo del padre de José hubieran sido de un carácter opuesto, la pluma de la inspiración nunca hubiera trazado en las páginas de la historia sagrada el relato de integridad y virtud que reluce en el carácter de José. ”—Good </a:t>
            </a:r>
            <a:r>
              <a:rPr lang="es-ES" b="1" dirty="0" err="1"/>
              <a:t>Health</a:t>
            </a:r>
            <a:r>
              <a:rPr lang="es-ES" b="1" dirty="0"/>
              <a:t>, enero de 1880.</a:t>
            </a:r>
          </a:p>
        </p:txBody>
      </p:sp>
      <p:pic>
        <p:nvPicPr>
          <p:cNvPr id="2" name="Imagen 1">
            <a:extLst>
              <a:ext uri="{FF2B5EF4-FFF2-40B4-BE49-F238E27FC236}">
                <a16:creationId xmlns:a16="http://schemas.microsoft.com/office/drawing/2014/main" id="{28543BC0-F685-0C5E-42A5-3175D941D6D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772114" y="100054"/>
            <a:ext cx="2272478" cy="1346191"/>
          </a:xfrm>
          <a:prstGeom prst="rect">
            <a:avLst/>
          </a:prstGeom>
        </p:spPr>
      </p:pic>
      <p:sp>
        <p:nvSpPr>
          <p:cNvPr id="5" name="CuadroTexto 4">
            <a:extLst>
              <a:ext uri="{FF2B5EF4-FFF2-40B4-BE49-F238E27FC236}">
                <a16:creationId xmlns:a16="http://schemas.microsoft.com/office/drawing/2014/main" id="{CDA887DD-8935-0853-4D5E-7B89F4195B40}"/>
              </a:ext>
            </a:extLst>
          </p:cNvPr>
          <p:cNvSpPr txBox="1"/>
          <p:nvPr/>
        </p:nvSpPr>
        <p:spPr>
          <a:xfrm>
            <a:off x="9925456" y="459437"/>
            <a:ext cx="1853829" cy="707886"/>
          </a:xfrm>
          <a:prstGeom prst="rect">
            <a:avLst/>
          </a:prstGeom>
          <a:noFill/>
        </p:spPr>
        <p:txBody>
          <a:bodyPr wrap="square" rtlCol="0">
            <a:spAutoFit/>
          </a:bodyPr>
          <a:lstStyle/>
          <a:p>
            <a:pPr algn="ctr"/>
            <a:r>
              <a:rPr lang="es-ES" sz="2000" b="1" dirty="0">
                <a:ln>
                  <a:solidFill>
                    <a:srgbClr val="5507BD"/>
                  </a:solidFill>
                </a:ln>
                <a:solidFill>
                  <a:srgbClr val="5507BD"/>
                </a:solidFill>
                <a:latin typeface="Tempus Sans ITC" panose="04020404030D07020202" pitchFamily="82" charset="0"/>
                <a:ea typeface="Cascadia Code" panose="020B0609020000020004" pitchFamily="49" charset="0"/>
                <a:cs typeface="Cavolini" panose="020B0502040204020203" pitchFamily="66" charset="0"/>
              </a:rPr>
              <a:t>Ventajas de los primeros años</a:t>
            </a:r>
          </a:p>
        </p:txBody>
      </p:sp>
      <p:pic>
        <p:nvPicPr>
          <p:cNvPr id="6" name="Imagen 5">
            <a:extLst>
              <a:ext uri="{FF2B5EF4-FFF2-40B4-BE49-F238E27FC236}">
                <a16:creationId xmlns:a16="http://schemas.microsoft.com/office/drawing/2014/main" id="{9358FC10-03A4-DFC0-C2C2-5E75C69D638D}"/>
              </a:ext>
            </a:extLst>
          </p:cNvPr>
          <p:cNvPicPr>
            <a:picLocks noChangeAspect="1"/>
          </p:cNvPicPr>
          <p:nvPr/>
        </p:nvPicPr>
        <p:blipFill>
          <a:blip r:embed="rId4"/>
          <a:stretch>
            <a:fillRect/>
          </a:stretch>
        </p:blipFill>
        <p:spPr>
          <a:xfrm>
            <a:off x="10091967" y="1505501"/>
            <a:ext cx="1952625" cy="2343150"/>
          </a:xfrm>
          <a:prstGeom prst="rect">
            <a:avLst/>
          </a:prstGeom>
          <a:solidFill>
            <a:srgbClr val="FFFFFF">
              <a:shade val="85000"/>
            </a:srgbClr>
          </a:solidFill>
          <a:ln w="28575" cap="sq">
            <a:solidFill>
              <a:srgbClr val="791DF7"/>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4" name="Picture 2" descr="Napoleón Bonaparte. Biografía">
            <a:extLst>
              <a:ext uri="{FF2B5EF4-FFF2-40B4-BE49-F238E27FC236}">
                <a16:creationId xmlns:a16="http://schemas.microsoft.com/office/drawing/2014/main" id="{5184990A-21DA-8AC4-2429-D87FEB52B5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522" y="197943"/>
            <a:ext cx="2064000" cy="1540061"/>
          </a:xfrm>
          <a:prstGeom prst="rect">
            <a:avLst/>
          </a:prstGeom>
          <a:solidFill>
            <a:srgbClr val="FFFFFF">
              <a:shade val="85000"/>
            </a:srgbClr>
          </a:solidFill>
          <a:ln w="28575" cap="sq">
            <a:solidFill>
              <a:srgbClr val="791DF7"/>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6" name="Picture 4" descr="Ana una mujer atribulada que nunca perdió la FE | VIVE EN PLENITUD">
            <a:extLst>
              <a:ext uri="{FF2B5EF4-FFF2-40B4-BE49-F238E27FC236}">
                <a16:creationId xmlns:a16="http://schemas.microsoft.com/office/drawing/2014/main" id="{F732DE5A-4E1D-1EF0-9703-C2DA98DF1EB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554" r="3554"/>
          <a:stretch/>
        </p:blipFill>
        <p:spPr bwMode="auto">
          <a:xfrm>
            <a:off x="209583" y="1878040"/>
            <a:ext cx="2106688" cy="2788406"/>
          </a:xfrm>
          <a:prstGeom prst="rect">
            <a:avLst/>
          </a:prstGeom>
          <a:solidFill>
            <a:srgbClr val="FFFFFF">
              <a:shade val="85000"/>
            </a:srgbClr>
          </a:solidFill>
          <a:ln w="28575" cap="sq">
            <a:solidFill>
              <a:srgbClr val="791DF7"/>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n 7" descr="Imagen que contiene grupo, foto, viejo, cama&#10;&#10;Descripción generada automáticamente">
            <a:extLst>
              <a:ext uri="{FF2B5EF4-FFF2-40B4-BE49-F238E27FC236}">
                <a16:creationId xmlns:a16="http://schemas.microsoft.com/office/drawing/2014/main" id="{A690AC40-F023-534B-41D4-1C30689EAC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91967" y="3971784"/>
            <a:ext cx="1952625" cy="2716589"/>
          </a:xfrm>
          <a:prstGeom prst="rect">
            <a:avLst/>
          </a:prstGeom>
          <a:solidFill>
            <a:srgbClr val="FFFFFF">
              <a:shade val="85000"/>
            </a:srgbClr>
          </a:solidFill>
          <a:ln w="28575" cap="sq">
            <a:solidFill>
              <a:srgbClr val="791DF7"/>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45080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5"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5" dur="1000" fill="hold"/>
                                        <p:tgtEl>
                                          <p:spTgt spid="6"/>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6"/>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5" presetClass="entr" presetSubtype="0" fill="hold" nodeType="clickEffect">
                                  <p:stCondLst>
                                    <p:cond delay="0"/>
                                  </p:stCondLst>
                                  <p:childTnLst>
                                    <p:set>
                                      <p:cBhvr>
                                        <p:cTn id="36" dur="1" fill="hold">
                                          <p:stCondLst>
                                            <p:cond delay="0"/>
                                          </p:stCondLst>
                                        </p:cTn>
                                        <p:tgtEl>
                                          <p:spTgt spid="3076"/>
                                        </p:tgtEl>
                                        <p:attrNameLst>
                                          <p:attrName>style.visibility</p:attrName>
                                        </p:attrNameLst>
                                      </p:cBhvr>
                                      <p:to>
                                        <p:strVal val="visible"/>
                                      </p:to>
                                    </p:set>
                                    <p:anim calcmode="lin" valueType="num">
                                      <p:cBhvr>
                                        <p:cTn id="37" dur="500" decel="50000" fill="hold">
                                          <p:stCondLst>
                                            <p:cond delay="0"/>
                                          </p:stCondLst>
                                        </p:cTn>
                                        <p:tgtEl>
                                          <p:spTgt spid="3076"/>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3076"/>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3076"/>
                                        </p:tgtEl>
                                        <p:attrNameLst>
                                          <p:attrName>ppt_w</p:attrName>
                                        </p:attrNameLst>
                                      </p:cBhvr>
                                      <p:tavLst>
                                        <p:tav tm="0">
                                          <p:val>
                                            <p:strVal val="#ppt_w*.05"/>
                                          </p:val>
                                        </p:tav>
                                        <p:tav tm="100000">
                                          <p:val>
                                            <p:strVal val="#ppt_w"/>
                                          </p:val>
                                        </p:tav>
                                      </p:tavLst>
                                    </p:anim>
                                    <p:anim calcmode="lin" valueType="num">
                                      <p:cBhvr>
                                        <p:cTn id="40" dur="1000" fill="hold"/>
                                        <p:tgtEl>
                                          <p:spTgt spid="3076"/>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3076"/>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3076"/>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3076"/>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3076"/>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left)">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25" presetClass="entr" presetSubtype="0" fill="hold" nodeType="clickEffect">
                                  <p:stCondLst>
                                    <p:cond delay="0"/>
                                  </p:stCondLst>
                                  <p:childTnLst>
                                    <p:set>
                                      <p:cBhvr>
                                        <p:cTn id="51" dur="1" fill="hold">
                                          <p:stCondLst>
                                            <p:cond delay="0"/>
                                          </p:stCondLst>
                                        </p:cTn>
                                        <p:tgtEl>
                                          <p:spTgt spid="8"/>
                                        </p:tgtEl>
                                        <p:attrNameLst>
                                          <p:attrName>style.visibility</p:attrName>
                                        </p:attrNameLst>
                                      </p:cBhvr>
                                      <p:to>
                                        <p:strVal val="visible"/>
                                      </p:to>
                                    </p:set>
                                    <p:anim calcmode="lin" valueType="num">
                                      <p:cBhvr>
                                        <p:cTn id="52"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53"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54"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55" dur="1000" fill="hold"/>
                                        <p:tgtEl>
                                          <p:spTgt spid="8"/>
                                        </p:tgtEl>
                                        <p:attrNameLst>
                                          <p:attrName>ppt_h</p:attrName>
                                        </p:attrNameLst>
                                      </p:cBhvr>
                                      <p:tavLst>
                                        <p:tav tm="0">
                                          <p:val>
                                            <p:strVal val="#ppt_h"/>
                                          </p:val>
                                        </p:tav>
                                        <p:tav tm="100000">
                                          <p:val>
                                            <p:strVal val="#ppt_h"/>
                                          </p:val>
                                        </p:tav>
                                      </p:tavLst>
                                    </p:anim>
                                    <p:anim calcmode="lin" valueType="num">
                                      <p:cBhvr>
                                        <p:cTn id="56"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57"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58"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59" dur="1000" decel="50000">
                                          <p:stCondLst>
                                            <p:cond delay="0"/>
                                          </p:stCondLst>
                                        </p:cTn>
                                        <p:tgtEl>
                                          <p:spTgt spid="8"/>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wipe(left)">
                                      <p:cBhvr>
                                        <p:cTn id="6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3"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5EBEF2C-4906-B404-210A-D1C8207332B3}"/>
              </a:ext>
            </a:extLst>
          </p:cNvPr>
          <p:cNvSpPr txBox="1"/>
          <p:nvPr/>
        </p:nvSpPr>
        <p:spPr>
          <a:xfrm>
            <a:off x="4476275" y="214840"/>
            <a:ext cx="5364496" cy="2031325"/>
          </a:xfrm>
          <a:prstGeom prst="rect">
            <a:avLst/>
          </a:prstGeom>
          <a:noFill/>
        </p:spPr>
        <p:txBody>
          <a:bodyPr wrap="square">
            <a:spAutoFit/>
          </a:bodyPr>
          <a:lstStyle/>
          <a:p>
            <a:r>
              <a:rPr lang="es-ES" b="1" dirty="0"/>
              <a:t>En gran medida, el carácter se forma en los primeros años de la vida. </a:t>
            </a:r>
            <a:r>
              <a:rPr lang="es-ES" b="1" dirty="0">
                <a:solidFill>
                  <a:srgbClr val="C00000"/>
                </a:solidFill>
              </a:rPr>
              <a:t>Los hábitos que entonces se establecen tienen más influencia que cualquier don natural para que los hombres se conviertan en gigantes o enanos intelectualmente, pues por el mal uso de los hábitos, los mejores talentos pueden torcerse y debilitarse.</a:t>
            </a:r>
            <a:r>
              <a:rPr lang="es-ES" b="1" dirty="0"/>
              <a:t> </a:t>
            </a:r>
          </a:p>
        </p:txBody>
      </p:sp>
      <p:sp>
        <p:nvSpPr>
          <p:cNvPr id="7" name="CuadroTexto 6">
            <a:extLst>
              <a:ext uri="{FF2B5EF4-FFF2-40B4-BE49-F238E27FC236}">
                <a16:creationId xmlns:a16="http://schemas.microsoft.com/office/drawing/2014/main" id="{7F7AFEE6-8DFE-9499-F709-BF49C44C932D}"/>
              </a:ext>
            </a:extLst>
          </p:cNvPr>
          <p:cNvSpPr txBox="1"/>
          <p:nvPr/>
        </p:nvSpPr>
        <p:spPr>
          <a:xfrm>
            <a:off x="252972" y="3420312"/>
            <a:ext cx="8041942" cy="1477328"/>
          </a:xfrm>
          <a:prstGeom prst="rect">
            <a:avLst/>
          </a:prstGeom>
          <a:noFill/>
        </p:spPr>
        <p:txBody>
          <a:bodyPr wrap="square">
            <a:spAutoFit/>
          </a:bodyPr>
          <a:lstStyle/>
          <a:p>
            <a:r>
              <a:rPr lang="es-ES" b="1" dirty="0">
                <a:solidFill>
                  <a:srgbClr val="C00000"/>
                </a:solidFill>
              </a:rPr>
              <a:t>Los hábitos de sobriedad, dominio propio, economía, celosa aplicación, de conversaciones sanas y sensatas, de paciencia y verdadera cortesía; no se ganan sin una diligente y celosa vigilancia del yo. Se requerirán esfuerzos perseverantes, si se quiere que alguna vez se perfeccionen las gracias cristianas en nuestra vida</a:t>
            </a:r>
            <a:r>
              <a:rPr lang="es-ES" b="1" dirty="0"/>
              <a:t>.—Testimonies </a:t>
            </a:r>
            <a:r>
              <a:rPr lang="es-ES" b="1" dirty="0" err="1"/>
              <a:t>for</a:t>
            </a:r>
            <a:r>
              <a:rPr lang="es-ES" b="1" dirty="0"/>
              <a:t> </a:t>
            </a:r>
            <a:r>
              <a:rPr lang="es-ES" b="1" dirty="0" err="1"/>
              <a:t>the</a:t>
            </a:r>
            <a:r>
              <a:rPr lang="es-ES" b="1" dirty="0"/>
              <a:t> </a:t>
            </a:r>
            <a:r>
              <a:rPr lang="es-ES" b="1" dirty="0" err="1"/>
              <a:t>Church</a:t>
            </a:r>
            <a:r>
              <a:rPr lang="es-ES" b="1" dirty="0"/>
              <a:t> 4:452</a:t>
            </a:r>
          </a:p>
        </p:txBody>
      </p:sp>
      <p:sp>
        <p:nvSpPr>
          <p:cNvPr id="9" name="CuadroTexto 8">
            <a:extLst>
              <a:ext uri="{FF2B5EF4-FFF2-40B4-BE49-F238E27FC236}">
                <a16:creationId xmlns:a16="http://schemas.microsoft.com/office/drawing/2014/main" id="{8AF6CB05-20FE-CAC8-96D3-14C3179AFB4F}"/>
              </a:ext>
            </a:extLst>
          </p:cNvPr>
          <p:cNvSpPr txBox="1"/>
          <p:nvPr/>
        </p:nvSpPr>
        <p:spPr>
          <a:xfrm>
            <a:off x="3396343" y="5003620"/>
            <a:ext cx="8795657" cy="1754326"/>
          </a:xfrm>
          <a:prstGeom prst="rect">
            <a:avLst/>
          </a:prstGeom>
          <a:noFill/>
        </p:spPr>
        <p:txBody>
          <a:bodyPr wrap="square">
            <a:spAutoFit/>
          </a:bodyPr>
          <a:lstStyle/>
          <a:p>
            <a:r>
              <a:rPr lang="es-ES" b="1" dirty="0"/>
              <a:t>Las vidas de los que desarrollan hábitos correctos y son fieles en la realización de cada deber, serán como luces brillantes que esparcen resplandecientes rayos sobre el sendero de otros; pero si se consiente que haya hábitos de infidelidad, </a:t>
            </a:r>
            <a:r>
              <a:rPr lang="es-ES" b="1" dirty="0">
                <a:solidFill>
                  <a:srgbClr val="C00000"/>
                </a:solidFill>
              </a:rPr>
              <a:t>si se permite que se fortalezcan hábitos de relajamiento, indolencia y descuido, una nube más oscura que la medianoche se posará sobre las perspectivas de esta vida y para siempre privará al individuo de la vida futura</a:t>
            </a:r>
            <a:r>
              <a:rPr lang="es-ES" b="1" dirty="0"/>
              <a:t>.—Testimonies </a:t>
            </a:r>
            <a:r>
              <a:rPr lang="es-ES" b="1" dirty="0" err="1"/>
              <a:t>for</a:t>
            </a:r>
            <a:r>
              <a:rPr lang="es-ES" b="1" dirty="0"/>
              <a:t> </a:t>
            </a:r>
            <a:r>
              <a:rPr lang="es-ES" b="1" dirty="0" err="1"/>
              <a:t>the</a:t>
            </a:r>
            <a:r>
              <a:rPr lang="es-ES" b="1" dirty="0"/>
              <a:t> </a:t>
            </a:r>
            <a:r>
              <a:rPr lang="es-ES" b="1" dirty="0" err="1"/>
              <a:t>Church</a:t>
            </a:r>
            <a:r>
              <a:rPr lang="es-ES" b="1" dirty="0"/>
              <a:t> 4:452.</a:t>
            </a:r>
          </a:p>
        </p:txBody>
      </p:sp>
      <p:pic>
        <p:nvPicPr>
          <p:cNvPr id="2" name="Imagen 1">
            <a:extLst>
              <a:ext uri="{FF2B5EF4-FFF2-40B4-BE49-F238E27FC236}">
                <a16:creationId xmlns:a16="http://schemas.microsoft.com/office/drawing/2014/main" id="{E776AF40-2E73-872C-A4F9-7A50E295E3F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983275" y="100054"/>
            <a:ext cx="1991914" cy="1262215"/>
          </a:xfrm>
          <a:prstGeom prst="rect">
            <a:avLst/>
          </a:prstGeom>
        </p:spPr>
      </p:pic>
      <p:sp>
        <p:nvSpPr>
          <p:cNvPr id="4" name="CuadroTexto 3">
            <a:extLst>
              <a:ext uri="{FF2B5EF4-FFF2-40B4-BE49-F238E27FC236}">
                <a16:creationId xmlns:a16="http://schemas.microsoft.com/office/drawing/2014/main" id="{0046A23F-B055-041C-4AC2-5ED8F4774F37}"/>
              </a:ext>
            </a:extLst>
          </p:cNvPr>
          <p:cNvSpPr txBox="1"/>
          <p:nvPr/>
        </p:nvSpPr>
        <p:spPr>
          <a:xfrm>
            <a:off x="10244784" y="261227"/>
            <a:ext cx="1405676" cy="977191"/>
          </a:xfrm>
          <a:prstGeom prst="rect">
            <a:avLst/>
          </a:prstGeom>
          <a:noFill/>
        </p:spPr>
        <p:txBody>
          <a:bodyPr wrap="square" rtlCol="0">
            <a:spAutoFit/>
          </a:bodyPr>
          <a:lstStyle/>
          <a:p>
            <a:pPr algn="ctr">
              <a:lnSpc>
                <a:spcPct val="150000"/>
              </a:lnSpc>
            </a:pPr>
            <a:r>
              <a:rPr lang="es-ES" sz="2000" b="1" dirty="0">
                <a:ln>
                  <a:solidFill>
                    <a:srgbClr val="7B06B6"/>
                  </a:solidFill>
                </a:ln>
                <a:solidFill>
                  <a:srgbClr val="7B06B6"/>
                </a:solidFill>
                <a:latin typeface="Tempus Sans ITC" panose="04020404030D07020202" pitchFamily="82" charset="0"/>
                <a:ea typeface="Cascadia Code" panose="020B0609020000020004" pitchFamily="49" charset="0"/>
                <a:cs typeface="Cavolini" panose="020B0502040204020203" pitchFamily="66" charset="0"/>
              </a:rPr>
              <a:t>El poder del hábito</a:t>
            </a:r>
          </a:p>
        </p:txBody>
      </p:sp>
      <p:pic>
        <p:nvPicPr>
          <p:cNvPr id="6" name="Imagen 5" descr="Imagen que contiene persona, interior, tabla, joven&#10;&#10;Descripción generada automáticamente">
            <a:extLst>
              <a:ext uri="{FF2B5EF4-FFF2-40B4-BE49-F238E27FC236}">
                <a16:creationId xmlns:a16="http://schemas.microsoft.com/office/drawing/2014/main" id="{0F6F2AD2-0165-2E59-DB35-BB75D37DC4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324" y="100054"/>
            <a:ext cx="4175448" cy="2087724"/>
          </a:xfrm>
          <a:prstGeom prst="rect">
            <a:avLst/>
          </a:prstGeom>
          <a:ln w="38100" cap="sq">
            <a:solidFill>
              <a:srgbClr val="AF1DF7"/>
            </a:solidFill>
            <a:prstDash val="solid"/>
            <a:miter lim="800000"/>
          </a:ln>
          <a:effectLst>
            <a:outerShdw blurRad="50800" dist="38100" dir="2700000" algn="tl" rotWithShape="0">
              <a:srgbClr val="000000">
                <a:alpha val="43000"/>
              </a:srgbClr>
            </a:outerShdw>
          </a:effectLst>
        </p:spPr>
      </p:pic>
      <p:sp>
        <p:nvSpPr>
          <p:cNvPr id="10" name="CuadroTexto 9">
            <a:extLst>
              <a:ext uri="{FF2B5EF4-FFF2-40B4-BE49-F238E27FC236}">
                <a16:creationId xmlns:a16="http://schemas.microsoft.com/office/drawing/2014/main" id="{5A7CAC85-4687-5573-F417-693FA5883905}"/>
              </a:ext>
            </a:extLst>
          </p:cNvPr>
          <p:cNvSpPr txBox="1"/>
          <p:nvPr/>
        </p:nvSpPr>
        <p:spPr>
          <a:xfrm>
            <a:off x="158324" y="2246165"/>
            <a:ext cx="9320236" cy="1200329"/>
          </a:xfrm>
          <a:prstGeom prst="rect">
            <a:avLst/>
          </a:prstGeom>
          <a:noFill/>
        </p:spPr>
        <p:txBody>
          <a:bodyPr wrap="square">
            <a:spAutoFit/>
          </a:bodyPr>
          <a:lstStyle/>
          <a:p>
            <a:r>
              <a:rPr lang="es-ES" b="1" dirty="0"/>
              <a:t>Mientras más precozmente se practiquen hábitos dañinos, más firmemente sujetarán a su víctima en la esclavitud, y más ciertamente rebajarán su norma de espiritualidad. Por otro lado, </a:t>
            </a:r>
            <a:r>
              <a:rPr lang="es-ES" b="1" dirty="0">
                <a:solidFill>
                  <a:srgbClr val="C00000"/>
                </a:solidFill>
              </a:rPr>
              <a:t>si se forman hábitos correctos y virtuosos durante la juventud, por regla general determinarán el proceder de su dueño durante la vida</a:t>
            </a:r>
            <a:r>
              <a:rPr lang="es-ES" b="1" dirty="0"/>
              <a:t>.</a:t>
            </a:r>
            <a:r>
              <a:rPr lang="en-US" b="1" dirty="0"/>
              <a:t>—Christian Temperance and Bible Hygiene, 45.</a:t>
            </a:r>
            <a:endParaRPr lang="es-ES" b="1" dirty="0"/>
          </a:p>
        </p:txBody>
      </p:sp>
      <p:pic>
        <p:nvPicPr>
          <p:cNvPr id="12" name="Imagen 11" descr="Niño sentado en una mesa&#10;&#10;Descripción generada automáticamente con confianza baja">
            <a:extLst>
              <a:ext uri="{FF2B5EF4-FFF2-40B4-BE49-F238E27FC236}">
                <a16:creationId xmlns:a16="http://schemas.microsoft.com/office/drawing/2014/main" id="{AF115745-D3FB-CB6E-7C44-50A681A6D0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972" y="4908230"/>
            <a:ext cx="2930109" cy="1794692"/>
          </a:xfrm>
          <a:prstGeom prst="rect">
            <a:avLst/>
          </a:prstGeom>
          <a:ln w="38100" cap="sq">
            <a:solidFill>
              <a:srgbClr val="AF1DF7"/>
            </a:solidFill>
            <a:prstDash val="solid"/>
            <a:miter lim="800000"/>
          </a:ln>
          <a:effectLst>
            <a:outerShdw blurRad="50800" dist="38100" dir="2700000" algn="tl" rotWithShape="0">
              <a:srgbClr val="000000">
                <a:alpha val="43000"/>
              </a:srgbClr>
            </a:outerShdw>
          </a:effectLst>
        </p:spPr>
      </p:pic>
      <p:pic>
        <p:nvPicPr>
          <p:cNvPr id="15" name="Imagen 14">
            <a:extLst>
              <a:ext uri="{FF2B5EF4-FFF2-40B4-BE49-F238E27FC236}">
                <a16:creationId xmlns:a16="http://schemas.microsoft.com/office/drawing/2014/main" id="{925DA211-EFB8-BF45-F531-A1C1682650D9}"/>
              </a:ext>
            </a:extLst>
          </p:cNvPr>
          <p:cNvPicPr>
            <a:picLocks noChangeAspect="1"/>
          </p:cNvPicPr>
          <p:nvPr/>
        </p:nvPicPr>
        <p:blipFill>
          <a:blip r:embed="rId6"/>
          <a:stretch>
            <a:fillRect/>
          </a:stretch>
        </p:blipFill>
        <p:spPr>
          <a:xfrm>
            <a:off x="8292849" y="3461749"/>
            <a:ext cx="1446481" cy="1446481"/>
          </a:xfrm>
          <a:prstGeom prst="rect">
            <a:avLst/>
          </a:prstGeom>
          <a:ln w="38100" cap="sq">
            <a:solidFill>
              <a:srgbClr val="AF1DF7"/>
            </a:solidFill>
            <a:prstDash val="solid"/>
            <a:miter lim="800000"/>
          </a:ln>
          <a:effectLst>
            <a:outerShdw blurRad="50800" dist="38100" dir="2700000" algn="tl" rotWithShape="0">
              <a:srgbClr val="000000">
                <a:alpha val="43000"/>
              </a:srgbClr>
            </a:outerShdw>
          </a:effectLst>
        </p:spPr>
      </p:pic>
      <p:pic>
        <p:nvPicPr>
          <p:cNvPr id="5122" name="Picture 2" descr="Claves para enseñarles a tus niños a tener más paciencia">
            <a:extLst>
              <a:ext uri="{FF2B5EF4-FFF2-40B4-BE49-F238E27FC236}">
                <a16:creationId xmlns:a16="http://schemas.microsoft.com/office/drawing/2014/main" id="{C574E75E-9D52-5E70-2014-015A693DC7D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57637" y="3466690"/>
            <a:ext cx="2179970" cy="1452311"/>
          </a:xfrm>
          <a:prstGeom prst="rect">
            <a:avLst/>
          </a:prstGeom>
          <a:ln w="38100" cap="sq">
            <a:solidFill>
              <a:srgbClr val="AF1DF7"/>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24" name="Picture 4" descr="8 consejos para conseguir que los niños aprendan a ahorrar - Wikiduca">
            <a:extLst>
              <a:ext uri="{FF2B5EF4-FFF2-40B4-BE49-F238E27FC236}">
                <a16:creationId xmlns:a16="http://schemas.microsoft.com/office/drawing/2014/main" id="{353DF109-3ECD-0EF4-499D-D1F9BA229D0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46217" y="1784670"/>
            <a:ext cx="2328972" cy="1551454"/>
          </a:xfrm>
          <a:prstGeom prst="rect">
            <a:avLst/>
          </a:prstGeom>
          <a:ln w="38100" cap="sq">
            <a:solidFill>
              <a:srgbClr val="AF1DF7"/>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5323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par>
                          <p:cTn id="37" fill="hold">
                            <p:stCondLst>
                              <p:cond delay="2000"/>
                            </p:stCondLst>
                            <p:childTnLst>
                              <p:par>
                                <p:cTn id="38" presetID="32" presetClass="emph" presetSubtype="0" fill="hold" grpId="1" nodeType="afterEffect">
                                  <p:stCondLst>
                                    <p:cond delay="0"/>
                                  </p:stCondLst>
                                  <p:childTnLst>
                                    <p:animRot by="120000">
                                      <p:cBhvr>
                                        <p:cTn id="39" dur="100" fill="hold">
                                          <p:stCondLst>
                                            <p:cond delay="0"/>
                                          </p:stCondLst>
                                        </p:cTn>
                                        <p:tgtEl>
                                          <p:spTgt spid="4"/>
                                        </p:tgtEl>
                                        <p:attrNameLst>
                                          <p:attrName>r</p:attrName>
                                        </p:attrNameLst>
                                      </p:cBhvr>
                                    </p:animRot>
                                    <p:animRot by="-240000">
                                      <p:cBhvr>
                                        <p:cTn id="40" dur="200" fill="hold">
                                          <p:stCondLst>
                                            <p:cond delay="200"/>
                                          </p:stCondLst>
                                        </p:cTn>
                                        <p:tgtEl>
                                          <p:spTgt spid="4"/>
                                        </p:tgtEl>
                                        <p:attrNameLst>
                                          <p:attrName>r</p:attrName>
                                        </p:attrNameLst>
                                      </p:cBhvr>
                                    </p:animRot>
                                    <p:animRot by="240000">
                                      <p:cBhvr>
                                        <p:cTn id="41" dur="200" fill="hold">
                                          <p:stCondLst>
                                            <p:cond delay="400"/>
                                          </p:stCondLst>
                                        </p:cTn>
                                        <p:tgtEl>
                                          <p:spTgt spid="4"/>
                                        </p:tgtEl>
                                        <p:attrNameLst>
                                          <p:attrName>r</p:attrName>
                                        </p:attrNameLst>
                                      </p:cBhvr>
                                    </p:animRot>
                                    <p:animRot by="-240000">
                                      <p:cBhvr>
                                        <p:cTn id="42" dur="200" fill="hold">
                                          <p:stCondLst>
                                            <p:cond delay="600"/>
                                          </p:stCondLst>
                                        </p:cTn>
                                        <p:tgtEl>
                                          <p:spTgt spid="4"/>
                                        </p:tgtEl>
                                        <p:attrNameLst>
                                          <p:attrName>r</p:attrName>
                                        </p:attrNameLst>
                                      </p:cBhvr>
                                    </p:animRot>
                                    <p:animRot by="120000">
                                      <p:cBhvr>
                                        <p:cTn id="43" dur="200" fill="hold">
                                          <p:stCondLst>
                                            <p:cond delay="800"/>
                                          </p:stCondLst>
                                        </p:cTn>
                                        <p:tgtEl>
                                          <p:spTgt spid="4"/>
                                        </p:tgtEl>
                                        <p:attrNameLst>
                                          <p:attrName>r</p:attrName>
                                        </p:attrNameLst>
                                      </p:cBhvr>
                                    </p:animRot>
                                  </p:childTnLst>
                                </p:cTn>
                              </p:par>
                            </p:childTnLst>
                          </p:cTn>
                        </p:par>
                      </p:childTnLst>
                    </p:cTn>
                  </p:par>
                  <p:par>
                    <p:cTn id="44" fill="hold">
                      <p:stCondLst>
                        <p:cond delay="indefinite"/>
                      </p:stCondLst>
                      <p:childTnLst>
                        <p:par>
                          <p:cTn id="45" fill="hold">
                            <p:stCondLst>
                              <p:cond delay="0"/>
                            </p:stCondLst>
                            <p:childTnLst>
                              <p:par>
                                <p:cTn id="46" presetID="15" presetClass="entr" presetSubtype="0" fill="hold" nodeType="clickEffect">
                                  <p:stCondLst>
                                    <p:cond delay="0"/>
                                  </p:stCondLst>
                                  <p:childTnLst>
                                    <p:set>
                                      <p:cBhvr>
                                        <p:cTn id="47" dur="1" fill="hold">
                                          <p:stCondLst>
                                            <p:cond delay="0"/>
                                          </p:stCondLst>
                                        </p:cTn>
                                        <p:tgtEl>
                                          <p:spTgt spid="6"/>
                                        </p:tgtEl>
                                        <p:attrNameLst>
                                          <p:attrName>style.visibility</p:attrName>
                                        </p:attrNameLst>
                                      </p:cBhvr>
                                      <p:to>
                                        <p:strVal val="visible"/>
                                      </p:to>
                                    </p:set>
                                    <p:anim calcmode="lin" valueType="num">
                                      <p:cBhvr>
                                        <p:cTn id="48" dur="1000" fill="hold"/>
                                        <p:tgtEl>
                                          <p:spTgt spid="6"/>
                                        </p:tgtEl>
                                        <p:attrNameLst>
                                          <p:attrName>ppt_w</p:attrName>
                                        </p:attrNameLst>
                                      </p:cBhvr>
                                      <p:tavLst>
                                        <p:tav tm="0">
                                          <p:val>
                                            <p:fltVal val="0"/>
                                          </p:val>
                                        </p:tav>
                                        <p:tav tm="100000">
                                          <p:val>
                                            <p:strVal val="#ppt_w"/>
                                          </p:val>
                                        </p:tav>
                                      </p:tavLst>
                                    </p:anim>
                                    <p:anim calcmode="lin" valueType="num">
                                      <p:cBhvr>
                                        <p:cTn id="49" dur="1000" fill="hold"/>
                                        <p:tgtEl>
                                          <p:spTgt spid="6"/>
                                        </p:tgtEl>
                                        <p:attrNameLst>
                                          <p:attrName>ppt_h</p:attrName>
                                        </p:attrNameLst>
                                      </p:cBhvr>
                                      <p:tavLst>
                                        <p:tav tm="0">
                                          <p:val>
                                            <p:fltVal val="0"/>
                                          </p:val>
                                        </p:tav>
                                        <p:tav tm="100000">
                                          <p:val>
                                            <p:strVal val="#ppt_h"/>
                                          </p:val>
                                        </p:tav>
                                      </p:tavLst>
                                    </p:anim>
                                    <p:anim calcmode="lin" valueType="num">
                                      <p:cBhvr>
                                        <p:cTn id="50"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51"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par>
                          <p:cTn id="52" fill="hold">
                            <p:stCondLst>
                              <p:cond delay="1000"/>
                            </p:stCondLst>
                            <p:childTnLst>
                              <p:par>
                                <p:cTn id="53" presetID="22" presetClass="entr" presetSubtype="8" fill="hold" grpId="0" nodeType="after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wipe(left)">
                                      <p:cBhvr>
                                        <p:cTn id="55" dur="500"/>
                                        <p:tgtEl>
                                          <p:spTgt spid="3"/>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wipe(left)">
                                      <p:cBhvr>
                                        <p:cTn id="60" dur="500"/>
                                        <p:tgtEl>
                                          <p:spTgt spid="10"/>
                                        </p:tgtEl>
                                      </p:cBhvr>
                                    </p:animEffect>
                                  </p:childTnLst>
                                </p:cTn>
                              </p:par>
                            </p:childTnLst>
                          </p:cTn>
                        </p:par>
                      </p:childTnLst>
                    </p:cTn>
                  </p:par>
                  <p:par>
                    <p:cTn id="61" fill="hold">
                      <p:stCondLst>
                        <p:cond delay="indefinite"/>
                      </p:stCondLst>
                      <p:childTnLst>
                        <p:par>
                          <p:cTn id="62" fill="hold">
                            <p:stCondLst>
                              <p:cond delay="0"/>
                            </p:stCondLst>
                            <p:childTnLst>
                              <p:par>
                                <p:cTn id="63" presetID="15" presetClass="entr" presetSubtype="0" fill="hold" nodeType="clickEffect">
                                  <p:stCondLst>
                                    <p:cond delay="0"/>
                                  </p:stCondLst>
                                  <p:childTnLst>
                                    <p:set>
                                      <p:cBhvr>
                                        <p:cTn id="64" dur="1" fill="hold">
                                          <p:stCondLst>
                                            <p:cond delay="0"/>
                                          </p:stCondLst>
                                        </p:cTn>
                                        <p:tgtEl>
                                          <p:spTgt spid="5124"/>
                                        </p:tgtEl>
                                        <p:attrNameLst>
                                          <p:attrName>style.visibility</p:attrName>
                                        </p:attrNameLst>
                                      </p:cBhvr>
                                      <p:to>
                                        <p:strVal val="visible"/>
                                      </p:to>
                                    </p:set>
                                    <p:anim calcmode="lin" valueType="num">
                                      <p:cBhvr>
                                        <p:cTn id="65" dur="1000" fill="hold"/>
                                        <p:tgtEl>
                                          <p:spTgt spid="5124"/>
                                        </p:tgtEl>
                                        <p:attrNameLst>
                                          <p:attrName>ppt_w</p:attrName>
                                        </p:attrNameLst>
                                      </p:cBhvr>
                                      <p:tavLst>
                                        <p:tav tm="0">
                                          <p:val>
                                            <p:fltVal val="0"/>
                                          </p:val>
                                        </p:tav>
                                        <p:tav tm="100000">
                                          <p:val>
                                            <p:strVal val="#ppt_w"/>
                                          </p:val>
                                        </p:tav>
                                      </p:tavLst>
                                    </p:anim>
                                    <p:anim calcmode="lin" valueType="num">
                                      <p:cBhvr>
                                        <p:cTn id="66" dur="1000" fill="hold"/>
                                        <p:tgtEl>
                                          <p:spTgt spid="5124"/>
                                        </p:tgtEl>
                                        <p:attrNameLst>
                                          <p:attrName>ppt_h</p:attrName>
                                        </p:attrNameLst>
                                      </p:cBhvr>
                                      <p:tavLst>
                                        <p:tav tm="0">
                                          <p:val>
                                            <p:fltVal val="0"/>
                                          </p:val>
                                        </p:tav>
                                        <p:tav tm="100000">
                                          <p:val>
                                            <p:strVal val="#ppt_h"/>
                                          </p:val>
                                        </p:tav>
                                      </p:tavLst>
                                    </p:anim>
                                    <p:anim calcmode="lin" valueType="num">
                                      <p:cBhvr>
                                        <p:cTn id="67" dur="1000" fill="hold"/>
                                        <p:tgtEl>
                                          <p:spTgt spid="5124"/>
                                        </p:tgtEl>
                                        <p:attrNameLst>
                                          <p:attrName>ppt_x</p:attrName>
                                        </p:attrNameLst>
                                      </p:cBhvr>
                                      <p:tavLst>
                                        <p:tav tm="0" fmla="#ppt_x+(cos(-2*pi*(1-$))*-#ppt_x-sin(-2*pi*(1-$))*(1-#ppt_y))*(1-$)">
                                          <p:val>
                                            <p:fltVal val="0"/>
                                          </p:val>
                                        </p:tav>
                                        <p:tav tm="100000">
                                          <p:val>
                                            <p:fltVal val="1"/>
                                          </p:val>
                                        </p:tav>
                                      </p:tavLst>
                                    </p:anim>
                                    <p:anim calcmode="lin" valueType="num">
                                      <p:cBhvr>
                                        <p:cTn id="68" dur="1000" fill="hold"/>
                                        <p:tgtEl>
                                          <p:spTgt spid="5124"/>
                                        </p:tgtEl>
                                        <p:attrNameLst>
                                          <p:attrName>ppt_y</p:attrName>
                                        </p:attrNameLst>
                                      </p:cBhvr>
                                      <p:tavLst>
                                        <p:tav tm="0" fmla="#ppt_y+(sin(-2*pi*(1-$))*-#ppt_x+cos(-2*pi*(1-$))*(1-#ppt_y))*(1-$)">
                                          <p:val>
                                            <p:fltVal val="0"/>
                                          </p:val>
                                        </p:tav>
                                        <p:tav tm="100000">
                                          <p:val>
                                            <p:fltVal val="1"/>
                                          </p:val>
                                        </p:tav>
                                      </p:tavLst>
                                    </p:anim>
                                  </p:childTnLst>
                                </p:cTn>
                              </p:par>
                            </p:childTnLst>
                          </p:cTn>
                        </p:par>
                        <p:par>
                          <p:cTn id="69" fill="hold">
                            <p:stCondLst>
                              <p:cond delay="1000"/>
                            </p:stCondLst>
                            <p:childTnLst>
                              <p:par>
                                <p:cTn id="70" presetID="15" presetClass="entr" presetSubtype="0" fill="hold" nodeType="afterEffect">
                                  <p:stCondLst>
                                    <p:cond delay="0"/>
                                  </p:stCondLst>
                                  <p:childTnLst>
                                    <p:set>
                                      <p:cBhvr>
                                        <p:cTn id="71" dur="1" fill="hold">
                                          <p:stCondLst>
                                            <p:cond delay="0"/>
                                          </p:stCondLst>
                                        </p:cTn>
                                        <p:tgtEl>
                                          <p:spTgt spid="15"/>
                                        </p:tgtEl>
                                        <p:attrNameLst>
                                          <p:attrName>style.visibility</p:attrName>
                                        </p:attrNameLst>
                                      </p:cBhvr>
                                      <p:to>
                                        <p:strVal val="visible"/>
                                      </p:to>
                                    </p:set>
                                    <p:anim calcmode="lin" valueType="num">
                                      <p:cBhvr>
                                        <p:cTn id="72" dur="1000" fill="hold"/>
                                        <p:tgtEl>
                                          <p:spTgt spid="15"/>
                                        </p:tgtEl>
                                        <p:attrNameLst>
                                          <p:attrName>ppt_w</p:attrName>
                                        </p:attrNameLst>
                                      </p:cBhvr>
                                      <p:tavLst>
                                        <p:tav tm="0">
                                          <p:val>
                                            <p:fltVal val="0"/>
                                          </p:val>
                                        </p:tav>
                                        <p:tav tm="100000">
                                          <p:val>
                                            <p:strVal val="#ppt_w"/>
                                          </p:val>
                                        </p:tav>
                                      </p:tavLst>
                                    </p:anim>
                                    <p:anim calcmode="lin" valueType="num">
                                      <p:cBhvr>
                                        <p:cTn id="73" dur="1000" fill="hold"/>
                                        <p:tgtEl>
                                          <p:spTgt spid="15"/>
                                        </p:tgtEl>
                                        <p:attrNameLst>
                                          <p:attrName>ppt_h</p:attrName>
                                        </p:attrNameLst>
                                      </p:cBhvr>
                                      <p:tavLst>
                                        <p:tav tm="0">
                                          <p:val>
                                            <p:fltVal val="0"/>
                                          </p:val>
                                        </p:tav>
                                        <p:tav tm="100000">
                                          <p:val>
                                            <p:strVal val="#ppt_h"/>
                                          </p:val>
                                        </p:tav>
                                      </p:tavLst>
                                    </p:anim>
                                    <p:anim calcmode="lin" valueType="num">
                                      <p:cBhvr>
                                        <p:cTn id="74"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75"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par>
                          <p:cTn id="76" fill="hold">
                            <p:stCondLst>
                              <p:cond delay="2000"/>
                            </p:stCondLst>
                            <p:childTnLst>
                              <p:par>
                                <p:cTn id="77" presetID="15" presetClass="entr" presetSubtype="0" fill="hold" nodeType="afterEffect">
                                  <p:stCondLst>
                                    <p:cond delay="0"/>
                                  </p:stCondLst>
                                  <p:childTnLst>
                                    <p:set>
                                      <p:cBhvr>
                                        <p:cTn id="78" dur="1" fill="hold">
                                          <p:stCondLst>
                                            <p:cond delay="0"/>
                                          </p:stCondLst>
                                        </p:cTn>
                                        <p:tgtEl>
                                          <p:spTgt spid="5122"/>
                                        </p:tgtEl>
                                        <p:attrNameLst>
                                          <p:attrName>style.visibility</p:attrName>
                                        </p:attrNameLst>
                                      </p:cBhvr>
                                      <p:to>
                                        <p:strVal val="visible"/>
                                      </p:to>
                                    </p:set>
                                    <p:anim calcmode="lin" valueType="num">
                                      <p:cBhvr>
                                        <p:cTn id="79" dur="1000" fill="hold"/>
                                        <p:tgtEl>
                                          <p:spTgt spid="5122"/>
                                        </p:tgtEl>
                                        <p:attrNameLst>
                                          <p:attrName>ppt_w</p:attrName>
                                        </p:attrNameLst>
                                      </p:cBhvr>
                                      <p:tavLst>
                                        <p:tav tm="0">
                                          <p:val>
                                            <p:fltVal val="0"/>
                                          </p:val>
                                        </p:tav>
                                        <p:tav tm="100000">
                                          <p:val>
                                            <p:strVal val="#ppt_w"/>
                                          </p:val>
                                        </p:tav>
                                      </p:tavLst>
                                    </p:anim>
                                    <p:anim calcmode="lin" valueType="num">
                                      <p:cBhvr>
                                        <p:cTn id="80" dur="1000" fill="hold"/>
                                        <p:tgtEl>
                                          <p:spTgt spid="5122"/>
                                        </p:tgtEl>
                                        <p:attrNameLst>
                                          <p:attrName>ppt_h</p:attrName>
                                        </p:attrNameLst>
                                      </p:cBhvr>
                                      <p:tavLst>
                                        <p:tav tm="0">
                                          <p:val>
                                            <p:fltVal val="0"/>
                                          </p:val>
                                        </p:tav>
                                        <p:tav tm="100000">
                                          <p:val>
                                            <p:strVal val="#ppt_h"/>
                                          </p:val>
                                        </p:tav>
                                      </p:tavLst>
                                    </p:anim>
                                    <p:anim calcmode="lin" valueType="num">
                                      <p:cBhvr>
                                        <p:cTn id="81" dur="1000" fill="hold"/>
                                        <p:tgtEl>
                                          <p:spTgt spid="5122"/>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5122"/>
                                        </p:tgtEl>
                                        <p:attrNameLst>
                                          <p:attrName>ppt_y</p:attrName>
                                        </p:attrNameLst>
                                      </p:cBhvr>
                                      <p:tavLst>
                                        <p:tav tm="0" fmla="#ppt_y+(sin(-2*pi*(1-$))*-#ppt_x+cos(-2*pi*(1-$))*(1-#ppt_y))*(1-$)">
                                          <p:val>
                                            <p:fltVal val="0"/>
                                          </p:val>
                                        </p:tav>
                                        <p:tav tm="100000">
                                          <p:val>
                                            <p:fltVal val="1"/>
                                          </p:val>
                                        </p:tav>
                                      </p:tavLst>
                                    </p:anim>
                                  </p:childTnLst>
                                </p:cTn>
                              </p:par>
                            </p:childTnLst>
                          </p:cTn>
                        </p:par>
                        <p:par>
                          <p:cTn id="83" fill="hold">
                            <p:stCondLst>
                              <p:cond delay="3000"/>
                            </p:stCondLst>
                            <p:childTnLst>
                              <p:par>
                                <p:cTn id="84" presetID="22" presetClass="entr" presetSubtype="8" fill="hold" grpId="0" nodeType="afterEffect">
                                  <p:stCondLst>
                                    <p:cond delay="0"/>
                                  </p:stCondLst>
                                  <p:childTnLst>
                                    <p:set>
                                      <p:cBhvr>
                                        <p:cTn id="85" dur="1" fill="hold">
                                          <p:stCondLst>
                                            <p:cond delay="0"/>
                                          </p:stCondLst>
                                        </p:cTn>
                                        <p:tgtEl>
                                          <p:spTgt spid="7"/>
                                        </p:tgtEl>
                                        <p:attrNameLst>
                                          <p:attrName>style.visibility</p:attrName>
                                        </p:attrNameLst>
                                      </p:cBhvr>
                                      <p:to>
                                        <p:strVal val="visible"/>
                                      </p:to>
                                    </p:set>
                                    <p:animEffect transition="in" filter="wipe(left)">
                                      <p:cBhvr>
                                        <p:cTn id="86" dur="500"/>
                                        <p:tgtEl>
                                          <p:spTgt spid="7"/>
                                        </p:tgtEl>
                                      </p:cBhvr>
                                    </p:animEffect>
                                  </p:childTnLst>
                                </p:cTn>
                              </p:par>
                            </p:childTnLst>
                          </p:cTn>
                        </p:par>
                      </p:childTnLst>
                    </p:cTn>
                  </p:par>
                  <p:par>
                    <p:cTn id="87" fill="hold">
                      <p:stCondLst>
                        <p:cond delay="indefinite"/>
                      </p:stCondLst>
                      <p:childTnLst>
                        <p:par>
                          <p:cTn id="88" fill="hold">
                            <p:stCondLst>
                              <p:cond delay="0"/>
                            </p:stCondLst>
                            <p:childTnLst>
                              <p:par>
                                <p:cTn id="89" presetID="15" presetClass="entr" presetSubtype="0" fill="hold" nodeType="clickEffect">
                                  <p:stCondLst>
                                    <p:cond delay="0"/>
                                  </p:stCondLst>
                                  <p:childTnLst>
                                    <p:set>
                                      <p:cBhvr>
                                        <p:cTn id="90" dur="1" fill="hold">
                                          <p:stCondLst>
                                            <p:cond delay="0"/>
                                          </p:stCondLst>
                                        </p:cTn>
                                        <p:tgtEl>
                                          <p:spTgt spid="12"/>
                                        </p:tgtEl>
                                        <p:attrNameLst>
                                          <p:attrName>style.visibility</p:attrName>
                                        </p:attrNameLst>
                                      </p:cBhvr>
                                      <p:to>
                                        <p:strVal val="visible"/>
                                      </p:to>
                                    </p:set>
                                    <p:anim calcmode="lin" valueType="num">
                                      <p:cBhvr>
                                        <p:cTn id="91" dur="1000" fill="hold"/>
                                        <p:tgtEl>
                                          <p:spTgt spid="12"/>
                                        </p:tgtEl>
                                        <p:attrNameLst>
                                          <p:attrName>ppt_w</p:attrName>
                                        </p:attrNameLst>
                                      </p:cBhvr>
                                      <p:tavLst>
                                        <p:tav tm="0">
                                          <p:val>
                                            <p:fltVal val="0"/>
                                          </p:val>
                                        </p:tav>
                                        <p:tav tm="100000">
                                          <p:val>
                                            <p:strVal val="#ppt_w"/>
                                          </p:val>
                                        </p:tav>
                                      </p:tavLst>
                                    </p:anim>
                                    <p:anim calcmode="lin" valueType="num">
                                      <p:cBhvr>
                                        <p:cTn id="92" dur="1000" fill="hold"/>
                                        <p:tgtEl>
                                          <p:spTgt spid="12"/>
                                        </p:tgtEl>
                                        <p:attrNameLst>
                                          <p:attrName>ppt_h</p:attrName>
                                        </p:attrNameLst>
                                      </p:cBhvr>
                                      <p:tavLst>
                                        <p:tav tm="0">
                                          <p:val>
                                            <p:fltVal val="0"/>
                                          </p:val>
                                        </p:tav>
                                        <p:tav tm="100000">
                                          <p:val>
                                            <p:strVal val="#ppt_h"/>
                                          </p:val>
                                        </p:tav>
                                      </p:tavLst>
                                    </p:anim>
                                    <p:anim calcmode="lin" valueType="num">
                                      <p:cBhvr>
                                        <p:cTn id="93"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94"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par>
                          <p:cTn id="95" fill="hold">
                            <p:stCondLst>
                              <p:cond delay="1000"/>
                            </p:stCondLst>
                            <p:childTnLst>
                              <p:par>
                                <p:cTn id="96" presetID="22" presetClass="entr" presetSubtype="8" fill="hold" grpId="0" nodeType="afterEffect">
                                  <p:stCondLst>
                                    <p:cond delay="0"/>
                                  </p:stCondLst>
                                  <p:childTnLst>
                                    <p:set>
                                      <p:cBhvr>
                                        <p:cTn id="97" dur="1" fill="hold">
                                          <p:stCondLst>
                                            <p:cond delay="0"/>
                                          </p:stCondLst>
                                        </p:cTn>
                                        <p:tgtEl>
                                          <p:spTgt spid="9"/>
                                        </p:tgtEl>
                                        <p:attrNameLst>
                                          <p:attrName>style.visibility</p:attrName>
                                        </p:attrNameLst>
                                      </p:cBhvr>
                                      <p:to>
                                        <p:strVal val="visible"/>
                                      </p:to>
                                    </p:set>
                                    <p:animEffect transition="in" filter="wipe(left)">
                                      <p:cBhvr>
                                        <p:cTn id="9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P spid="4" grpId="0"/>
      <p:bldP spid="4" grpId="1"/>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6B68E8E2-B2DB-1F4E-60E6-388EF43595B4}"/>
              </a:ext>
            </a:extLst>
          </p:cNvPr>
          <p:cNvSpPr txBox="1"/>
          <p:nvPr/>
        </p:nvSpPr>
        <p:spPr>
          <a:xfrm>
            <a:off x="248209" y="100053"/>
            <a:ext cx="6093618" cy="1754326"/>
          </a:xfrm>
          <a:prstGeom prst="rect">
            <a:avLst/>
          </a:prstGeom>
          <a:noFill/>
        </p:spPr>
        <p:txBody>
          <a:bodyPr wrap="square">
            <a:spAutoFit/>
          </a:bodyPr>
          <a:lstStyle/>
          <a:p>
            <a:r>
              <a:rPr lang="es-ES" b="1" dirty="0">
                <a:solidFill>
                  <a:srgbClr val="C00000"/>
                </a:solidFill>
              </a:rPr>
              <a:t>Los padres nunca debieran apresurar a los niños para que salgan de su niñez</a:t>
            </a:r>
            <a:r>
              <a:rPr lang="es-ES" b="1" dirty="0"/>
              <a:t>. Las lecciones que se les den deben ser de tal carácter que inspiren su corazón con nobles propósitos; pero que sean niños y crezcan con esa sencilla confianza, candor y veracidad que los prepararán para entrar en el reino.—Good </a:t>
            </a:r>
            <a:r>
              <a:rPr lang="es-ES" b="1" dirty="0" err="1"/>
              <a:t>Health</a:t>
            </a:r>
            <a:r>
              <a:rPr lang="es-ES" b="1" dirty="0"/>
              <a:t>, marzo de 1880.</a:t>
            </a:r>
          </a:p>
        </p:txBody>
      </p:sp>
      <p:sp>
        <p:nvSpPr>
          <p:cNvPr id="7" name="CuadroTexto 6">
            <a:extLst>
              <a:ext uri="{FF2B5EF4-FFF2-40B4-BE49-F238E27FC236}">
                <a16:creationId xmlns:a16="http://schemas.microsoft.com/office/drawing/2014/main" id="{6644CBB7-01A7-0DE9-66AD-A083738D0451}"/>
              </a:ext>
            </a:extLst>
          </p:cNvPr>
          <p:cNvSpPr txBox="1"/>
          <p:nvPr/>
        </p:nvSpPr>
        <p:spPr>
          <a:xfrm>
            <a:off x="5742452" y="2210888"/>
            <a:ext cx="6369699" cy="1477328"/>
          </a:xfrm>
          <a:prstGeom prst="rect">
            <a:avLst/>
          </a:prstGeom>
          <a:noFill/>
        </p:spPr>
        <p:txBody>
          <a:bodyPr wrap="square">
            <a:spAutoFit/>
          </a:bodyPr>
          <a:lstStyle/>
          <a:p>
            <a:r>
              <a:rPr lang="es-ES" b="1" dirty="0"/>
              <a:t>Los padres y los maestros debieran proponerse cultivar de tal modo las tendencias de los jóvenes, que, en cada etapa de la vida, éstos representen la debida belleza de ese período, </a:t>
            </a:r>
            <a:r>
              <a:rPr lang="es-ES" b="1" dirty="0">
                <a:solidFill>
                  <a:srgbClr val="C00000"/>
                </a:solidFill>
              </a:rPr>
              <a:t>que se desarrollen naturalmente</a:t>
            </a:r>
            <a:r>
              <a:rPr lang="es-ES" b="1" dirty="0"/>
              <a:t>, como lo hacen las plantas del jardín.—La Educación, 103.</a:t>
            </a:r>
          </a:p>
        </p:txBody>
      </p:sp>
      <p:sp>
        <p:nvSpPr>
          <p:cNvPr id="9" name="CuadroTexto 8">
            <a:extLst>
              <a:ext uri="{FF2B5EF4-FFF2-40B4-BE49-F238E27FC236}">
                <a16:creationId xmlns:a16="http://schemas.microsoft.com/office/drawing/2014/main" id="{ECFE8002-C9AC-D1A8-AB11-685DE1F4C047}"/>
              </a:ext>
            </a:extLst>
          </p:cNvPr>
          <p:cNvSpPr txBox="1"/>
          <p:nvPr/>
        </p:nvSpPr>
        <p:spPr>
          <a:xfrm>
            <a:off x="5742452" y="3744691"/>
            <a:ext cx="6369698" cy="2862322"/>
          </a:xfrm>
          <a:prstGeom prst="rect">
            <a:avLst/>
          </a:prstGeom>
          <a:noFill/>
        </p:spPr>
        <p:txBody>
          <a:bodyPr wrap="square">
            <a:spAutoFit/>
          </a:bodyPr>
          <a:lstStyle/>
          <a:p>
            <a:r>
              <a:rPr lang="es-ES" b="1" dirty="0">
                <a:solidFill>
                  <a:srgbClr val="C00000"/>
                </a:solidFill>
              </a:rPr>
              <a:t>Con frecuencia existen en la misma familia notables diferencias de temperamento y carácter</a:t>
            </a:r>
            <a:r>
              <a:rPr lang="es-ES" b="1" dirty="0"/>
              <a:t>, pues está dentro de los planes de Dios que se relacionen personas de temperamentos variados. Cuando esto sucede, </a:t>
            </a:r>
            <a:r>
              <a:rPr lang="es-ES" b="1" dirty="0">
                <a:solidFill>
                  <a:srgbClr val="C00000"/>
                </a:solidFill>
              </a:rPr>
              <a:t>cada miembro del hogar debiera considerar como sagrados los sentimientos y los derechos de los otros y debiera respetarlos. De esta manera se cultivarán la consideración mutua y la tolerancia, se suavizarán los prejuicios y se alisarán las asperezas del carácter</a:t>
            </a:r>
            <a:r>
              <a:rPr lang="es-ES" b="1" dirty="0"/>
              <a:t>. Podrá lograrse la armonía y la combinación de los diversos temperamentos será un beneficio mutuo.—</a:t>
            </a:r>
            <a:r>
              <a:rPr lang="es-ES" b="1" dirty="0" err="1"/>
              <a:t>The</a:t>
            </a:r>
            <a:r>
              <a:rPr lang="es-ES" b="1" dirty="0"/>
              <a:t> </a:t>
            </a:r>
            <a:r>
              <a:rPr lang="es-ES" b="1" dirty="0" err="1"/>
              <a:t>Signs</a:t>
            </a:r>
            <a:r>
              <a:rPr lang="es-ES" b="1" dirty="0"/>
              <a:t> </a:t>
            </a:r>
            <a:r>
              <a:rPr lang="es-ES" b="1" dirty="0" err="1"/>
              <a:t>of</a:t>
            </a:r>
            <a:r>
              <a:rPr lang="es-ES" b="1" dirty="0"/>
              <a:t> </a:t>
            </a:r>
            <a:r>
              <a:rPr lang="es-ES" b="1" dirty="0" err="1"/>
              <a:t>the</a:t>
            </a:r>
            <a:r>
              <a:rPr lang="es-ES" b="1" dirty="0"/>
              <a:t> Times, 9 de septiembre de 1886.</a:t>
            </a:r>
          </a:p>
        </p:txBody>
      </p:sp>
      <p:pic>
        <p:nvPicPr>
          <p:cNvPr id="2" name="Imagen 1">
            <a:extLst>
              <a:ext uri="{FF2B5EF4-FFF2-40B4-BE49-F238E27FC236}">
                <a16:creationId xmlns:a16="http://schemas.microsoft.com/office/drawing/2014/main" id="{A462DF87-B682-2987-24CB-3F70433AC5C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638524" y="100053"/>
            <a:ext cx="2473626" cy="1567461"/>
          </a:xfrm>
          <a:prstGeom prst="rect">
            <a:avLst/>
          </a:prstGeom>
        </p:spPr>
      </p:pic>
      <p:sp>
        <p:nvSpPr>
          <p:cNvPr id="4" name="CuadroTexto 3">
            <a:extLst>
              <a:ext uri="{FF2B5EF4-FFF2-40B4-BE49-F238E27FC236}">
                <a16:creationId xmlns:a16="http://schemas.microsoft.com/office/drawing/2014/main" id="{ABB37B47-5FCB-53B0-9898-B7D501CCF47C}"/>
              </a:ext>
            </a:extLst>
          </p:cNvPr>
          <p:cNvSpPr txBox="1"/>
          <p:nvPr/>
        </p:nvSpPr>
        <p:spPr>
          <a:xfrm>
            <a:off x="9800187" y="463718"/>
            <a:ext cx="1991675" cy="1015663"/>
          </a:xfrm>
          <a:prstGeom prst="rect">
            <a:avLst/>
          </a:prstGeom>
          <a:noFill/>
        </p:spPr>
        <p:txBody>
          <a:bodyPr wrap="square" rtlCol="0">
            <a:spAutoFit/>
          </a:bodyPr>
          <a:lstStyle/>
          <a:p>
            <a:pPr algn="ctr"/>
            <a:r>
              <a:rPr lang="es-ES" sz="2000" b="1" dirty="0">
                <a:ln>
                  <a:solidFill>
                    <a:srgbClr val="AE0676"/>
                  </a:solidFill>
                </a:ln>
                <a:solidFill>
                  <a:srgbClr val="AE0676"/>
                </a:solidFill>
                <a:latin typeface="Tempus Sans ITC" panose="04020404030D07020202" pitchFamily="82" charset="0"/>
                <a:ea typeface="Cascadia Code" panose="020B0609020000020004" pitchFamily="49" charset="0"/>
                <a:cs typeface="Cavolini" panose="020B0502040204020203" pitchFamily="66" charset="0"/>
              </a:rPr>
              <a:t>Estudiar la edad, el carácter y el temperamento</a:t>
            </a:r>
          </a:p>
        </p:txBody>
      </p:sp>
      <p:pic>
        <p:nvPicPr>
          <p:cNvPr id="3" name="Imagen 2">
            <a:extLst>
              <a:ext uri="{FF2B5EF4-FFF2-40B4-BE49-F238E27FC236}">
                <a16:creationId xmlns:a16="http://schemas.microsoft.com/office/drawing/2014/main" id="{81CA51BA-CCD7-8897-CBF1-6559E0FDF162}"/>
              </a:ext>
            </a:extLst>
          </p:cNvPr>
          <p:cNvPicPr>
            <a:picLocks noChangeAspect="1"/>
          </p:cNvPicPr>
          <p:nvPr/>
        </p:nvPicPr>
        <p:blipFill rotWithShape="1">
          <a:blip r:embed="rId4"/>
          <a:srcRect b="6538"/>
          <a:stretch/>
        </p:blipFill>
        <p:spPr>
          <a:xfrm>
            <a:off x="6161315" y="178720"/>
            <a:ext cx="3231696" cy="1975528"/>
          </a:xfrm>
          <a:prstGeom prst="rect">
            <a:avLst/>
          </a:prstGeom>
          <a:solidFill>
            <a:srgbClr val="FFFFFF">
              <a:shade val="85000"/>
            </a:srgbClr>
          </a:solidFill>
          <a:ln w="28575" cap="sq">
            <a:solidFill>
              <a:srgbClr val="F71DAC"/>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Imagen 18" descr="Grupo de personas junto a una niña&#10;&#10;Descripción generada automáticamente con confianza media">
            <a:extLst>
              <a:ext uri="{FF2B5EF4-FFF2-40B4-BE49-F238E27FC236}">
                <a16:creationId xmlns:a16="http://schemas.microsoft.com/office/drawing/2014/main" id="{F0AB9D4B-BC72-0CEF-2762-1F7F6144DE93}"/>
              </a:ext>
            </a:extLst>
          </p:cNvPr>
          <p:cNvPicPr>
            <a:picLocks noChangeAspect="1"/>
          </p:cNvPicPr>
          <p:nvPr/>
        </p:nvPicPr>
        <p:blipFill rotWithShape="1">
          <a:blip r:embed="rId5">
            <a:extLst>
              <a:ext uri="{28A0092B-C50C-407E-A947-70E740481C1C}">
                <a14:useLocalDpi xmlns:a14="http://schemas.microsoft.com/office/drawing/2010/main" val="0"/>
              </a:ext>
            </a:extLst>
          </a:blip>
          <a:srcRect l="2784" r="10698"/>
          <a:stretch/>
        </p:blipFill>
        <p:spPr>
          <a:xfrm>
            <a:off x="242866" y="1854379"/>
            <a:ext cx="5422438" cy="4672177"/>
          </a:xfrm>
          <a:prstGeom prst="rect">
            <a:avLst/>
          </a:prstGeom>
          <a:solidFill>
            <a:srgbClr val="FFFFFF">
              <a:shade val="85000"/>
            </a:srgbClr>
          </a:solidFill>
          <a:ln w="28575" cap="sq">
            <a:solidFill>
              <a:srgbClr val="F71DAC"/>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44651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par>
                          <p:cTn id="37" fill="hold">
                            <p:stCondLst>
                              <p:cond delay="2000"/>
                            </p:stCondLst>
                            <p:childTnLst>
                              <p:par>
                                <p:cTn id="38" presetID="32" presetClass="emph" presetSubtype="0" fill="hold" grpId="1" nodeType="afterEffect">
                                  <p:stCondLst>
                                    <p:cond delay="0"/>
                                  </p:stCondLst>
                                  <p:childTnLst>
                                    <p:animRot by="120000">
                                      <p:cBhvr>
                                        <p:cTn id="39" dur="100" fill="hold">
                                          <p:stCondLst>
                                            <p:cond delay="0"/>
                                          </p:stCondLst>
                                        </p:cTn>
                                        <p:tgtEl>
                                          <p:spTgt spid="4"/>
                                        </p:tgtEl>
                                        <p:attrNameLst>
                                          <p:attrName>r</p:attrName>
                                        </p:attrNameLst>
                                      </p:cBhvr>
                                    </p:animRot>
                                    <p:animRot by="-240000">
                                      <p:cBhvr>
                                        <p:cTn id="40" dur="200" fill="hold">
                                          <p:stCondLst>
                                            <p:cond delay="200"/>
                                          </p:stCondLst>
                                        </p:cTn>
                                        <p:tgtEl>
                                          <p:spTgt spid="4"/>
                                        </p:tgtEl>
                                        <p:attrNameLst>
                                          <p:attrName>r</p:attrName>
                                        </p:attrNameLst>
                                      </p:cBhvr>
                                    </p:animRot>
                                    <p:animRot by="240000">
                                      <p:cBhvr>
                                        <p:cTn id="41" dur="200" fill="hold">
                                          <p:stCondLst>
                                            <p:cond delay="400"/>
                                          </p:stCondLst>
                                        </p:cTn>
                                        <p:tgtEl>
                                          <p:spTgt spid="4"/>
                                        </p:tgtEl>
                                        <p:attrNameLst>
                                          <p:attrName>r</p:attrName>
                                        </p:attrNameLst>
                                      </p:cBhvr>
                                    </p:animRot>
                                    <p:animRot by="-240000">
                                      <p:cBhvr>
                                        <p:cTn id="42" dur="200" fill="hold">
                                          <p:stCondLst>
                                            <p:cond delay="600"/>
                                          </p:stCondLst>
                                        </p:cTn>
                                        <p:tgtEl>
                                          <p:spTgt spid="4"/>
                                        </p:tgtEl>
                                        <p:attrNameLst>
                                          <p:attrName>r</p:attrName>
                                        </p:attrNameLst>
                                      </p:cBhvr>
                                    </p:animRot>
                                    <p:animRot by="120000">
                                      <p:cBhvr>
                                        <p:cTn id="43" dur="200" fill="hold">
                                          <p:stCondLst>
                                            <p:cond delay="800"/>
                                          </p:stCondLst>
                                        </p:cTn>
                                        <p:tgtEl>
                                          <p:spTgt spid="4"/>
                                        </p:tgtEl>
                                        <p:attrNameLst>
                                          <p:attrName>r</p:attrName>
                                        </p:attrNameLst>
                                      </p:cBhvr>
                                    </p:animRo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randombar(horizontal)">
                                      <p:cBhvr>
                                        <p:cTn id="48" dur="500"/>
                                        <p:tgtEl>
                                          <p:spTgt spid="3"/>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wipe(left)">
                                      <p:cBhvr>
                                        <p:cTn id="52" dur="500"/>
                                        <p:tgtEl>
                                          <p:spTgt spid="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wipe(left)">
                                      <p:cBhvr>
                                        <p:cTn id="57" dur="5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randombar(horizontal)">
                                      <p:cBhvr>
                                        <p:cTn id="62" dur="500"/>
                                        <p:tgtEl>
                                          <p:spTgt spid="19"/>
                                        </p:tgtEl>
                                      </p:cBhvr>
                                    </p:animEffect>
                                  </p:child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wipe(left)">
                                      <p:cBhvr>
                                        <p:cTn id="6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4" grpId="0"/>
      <p:bldP spid="4" grpId="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0503E06-49CE-1B88-0D54-5BD58D9FD266}"/>
              </a:ext>
            </a:extLst>
          </p:cNvPr>
          <p:cNvSpPr txBox="1"/>
          <p:nvPr/>
        </p:nvSpPr>
        <p:spPr>
          <a:xfrm>
            <a:off x="160958" y="16077"/>
            <a:ext cx="8675130" cy="1754326"/>
          </a:xfrm>
          <a:prstGeom prst="rect">
            <a:avLst/>
          </a:prstGeom>
          <a:noFill/>
        </p:spPr>
        <p:txBody>
          <a:bodyPr wrap="square">
            <a:spAutoFit/>
          </a:bodyPr>
          <a:lstStyle/>
          <a:p>
            <a:r>
              <a:rPr lang="es-ES" b="1" dirty="0">
                <a:solidFill>
                  <a:srgbClr val="C00000"/>
                </a:solidFill>
              </a:rPr>
              <a:t>Todos los niños no pueden ser tratados de la misma manera</a:t>
            </a:r>
            <a:r>
              <a:rPr lang="es-ES" b="1" dirty="0"/>
              <a:t>, pues aquella restricción que se debe mantener sobre uno, aplastaría la vida del otro.—Manuscrito 32, 1899.</a:t>
            </a:r>
          </a:p>
          <a:p>
            <a:r>
              <a:rPr lang="es-ES" b="1" dirty="0"/>
              <a:t>Los niños necesitan constante cuidado, pero no es necesario que les hagáis ver que estáis siempre vigilándolos</a:t>
            </a:r>
            <a:r>
              <a:rPr lang="es-ES" b="1" dirty="0">
                <a:solidFill>
                  <a:srgbClr val="C00000"/>
                </a:solidFill>
              </a:rPr>
              <a:t>. Estudiad el carácter de cada uno tal como se revela en su asociación mutua, y entonces procurad corregir sus faltas fomentando las características opuestas</a:t>
            </a:r>
            <a:r>
              <a:rPr lang="es-ES" b="1" dirty="0"/>
              <a:t>. </a:t>
            </a:r>
            <a:r>
              <a:rPr lang="en-US" b="1" dirty="0"/>
              <a:t>—The Signs of the Times, 9 de </a:t>
            </a:r>
            <a:r>
              <a:rPr lang="en-US" b="1" dirty="0" err="1"/>
              <a:t>febrero</a:t>
            </a:r>
            <a:r>
              <a:rPr lang="en-US" b="1" dirty="0"/>
              <a:t> de 1882</a:t>
            </a:r>
            <a:endParaRPr lang="es-ES" b="1" dirty="0"/>
          </a:p>
        </p:txBody>
      </p:sp>
      <p:sp>
        <p:nvSpPr>
          <p:cNvPr id="5" name="CuadroTexto 4">
            <a:extLst>
              <a:ext uri="{FF2B5EF4-FFF2-40B4-BE49-F238E27FC236}">
                <a16:creationId xmlns:a16="http://schemas.microsoft.com/office/drawing/2014/main" id="{3C12697B-DD3A-B0CD-1959-B8B8C5411054}"/>
              </a:ext>
            </a:extLst>
          </p:cNvPr>
          <p:cNvSpPr txBox="1"/>
          <p:nvPr/>
        </p:nvSpPr>
        <p:spPr>
          <a:xfrm>
            <a:off x="160959" y="1683089"/>
            <a:ext cx="11707579" cy="1477328"/>
          </a:xfrm>
          <a:prstGeom prst="rect">
            <a:avLst/>
          </a:prstGeom>
          <a:noFill/>
        </p:spPr>
        <p:txBody>
          <a:bodyPr wrap="square">
            <a:spAutoFit/>
          </a:bodyPr>
          <a:lstStyle/>
          <a:p>
            <a:r>
              <a:rPr lang="es-ES" b="1" dirty="0">
                <a:solidFill>
                  <a:srgbClr val="C00000"/>
                </a:solidFill>
              </a:rPr>
              <a:t>Los niños tienen temperamentos diversos</a:t>
            </a:r>
            <a:r>
              <a:rPr lang="es-ES" b="1" dirty="0"/>
              <a:t>, </a:t>
            </a:r>
            <a:r>
              <a:rPr lang="es-ES" b="1" dirty="0">
                <a:solidFill>
                  <a:srgbClr val="C00000"/>
                </a:solidFill>
              </a:rPr>
              <a:t>y los padres no siempre pueden aplicar la misma  disciplina a cada uno. Hay diferentes clases de mentalidades y debiera estudiarse con oración a fin de que sean modeladas para lograr el propósito designado por Dios.—</a:t>
            </a:r>
            <a:r>
              <a:rPr lang="es-ES" b="1" dirty="0"/>
              <a:t>Good </a:t>
            </a:r>
            <a:r>
              <a:rPr lang="es-ES" b="1" dirty="0" err="1"/>
              <a:t>Health</a:t>
            </a:r>
            <a:r>
              <a:rPr lang="es-ES" b="1" dirty="0"/>
              <a:t>, julio de 1880. </a:t>
            </a:r>
          </a:p>
          <a:p>
            <a:r>
              <a:rPr lang="es-ES" b="1" dirty="0"/>
              <a:t>Madres, . . . dedicad tiempo a intimar con vuestros niños. </a:t>
            </a:r>
            <a:r>
              <a:rPr lang="es-ES" b="1" dirty="0">
                <a:solidFill>
                  <a:srgbClr val="C00000"/>
                </a:solidFill>
              </a:rPr>
              <a:t>Estudiad su disposición y temperamento para que sepáis cómo tratarlos. Algunos niños necesitan más atención que otros.</a:t>
            </a:r>
            <a:r>
              <a:rPr lang="es-ES" b="1" dirty="0"/>
              <a:t>—</a:t>
            </a:r>
            <a:r>
              <a:rPr lang="es-ES" b="1" dirty="0" err="1"/>
              <a:t>The</a:t>
            </a:r>
            <a:r>
              <a:rPr lang="es-ES" b="1" dirty="0"/>
              <a:t> </a:t>
            </a:r>
            <a:r>
              <a:rPr lang="es-ES" b="1" dirty="0" err="1"/>
              <a:t>Review</a:t>
            </a:r>
            <a:r>
              <a:rPr lang="es-ES" b="1" dirty="0"/>
              <a:t> and Herald, 9 de julio de 1901.</a:t>
            </a:r>
          </a:p>
        </p:txBody>
      </p:sp>
      <p:sp>
        <p:nvSpPr>
          <p:cNvPr id="7" name="CuadroTexto 6">
            <a:extLst>
              <a:ext uri="{FF2B5EF4-FFF2-40B4-BE49-F238E27FC236}">
                <a16:creationId xmlns:a16="http://schemas.microsoft.com/office/drawing/2014/main" id="{154C73FB-DB13-F782-65F1-ED88BC51983B}"/>
              </a:ext>
            </a:extLst>
          </p:cNvPr>
          <p:cNvSpPr txBox="1"/>
          <p:nvPr/>
        </p:nvSpPr>
        <p:spPr>
          <a:xfrm>
            <a:off x="72990" y="5380672"/>
            <a:ext cx="6805291" cy="1477328"/>
          </a:xfrm>
          <a:prstGeom prst="rect">
            <a:avLst/>
          </a:prstGeom>
          <a:noFill/>
        </p:spPr>
        <p:txBody>
          <a:bodyPr wrap="square">
            <a:spAutoFit/>
          </a:bodyPr>
          <a:lstStyle/>
          <a:p>
            <a:r>
              <a:rPr lang="es-ES" b="1" dirty="0"/>
              <a:t>Si tenéis hijos de temperamentos peculiares, no permitáis por ello que la plaga del desaliento pese sobre sus vidas... </a:t>
            </a:r>
            <a:r>
              <a:rPr lang="es-ES" b="1" dirty="0">
                <a:solidFill>
                  <a:srgbClr val="C00000"/>
                </a:solidFill>
              </a:rPr>
              <a:t>Ayudadles por la manifestación de tolerancia y simpatía. Fortalecedlos con palabras amorosas y actos de bondad para que venzan sus defectos de carácter</a:t>
            </a:r>
            <a:r>
              <a:rPr lang="es-ES" b="1" dirty="0"/>
              <a:t>.—Consejos para los Maestros, 89.</a:t>
            </a:r>
          </a:p>
        </p:txBody>
      </p:sp>
      <p:pic>
        <p:nvPicPr>
          <p:cNvPr id="6" name="Imagen 5">
            <a:extLst>
              <a:ext uri="{FF2B5EF4-FFF2-40B4-BE49-F238E27FC236}">
                <a16:creationId xmlns:a16="http://schemas.microsoft.com/office/drawing/2014/main" id="{BF99ECBD-F20D-8FA2-82F7-F756837BAAD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638524" y="100053"/>
            <a:ext cx="2473626" cy="1567461"/>
          </a:xfrm>
          <a:prstGeom prst="rect">
            <a:avLst/>
          </a:prstGeom>
        </p:spPr>
      </p:pic>
      <p:sp>
        <p:nvSpPr>
          <p:cNvPr id="9" name="CuadroTexto 8">
            <a:extLst>
              <a:ext uri="{FF2B5EF4-FFF2-40B4-BE49-F238E27FC236}">
                <a16:creationId xmlns:a16="http://schemas.microsoft.com/office/drawing/2014/main" id="{70ECC2FF-7E78-D8F5-6649-CDCC49DA20F7}"/>
              </a:ext>
            </a:extLst>
          </p:cNvPr>
          <p:cNvSpPr txBox="1"/>
          <p:nvPr/>
        </p:nvSpPr>
        <p:spPr>
          <a:xfrm>
            <a:off x="9800187" y="463718"/>
            <a:ext cx="1991675" cy="1015663"/>
          </a:xfrm>
          <a:prstGeom prst="rect">
            <a:avLst/>
          </a:prstGeom>
          <a:noFill/>
        </p:spPr>
        <p:txBody>
          <a:bodyPr wrap="square" rtlCol="0">
            <a:spAutoFit/>
          </a:bodyPr>
          <a:lstStyle/>
          <a:p>
            <a:pPr algn="ctr"/>
            <a:r>
              <a:rPr lang="es-ES" sz="2000" b="1" dirty="0">
                <a:ln>
                  <a:solidFill>
                    <a:srgbClr val="AE0676"/>
                  </a:solidFill>
                </a:ln>
                <a:solidFill>
                  <a:srgbClr val="AE0676"/>
                </a:solidFill>
                <a:latin typeface="Tempus Sans ITC" panose="04020404030D07020202" pitchFamily="82" charset="0"/>
                <a:ea typeface="Cascadia Code" panose="020B0609020000020004" pitchFamily="49" charset="0"/>
                <a:cs typeface="Cavolini" panose="020B0502040204020203" pitchFamily="66" charset="0"/>
              </a:rPr>
              <a:t>Estudiar la edad, el carácter y el temperamento</a:t>
            </a:r>
          </a:p>
        </p:txBody>
      </p:sp>
      <p:pic>
        <p:nvPicPr>
          <p:cNvPr id="2" name="Imagen 1">
            <a:extLst>
              <a:ext uri="{FF2B5EF4-FFF2-40B4-BE49-F238E27FC236}">
                <a16:creationId xmlns:a16="http://schemas.microsoft.com/office/drawing/2014/main" id="{4F728B8C-B5BA-7F40-EF71-990AF7B272CA}"/>
              </a:ext>
            </a:extLst>
          </p:cNvPr>
          <p:cNvPicPr>
            <a:picLocks noChangeAspect="1"/>
          </p:cNvPicPr>
          <p:nvPr/>
        </p:nvPicPr>
        <p:blipFill rotWithShape="1">
          <a:blip r:embed="rId4"/>
          <a:srcRect l="3459" r="3459"/>
          <a:stretch/>
        </p:blipFill>
        <p:spPr>
          <a:xfrm>
            <a:off x="6626009" y="3340359"/>
            <a:ext cx="5419466" cy="3275045"/>
          </a:xfrm>
          <a:prstGeom prst="roundRect">
            <a:avLst>
              <a:gd name="adj" fmla="val 4167"/>
            </a:avLst>
          </a:prstGeom>
          <a:solidFill>
            <a:srgbClr val="FFFFFF"/>
          </a:solidFill>
          <a:ln w="28575" cap="sq">
            <a:solidFill>
              <a:srgbClr val="C90788"/>
            </a:solidFill>
            <a:miter lim="800000"/>
          </a:ln>
          <a:effectLst/>
          <a:scene3d>
            <a:camera prst="orthographicFront"/>
            <a:lightRig rig="threePt" dir="t">
              <a:rot lat="0" lon="0" rev="2700000"/>
            </a:lightRig>
          </a:scene3d>
          <a:sp3d contourW="6350">
            <a:bevelT h="38100"/>
            <a:contourClr>
              <a:srgbClr val="C0C0C0"/>
            </a:contourClr>
          </a:sp3d>
        </p:spPr>
      </p:pic>
      <p:pic>
        <p:nvPicPr>
          <p:cNvPr id="8" name="Imagen 7" descr="Un grupo de niños sonriendo&#10;&#10;Descripción generada automáticamente">
            <a:extLst>
              <a:ext uri="{FF2B5EF4-FFF2-40B4-BE49-F238E27FC236}">
                <a16:creationId xmlns:a16="http://schemas.microsoft.com/office/drawing/2014/main" id="{F6731238-9A46-71EF-7334-F11DB4CEBD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33834" y="3160417"/>
            <a:ext cx="2914260" cy="2137314"/>
          </a:xfrm>
          <a:prstGeom prst="roundRect">
            <a:avLst>
              <a:gd name="adj" fmla="val 4167"/>
            </a:avLst>
          </a:prstGeom>
          <a:solidFill>
            <a:srgbClr val="FFFFFF"/>
          </a:solidFill>
          <a:ln w="28575" cap="sq">
            <a:solidFill>
              <a:srgbClr val="C90788"/>
            </a:solidFill>
            <a:miter lim="800000"/>
          </a:ln>
          <a:effectLst/>
          <a:scene3d>
            <a:camera prst="orthographicFront"/>
            <a:lightRig rig="threePt" dir="t">
              <a:rot lat="0" lon="0" rev="2700000"/>
            </a:lightRig>
          </a:scene3d>
          <a:sp3d contourW="6350">
            <a:bevelT h="38100"/>
            <a:contourClr>
              <a:srgbClr val="C0C0C0"/>
            </a:contourClr>
          </a:sp3d>
        </p:spPr>
      </p:pic>
      <p:pic>
        <p:nvPicPr>
          <p:cNvPr id="11" name="Imagen 10" descr="Mujer sentada en un sillón&#10;&#10;Descripción generada automáticamente">
            <a:extLst>
              <a:ext uri="{FF2B5EF4-FFF2-40B4-BE49-F238E27FC236}">
                <a16:creationId xmlns:a16="http://schemas.microsoft.com/office/drawing/2014/main" id="{B37CDB99-E370-BFD5-8D2F-1B1948B3A2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958" y="3160417"/>
            <a:ext cx="3205744" cy="2141624"/>
          </a:xfrm>
          <a:prstGeom prst="roundRect">
            <a:avLst>
              <a:gd name="adj" fmla="val 4167"/>
            </a:avLst>
          </a:prstGeom>
          <a:solidFill>
            <a:srgbClr val="FFFFFF"/>
          </a:solidFill>
          <a:ln w="28575" cap="sq">
            <a:solidFill>
              <a:srgbClr val="C90788"/>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689718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3"/>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0" presetClass="entr" presetSubtype="0" decel="10000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1000" fill="hold"/>
                                        <p:tgtEl>
                                          <p:spTgt spid="8"/>
                                        </p:tgtEl>
                                        <p:attrNameLst>
                                          <p:attrName>ppt_w</p:attrName>
                                        </p:attrNameLst>
                                      </p:cBhvr>
                                      <p:tavLst>
                                        <p:tav tm="0">
                                          <p:val>
                                            <p:strVal val="#ppt_w+.3"/>
                                          </p:val>
                                        </p:tav>
                                        <p:tav tm="100000">
                                          <p:val>
                                            <p:strVal val="#ppt_w"/>
                                          </p:val>
                                        </p:tav>
                                      </p:tavLst>
                                    </p:anim>
                                    <p:anim calcmode="lin" valueType="num">
                                      <p:cBhvr>
                                        <p:cTn id="19" dur="1000" fill="hold"/>
                                        <p:tgtEl>
                                          <p:spTgt spid="8"/>
                                        </p:tgtEl>
                                        <p:attrNameLst>
                                          <p:attrName>ppt_h</p:attrName>
                                        </p:attrNameLst>
                                      </p:cBhvr>
                                      <p:tavLst>
                                        <p:tav tm="0">
                                          <p:val>
                                            <p:strVal val="#ppt_h"/>
                                          </p:val>
                                        </p:tav>
                                        <p:tav tm="100000">
                                          <p:val>
                                            <p:strVal val="#ppt_h"/>
                                          </p:val>
                                        </p:tav>
                                      </p:tavLst>
                                    </p:anim>
                                    <p:animEffect transition="in" filter="fade">
                                      <p:cBhvr>
                                        <p:cTn id="20" dur="1000"/>
                                        <p:tgtEl>
                                          <p:spTgt spid="8"/>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wipe(left)">
                                      <p:cBhvr>
                                        <p:cTn id="24" dur="500"/>
                                        <p:tgtEl>
                                          <p:spTgt spid="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Effect transition="in" filter="wipe(left)">
                                      <p:cBhvr>
                                        <p:cTn id="29" dur="500"/>
                                        <p:tgtEl>
                                          <p:spTgt spid="5">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0" presetClass="entr" presetSubtype="0" decel="100000"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p:cTn id="34" dur="1000" fill="hold"/>
                                        <p:tgtEl>
                                          <p:spTgt spid="2"/>
                                        </p:tgtEl>
                                        <p:attrNameLst>
                                          <p:attrName>ppt_w</p:attrName>
                                        </p:attrNameLst>
                                      </p:cBhvr>
                                      <p:tavLst>
                                        <p:tav tm="0">
                                          <p:val>
                                            <p:strVal val="#ppt_w+.3"/>
                                          </p:val>
                                        </p:tav>
                                        <p:tav tm="100000">
                                          <p:val>
                                            <p:strVal val="#ppt_w"/>
                                          </p:val>
                                        </p:tav>
                                      </p:tavLst>
                                    </p:anim>
                                    <p:anim calcmode="lin" valueType="num">
                                      <p:cBhvr>
                                        <p:cTn id="35" dur="1000" fill="hold"/>
                                        <p:tgtEl>
                                          <p:spTgt spid="2"/>
                                        </p:tgtEl>
                                        <p:attrNameLst>
                                          <p:attrName>ppt_h</p:attrName>
                                        </p:attrNameLst>
                                      </p:cBhvr>
                                      <p:tavLst>
                                        <p:tav tm="0">
                                          <p:val>
                                            <p:strVal val="#ppt_h"/>
                                          </p:val>
                                        </p:tav>
                                        <p:tav tm="100000">
                                          <p:val>
                                            <p:strVal val="#ppt_h"/>
                                          </p:val>
                                        </p:tav>
                                      </p:tavLst>
                                    </p:anim>
                                    <p:animEffect transition="in" filter="fade">
                                      <p:cBhvr>
                                        <p:cTn id="36" dur="1000"/>
                                        <p:tgtEl>
                                          <p:spTgt spid="2"/>
                                        </p:tgtEl>
                                      </p:cBhvr>
                                    </p:animEffect>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left)">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uiExpand="1" build="p"/>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6A918B4-0854-8266-74F5-3972619AC7C9}"/>
              </a:ext>
            </a:extLst>
          </p:cNvPr>
          <p:cNvSpPr txBox="1"/>
          <p:nvPr/>
        </p:nvSpPr>
        <p:spPr>
          <a:xfrm>
            <a:off x="147408" y="81392"/>
            <a:ext cx="6402682" cy="1477328"/>
          </a:xfrm>
          <a:prstGeom prst="rect">
            <a:avLst/>
          </a:prstGeom>
          <a:noFill/>
        </p:spPr>
        <p:txBody>
          <a:bodyPr wrap="square">
            <a:spAutoFit/>
          </a:bodyPr>
          <a:lstStyle/>
          <a:p>
            <a:r>
              <a:rPr lang="es-ES" b="1" dirty="0"/>
              <a:t>La voluntad es el poder que gobierna en la naturaleza del hombre, colocando a todas las otras facultades bajo su dominio</a:t>
            </a:r>
            <a:r>
              <a:rPr lang="es-ES" b="1" dirty="0">
                <a:solidFill>
                  <a:srgbClr val="C00000"/>
                </a:solidFill>
              </a:rPr>
              <a:t>. La voluntad no es el gusto ni la inclinación, sino el poder de decidir, que obra en los hijos de los hombres para obedecer a Dios o para desobedecerle</a:t>
            </a:r>
            <a:r>
              <a:rPr lang="es-ES" b="1" dirty="0"/>
              <a:t>.— Testimonies </a:t>
            </a:r>
            <a:r>
              <a:rPr lang="es-ES" b="1" dirty="0" err="1"/>
              <a:t>for</a:t>
            </a:r>
            <a:r>
              <a:rPr lang="es-ES" b="1" dirty="0"/>
              <a:t> </a:t>
            </a:r>
            <a:r>
              <a:rPr lang="es-ES" b="1" dirty="0" err="1"/>
              <a:t>the</a:t>
            </a:r>
            <a:r>
              <a:rPr lang="es-ES" b="1" dirty="0"/>
              <a:t> </a:t>
            </a:r>
            <a:r>
              <a:rPr lang="es-ES" b="1" dirty="0" err="1"/>
              <a:t>Church</a:t>
            </a:r>
            <a:r>
              <a:rPr lang="es-ES" b="1" dirty="0"/>
              <a:t> 5:513.</a:t>
            </a:r>
          </a:p>
        </p:txBody>
      </p:sp>
      <p:sp>
        <p:nvSpPr>
          <p:cNvPr id="4" name="CuadroTexto 3">
            <a:extLst>
              <a:ext uri="{FF2B5EF4-FFF2-40B4-BE49-F238E27FC236}">
                <a16:creationId xmlns:a16="http://schemas.microsoft.com/office/drawing/2014/main" id="{29991B5B-EE54-C31F-E0DB-EDD096E4E794}"/>
              </a:ext>
            </a:extLst>
          </p:cNvPr>
          <p:cNvSpPr txBox="1"/>
          <p:nvPr/>
        </p:nvSpPr>
        <p:spPr>
          <a:xfrm>
            <a:off x="3797558" y="1653168"/>
            <a:ext cx="8394441" cy="1477328"/>
          </a:xfrm>
          <a:prstGeom prst="rect">
            <a:avLst/>
          </a:prstGeom>
          <a:noFill/>
        </p:spPr>
        <p:txBody>
          <a:bodyPr wrap="square">
            <a:spAutoFit/>
          </a:bodyPr>
          <a:lstStyle/>
          <a:p>
            <a:r>
              <a:rPr lang="es-ES" b="1" dirty="0">
                <a:solidFill>
                  <a:srgbClr val="C00000"/>
                </a:solidFill>
              </a:rPr>
              <a:t>Los niños deberían ser educados precozmente para someter su voluntad e inclinaciones a la voluntad y autoridad de sus padres.</a:t>
            </a:r>
            <a:r>
              <a:rPr lang="es-ES" b="1" dirty="0"/>
              <a:t> Cuando los padres enseñan a sus hijos esta lección, </a:t>
            </a:r>
            <a:r>
              <a:rPr lang="es-ES" b="1" dirty="0">
                <a:solidFill>
                  <a:srgbClr val="C00000"/>
                </a:solidFill>
              </a:rPr>
              <a:t>los están educando para someterse a la voluntad de Dios y obedecer sus requerimientos y los preparan para ser miembros de la familia de Cristo. </a:t>
            </a:r>
            <a:br>
              <a:rPr lang="es-ES" b="1" dirty="0">
                <a:solidFill>
                  <a:srgbClr val="C00000"/>
                </a:solidFill>
              </a:rPr>
            </a:br>
            <a:r>
              <a:rPr lang="es-ES" b="1" dirty="0"/>
              <a:t>—Manuscrito 119, 1899.</a:t>
            </a:r>
          </a:p>
        </p:txBody>
      </p:sp>
      <p:sp>
        <p:nvSpPr>
          <p:cNvPr id="9" name="CuadroTexto 8">
            <a:extLst>
              <a:ext uri="{FF2B5EF4-FFF2-40B4-BE49-F238E27FC236}">
                <a16:creationId xmlns:a16="http://schemas.microsoft.com/office/drawing/2014/main" id="{08E1C413-CF46-6D31-23CE-DD9BEF713DE2}"/>
              </a:ext>
            </a:extLst>
          </p:cNvPr>
          <p:cNvSpPr txBox="1"/>
          <p:nvPr/>
        </p:nvSpPr>
        <p:spPr>
          <a:xfrm>
            <a:off x="77755" y="4199564"/>
            <a:ext cx="9817768" cy="2585323"/>
          </a:xfrm>
          <a:prstGeom prst="rect">
            <a:avLst/>
          </a:prstGeom>
          <a:noFill/>
        </p:spPr>
        <p:txBody>
          <a:bodyPr wrap="square">
            <a:spAutoFit/>
          </a:bodyPr>
          <a:lstStyle/>
          <a:p>
            <a:r>
              <a:rPr lang="es-ES" b="1" dirty="0">
                <a:solidFill>
                  <a:srgbClr val="C00000"/>
                </a:solidFill>
              </a:rPr>
              <a:t>La madre debe comprender que Dios es su ayudador, que el amor es su éxito, su poder. </a:t>
            </a:r>
            <a:r>
              <a:rPr lang="es-ES" b="1" dirty="0"/>
              <a:t>Si ella es una cristiana sabia, no tratará de dominar por la fuerza la voluntad del niño</a:t>
            </a:r>
            <a:r>
              <a:rPr lang="es-ES" b="1" dirty="0">
                <a:solidFill>
                  <a:srgbClr val="C00000"/>
                </a:solidFill>
              </a:rPr>
              <a:t>. Orará, y mientras ore, experimentará una renovación de la vida espiritual dentro de sí. Y verá que al mismo tiempo el poder que obra en ella también está obrando en el niño. </a:t>
            </a:r>
            <a:r>
              <a:rPr lang="es-ES" b="1" dirty="0"/>
              <a:t>Y el niño, en vez de ser compelido, es dirigido y se hace más suave. Así se gana la batalla. Cada pensamiento bondadoso, cada acto paciente, cada palabra de sabia sujeción, es como manzana de oro con figuras de plata. La madre ha ganado una victoria más preciosa de lo que pueda expresar el lenguaje. Tiene luz renovada y una experiencia mayor. La “luz verdadera, que alumbra a todo hombre” de este mundo ha sometido la voluntad de ella. Hay paz después de la tormenta, como el sol que brilla después de la lluvia.—Carta 55, 1902.</a:t>
            </a:r>
          </a:p>
        </p:txBody>
      </p:sp>
      <p:sp>
        <p:nvSpPr>
          <p:cNvPr id="11" name="CuadroTexto 10">
            <a:extLst>
              <a:ext uri="{FF2B5EF4-FFF2-40B4-BE49-F238E27FC236}">
                <a16:creationId xmlns:a16="http://schemas.microsoft.com/office/drawing/2014/main" id="{47A83C70-BFF6-3C4A-B169-2A9CC3F2EBBE}"/>
              </a:ext>
            </a:extLst>
          </p:cNvPr>
          <p:cNvSpPr txBox="1"/>
          <p:nvPr/>
        </p:nvSpPr>
        <p:spPr>
          <a:xfrm>
            <a:off x="77755" y="3098126"/>
            <a:ext cx="11966837" cy="1200329"/>
          </a:xfrm>
          <a:prstGeom prst="rect">
            <a:avLst/>
          </a:prstGeom>
          <a:noFill/>
        </p:spPr>
        <p:txBody>
          <a:bodyPr wrap="square">
            <a:spAutoFit/>
          </a:bodyPr>
          <a:lstStyle/>
          <a:p>
            <a:r>
              <a:rPr lang="es-ES" b="1" dirty="0">
                <a:solidFill>
                  <a:srgbClr val="C00000"/>
                </a:solidFill>
              </a:rPr>
              <a:t>Los niños a los que se les permite que hagan lo que quieren, no son felices. El corazón rebelde no tiene dentro de sí los elementos de paz y satisfacción. Deben disciplinarse la mente y el corazón y ponerse bajo la debida restricción a fin de que armonice el carácter con las sabias leyes que gobiernan nuestro ser. La inquietud y el descontento son los frutos de la complacencia y el egoísmo.—</a:t>
            </a:r>
            <a:r>
              <a:rPr lang="es-ES" b="1" dirty="0"/>
              <a:t>Testimonies </a:t>
            </a:r>
            <a:r>
              <a:rPr lang="es-ES" b="1" dirty="0" err="1"/>
              <a:t>for</a:t>
            </a:r>
            <a:r>
              <a:rPr lang="es-ES" b="1" dirty="0"/>
              <a:t> </a:t>
            </a:r>
            <a:r>
              <a:rPr lang="es-ES" b="1" dirty="0" err="1"/>
              <a:t>the</a:t>
            </a:r>
            <a:r>
              <a:rPr lang="es-ES" b="1" dirty="0"/>
              <a:t> </a:t>
            </a:r>
            <a:r>
              <a:rPr lang="es-ES" b="1" dirty="0" err="1"/>
              <a:t>Church</a:t>
            </a:r>
            <a:r>
              <a:rPr lang="es-ES" b="1" dirty="0"/>
              <a:t> 4:202.</a:t>
            </a:r>
          </a:p>
        </p:txBody>
      </p:sp>
      <p:pic>
        <p:nvPicPr>
          <p:cNvPr id="7" name="Imagen 6">
            <a:extLst>
              <a:ext uri="{FF2B5EF4-FFF2-40B4-BE49-F238E27FC236}">
                <a16:creationId xmlns:a16="http://schemas.microsoft.com/office/drawing/2014/main" id="{4BFA8187-1AD7-0028-03E3-4E2347E6B2D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610532" y="100054"/>
            <a:ext cx="2434060" cy="1467489"/>
          </a:xfrm>
          <a:prstGeom prst="rect">
            <a:avLst/>
          </a:prstGeom>
        </p:spPr>
      </p:pic>
      <p:sp>
        <p:nvSpPr>
          <p:cNvPr id="8" name="CuadroTexto 7">
            <a:extLst>
              <a:ext uri="{FF2B5EF4-FFF2-40B4-BE49-F238E27FC236}">
                <a16:creationId xmlns:a16="http://schemas.microsoft.com/office/drawing/2014/main" id="{E4C0983F-7E0D-9468-60A8-FA8BC2AD96D1}"/>
              </a:ext>
            </a:extLst>
          </p:cNvPr>
          <p:cNvSpPr txBox="1"/>
          <p:nvPr/>
        </p:nvSpPr>
        <p:spPr>
          <a:xfrm>
            <a:off x="9685180" y="349361"/>
            <a:ext cx="2153258" cy="977191"/>
          </a:xfrm>
          <a:prstGeom prst="rect">
            <a:avLst/>
          </a:prstGeom>
          <a:noFill/>
        </p:spPr>
        <p:txBody>
          <a:bodyPr wrap="square" rtlCol="0">
            <a:spAutoFit/>
          </a:bodyPr>
          <a:lstStyle/>
          <a:p>
            <a:pPr algn="ctr">
              <a:lnSpc>
                <a:spcPct val="150000"/>
              </a:lnSpc>
            </a:pPr>
            <a:r>
              <a:rPr lang="es-ES" sz="2000" b="1" dirty="0">
                <a:ln>
                  <a:solidFill>
                    <a:srgbClr val="AA0606"/>
                  </a:solidFill>
                </a:ln>
                <a:solidFill>
                  <a:srgbClr val="AA0606"/>
                </a:solidFill>
                <a:latin typeface="Tempus Sans ITC" panose="04020404030D07020202" pitchFamily="82" charset="0"/>
                <a:ea typeface="Cascadia Code" panose="020B0609020000020004" pitchFamily="49" charset="0"/>
                <a:cs typeface="Cavolini" panose="020B0502040204020203" pitchFamily="66" charset="0"/>
              </a:rPr>
              <a:t>La voluntad como factor de éxito</a:t>
            </a:r>
          </a:p>
        </p:txBody>
      </p:sp>
      <p:pic>
        <p:nvPicPr>
          <p:cNvPr id="10" name="Imagen 9" descr="Una niña con un vestido azul&#10;&#10;Descripción generada automáticamente con confianza baja">
            <a:extLst>
              <a:ext uri="{FF2B5EF4-FFF2-40B4-BE49-F238E27FC236}">
                <a16:creationId xmlns:a16="http://schemas.microsoft.com/office/drawing/2014/main" id="{616467AB-F050-AE90-C5FA-32873B3CBF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7029" y="186268"/>
            <a:ext cx="2190859" cy="1459586"/>
          </a:xfrm>
          <a:prstGeom prst="round2DiagRect">
            <a:avLst>
              <a:gd name="adj1" fmla="val 16667"/>
              <a:gd name="adj2" fmla="val 0"/>
            </a:avLst>
          </a:prstGeom>
          <a:ln w="28575" cap="sq">
            <a:solidFill>
              <a:srgbClr val="F71D1F"/>
            </a:solidFill>
            <a:miter lim="800000"/>
          </a:ln>
          <a:effectLst>
            <a:outerShdw blurRad="254000" algn="tl" rotWithShape="0">
              <a:srgbClr val="000000">
                <a:alpha val="43000"/>
              </a:srgbClr>
            </a:outerShdw>
          </a:effectLst>
        </p:spPr>
      </p:pic>
      <p:pic>
        <p:nvPicPr>
          <p:cNvPr id="13" name="Imagen 12" descr="Un niño con la boca abierta&#10;&#10;Descripción generada automáticamente con confianza media">
            <a:extLst>
              <a:ext uri="{FF2B5EF4-FFF2-40B4-BE49-F238E27FC236}">
                <a16:creationId xmlns:a16="http://schemas.microsoft.com/office/drawing/2014/main" id="{7CD3767B-1527-427B-6324-B897D3F884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694" y="1618179"/>
            <a:ext cx="3185016" cy="1470008"/>
          </a:xfrm>
          <a:prstGeom prst="round2DiagRect">
            <a:avLst>
              <a:gd name="adj1" fmla="val 16667"/>
              <a:gd name="adj2" fmla="val 0"/>
            </a:avLst>
          </a:prstGeom>
          <a:ln w="28575" cap="sq">
            <a:solidFill>
              <a:srgbClr val="F71D1F"/>
            </a:solidFill>
            <a:miter lim="800000"/>
          </a:ln>
          <a:effectLst>
            <a:outerShdw blurRad="254000" algn="tl" rotWithShape="0">
              <a:srgbClr val="000000">
                <a:alpha val="43000"/>
              </a:srgbClr>
            </a:outerShdw>
          </a:effectLst>
        </p:spPr>
      </p:pic>
      <p:pic>
        <p:nvPicPr>
          <p:cNvPr id="14" name="Imagen 13">
            <a:extLst>
              <a:ext uri="{FF2B5EF4-FFF2-40B4-BE49-F238E27FC236}">
                <a16:creationId xmlns:a16="http://schemas.microsoft.com/office/drawing/2014/main" id="{37F554C0-2A9D-915F-D263-F6AC9EC4D545}"/>
              </a:ext>
            </a:extLst>
          </p:cNvPr>
          <p:cNvPicPr>
            <a:picLocks noChangeAspect="1"/>
          </p:cNvPicPr>
          <p:nvPr/>
        </p:nvPicPr>
        <p:blipFill rotWithShape="1">
          <a:blip r:embed="rId6"/>
          <a:srcRect l="21543" r="21543"/>
          <a:stretch/>
        </p:blipFill>
        <p:spPr>
          <a:xfrm>
            <a:off x="9879924" y="4100753"/>
            <a:ext cx="2164668" cy="2533540"/>
          </a:xfrm>
          <a:prstGeom prst="round2DiagRect">
            <a:avLst>
              <a:gd name="adj1" fmla="val 16667"/>
              <a:gd name="adj2" fmla="val 0"/>
            </a:avLst>
          </a:prstGeom>
          <a:ln w="28575" cap="sq">
            <a:solidFill>
              <a:srgbClr val="F71D1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647618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80">
                                          <p:stCondLst>
                                            <p:cond delay="0"/>
                                          </p:stCondLst>
                                        </p:cTn>
                                        <p:tgtEl>
                                          <p:spTgt spid="8"/>
                                        </p:tgtEl>
                                      </p:cBhvr>
                                    </p:animEffect>
                                    <p:anim calcmode="lin" valueType="num">
                                      <p:cBhvr>
                                        <p:cTn id="2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9" dur="26">
                                          <p:stCondLst>
                                            <p:cond delay="650"/>
                                          </p:stCondLst>
                                        </p:cTn>
                                        <p:tgtEl>
                                          <p:spTgt spid="8"/>
                                        </p:tgtEl>
                                      </p:cBhvr>
                                      <p:to x="100000" y="60000"/>
                                    </p:animScale>
                                    <p:animScale>
                                      <p:cBhvr>
                                        <p:cTn id="30" dur="166" decel="50000">
                                          <p:stCondLst>
                                            <p:cond delay="676"/>
                                          </p:stCondLst>
                                        </p:cTn>
                                        <p:tgtEl>
                                          <p:spTgt spid="8"/>
                                        </p:tgtEl>
                                      </p:cBhvr>
                                      <p:to x="100000" y="100000"/>
                                    </p:animScale>
                                    <p:animScale>
                                      <p:cBhvr>
                                        <p:cTn id="31" dur="26">
                                          <p:stCondLst>
                                            <p:cond delay="1312"/>
                                          </p:stCondLst>
                                        </p:cTn>
                                        <p:tgtEl>
                                          <p:spTgt spid="8"/>
                                        </p:tgtEl>
                                      </p:cBhvr>
                                      <p:to x="100000" y="80000"/>
                                    </p:animScale>
                                    <p:animScale>
                                      <p:cBhvr>
                                        <p:cTn id="32" dur="166" decel="50000">
                                          <p:stCondLst>
                                            <p:cond delay="1338"/>
                                          </p:stCondLst>
                                        </p:cTn>
                                        <p:tgtEl>
                                          <p:spTgt spid="8"/>
                                        </p:tgtEl>
                                      </p:cBhvr>
                                      <p:to x="100000" y="100000"/>
                                    </p:animScale>
                                    <p:animScale>
                                      <p:cBhvr>
                                        <p:cTn id="33" dur="26">
                                          <p:stCondLst>
                                            <p:cond delay="1642"/>
                                          </p:stCondLst>
                                        </p:cTn>
                                        <p:tgtEl>
                                          <p:spTgt spid="8"/>
                                        </p:tgtEl>
                                      </p:cBhvr>
                                      <p:to x="100000" y="90000"/>
                                    </p:animScale>
                                    <p:animScale>
                                      <p:cBhvr>
                                        <p:cTn id="34" dur="166" decel="50000">
                                          <p:stCondLst>
                                            <p:cond delay="1668"/>
                                          </p:stCondLst>
                                        </p:cTn>
                                        <p:tgtEl>
                                          <p:spTgt spid="8"/>
                                        </p:tgtEl>
                                      </p:cBhvr>
                                      <p:to x="100000" y="100000"/>
                                    </p:animScale>
                                    <p:animScale>
                                      <p:cBhvr>
                                        <p:cTn id="35" dur="26">
                                          <p:stCondLst>
                                            <p:cond delay="1808"/>
                                          </p:stCondLst>
                                        </p:cTn>
                                        <p:tgtEl>
                                          <p:spTgt spid="8"/>
                                        </p:tgtEl>
                                      </p:cBhvr>
                                      <p:to x="100000" y="95000"/>
                                    </p:animScale>
                                    <p:animScale>
                                      <p:cBhvr>
                                        <p:cTn id="36" dur="166" decel="50000">
                                          <p:stCondLst>
                                            <p:cond delay="1834"/>
                                          </p:stCondLst>
                                        </p:cTn>
                                        <p:tgtEl>
                                          <p:spTgt spid="8"/>
                                        </p:tgtEl>
                                      </p:cBhvr>
                                      <p:to x="100000" y="100000"/>
                                    </p:animScale>
                                  </p:childTnLst>
                                </p:cTn>
                              </p:par>
                            </p:childTnLst>
                          </p:cTn>
                        </p:par>
                        <p:par>
                          <p:cTn id="37" fill="hold">
                            <p:stCondLst>
                              <p:cond delay="2000"/>
                            </p:stCondLst>
                            <p:childTnLst>
                              <p:par>
                                <p:cTn id="38" presetID="32" presetClass="emph" presetSubtype="0" fill="hold" grpId="1" nodeType="afterEffect">
                                  <p:stCondLst>
                                    <p:cond delay="0"/>
                                  </p:stCondLst>
                                  <p:childTnLst>
                                    <p:animRot by="120000">
                                      <p:cBhvr>
                                        <p:cTn id="39" dur="100" fill="hold">
                                          <p:stCondLst>
                                            <p:cond delay="0"/>
                                          </p:stCondLst>
                                        </p:cTn>
                                        <p:tgtEl>
                                          <p:spTgt spid="8"/>
                                        </p:tgtEl>
                                        <p:attrNameLst>
                                          <p:attrName>r</p:attrName>
                                        </p:attrNameLst>
                                      </p:cBhvr>
                                    </p:animRot>
                                    <p:animRot by="-240000">
                                      <p:cBhvr>
                                        <p:cTn id="40" dur="200" fill="hold">
                                          <p:stCondLst>
                                            <p:cond delay="200"/>
                                          </p:stCondLst>
                                        </p:cTn>
                                        <p:tgtEl>
                                          <p:spTgt spid="8"/>
                                        </p:tgtEl>
                                        <p:attrNameLst>
                                          <p:attrName>r</p:attrName>
                                        </p:attrNameLst>
                                      </p:cBhvr>
                                    </p:animRot>
                                    <p:animRot by="240000">
                                      <p:cBhvr>
                                        <p:cTn id="41" dur="200" fill="hold">
                                          <p:stCondLst>
                                            <p:cond delay="400"/>
                                          </p:stCondLst>
                                        </p:cTn>
                                        <p:tgtEl>
                                          <p:spTgt spid="8"/>
                                        </p:tgtEl>
                                        <p:attrNameLst>
                                          <p:attrName>r</p:attrName>
                                        </p:attrNameLst>
                                      </p:cBhvr>
                                    </p:animRot>
                                    <p:animRot by="-240000">
                                      <p:cBhvr>
                                        <p:cTn id="42" dur="200" fill="hold">
                                          <p:stCondLst>
                                            <p:cond delay="600"/>
                                          </p:stCondLst>
                                        </p:cTn>
                                        <p:tgtEl>
                                          <p:spTgt spid="8"/>
                                        </p:tgtEl>
                                        <p:attrNameLst>
                                          <p:attrName>r</p:attrName>
                                        </p:attrNameLst>
                                      </p:cBhvr>
                                    </p:animRot>
                                    <p:animRot by="120000">
                                      <p:cBhvr>
                                        <p:cTn id="43" dur="200" fill="hold">
                                          <p:stCondLst>
                                            <p:cond delay="800"/>
                                          </p:stCondLst>
                                        </p:cTn>
                                        <p:tgtEl>
                                          <p:spTgt spid="8"/>
                                        </p:tgtEl>
                                        <p:attrNameLst>
                                          <p:attrName>r</p:attrName>
                                        </p:attrNameLst>
                                      </p:cBhvr>
                                    </p:animRo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wipe(left)">
                                      <p:cBhvr>
                                        <p:cTn id="52" dur="500"/>
                                        <p:tgtEl>
                                          <p:spTgt spid="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wipe(left)">
                                      <p:cBhvr>
                                        <p:cTn id="57" dur="500"/>
                                        <p:tgtEl>
                                          <p:spTgt spid="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child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wipe(left)">
                                      <p:cBhvr>
                                        <p:cTn id="66" dur="500"/>
                                        <p:tgtEl>
                                          <p:spTgt spid="11"/>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fade">
                                      <p:cBhvr>
                                        <p:cTn id="71" dur="500"/>
                                        <p:tgtEl>
                                          <p:spTgt spid="14"/>
                                        </p:tgtEl>
                                      </p:cBhvr>
                                    </p:animEffect>
                                  </p:childTnLst>
                                </p:cTn>
                              </p:par>
                            </p:childTnLst>
                          </p:cTn>
                        </p:par>
                        <p:par>
                          <p:cTn id="72" fill="hold">
                            <p:stCondLst>
                              <p:cond delay="500"/>
                            </p:stCondLst>
                            <p:childTnLst>
                              <p:par>
                                <p:cTn id="73" presetID="22" presetClass="entr" presetSubtype="8" fill="hold" grpId="0" nodeType="after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wipe(left)">
                                      <p:cBhvr>
                                        <p:cTn id="7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9" grpId="0"/>
      <p:bldP spid="11" grpId="0"/>
      <p:bldP spid="8" grpId="0"/>
      <p:bldP spid="8"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t="-10000" r="-7000" b="-10000"/>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7CF3EC19-964B-AC20-AA08-2C636039787E}"/>
              </a:ext>
            </a:extLst>
          </p:cNvPr>
          <p:cNvSpPr txBox="1"/>
          <p:nvPr/>
        </p:nvSpPr>
        <p:spPr>
          <a:xfrm>
            <a:off x="96078" y="593229"/>
            <a:ext cx="6397657" cy="1754326"/>
          </a:xfrm>
          <a:prstGeom prst="rect">
            <a:avLst/>
          </a:prstGeom>
          <a:noFill/>
        </p:spPr>
        <p:txBody>
          <a:bodyPr wrap="square">
            <a:spAutoFit/>
          </a:bodyPr>
          <a:lstStyle/>
          <a:p>
            <a:r>
              <a:rPr lang="es-ES" b="1" dirty="0"/>
              <a:t>“La edificación del carácter es la obra más importante que jamás haya sido confiada a los seres humanos y nunca antes ha sido su estudio diligente tan  importante como ahora. Ninguna generación anterior fue llamada a hacer frente a problemas tan importantes; nunca antes se hallaron los jóvenes frente a peligros tan grandes como los que tienen que arrostrar hoy”. CPI 356.4</a:t>
            </a:r>
          </a:p>
        </p:txBody>
      </p:sp>
      <p:sp>
        <p:nvSpPr>
          <p:cNvPr id="6" name="CuadroTexto 5">
            <a:extLst>
              <a:ext uri="{FF2B5EF4-FFF2-40B4-BE49-F238E27FC236}">
                <a16:creationId xmlns:a16="http://schemas.microsoft.com/office/drawing/2014/main" id="{93B4B8BF-2822-DD6C-16EA-711C2E433751}"/>
              </a:ext>
            </a:extLst>
          </p:cNvPr>
          <p:cNvSpPr txBox="1"/>
          <p:nvPr/>
        </p:nvSpPr>
        <p:spPr>
          <a:xfrm>
            <a:off x="96078" y="0"/>
            <a:ext cx="6121083" cy="646331"/>
          </a:xfrm>
          <a:prstGeom prst="rect">
            <a:avLst/>
          </a:prstGeom>
          <a:noFill/>
        </p:spPr>
        <p:txBody>
          <a:bodyPr wrap="square" rtlCol="0">
            <a:spAutoFit/>
          </a:bodyPr>
          <a:lstStyle/>
          <a:p>
            <a:r>
              <a:rPr lang="es-ES" b="1" dirty="0"/>
              <a:t>En esta presentación aprenderemos la importancia de modelar el carácter de nuestros hijos a semejanza de Jesús.</a:t>
            </a:r>
          </a:p>
        </p:txBody>
      </p:sp>
      <p:sp>
        <p:nvSpPr>
          <p:cNvPr id="12" name="CuadroTexto 11">
            <a:extLst>
              <a:ext uri="{FF2B5EF4-FFF2-40B4-BE49-F238E27FC236}">
                <a16:creationId xmlns:a16="http://schemas.microsoft.com/office/drawing/2014/main" id="{372FF318-D2FA-331C-F9E2-5FD619C5B642}"/>
              </a:ext>
            </a:extLst>
          </p:cNvPr>
          <p:cNvSpPr txBox="1"/>
          <p:nvPr/>
        </p:nvSpPr>
        <p:spPr>
          <a:xfrm>
            <a:off x="96078" y="2887682"/>
            <a:ext cx="6483795" cy="3970318"/>
          </a:xfrm>
          <a:prstGeom prst="rect">
            <a:avLst/>
          </a:prstGeom>
          <a:noFill/>
        </p:spPr>
        <p:txBody>
          <a:bodyPr wrap="square">
            <a:spAutoFit/>
          </a:bodyPr>
          <a:lstStyle/>
          <a:p>
            <a:r>
              <a:rPr lang="es-ES" b="1" dirty="0"/>
              <a:t>“Los padres que aman verdaderamente a Cristo dan testimonio de ello en un amor hacia sus hijos que no será demasiado indulgente, sino que obrará sabiamente para su mayor bien. Dedicarán toda energía y capacidad santificada a la obra de salvar a sus hijos. En vez de tratarlos como juguetes, los considerarán como la adquisición de Cristo, y les enseñarán que deben llegar a ser hijos de Dios. En vez de permitirles entregarse al mal genio y a los deseos egoístas, les enseñarán lecciones de dominio propio. Y los niños serán, bajo la debida disciplina, más felices, mucho más felices, que si se les permitiese hacer como se lo sugieren sus impulsos </a:t>
            </a:r>
            <a:r>
              <a:rPr lang="es-ES" b="1" dirty="0" err="1"/>
              <a:t>irrefrenados</a:t>
            </a:r>
            <a:r>
              <a:rPr lang="es-ES" b="1" dirty="0"/>
              <a:t>. Las verdaderas virtudes de un niño consisten en la modestia y la obediencia, en oídos atentos para escuchar las palabras de dirección, en pies y manos voluntarios para andar y trabajar en la senda del deber”. CM 108.1</a:t>
            </a:r>
          </a:p>
        </p:txBody>
      </p:sp>
      <p:pic>
        <p:nvPicPr>
          <p:cNvPr id="16" name="Imagen 15" descr="Un par de personas de pie sobre pasto&#10;&#10;Descripción generada automáticamente con confianza media">
            <a:extLst>
              <a:ext uri="{FF2B5EF4-FFF2-40B4-BE49-F238E27FC236}">
                <a16:creationId xmlns:a16="http://schemas.microsoft.com/office/drawing/2014/main" id="{C5086627-ED58-18D1-404B-25070C4D9F98}"/>
              </a:ext>
            </a:extLst>
          </p:cNvPr>
          <p:cNvPicPr>
            <a:picLocks noChangeAspect="1"/>
          </p:cNvPicPr>
          <p:nvPr/>
        </p:nvPicPr>
        <p:blipFill rotWithShape="1">
          <a:blip r:embed="rId3">
            <a:extLst>
              <a:ext uri="{28A0092B-C50C-407E-A947-70E740481C1C}">
                <a14:useLocalDpi xmlns:a14="http://schemas.microsoft.com/office/drawing/2010/main" val="0"/>
              </a:ext>
            </a:extLst>
          </a:blip>
          <a:srcRect l="1679" r="1679"/>
          <a:stretch/>
        </p:blipFill>
        <p:spPr>
          <a:xfrm>
            <a:off x="6579872" y="139148"/>
            <a:ext cx="5449789" cy="6589643"/>
          </a:xfrm>
          <a:prstGeom prst="rect">
            <a:avLst/>
          </a:prstGeom>
          <a:ln w="38100" cap="sq">
            <a:solidFill>
              <a:srgbClr val="FAE121"/>
            </a:solidFill>
            <a:prstDash val="solid"/>
            <a:miter lim="800000"/>
          </a:ln>
          <a:effectLst>
            <a:outerShdw blurRad="50800" dist="38100" dir="2700000" algn="tl" rotWithShape="0">
              <a:srgbClr val="000000">
                <a:alpha val="43000"/>
              </a:srgbClr>
            </a:outerShdw>
          </a:effectLst>
        </p:spPr>
      </p:pic>
      <p:sp>
        <p:nvSpPr>
          <p:cNvPr id="18" name="CuadroTexto 17">
            <a:extLst>
              <a:ext uri="{FF2B5EF4-FFF2-40B4-BE49-F238E27FC236}">
                <a16:creationId xmlns:a16="http://schemas.microsoft.com/office/drawing/2014/main" id="{E2BC4424-67BD-3DF6-56EF-9BBDB290AC95}"/>
              </a:ext>
            </a:extLst>
          </p:cNvPr>
          <p:cNvSpPr txBox="1"/>
          <p:nvPr/>
        </p:nvSpPr>
        <p:spPr>
          <a:xfrm>
            <a:off x="96078" y="2294453"/>
            <a:ext cx="638913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000000"/>
                </a:solidFill>
                <a:effectLst/>
                <a:uLnTx/>
                <a:uFillTx/>
                <a:latin typeface="Calibri" panose="020F0502020204030204"/>
                <a:ea typeface="+mn-ea"/>
                <a:cs typeface="+mn-cs"/>
              </a:rPr>
              <a:t>También aprenderemos cómo disciplinarlos para ser ciudadanos del reino de los cielos.</a:t>
            </a:r>
          </a:p>
        </p:txBody>
      </p:sp>
    </p:spTree>
    <p:extLst>
      <p:ext uri="{BB962C8B-B14F-4D97-AF65-F5344CB8AC3E}">
        <p14:creationId xmlns:p14="http://schemas.microsoft.com/office/powerpoint/2010/main" val="4017219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2" grpId="0"/>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7CE6C2F4-67E1-5EA1-C253-8F86D5075D3E}"/>
              </a:ext>
            </a:extLst>
          </p:cNvPr>
          <p:cNvSpPr txBox="1"/>
          <p:nvPr/>
        </p:nvSpPr>
        <p:spPr>
          <a:xfrm>
            <a:off x="160585" y="162616"/>
            <a:ext cx="7090446" cy="646331"/>
          </a:xfrm>
          <a:prstGeom prst="rect">
            <a:avLst/>
          </a:prstGeom>
          <a:noFill/>
        </p:spPr>
        <p:txBody>
          <a:bodyPr wrap="square">
            <a:spAutoFit/>
          </a:bodyPr>
          <a:lstStyle/>
          <a:p>
            <a:r>
              <a:rPr lang="es-ES" b="1" dirty="0">
                <a:solidFill>
                  <a:srgbClr val="C00000"/>
                </a:solidFill>
              </a:rPr>
              <a:t>El tono de vuestra voz, vuestra conducta, vuestro espíritu son copiados por los pequeñuelos</a:t>
            </a:r>
            <a:r>
              <a:rPr lang="es-ES" b="1" dirty="0"/>
              <a:t>.—</a:t>
            </a:r>
            <a:r>
              <a:rPr lang="es-ES" b="1" dirty="0" err="1"/>
              <a:t>The</a:t>
            </a:r>
            <a:r>
              <a:rPr lang="es-ES" b="1" dirty="0"/>
              <a:t> </a:t>
            </a:r>
            <a:r>
              <a:rPr lang="es-ES" b="1" dirty="0" err="1"/>
              <a:t>Signs</a:t>
            </a:r>
            <a:r>
              <a:rPr lang="es-ES" b="1" dirty="0"/>
              <a:t> </a:t>
            </a:r>
            <a:r>
              <a:rPr lang="es-ES" b="1" dirty="0" err="1"/>
              <a:t>of</a:t>
            </a:r>
            <a:r>
              <a:rPr lang="es-ES" b="1" dirty="0"/>
              <a:t> </a:t>
            </a:r>
            <a:r>
              <a:rPr lang="es-ES" b="1" dirty="0" err="1"/>
              <a:t>the</a:t>
            </a:r>
            <a:r>
              <a:rPr lang="es-ES" b="1" dirty="0"/>
              <a:t> Times, 11 de marzo de 1886.</a:t>
            </a:r>
          </a:p>
        </p:txBody>
      </p:sp>
      <p:sp>
        <p:nvSpPr>
          <p:cNvPr id="7" name="CuadroTexto 6">
            <a:extLst>
              <a:ext uri="{FF2B5EF4-FFF2-40B4-BE49-F238E27FC236}">
                <a16:creationId xmlns:a16="http://schemas.microsoft.com/office/drawing/2014/main" id="{FB8F059F-0DCC-105E-E1BC-C3129C9AD580}"/>
              </a:ext>
            </a:extLst>
          </p:cNvPr>
          <p:cNvSpPr txBox="1"/>
          <p:nvPr/>
        </p:nvSpPr>
        <p:spPr>
          <a:xfrm>
            <a:off x="140779" y="790351"/>
            <a:ext cx="7752920" cy="2031325"/>
          </a:xfrm>
          <a:prstGeom prst="rect">
            <a:avLst/>
          </a:prstGeom>
          <a:noFill/>
        </p:spPr>
        <p:txBody>
          <a:bodyPr wrap="square">
            <a:spAutoFit/>
          </a:bodyPr>
          <a:lstStyle/>
          <a:p>
            <a:r>
              <a:rPr lang="es-ES" b="1" dirty="0">
                <a:solidFill>
                  <a:srgbClr val="C00000"/>
                </a:solidFill>
              </a:rPr>
              <a:t>Los hijos imitan a sus padres</a:t>
            </a:r>
            <a:r>
              <a:rPr lang="es-ES" b="1" dirty="0"/>
              <a:t>; por lo tanto, debiera tenerse gran cuidado de presentarles modelos correctos. </a:t>
            </a:r>
            <a:r>
              <a:rPr lang="es-ES" b="1" dirty="0">
                <a:solidFill>
                  <a:srgbClr val="C00000"/>
                </a:solidFill>
              </a:rPr>
              <a:t>Los padres que son bondadosos y corteses en el hogar, al paso que son firmes y decididos, verán que se manifiestan los mismos rasgos en sus hijos</a:t>
            </a:r>
            <a:r>
              <a:rPr lang="es-ES" b="1" dirty="0"/>
              <a:t>. Si son </a:t>
            </a:r>
            <a:r>
              <a:rPr lang="es-ES" b="1" dirty="0">
                <a:solidFill>
                  <a:srgbClr val="C00000"/>
                </a:solidFill>
              </a:rPr>
              <a:t>correctos, honrados y honorables</a:t>
            </a:r>
            <a:r>
              <a:rPr lang="es-ES" b="1" dirty="0"/>
              <a:t>, lo más probable es que sus hijos los imiten en eso. Si </a:t>
            </a:r>
            <a:r>
              <a:rPr lang="es-ES" b="1" dirty="0">
                <a:solidFill>
                  <a:srgbClr val="C00000"/>
                </a:solidFill>
              </a:rPr>
              <a:t>reverencian y rinden culto a Dios</a:t>
            </a:r>
            <a:r>
              <a:rPr lang="es-ES" b="1" dirty="0"/>
              <a:t>, sus hijos, educados de la misma forma, no se olvidarán de servir también a Dios.—Testimonies </a:t>
            </a:r>
            <a:r>
              <a:rPr lang="es-ES" b="1" dirty="0" err="1"/>
              <a:t>for</a:t>
            </a:r>
            <a:r>
              <a:rPr lang="es-ES" b="1" dirty="0"/>
              <a:t> </a:t>
            </a:r>
            <a:r>
              <a:rPr lang="es-ES" b="1" dirty="0" err="1"/>
              <a:t>the</a:t>
            </a:r>
            <a:r>
              <a:rPr lang="es-ES" b="1" dirty="0"/>
              <a:t> </a:t>
            </a:r>
            <a:r>
              <a:rPr lang="es-ES" b="1" dirty="0" err="1"/>
              <a:t>Church</a:t>
            </a:r>
            <a:r>
              <a:rPr lang="es-ES" b="1" dirty="0"/>
              <a:t> 5:319, 320.</a:t>
            </a:r>
          </a:p>
        </p:txBody>
      </p:sp>
      <p:sp>
        <p:nvSpPr>
          <p:cNvPr id="9" name="CuadroTexto 8">
            <a:extLst>
              <a:ext uri="{FF2B5EF4-FFF2-40B4-BE49-F238E27FC236}">
                <a16:creationId xmlns:a16="http://schemas.microsoft.com/office/drawing/2014/main" id="{ED28B548-19E8-1B2C-6F13-A275BF28097E}"/>
              </a:ext>
            </a:extLst>
          </p:cNvPr>
          <p:cNvSpPr txBox="1"/>
          <p:nvPr/>
        </p:nvSpPr>
        <p:spPr>
          <a:xfrm>
            <a:off x="140778" y="2719360"/>
            <a:ext cx="8238112" cy="1754326"/>
          </a:xfrm>
          <a:prstGeom prst="rect">
            <a:avLst/>
          </a:prstGeom>
          <a:noFill/>
        </p:spPr>
        <p:txBody>
          <a:bodyPr wrap="square">
            <a:spAutoFit/>
          </a:bodyPr>
          <a:lstStyle/>
          <a:p>
            <a:r>
              <a:rPr lang="es-ES" b="1" dirty="0">
                <a:solidFill>
                  <a:srgbClr val="C00000"/>
                </a:solidFill>
              </a:rPr>
              <a:t>Hablad bondadosamente a vuestros hijos.</a:t>
            </a:r>
            <a:r>
              <a:rPr lang="es-ES" b="1" dirty="0"/>
              <a:t> Recordad cuán sensibles sois, cuán poco podéis soportar el ser reprochados, y no pongáis sobre ellos lo que no podéis soportar, pues son más débiles que vosotros y no pueden soportar tanto. Los frutos del dominio propio, la consideración y el esfuerzo abnegado de vuestra parte se multiplicarán cien veces. </a:t>
            </a:r>
            <a:r>
              <a:rPr lang="es-ES" b="1" dirty="0">
                <a:solidFill>
                  <a:srgbClr val="C00000"/>
                </a:solidFill>
              </a:rPr>
              <a:t>Vuestras agradables y animadoras palabras siempre serán como rayos de sol en vuestra familia.</a:t>
            </a:r>
            <a:r>
              <a:rPr lang="es-ES" b="1" dirty="0"/>
              <a:t>—</a:t>
            </a:r>
            <a:r>
              <a:rPr lang="es-ES" b="1" dirty="0" err="1"/>
              <a:t>The</a:t>
            </a:r>
            <a:r>
              <a:rPr lang="es-ES" b="1" dirty="0"/>
              <a:t> </a:t>
            </a:r>
            <a:r>
              <a:rPr lang="es-ES" b="1" dirty="0" err="1"/>
              <a:t>Signs</a:t>
            </a:r>
            <a:r>
              <a:rPr lang="es-ES" b="1" dirty="0"/>
              <a:t> </a:t>
            </a:r>
            <a:r>
              <a:rPr lang="es-ES" b="1" dirty="0" err="1"/>
              <a:t>of</a:t>
            </a:r>
            <a:r>
              <a:rPr lang="es-ES" b="1" dirty="0"/>
              <a:t> </a:t>
            </a:r>
            <a:r>
              <a:rPr lang="es-ES" b="1" dirty="0" err="1"/>
              <a:t>the</a:t>
            </a:r>
            <a:r>
              <a:rPr lang="es-ES" b="1" dirty="0"/>
              <a:t> Times, 10 de abril de 1884.</a:t>
            </a:r>
          </a:p>
        </p:txBody>
      </p:sp>
      <p:sp>
        <p:nvSpPr>
          <p:cNvPr id="11" name="CuadroTexto 10">
            <a:extLst>
              <a:ext uri="{FF2B5EF4-FFF2-40B4-BE49-F238E27FC236}">
                <a16:creationId xmlns:a16="http://schemas.microsoft.com/office/drawing/2014/main" id="{B743484E-40BF-C51E-B640-28707A94D1BC}"/>
              </a:ext>
            </a:extLst>
          </p:cNvPr>
          <p:cNvSpPr txBox="1"/>
          <p:nvPr/>
        </p:nvSpPr>
        <p:spPr>
          <a:xfrm>
            <a:off x="137668" y="4390031"/>
            <a:ext cx="8238112" cy="646331"/>
          </a:xfrm>
          <a:prstGeom prst="rect">
            <a:avLst/>
          </a:prstGeom>
          <a:noFill/>
        </p:spPr>
        <p:txBody>
          <a:bodyPr wrap="square">
            <a:spAutoFit/>
          </a:bodyPr>
          <a:lstStyle/>
          <a:p>
            <a:r>
              <a:rPr lang="es-ES" b="1" dirty="0"/>
              <a:t>Si </a:t>
            </a:r>
            <a:r>
              <a:rPr lang="es-ES" b="1" dirty="0">
                <a:solidFill>
                  <a:srgbClr val="C00000"/>
                </a:solidFill>
              </a:rPr>
              <a:t>los padres </a:t>
            </a:r>
            <a:r>
              <a:rPr lang="es-ES" b="1" dirty="0"/>
              <a:t>desean que sus hijos sean correctos y hagan lo correcto, </a:t>
            </a:r>
            <a:r>
              <a:rPr lang="es-ES" b="1" dirty="0">
                <a:solidFill>
                  <a:srgbClr val="C00000"/>
                </a:solidFill>
              </a:rPr>
              <a:t>deben ser ellos mismos correctos en teoría y en práctica.</a:t>
            </a:r>
            <a:r>
              <a:rPr lang="es-ES" b="1" dirty="0"/>
              <a:t>— Good </a:t>
            </a:r>
            <a:r>
              <a:rPr lang="es-ES" b="1" dirty="0" err="1"/>
              <a:t>Health</a:t>
            </a:r>
            <a:r>
              <a:rPr lang="es-ES" b="1" dirty="0"/>
              <a:t>, enero de 1880.</a:t>
            </a:r>
          </a:p>
        </p:txBody>
      </p:sp>
      <p:sp>
        <p:nvSpPr>
          <p:cNvPr id="13" name="CuadroTexto 12">
            <a:extLst>
              <a:ext uri="{FF2B5EF4-FFF2-40B4-BE49-F238E27FC236}">
                <a16:creationId xmlns:a16="http://schemas.microsoft.com/office/drawing/2014/main" id="{0896A563-9EAD-E7B5-03BE-43B1420C32FB}"/>
              </a:ext>
            </a:extLst>
          </p:cNvPr>
          <p:cNvSpPr txBox="1"/>
          <p:nvPr/>
        </p:nvSpPr>
        <p:spPr>
          <a:xfrm>
            <a:off x="2566737" y="5036362"/>
            <a:ext cx="9625263" cy="1754326"/>
          </a:xfrm>
          <a:prstGeom prst="rect">
            <a:avLst/>
          </a:prstGeom>
          <a:noFill/>
        </p:spPr>
        <p:txBody>
          <a:bodyPr wrap="square">
            <a:spAutoFit/>
          </a:bodyPr>
          <a:lstStyle/>
          <a:p>
            <a:r>
              <a:rPr lang="es-ES" b="1" dirty="0">
                <a:solidFill>
                  <a:srgbClr val="C00000"/>
                </a:solidFill>
              </a:rPr>
              <a:t>Los padres nunca pueden ser despóticos </a:t>
            </a:r>
            <a:r>
              <a:rPr lang="es-ES" b="1" dirty="0"/>
              <a:t>en ningún sentido sin correr riesgos. </a:t>
            </a:r>
            <a:r>
              <a:rPr lang="es-ES" b="1" dirty="0">
                <a:solidFill>
                  <a:srgbClr val="C00000"/>
                </a:solidFill>
              </a:rPr>
              <a:t>No deben demostrar un espíritu mandón, criticón y censurador. Las palabras que hablan, el tono en que las dicen, son</a:t>
            </a:r>
          </a:p>
          <a:p>
            <a:r>
              <a:rPr lang="es-ES" b="1" dirty="0">
                <a:solidFill>
                  <a:srgbClr val="C00000"/>
                </a:solidFill>
              </a:rPr>
              <a:t>lecciones buenas o malas para sus hijos.</a:t>
            </a:r>
            <a:r>
              <a:rPr lang="es-ES" b="1" dirty="0"/>
              <a:t> Padres y madres, si salen de vuestros labios palabras ásperas, estáis enseñando a vuestros hijos que hablen de la misma manera, y la influencia refinadora del Espíritu Santo queda sin efecto. Una paciente perseverancia en el bien hacer es esencial si queréis cumplir vuestro deber hacia vuestros hijos.—Carta 8a, 1896.</a:t>
            </a:r>
          </a:p>
        </p:txBody>
      </p:sp>
      <p:pic>
        <p:nvPicPr>
          <p:cNvPr id="2" name="Imagen 1">
            <a:extLst>
              <a:ext uri="{FF2B5EF4-FFF2-40B4-BE49-F238E27FC236}">
                <a16:creationId xmlns:a16="http://schemas.microsoft.com/office/drawing/2014/main" id="{2BA09BF9-F688-AB8D-D47F-310BB00CD9B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638524" y="100053"/>
            <a:ext cx="2473625" cy="1567461"/>
          </a:xfrm>
          <a:prstGeom prst="rect">
            <a:avLst/>
          </a:prstGeom>
        </p:spPr>
      </p:pic>
      <p:sp>
        <p:nvSpPr>
          <p:cNvPr id="4" name="CuadroTexto 3">
            <a:extLst>
              <a:ext uri="{FF2B5EF4-FFF2-40B4-BE49-F238E27FC236}">
                <a16:creationId xmlns:a16="http://schemas.microsoft.com/office/drawing/2014/main" id="{40AFE5C0-392D-9085-DA75-A8B3F54376E4}"/>
              </a:ext>
            </a:extLst>
          </p:cNvPr>
          <p:cNvSpPr txBox="1"/>
          <p:nvPr/>
        </p:nvSpPr>
        <p:spPr>
          <a:xfrm>
            <a:off x="9800187" y="463718"/>
            <a:ext cx="1991675" cy="1015663"/>
          </a:xfrm>
          <a:prstGeom prst="rect">
            <a:avLst/>
          </a:prstGeom>
          <a:noFill/>
        </p:spPr>
        <p:txBody>
          <a:bodyPr wrap="square" rtlCol="0">
            <a:spAutoFit/>
          </a:bodyPr>
          <a:lstStyle/>
          <a:p>
            <a:pPr algn="ctr"/>
            <a:r>
              <a:rPr lang="es-ES" sz="2000" b="1" dirty="0">
                <a:ln>
                  <a:solidFill>
                    <a:srgbClr val="C54F07"/>
                  </a:solidFill>
                </a:ln>
                <a:solidFill>
                  <a:srgbClr val="C54F07"/>
                </a:solidFill>
                <a:latin typeface="Tempus Sans ITC" panose="04020404030D07020202" pitchFamily="82" charset="0"/>
                <a:ea typeface="Cascadia Code" panose="020B0609020000020004" pitchFamily="49" charset="0"/>
                <a:cs typeface="Cavolini" panose="020B0502040204020203" pitchFamily="66" charset="0"/>
              </a:rPr>
              <a:t>Ejemplificad los principios cristianos</a:t>
            </a:r>
          </a:p>
        </p:txBody>
      </p:sp>
      <p:pic>
        <p:nvPicPr>
          <p:cNvPr id="4098" name="Picture 2" descr="Los niños nos imitan - Otro Mundo Es Posible">
            <a:extLst>
              <a:ext uri="{FF2B5EF4-FFF2-40B4-BE49-F238E27FC236}">
                <a16:creationId xmlns:a16="http://schemas.microsoft.com/office/drawing/2014/main" id="{E045F88A-16D8-8D71-AB3D-23AB8A30A6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09722" y="266594"/>
            <a:ext cx="1670178" cy="1670178"/>
          </a:xfrm>
          <a:prstGeom prst="ellipse">
            <a:avLst/>
          </a:prstGeom>
          <a:ln w="19050" cap="rnd">
            <a:solidFill>
              <a:srgbClr val="D35E07"/>
            </a:solidFill>
          </a:ln>
          <a:effectLst>
            <a:outerShdw blurRad="50800" dist="38100" algn="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B6F3A88A-EED7-CAC5-DAAE-0F96BAF82513}"/>
              </a:ext>
            </a:extLst>
          </p:cNvPr>
          <p:cNvPicPr>
            <a:picLocks noChangeAspect="1"/>
          </p:cNvPicPr>
          <p:nvPr/>
        </p:nvPicPr>
        <p:blipFill rotWithShape="1">
          <a:blip r:embed="rId5"/>
          <a:srcRect l="18478" r="12883"/>
          <a:stretch/>
        </p:blipFill>
        <p:spPr>
          <a:xfrm>
            <a:off x="160585" y="5029404"/>
            <a:ext cx="2310063" cy="1761284"/>
          </a:xfrm>
          <a:prstGeom prst="ellipse">
            <a:avLst/>
          </a:prstGeom>
          <a:ln w="19050" cap="rnd">
            <a:solidFill>
              <a:srgbClr val="D35E07"/>
            </a:solidFill>
          </a:ln>
          <a:effectLst>
            <a:outerShdw blurRad="50800" dist="38100" algn="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6" name="Imagen 5">
            <a:extLst>
              <a:ext uri="{FF2B5EF4-FFF2-40B4-BE49-F238E27FC236}">
                <a16:creationId xmlns:a16="http://schemas.microsoft.com/office/drawing/2014/main" id="{8C19722C-3F55-38D6-EF43-0FFF387A938E}"/>
              </a:ext>
            </a:extLst>
          </p:cNvPr>
          <p:cNvPicPr>
            <a:picLocks noChangeAspect="1"/>
          </p:cNvPicPr>
          <p:nvPr/>
        </p:nvPicPr>
        <p:blipFill rotWithShape="1">
          <a:blip r:embed="rId6"/>
          <a:srcRect l="17617" r="17617"/>
          <a:stretch/>
        </p:blipFill>
        <p:spPr>
          <a:xfrm>
            <a:off x="8285584" y="1936772"/>
            <a:ext cx="3833483" cy="3092632"/>
          </a:xfrm>
          <a:prstGeom prst="ellipse">
            <a:avLst/>
          </a:prstGeom>
          <a:ln w="19050" cap="rnd">
            <a:solidFill>
              <a:srgbClr val="D35E07"/>
            </a:solidFill>
          </a:ln>
          <a:effectLst>
            <a:outerShdw blurRad="50800" dist="38100" algn="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857705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par>
                          <p:cTn id="37" fill="hold">
                            <p:stCondLst>
                              <p:cond delay="2000"/>
                            </p:stCondLst>
                            <p:childTnLst>
                              <p:par>
                                <p:cTn id="38" presetID="32" presetClass="emph" presetSubtype="0" fill="hold" grpId="1" nodeType="afterEffect">
                                  <p:stCondLst>
                                    <p:cond delay="0"/>
                                  </p:stCondLst>
                                  <p:childTnLst>
                                    <p:animRot by="120000">
                                      <p:cBhvr>
                                        <p:cTn id="39" dur="100" fill="hold">
                                          <p:stCondLst>
                                            <p:cond delay="0"/>
                                          </p:stCondLst>
                                        </p:cTn>
                                        <p:tgtEl>
                                          <p:spTgt spid="4"/>
                                        </p:tgtEl>
                                        <p:attrNameLst>
                                          <p:attrName>r</p:attrName>
                                        </p:attrNameLst>
                                      </p:cBhvr>
                                    </p:animRot>
                                    <p:animRot by="-240000">
                                      <p:cBhvr>
                                        <p:cTn id="40" dur="200" fill="hold">
                                          <p:stCondLst>
                                            <p:cond delay="200"/>
                                          </p:stCondLst>
                                        </p:cTn>
                                        <p:tgtEl>
                                          <p:spTgt spid="4"/>
                                        </p:tgtEl>
                                        <p:attrNameLst>
                                          <p:attrName>r</p:attrName>
                                        </p:attrNameLst>
                                      </p:cBhvr>
                                    </p:animRot>
                                    <p:animRot by="240000">
                                      <p:cBhvr>
                                        <p:cTn id="41" dur="200" fill="hold">
                                          <p:stCondLst>
                                            <p:cond delay="400"/>
                                          </p:stCondLst>
                                        </p:cTn>
                                        <p:tgtEl>
                                          <p:spTgt spid="4"/>
                                        </p:tgtEl>
                                        <p:attrNameLst>
                                          <p:attrName>r</p:attrName>
                                        </p:attrNameLst>
                                      </p:cBhvr>
                                    </p:animRot>
                                    <p:animRot by="-240000">
                                      <p:cBhvr>
                                        <p:cTn id="42" dur="200" fill="hold">
                                          <p:stCondLst>
                                            <p:cond delay="600"/>
                                          </p:stCondLst>
                                        </p:cTn>
                                        <p:tgtEl>
                                          <p:spTgt spid="4"/>
                                        </p:tgtEl>
                                        <p:attrNameLst>
                                          <p:attrName>r</p:attrName>
                                        </p:attrNameLst>
                                      </p:cBhvr>
                                    </p:animRot>
                                    <p:animRot by="120000">
                                      <p:cBhvr>
                                        <p:cTn id="43" dur="200" fill="hold">
                                          <p:stCondLst>
                                            <p:cond delay="800"/>
                                          </p:stCondLst>
                                        </p:cTn>
                                        <p:tgtEl>
                                          <p:spTgt spid="4"/>
                                        </p:tgtEl>
                                        <p:attrNameLst>
                                          <p:attrName>r</p:attrName>
                                        </p:attrNameLst>
                                      </p:cBhvr>
                                    </p:animRot>
                                  </p:childTnLst>
                                </p:cTn>
                              </p:par>
                            </p:childTnLst>
                          </p:cTn>
                        </p:par>
                      </p:childTnLst>
                    </p:cTn>
                  </p:par>
                  <p:par>
                    <p:cTn id="44" fill="hold">
                      <p:stCondLst>
                        <p:cond delay="indefinite"/>
                      </p:stCondLst>
                      <p:childTnLst>
                        <p:par>
                          <p:cTn id="45" fill="hold">
                            <p:stCondLst>
                              <p:cond delay="0"/>
                            </p:stCondLst>
                            <p:childTnLst>
                              <p:par>
                                <p:cTn id="46" presetID="21" presetClass="entr" presetSubtype="4" fill="hold" nodeType="clickEffect">
                                  <p:stCondLst>
                                    <p:cond delay="0"/>
                                  </p:stCondLst>
                                  <p:childTnLst>
                                    <p:set>
                                      <p:cBhvr>
                                        <p:cTn id="47" dur="1" fill="hold">
                                          <p:stCondLst>
                                            <p:cond delay="0"/>
                                          </p:stCondLst>
                                        </p:cTn>
                                        <p:tgtEl>
                                          <p:spTgt spid="4098"/>
                                        </p:tgtEl>
                                        <p:attrNameLst>
                                          <p:attrName>style.visibility</p:attrName>
                                        </p:attrNameLst>
                                      </p:cBhvr>
                                      <p:to>
                                        <p:strVal val="visible"/>
                                      </p:to>
                                    </p:set>
                                    <p:animEffect transition="in" filter="wheel(4)">
                                      <p:cBhvr>
                                        <p:cTn id="48" dur="750"/>
                                        <p:tgtEl>
                                          <p:spTgt spid="4098"/>
                                        </p:tgtEl>
                                      </p:cBhvr>
                                    </p:animEffect>
                                  </p:childTnLst>
                                </p:cTn>
                              </p:par>
                            </p:childTnLst>
                          </p:cTn>
                        </p:par>
                        <p:par>
                          <p:cTn id="49" fill="hold">
                            <p:stCondLst>
                              <p:cond delay="750"/>
                            </p:stCondLst>
                            <p:childTnLst>
                              <p:par>
                                <p:cTn id="50" presetID="22" presetClass="entr" presetSubtype="8" fill="hold" grpId="0" nodeType="after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wipe(left)">
                                      <p:cBhvr>
                                        <p:cTn id="52" dur="500"/>
                                        <p:tgtEl>
                                          <p:spTgt spid="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wipe(left)">
                                      <p:cBhvr>
                                        <p:cTn id="57" dur="5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21" presetClass="entr" presetSubtype="4" fill="hold"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wheel(4)">
                                      <p:cBhvr>
                                        <p:cTn id="62" dur="750"/>
                                        <p:tgtEl>
                                          <p:spTgt spid="6"/>
                                        </p:tgtEl>
                                      </p:cBhvr>
                                    </p:animEffect>
                                  </p:childTnLst>
                                </p:cTn>
                              </p:par>
                            </p:childTnLst>
                          </p:cTn>
                        </p:par>
                        <p:par>
                          <p:cTn id="63" fill="hold">
                            <p:stCondLst>
                              <p:cond delay="750"/>
                            </p:stCondLst>
                            <p:childTnLst>
                              <p:par>
                                <p:cTn id="64" presetID="22" presetClass="entr" presetSubtype="8" fill="hold" grpId="0" nodeType="after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wipe(left)">
                                      <p:cBhvr>
                                        <p:cTn id="66" dur="500"/>
                                        <p:tgtEl>
                                          <p:spTgt spid="9"/>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11"/>
                                        </p:tgtEl>
                                        <p:attrNameLst>
                                          <p:attrName>style.visibility</p:attrName>
                                        </p:attrNameLst>
                                      </p:cBhvr>
                                      <p:to>
                                        <p:strVal val="visible"/>
                                      </p:to>
                                    </p:set>
                                    <p:animEffect transition="in" filter="wipe(left)">
                                      <p:cBhvr>
                                        <p:cTn id="71" dur="500"/>
                                        <p:tgtEl>
                                          <p:spTgt spid="11"/>
                                        </p:tgtEl>
                                      </p:cBhvr>
                                    </p:animEffect>
                                  </p:childTnLst>
                                </p:cTn>
                              </p:par>
                            </p:childTnLst>
                          </p:cTn>
                        </p:par>
                      </p:childTnLst>
                    </p:cTn>
                  </p:par>
                  <p:par>
                    <p:cTn id="72" fill="hold">
                      <p:stCondLst>
                        <p:cond delay="indefinite"/>
                      </p:stCondLst>
                      <p:childTnLst>
                        <p:par>
                          <p:cTn id="73" fill="hold">
                            <p:stCondLst>
                              <p:cond delay="0"/>
                            </p:stCondLst>
                            <p:childTnLst>
                              <p:par>
                                <p:cTn id="74" presetID="21" presetClass="entr" presetSubtype="4" fill="hold" nodeType="clickEffect">
                                  <p:stCondLst>
                                    <p:cond delay="0"/>
                                  </p:stCondLst>
                                  <p:childTnLst>
                                    <p:set>
                                      <p:cBhvr>
                                        <p:cTn id="75" dur="1" fill="hold">
                                          <p:stCondLst>
                                            <p:cond delay="0"/>
                                          </p:stCondLst>
                                        </p:cTn>
                                        <p:tgtEl>
                                          <p:spTgt spid="3"/>
                                        </p:tgtEl>
                                        <p:attrNameLst>
                                          <p:attrName>style.visibility</p:attrName>
                                        </p:attrNameLst>
                                      </p:cBhvr>
                                      <p:to>
                                        <p:strVal val="visible"/>
                                      </p:to>
                                    </p:set>
                                    <p:animEffect transition="in" filter="wheel(4)">
                                      <p:cBhvr>
                                        <p:cTn id="76" dur="750"/>
                                        <p:tgtEl>
                                          <p:spTgt spid="3"/>
                                        </p:tgtEl>
                                      </p:cBhvr>
                                    </p:animEffect>
                                  </p:childTnLst>
                                </p:cTn>
                              </p:par>
                            </p:childTnLst>
                          </p:cTn>
                        </p:par>
                        <p:par>
                          <p:cTn id="77" fill="hold">
                            <p:stCondLst>
                              <p:cond delay="750"/>
                            </p:stCondLst>
                            <p:childTnLst>
                              <p:par>
                                <p:cTn id="78" presetID="22" presetClass="entr" presetSubtype="8" fill="hold" grpId="0" nodeType="after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wipe(left)">
                                      <p:cBhvr>
                                        <p:cTn id="8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P spid="13" grpId="0"/>
      <p:bldP spid="4" grpId="0"/>
      <p:bldP spid="4" grpId="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A1A5C6B-56A1-7CBE-3E3E-9A283224EFAB}"/>
              </a:ext>
            </a:extLst>
          </p:cNvPr>
          <p:cNvPicPr>
            <a:picLocks noChangeAspect="1"/>
          </p:cNvPicPr>
          <p:nvPr/>
        </p:nvPicPr>
        <p:blipFill rotWithShape="1">
          <a:blip r:embed="rId3">
            <a:extLst>
              <a:ext uri="{28A0092B-C50C-407E-A947-70E740481C1C}">
                <a14:useLocalDpi xmlns:a14="http://schemas.microsoft.com/office/drawing/2010/main" val="0"/>
              </a:ext>
            </a:extLst>
          </a:blip>
          <a:srcRect l="25530" r="18358"/>
          <a:stretch/>
        </p:blipFill>
        <p:spPr>
          <a:xfrm>
            <a:off x="205274" y="625059"/>
            <a:ext cx="4534678" cy="5607882"/>
          </a:xfrm>
          <a:prstGeom prst="rect">
            <a:avLst/>
          </a:prstGeom>
        </p:spPr>
      </p:pic>
      <p:sp>
        <p:nvSpPr>
          <p:cNvPr id="2" name="CuadroTexto 1">
            <a:extLst>
              <a:ext uri="{FF2B5EF4-FFF2-40B4-BE49-F238E27FC236}">
                <a16:creationId xmlns:a16="http://schemas.microsoft.com/office/drawing/2014/main" id="{410B1ED0-7E10-6E89-2D4B-E6FF88E8BDBC}"/>
              </a:ext>
            </a:extLst>
          </p:cNvPr>
          <p:cNvSpPr txBox="1"/>
          <p:nvPr/>
        </p:nvSpPr>
        <p:spPr>
          <a:xfrm>
            <a:off x="5353306" y="784644"/>
            <a:ext cx="5799947" cy="3494398"/>
          </a:xfrm>
          <a:prstGeom prst="rect">
            <a:avLst/>
          </a:prstGeom>
        </p:spPr>
        <p:txBody>
          <a:bodyPr vert="horz" lIns="91440" tIns="45720" rIns="91440" bIns="45720" rtlCol="0" anchor="ctr">
            <a:normAutofit fontScale="92500"/>
          </a:bodyPr>
          <a:lstStyle/>
          <a:p>
            <a:pPr algn="ctr">
              <a:lnSpc>
                <a:spcPct val="90000"/>
              </a:lnSpc>
              <a:spcBef>
                <a:spcPct val="0"/>
              </a:spcBef>
              <a:spcAft>
                <a:spcPts val="600"/>
              </a:spcAft>
            </a:pPr>
            <a:r>
              <a:rPr lang="en-US" sz="9600" b="1" dirty="0">
                <a:ln w="6600">
                  <a:solidFill>
                    <a:srgbClr val="E13B44"/>
                  </a:solidFill>
                  <a:prstDash val="solid"/>
                </a:ln>
                <a:solidFill>
                  <a:srgbClr val="FFCB25"/>
                </a:solidFill>
                <a:effectLst>
                  <a:outerShdw dist="38100" dir="2700000" algn="tl" rotWithShape="0">
                    <a:schemeClr val="tx1"/>
                  </a:outerShdw>
                </a:effectLst>
              </a:rPr>
              <a:t>LA DISCIPLINA</a:t>
            </a:r>
          </a:p>
        </p:txBody>
      </p:sp>
    </p:spTree>
    <p:extLst>
      <p:ext uri="{BB962C8B-B14F-4D97-AF65-F5344CB8AC3E}">
        <p14:creationId xmlns:p14="http://schemas.microsoft.com/office/powerpoint/2010/main" val="1526507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34" presetClass="emph" presetSubtype="0" fill="hold" grpId="1" nodeType="afterEffect">
                                  <p:stCondLst>
                                    <p:cond delay="0"/>
                                  </p:stCondLst>
                                  <p:iterate type="lt">
                                    <p:tmPct val="10000"/>
                                  </p:iterate>
                                  <p:childTnLst>
                                    <p:animMotion origin="layout" path="M 0.0 0.0 L 0.0 -0.07213" pathEditMode="relative" ptsTypes="">
                                      <p:cBhvr>
                                        <p:cTn id="10" dur="250" accel="50000" decel="50000" autoRev="1" fill="hold">
                                          <p:stCondLst>
                                            <p:cond delay="0"/>
                                          </p:stCondLst>
                                        </p:cTn>
                                        <p:tgtEl>
                                          <p:spTgt spid="2"/>
                                        </p:tgtEl>
                                        <p:attrNameLst>
                                          <p:attrName>ppt_x</p:attrName>
                                          <p:attrName>ppt_y</p:attrName>
                                        </p:attrNameLst>
                                      </p:cBhvr>
                                    </p:animMotion>
                                    <p:animRot by="1500000">
                                      <p:cBhvr>
                                        <p:cTn id="11" dur="125" fill="hold">
                                          <p:stCondLst>
                                            <p:cond delay="0"/>
                                          </p:stCondLst>
                                        </p:cTn>
                                        <p:tgtEl>
                                          <p:spTgt spid="2"/>
                                        </p:tgtEl>
                                        <p:attrNameLst>
                                          <p:attrName>r</p:attrName>
                                        </p:attrNameLst>
                                      </p:cBhvr>
                                    </p:animRot>
                                    <p:animRot by="-1500000">
                                      <p:cBhvr>
                                        <p:cTn id="12" dur="125" fill="hold">
                                          <p:stCondLst>
                                            <p:cond delay="125"/>
                                          </p:stCondLst>
                                        </p:cTn>
                                        <p:tgtEl>
                                          <p:spTgt spid="2"/>
                                        </p:tgtEl>
                                        <p:attrNameLst>
                                          <p:attrName>r</p:attrName>
                                        </p:attrNameLst>
                                      </p:cBhvr>
                                    </p:animRot>
                                    <p:animRot by="-1500000">
                                      <p:cBhvr>
                                        <p:cTn id="13" dur="125" fill="hold">
                                          <p:stCondLst>
                                            <p:cond delay="250"/>
                                          </p:stCondLst>
                                        </p:cTn>
                                        <p:tgtEl>
                                          <p:spTgt spid="2"/>
                                        </p:tgtEl>
                                        <p:attrNameLst>
                                          <p:attrName>r</p:attrName>
                                        </p:attrNameLst>
                                      </p:cBhvr>
                                    </p:animRot>
                                    <p:animRot by="1500000">
                                      <p:cBhvr>
                                        <p:cTn id="14"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5000"/>
            <a:lum/>
          </a:blip>
          <a:srcRect/>
          <a:stretch>
            <a:fillRect l="-1000" t="-1000" r="-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AA81040-5422-BF8F-ABFD-21C2D98DDBCE}"/>
              </a:ext>
            </a:extLst>
          </p:cNvPr>
          <p:cNvSpPr txBox="1"/>
          <p:nvPr/>
        </p:nvSpPr>
        <p:spPr>
          <a:xfrm>
            <a:off x="5488165" y="33275"/>
            <a:ext cx="6579703" cy="2862322"/>
          </a:xfrm>
          <a:prstGeom prst="rect">
            <a:avLst/>
          </a:prstGeom>
          <a:noFill/>
        </p:spPr>
        <p:txBody>
          <a:bodyPr wrap="square">
            <a:spAutoFit/>
          </a:bodyPr>
          <a:lstStyle/>
          <a:p>
            <a:r>
              <a:rPr lang="es-ES" b="1" dirty="0">
                <a:solidFill>
                  <a:srgbClr val="C00000"/>
                </a:solidFill>
              </a:rPr>
              <a:t>El objeto de la disciplina es educar al niño para que se gobierne solo. Se le debería enseñar la confianza en sí mismo y el dominio propio. </a:t>
            </a:r>
            <a:r>
              <a:rPr lang="es-ES" b="1" dirty="0"/>
              <a:t>Por lo tanto, tan pronto como sea capaz de comprender, </a:t>
            </a:r>
            <a:r>
              <a:rPr lang="es-ES" b="1" dirty="0">
                <a:solidFill>
                  <a:srgbClr val="C00000"/>
                </a:solidFill>
              </a:rPr>
              <a:t>se debería alistar su razón de parte de la obediencia.</a:t>
            </a:r>
            <a:r>
              <a:rPr lang="es-ES" b="1" dirty="0"/>
              <a:t> Procurad que todo el trato con él muestre que la obediencia es justa y razonable. Ayudadle a ver que todas las cosas están sujetas a leyes y que la desobediencia conduce, al fin, al desastre y el sufrimiento. Cuando Dios prohíbe una cosa nos amonesta, en su amor, contra las consecuencias de la desobediencia a fin de salvarnos de daños y pérdidas.—La Educación, 279.</a:t>
            </a:r>
          </a:p>
        </p:txBody>
      </p:sp>
      <p:grpSp>
        <p:nvGrpSpPr>
          <p:cNvPr id="8" name="Grupo 7">
            <a:extLst>
              <a:ext uri="{FF2B5EF4-FFF2-40B4-BE49-F238E27FC236}">
                <a16:creationId xmlns:a16="http://schemas.microsoft.com/office/drawing/2014/main" id="{3501EC45-717A-3EBB-83AB-C5615794C51F}"/>
              </a:ext>
            </a:extLst>
          </p:cNvPr>
          <p:cNvGrpSpPr/>
          <p:nvPr/>
        </p:nvGrpSpPr>
        <p:grpSpPr>
          <a:xfrm>
            <a:off x="19878" y="59634"/>
            <a:ext cx="2899275" cy="1405131"/>
            <a:chOff x="0" y="0"/>
            <a:chExt cx="2899275" cy="1405131"/>
          </a:xfrm>
        </p:grpSpPr>
        <p:pic>
          <p:nvPicPr>
            <p:cNvPr id="6" name="Imagen 5" descr="Forma, Logotipo&#10;&#10;Descripción generada automáticamente">
              <a:extLst>
                <a:ext uri="{FF2B5EF4-FFF2-40B4-BE49-F238E27FC236}">
                  <a16:creationId xmlns:a16="http://schemas.microsoft.com/office/drawing/2014/main" id="{CEA7B604-5237-5D86-0A4E-0A672A2C2C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254" y="0"/>
              <a:ext cx="2795021" cy="1405131"/>
            </a:xfrm>
            <a:prstGeom prst="rect">
              <a:avLst/>
            </a:prstGeom>
            <a:effectLst>
              <a:outerShdw blurRad="50800" dist="38100" dir="16200000" rotWithShape="0">
                <a:prstClr val="black">
                  <a:alpha val="40000"/>
                </a:prstClr>
              </a:outerShdw>
            </a:effectLst>
          </p:spPr>
        </p:pic>
        <p:sp>
          <p:nvSpPr>
            <p:cNvPr id="7" name="CuadroTexto 6">
              <a:extLst>
                <a:ext uri="{FF2B5EF4-FFF2-40B4-BE49-F238E27FC236}">
                  <a16:creationId xmlns:a16="http://schemas.microsoft.com/office/drawing/2014/main" id="{B4E4BCAD-FE63-1C29-20F1-2B4975B386F7}"/>
                </a:ext>
              </a:extLst>
            </p:cNvPr>
            <p:cNvSpPr txBox="1"/>
            <p:nvPr/>
          </p:nvSpPr>
          <p:spPr>
            <a:xfrm>
              <a:off x="0" y="358351"/>
              <a:ext cx="2302172" cy="707886"/>
            </a:xfrm>
            <a:prstGeom prst="rect">
              <a:avLst/>
            </a:prstGeom>
            <a:noFill/>
          </p:spPr>
          <p:txBody>
            <a:bodyPr wrap="square">
              <a:spAutoFit/>
            </a:bodyPr>
            <a:lstStyle/>
            <a:p>
              <a:pPr algn="ctr"/>
              <a:r>
                <a:rPr lang="es-ES" sz="2000" b="1" dirty="0">
                  <a:latin typeface="Tempus Sans ITC" panose="04020404030D07020202" pitchFamily="82" charset="0"/>
                </a:rPr>
                <a:t>Propósitos de la disciplina</a:t>
              </a:r>
            </a:p>
          </p:txBody>
        </p:sp>
      </p:grpSp>
      <p:sp>
        <p:nvSpPr>
          <p:cNvPr id="11" name="CuadroTexto 10">
            <a:extLst>
              <a:ext uri="{FF2B5EF4-FFF2-40B4-BE49-F238E27FC236}">
                <a16:creationId xmlns:a16="http://schemas.microsoft.com/office/drawing/2014/main" id="{C5C45506-992A-B67C-6D2E-88923E067AC5}"/>
              </a:ext>
            </a:extLst>
          </p:cNvPr>
          <p:cNvSpPr txBox="1"/>
          <p:nvPr/>
        </p:nvSpPr>
        <p:spPr>
          <a:xfrm>
            <a:off x="124132" y="3864789"/>
            <a:ext cx="7422729" cy="2862322"/>
          </a:xfrm>
          <a:prstGeom prst="rect">
            <a:avLst/>
          </a:prstGeom>
          <a:noFill/>
        </p:spPr>
        <p:txBody>
          <a:bodyPr wrap="square">
            <a:spAutoFit/>
          </a:bodyPr>
          <a:lstStyle/>
          <a:p>
            <a:r>
              <a:rPr lang="es-ES" b="1" dirty="0"/>
              <a:t>En el caso de que no se les </a:t>
            </a:r>
            <a:r>
              <a:rPr lang="es-ES" b="1" dirty="0">
                <a:solidFill>
                  <a:srgbClr val="C00000"/>
                </a:solidFill>
              </a:rPr>
              <a:t>enseñe a los jóvenes a pensar debidamente y actuar por su cuenta</a:t>
            </a:r>
            <a:r>
              <a:rPr lang="es-ES" b="1" dirty="0"/>
              <a:t>, </a:t>
            </a:r>
            <a:r>
              <a:rPr lang="es-ES" b="1" dirty="0">
                <a:solidFill>
                  <a:srgbClr val="C00000"/>
                </a:solidFill>
              </a:rPr>
              <a:t>en la medida en que lo permita su capacidad e inclinación mental</a:t>
            </a:r>
            <a:r>
              <a:rPr lang="es-ES" b="1" dirty="0"/>
              <a:t>, </a:t>
            </a:r>
            <a:r>
              <a:rPr lang="es-ES" b="1" dirty="0">
                <a:solidFill>
                  <a:srgbClr val="C00000"/>
                </a:solidFill>
              </a:rPr>
              <a:t>a fin de que por este medio pueda desarrollarse su pensamiento, su sentido de respeto propio, y su confianza en su propia capacidad de obrar</a:t>
            </a:r>
            <a:r>
              <a:rPr lang="es-ES" b="1" dirty="0"/>
              <a:t>, el adiestramiento severo producirá siempre una clase de seres débiles en fuerza mental y moral. Y cuando se hallen en el mundo para actuar por su cuenta, revelarán el hecho de que fueron adiestrados como los animales, y no educados. Su voluntad, en vez de ser guiada, fue forzada a someterse por la dura disciplina de padres y maestros.—Joyas de los Testimonios 1:315, 316.</a:t>
            </a:r>
          </a:p>
        </p:txBody>
      </p:sp>
      <p:pic>
        <p:nvPicPr>
          <p:cNvPr id="10" name="Imagen 9">
            <a:extLst>
              <a:ext uri="{FF2B5EF4-FFF2-40B4-BE49-F238E27FC236}">
                <a16:creationId xmlns:a16="http://schemas.microsoft.com/office/drawing/2014/main" id="{28751EF0-E7F4-DD94-61FB-D58BD34543CC}"/>
              </a:ext>
            </a:extLst>
          </p:cNvPr>
          <p:cNvPicPr>
            <a:picLocks noChangeAspect="1"/>
          </p:cNvPicPr>
          <p:nvPr/>
        </p:nvPicPr>
        <p:blipFill rotWithShape="1">
          <a:blip r:embed="rId4"/>
          <a:srcRect l="13490" r="8152"/>
          <a:stretch/>
        </p:blipFill>
        <p:spPr>
          <a:xfrm>
            <a:off x="7588877" y="2895597"/>
            <a:ext cx="4377835" cy="3723221"/>
          </a:xfrm>
          <a:prstGeom prst="rect">
            <a:avLst/>
          </a:prstGeom>
          <a:ln w="38100" cap="sq">
            <a:solidFill>
              <a:srgbClr val="FFAC04"/>
            </a:solidFill>
            <a:prstDash val="solid"/>
            <a:miter lim="800000"/>
          </a:ln>
          <a:effectLst>
            <a:outerShdw blurRad="50800" dist="38100" dir="8100000" algn="tr" rotWithShape="0">
              <a:prstClr val="black">
                <a:alpha val="40000"/>
              </a:prstClr>
            </a:outerShdw>
          </a:effectLst>
        </p:spPr>
      </p:pic>
      <p:pic>
        <p:nvPicPr>
          <p:cNvPr id="12" name="Imagen 11">
            <a:extLst>
              <a:ext uri="{FF2B5EF4-FFF2-40B4-BE49-F238E27FC236}">
                <a16:creationId xmlns:a16="http://schemas.microsoft.com/office/drawing/2014/main" id="{309DA5B4-C017-A560-632E-E085E10526E4}"/>
              </a:ext>
            </a:extLst>
          </p:cNvPr>
          <p:cNvPicPr>
            <a:picLocks noChangeAspect="1"/>
          </p:cNvPicPr>
          <p:nvPr/>
        </p:nvPicPr>
        <p:blipFill rotWithShape="1">
          <a:blip r:embed="rId5"/>
          <a:srcRect l="19595" r="11813"/>
          <a:stretch/>
        </p:blipFill>
        <p:spPr>
          <a:xfrm>
            <a:off x="3020428" y="239181"/>
            <a:ext cx="2366581" cy="3450247"/>
          </a:xfrm>
          <a:prstGeom prst="rect">
            <a:avLst/>
          </a:prstGeom>
          <a:ln w="38100" cap="sq">
            <a:solidFill>
              <a:srgbClr val="FFAC04"/>
            </a:solidFill>
            <a:prstDash val="solid"/>
            <a:miter lim="800000"/>
          </a:ln>
          <a:effectLst>
            <a:outerShdw blurRad="50800" dist="38100" dir="8100000" algn="tr" rotWithShape="0">
              <a:prstClr val="black">
                <a:alpha val="40000"/>
              </a:prstClr>
            </a:outerShdw>
          </a:effectLst>
        </p:spPr>
      </p:pic>
      <p:pic>
        <p:nvPicPr>
          <p:cNvPr id="13" name="Imagen 12">
            <a:extLst>
              <a:ext uri="{FF2B5EF4-FFF2-40B4-BE49-F238E27FC236}">
                <a16:creationId xmlns:a16="http://schemas.microsoft.com/office/drawing/2014/main" id="{9E09C964-29F5-A3C7-7DC3-C9EDD9662D68}"/>
              </a:ext>
            </a:extLst>
          </p:cNvPr>
          <p:cNvPicPr>
            <a:picLocks noChangeAspect="1"/>
          </p:cNvPicPr>
          <p:nvPr/>
        </p:nvPicPr>
        <p:blipFill>
          <a:blip r:embed="rId6"/>
          <a:stretch>
            <a:fillRect/>
          </a:stretch>
        </p:blipFill>
        <p:spPr>
          <a:xfrm>
            <a:off x="391169" y="1467915"/>
            <a:ext cx="2260946" cy="2260946"/>
          </a:xfrm>
          <a:prstGeom prst="rect">
            <a:avLst/>
          </a:prstGeom>
          <a:ln w="38100" cap="sq">
            <a:solidFill>
              <a:srgbClr val="FFAC04"/>
            </a:solidFill>
            <a:prstDash val="solid"/>
            <a:miter lim="800000"/>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539083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par>
                          <p:cTn id="11" fill="hold">
                            <p:stCondLst>
                              <p:cond delay="1000"/>
                            </p:stCondLst>
                            <p:childTnLst>
                              <p:par>
                                <p:cTn id="12" presetID="8" presetClass="emph" presetSubtype="0" fill="hold" nodeType="afterEffect">
                                  <p:stCondLst>
                                    <p:cond delay="0"/>
                                  </p:stCondLst>
                                  <p:childTnLst>
                                    <p:animRot by="21600000">
                                      <p:cBhvr>
                                        <p:cTn id="13" dur="500" fill="hold"/>
                                        <p:tgtEl>
                                          <p:spTgt spid="8"/>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22" presetClass="entr" presetSubtype="8" fill="hold" grpId="0"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left)">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5000"/>
            <a:lum/>
          </a:blip>
          <a:srcRect/>
          <a:stretch>
            <a:fillRect l="-1000" t="-1000" r="-1000"/>
          </a:stretch>
        </a:blipFill>
        <a:effectLst/>
      </p:bgPr>
    </p:bg>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A292CC3E-1297-175D-2C33-29409620637E}"/>
              </a:ext>
            </a:extLst>
          </p:cNvPr>
          <p:cNvGrpSpPr/>
          <p:nvPr/>
        </p:nvGrpSpPr>
        <p:grpSpPr>
          <a:xfrm>
            <a:off x="8967555" y="29817"/>
            <a:ext cx="3072263" cy="1544507"/>
            <a:chOff x="8967555" y="0"/>
            <a:chExt cx="3072263" cy="1544507"/>
          </a:xfrm>
        </p:grpSpPr>
        <p:pic>
          <p:nvPicPr>
            <p:cNvPr id="2" name="Imagen 1">
              <a:extLst>
                <a:ext uri="{FF2B5EF4-FFF2-40B4-BE49-F238E27FC236}">
                  <a16:creationId xmlns:a16="http://schemas.microsoft.com/office/drawing/2014/main" id="{26CE8293-BA60-3169-28DC-D53CE026F6A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967555" y="0"/>
              <a:ext cx="3072263" cy="1544507"/>
            </a:xfrm>
            <a:prstGeom prst="rect">
              <a:avLst/>
            </a:prstGeom>
            <a:effectLst>
              <a:outerShdw blurRad="50800" dist="38100" dir="16200000" rotWithShape="0">
                <a:prstClr val="black">
                  <a:alpha val="40000"/>
                </a:prstClr>
              </a:outerShdw>
            </a:effectLst>
          </p:spPr>
        </p:pic>
        <p:sp>
          <p:nvSpPr>
            <p:cNvPr id="4" name="CuadroTexto 3">
              <a:extLst>
                <a:ext uri="{FF2B5EF4-FFF2-40B4-BE49-F238E27FC236}">
                  <a16:creationId xmlns:a16="http://schemas.microsoft.com/office/drawing/2014/main" id="{BC888E7F-9DA9-A899-5EEC-7ABA87BA6E0E}"/>
                </a:ext>
              </a:extLst>
            </p:cNvPr>
            <p:cNvSpPr txBox="1"/>
            <p:nvPr/>
          </p:nvSpPr>
          <p:spPr>
            <a:xfrm>
              <a:off x="8967555" y="418310"/>
              <a:ext cx="2302172" cy="707886"/>
            </a:xfrm>
            <a:prstGeom prst="rect">
              <a:avLst/>
            </a:prstGeom>
            <a:noFill/>
          </p:spPr>
          <p:txBody>
            <a:bodyPr wrap="square">
              <a:spAutoFit/>
            </a:bodyPr>
            <a:lstStyle/>
            <a:p>
              <a:pPr algn="ctr"/>
              <a:r>
                <a:rPr lang="es-ES" sz="2000" b="1" dirty="0">
                  <a:latin typeface="Tempus Sans ITC" panose="04020404030D07020202" pitchFamily="82" charset="0"/>
                </a:rPr>
                <a:t>El tiempo para comenzar disciplina</a:t>
              </a:r>
            </a:p>
          </p:txBody>
        </p:sp>
      </p:grpSp>
      <p:sp>
        <p:nvSpPr>
          <p:cNvPr id="5" name="CuadroTexto 4">
            <a:extLst>
              <a:ext uri="{FF2B5EF4-FFF2-40B4-BE49-F238E27FC236}">
                <a16:creationId xmlns:a16="http://schemas.microsoft.com/office/drawing/2014/main" id="{37D491F9-A5D0-3700-21EB-0EA6E6DCF68D}"/>
              </a:ext>
            </a:extLst>
          </p:cNvPr>
          <p:cNvSpPr txBox="1"/>
          <p:nvPr/>
        </p:nvSpPr>
        <p:spPr>
          <a:xfrm>
            <a:off x="240631" y="4948696"/>
            <a:ext cx="8656983" cy="1754326"/>
          </a:xfrm>
          <a:prstGeom prst="rect">
            <a:avLst/>
          </a:prstGeom>
          <a:noFill/>
        </p:spPr>
        <p:txBody>
          <a:bodyPr wrap="square">
            <a:spAutoFit/>
          </a:bodyPr>
          <a:lstStyle/>
          <a:p>
            <a:r>
              <a:rPr lang="es-ES" b="1" dirty="0">
                <a:solidFill>
                  <a:srgbClr val="C00000"/>
                </a:solidFill>
              </a:rPr>
              <a:t>Los hijos son la heredad del Señor, y a menos que los padres los eduquen en forma de capacitarlos para guardar los caminos del Señor, descuidan un solemne deber. No es la voluntad ni el propósito de Dios que los hijos lleguen a ser incultos, ásperos, descorteses, desobedientes, ingratos, impíos, implacables, infatuados, amantes de los placeres más que de Dios. </a:t>
            </a:r>
            <a:r>
              <a:rPr lang="es-ES" b="1" dirty="0"/>
              <a:t>Las Escrituras declaran que ésta sería la condición de la sociedad como </a:t>
            </a:r>
            <a:r>
              <a:rPr lang="es-ES" b="1" dirty="0">
                <a:solidFill>
                  <a:srgbClr val="C00000"/>
                </a:solidFill>
              </a:rPr>
              <a:t>una señal de los últimos días</a:t>
            </a:r>
            <a:r>
              <a:rPr lang="es-ES" b="1" dirty="0"/>
              <a:t>.—</a:t>
            </a:r>
            <a:r>
              <a:rPr lang="es-ES" b="1" dirty="0" err="1"/>
              <a:t>The</a:t>
            </a:r>
            <a:r>
              <a:rPr lang="es-ES" b="1" dirty="0"/>
              <a:t> </a:t>
            </a:r>
            <a:r>
              <a:rPr lang="es-ES" b="1" dirty="0" err="1"/>
              <a:t>Signs</a:t>
            </a:r>
            <a:r>
              <a:rPr lang="es-ES" b="1" dirty="0"/>
              <a:t> </a:t>
            </a:r>
            <a:r>
              <a:rPr lang="es-ES" b="1" dirty="0" err="1"/>
              <a:t>of</a:t>
            </a:r>
            <a:r>
              <a:rPr lang="es-ES" b="1" dirty="0"/>
              <a:t> </a:t>
            </a:r>
            <a:r>
              <a:rPr lang="es-ES" b="1" dirty="0" err="1"/>
              <a:t>the</a:t>
            </a:r>
            <a:r>
              <a:rPr lang="es-ES" b="1" dirty="0"/>
              <a:t> Times, 17 de septiembre de 1894.</a:t>
            </a:r>
          </a:p>
        </p:txBody>
      </p:sp>
      <p:sp>
        <p:nvSpPr>
          <p:cNvPr id="7" name="CuadroTexto 6">
            <a:extLst>
              <a:ext uri="{FF2B5EF4-FFF2-40B4-BE49-F238E27FC236}">
                <a16:creationId xmlns:a16="http://schemas.microsoft.com/office/drawing/2014/main" id="{091985C9-E88A-00B4-7933-1E693C99571A}"/>
              </a:ext>
            </a:extLst>
          </p:cNvPr>
          <p:cNvSpPr txBox="1"/>
          <p:nvPr/>
        </p:nvSpPr>
        <p:spPr>
          <a:xfrm>
            <a:off x="240631" y="85330"/>
            <a:ext cx="8827168" cy="2585323"/>
          </a:xfrm>
          <a:prstGeom prst="rect">
            <a:avLst/>
          </a:prstGeom>
          <a:noFill/>
        </p:spPr>
        <p:txBody>
          <a:bodyPr wrap="square">
            <a:spAutoFit/>
          </a:bodyPr>
          <a:lstStyle/>
          <a:p>
            <a:r>
              <a:rPr lang="es-ES" b="1" dirty="0">
                <a:solidFill>
                  <a:srgbClr val="C00000"/>
                </a:solidFill>
              </a:rPr>
              <a:t>El momento en que el niño comienza a elegir su propia voluntad y sus propios caminos, es el momento cuando debe comenzar su educación en la disciplina. </a:t>
            </a:r>
            <a:r>
              <a:rPr lang="es-ES" b="1" dirty="0"/>
              <a:t>Esta puede llamarse una educación inconsciente. Entonces es cuando debe comenzar una obra consciente y poderosa. Necesariamente descansa sobre la madre la mayor parte del peso de esta obra. Ella tiene la primera responsabilidad sobre el niño y ha de establecer el</a:t>
            </a:r>
          </a:p>
          <a:p>
            <a:r>
              <a:rPr lang="es-ES" b="1" dirty="0"/>
              <a:t>fundamento de una educación que lo ayude a desarrollar un carácter fuerte y simétrico...</a:t>
            </a:r>
          </a:p>
          <a:p>
            <a:r>
              <a:rPr lang="es-ES" b="1" dirty="0">
                <a:solidFill>
                  <a:srgbClr val="C00000"/>
                </a:solidFill>
              </a:rPr>
              <a:t>Con frecuencia meros bebés demuestran una voluntad muy determinada. Si esa voluntad no es dominada por una autoridad más sabia que los deseos indóciles del niño, Satanás se posesiona de la mente y dispone el carácter en armonía con su voluntad</a:t>
            </a:r>
            <a:r>
              <a:rPr lang="es-ES" b="1" dirty="0"/>
              <a:t>.—Carta 9, 1904</a:t>
            </a:r>
          </a:p>
        </p:txBody>
      </p:sp>
      <p:sp>
        <p:nvSpPr>
          <p:cNvPr id="11" name="CuadroTexto 10">
            <a:extLst>
              <a:ext uri="{FF2B5EF4-FFF2-40B4-BE49-F238E27FC236}">
                <a16:creationId xmlns:a16="http://schemas.microsoft.com/office/drawing/2014/main" id="{6B7AEEE5-C7D2-5C6A-D23B-21FB161E26A2}"/>
              </a:ext>
            </a:extLst>
          </p:cNvPr>
          <p:cNvSpPr txBox="1"/>
          <p:nvPr/>
        </p:nvSpPr>
        <p:spPr>
          <a:xfrm>
            <a:off x="5964013" y="2997799"/>
            <a:ext cx="6007084" cy="2031325"/>
          </a:xfrm>
          <a:prstGeom prst="rect">
            <a:avLst/>
          </a:prstGeom>
          <a:noFill/>
        </p:spPr>
        <p:txBody>
          <a:bodyPr wrap="square">
            <a:spAutoFit/>
          </a:bodyPr>
          <a:lstStyle/>
          <a:p>
            <a:r>
              <a:rPr lang="es-ES" b="1" dirty="0">
                <a:solidFill>
                  <a:srgbClr val="C00000"/>
                </a:solidFill>
              </a:rPr>
              <a:t>Dios bendecirá una disciplina justa y correcta. Pero Cristo dice “sin mí nada podéis hacer”. Los seres celestiales no pueden cooperar con los padres y madres que descuidan la educación de sus hijos</a:t>
            </a:r>
            <a:r>
              <a:rPr lang="es-ES" b="1" dirty="0"/>
              <a:t>, permitiendo que Satanás maneje esa maquinaria infantil, esa mente juvenil, como un instrumento mediante el cual puede obrar para contrarrestar la acción del Espíritu Santo.—Manuscrito 126, 1897.</a:t>
            </a:r>
          </a:p>
        </p:txBody>
      </p:sp>
      <p:pic>
        <p:nvPicPr>
          <p:cNvPr id="8" name="Imagen 7">
            <a:extLst>
              <a:ext uri="{FF2B5EF4-FFF2-40B4-BE49-F238E27FC236}">
                <a16:creationId xmlns:a16="http://schemas.microsoft.com/office/drawing/2014/main" id="{898F38AA-6890-4BD4-ADC8-AD6DDB6DF88B}"/>
              </a:ext>
            </a:extLst>
          </p:cNvPr>
          <p:cNvPicPr>
            <a:picLocks noChangeAspect="1"/>
          </p:cNvPicPr>
          <p:nvPr/>
        </p:nvPicPr>
        <p:blipFill>
          <a:blip r:embed="rId4"/>
          <a:stretch>
            <a:fillRect/>
          </a:stretch>
        </p:blipFill>
        <p:spPr>
          <a:xfrm>
            <a:off x="240631" y="2810350"/>
            <a:ext cx="5597848" cy="1988709"/>
          </a:xfrm>
          <a:prstGeom prst="rect">
            <a:avLst/>
          </a:prstGeom>
          <a:ln w="88900" cap="sq" cmpd="thickThin">
            <a:solidFill>
              <a:srgbClr val="7EB117"/>
            </a:solidFill>
            <a:prstDash val="solid"/>
            <a:miter lim="800000"/>
          </a:ln>
          <a:effectLst>
            <a:innerShdw blurRad="76200">
              <a:srgbClr val="000000"/>
            </a:innerShdw>
          </a:effectLst>
        </p:spPr>
      </p:pic>
      <p:pic>
        <p:nvPicPr>
          <p:cNvPr id="9" name="Imagen 8">
            <a:extLst>
              <a:ext uri="{FF2B5EF4-FFF2-40B4-BE49-F238E27FC236}">
                <a16:creationId xmlns:a16="http://schemas.microsoft.com/office/drawing/2014/main" id="{20A36048-2B6B-86B6-7323-286E5EC83F4D}"/>
              </a:ext>
            </a:extLst>
          </p:cNvPr>
          <p:cNvPicPr>
            <a:picLocks noChangeAspect="1"/>
          </p:cNvPicPr>
          <p:nvPr/>
        </p:nvPicPr>
        <p:blipFill rotWithShape="1">
          <a:blip r:embed="rId5"/>
          <a:srcRect t="14967" b="6705"/>
          <a:stretch/>
        </p:blipFill>
        <p:spPr>
          <a:xfrm>
            <a:off x="9083932" y="1574323"/>
            <a:ext cx="2887165" cy="1409431"/>
          </a:xfrm>
          <a:prstGeom prst="rect">
            <a:avLst/>
          </a:prstGeom>
          <a:ln w="88900" cap="sq" cmpd="thickThin">
            <a:solidFill>
              <a:srgbClr val="7EB117"/>
            </a:solidFill>
            <a:prstDash val="solid"/>
            <a:miter lim="800000"/>
          </a:ln>
          <a:effectLst>
            <a:innerShdw blurRad="76200">
              <a:srgbClr val="000000"/>
            </a:innerShdw>
          </a:effectLst>
        </p:spPr>
      </p:pic>
      <p:pic>
        <p:nvPicPr>
          <p:cNvPr id="10" name="Imagen 9">
            <a:extLst>
              <a:ext uri="{FF2B5EF4-FFF2-40B4-BE49-F238E27FC236}">
                <a16:creationId xmlns:a16="http://schemas.microsoft.com/office/drawing/2014/main" id="{F9F5A4C0-EB74-AC35-6D42-704846547F29}"/>
              </a:ext>
            </a:extLst>
          </p:cNvPr>
          <p:cNvPicPr>
            <a:picLocks noChangeAspect="1"/>
          </p:cNvPicPr>
          <p:nvPr/>
        </p:nvPicPr>
        <p:blipFill>
          <a:blip r:embed="rId6"/>
          <a:stretch>
            <a:fillRect/>
          </a:stretch>
        </p:blipFill>
        <p:spPr>
          <a:xfrm>
            <a:off x="9270132" y="5082925"/>
            <a:ext cx="2432723" cy="1524735"/>
          </a:xfrm>
          <a:prstGeom prst="rect">
            <a:avLst/>
          </a:prstGeom>
          <a:ln w="88900" cap="sq" cmpd="thickThin">
            <a:solidFill>
              <a:srgbClr val="7EB117"/>
            </a:solidFill>
            <a:prstDash val="solid"/>
            <a:miter lim="800000"/>
          </a:ln>
          <a:effectLst>
            <a:innerShdw blurRad="76200">
              <a:srgbClr val="000000"/>
            </a:innerShdw>
          </a:effectLst>
        </p:spPr>
      </p:pic>
    </p:spTree>
    <p:extLst>
      <p:ext uri="{BB962C8B-B14F-4D97-AF65-F5344CB8AC3E}">
        <p14:creationId xmlns:p14="http://schemas.microsoft.com/office/powerpoint/2010/main" val="2611979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par>
                          <p:cTn id="11" fill="hold">
                            <p:stCondLst>
                              <p:cond delay="1000"/>
                            </p:stCondLst>
                            <p:childTnLst>
                              <p:par>
                                <p:cTn id="12" presetID="8" presetClass="emph" presetSubtype="0" fill="hold" nodeType="afterEffect">
                                  <p:stCondLst>
                                    <p:cond delay="0"/>
                                  </p:stCondLst>
                                  <p:childTnLst>
                                    <p:animRot by="21600000">
                                      <p:cBhvr>
                                        <p:cTn id="13" dur="500" fill="hold"/>
                                        <p:tgtEl>
                                          <p:spTgt spid="6"/>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ox(in)">
                                      <p:cBhvr>
                                        <p:cTn id="18" dur="2000"/>
                                        <p:tgtEl>
                                          <p:spTgt spid="8"/>
                                        </p:tgtEl>
                                      </p:cBhvr>
                                    </p:animEffect>
                                  </p:childTnLst>
                                </p:cTn>
                              </p:par>
                            </p:childTnLst>
                          </p:cTn>
                        </p:par>
                        <p:par>
                          <p:cTn id="19" fill="hold">
                            <p:stCondLst>
                              <p:cond delay="2000"/>
                            </p:stCondLst>
                            <p:childTnLst>
                              <p:par>
                                <p:cTn id="20" presetID="22" presetClass="entr" presetSubtype="8"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ox(in)">
                                      <p:cBhvr>
                                        <p:cTn id="27" dur="2000"/>
                                        <p:tgtEl>
                                          <p:spTgt spid="9"/>
                                        </p:tgtEl>
                                      </p:cBhvr>
                                    </p:animEffect>
                                  </p:childTnLst>
                                </p:cTn>
                              </p:par>
                            </p:childTnLst>
                          </p:cTn>
                        </p:par>
                        <p:par>
                          <p:cTn id="28" fill="hold">
                            <p:stCondLst>
                              <p:cond delay="2000"/>
                            </p:stCondLst>
                            <p:childTnLst>
                              <p:par>
                                <p:cTn id="29" presetID="22" presetClass="entr" presetSubtype="8"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entr" presetSubtype="16"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ox(in)">
                                      <p:cBhvr>
                                        <p:cTn id="36" dur="2000"/>
                                        <p:tgtEl>
                                          <p:spTgt spid="10"/>
                                        </p:tgtEl>
                                      </p:cBhvr>
                                    </p:animEffect>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left)">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5000"/>
            <a:lum/>
          </a:blip>
          <a:srcRect/>
          <a:stretch>
            <a:fillRect l="-1000" t="-1000" r="-1000"/>
          </a:stretch>
        </a:blipFill>
        <a:effectLst/>
      </p:bgPr>
    </p:bg>
    <p:spTree>
      <p:nvGrpSpPr>
        <p:cNvPr id="1" name=""/>
        <p:cNvGrpSpPr/>
        <p:nvPr/>
      </p:nvGrpSpPr>
      <p:grpSpPr>
        <a:xfrm>
          <a:off x="0" y="0"/>
          <a:ext cx="0" cy="0"/>
          <a:chOff x="0" y="0"/>
          <a:chExt cx="0" cy="0"/>
        </a:xfrm>
      </p:grpSpPr>
      <p:pic>
        <p:nvPicPr>
          <p:cNvPr id="13" name="Imagen 12" descr="Forma, Flecha&#10;&#10;Descripción generada automáticamente">
            <a:extLst>
              <a:ext uri="{FF2B5EF4-FFF2-40B4-BE49-F238E27FC236}">
                <a16:creationId xmlns:a16="http://schemas.microsoft.com/office/drawing/2014/main" id="{3FC225AF-32CF-1461-DE94-13B4817529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5146" y="171047"/>
            <a:ext cx="531722" cy="309014"/>
          </a:xfrm>
          <a:prstGeom prst="rect">
            <a:avLst/>
          </a:prstGeom>
        </p:spPr>
      </p:pic>
      <p:pic>
        <p:nvPicPr>
          <p:cNvPr id="15" name="Imagen 14" descr="Forma, Flecha&#10;&#10;Descripción generada automáticamente con confianza media">
            <a:extLst>
              <a:ext uri="{FF2B5EF4-FFF2-40B4-BE49-F238E27FC236}">
                <a16:creationId xmlns:a16="http://schemas.microsoft.com/office/drawing/2014/main" id="{4BBA203C-8807-C257-1D84-4F941DC516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95146" y="615670"/>
            <a:ext cx="531722" cy="309014"/>
          </a:xfrm>
          <a:prstGeom prst="rect">
            <a:avLst/>
          </a:prstGeom>
        </p:spPr>
      </p:pic>
      <p:pic>
        <p:nvPicPr>
          <p:cNvPr id="17" name="Imagen 16" descr="Forma, Flecha&#10;&#10;Descripción generada automáticamente">
            <a:extLst>
              <a:ext uri="{FF2B5EF4-FFF2-40B4-BE49-F238E27FC236}">
                <a16:creationId xmlns:a16="http://schemas.microsoft.com/office/drawing/2014/main" id="{8103F3BA-B076-5764-B2E9-BB33C6DABC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95146" y="1313216"/>
            <a:ext cx="531722" cy="309014"/>
          </a:xfrm>
          <a:prstGeom prst="rect">
            <a:avLst/>
          </a:prstGeom>
        </p:spPr>
      </p:pic>
      <p:pic>
        <p:nvPicPr>
          <p:cNvPr id="19" name="Imagen 18" descr="Forma, Flecha&#10;&#10;Descripción generada automáticamente">
            <a:extLst>
              <a:ext uri="{FF2B5EF4-FFF2-40B4-BE49-F238E27FC236}">
                <a16:creationId xmlns:a16="http://schemas.microsoft.com/office/drawing/2014/main" id="{D280B589-A3A2-7C97-7102-34FD2C06E2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95146" y="2020486"/>
            <a:ext cx="531722" cy="309014"/>
          </a:xfrm>
          <a:prstGeom prst="rect">
            <a:avLst/>
          </a:prstGeom>
        </p:spPr>
      </p:pic>
      <p:pic>
        <p:nvPicPr>
          <p:cNvPr id="21" name="Imagen 20" descr="Forma, Flecha&#10;&#10;Descripción generada automáticamente">
            <a:extLst>
              <a:ext uri="{FF2B5EF4-FFF2-40B4-BE49-F238E27FC236}">
                <a16:creationId xmlns:a16="http://schemas.microsoft.com/office/drawing/2014/main" id="{7CD8E5F7-1707-40E5-2D72-7FFC11A43C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95146" y="2426201"/>
            <a:ext cx="531722" cy="309014"/>
          </a:xfrm>
          <a:prstGeom prst="rect">
            <a:avLst/>
          </a:prstGeom>
        </p:spPr>
      </p:pic>
      <p:pic>
        <p:nvPicPr>
          <p:cNvPr id="23" name="Imagen 22" descr="Forma&#10;&#10;Descripción generada automáticamente con confianza media">
            <a:extLst>
              <a:ext uri="{FF2B5EF4-FFF2-40B4-BE49-F238E27FC236}">
                <a16:creationId xmlns:a16="http://schemas.microsoft.com/office/drawing/2014/main" id="{9A5EC91D-9DE1-8D15-0458-B8A56A365D0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3496" y="3025392"/>
            <a:ext cx="531722" cy="309014"/>
          </a:xfrm>
          <a:prstGeom prst="rect">
            <a:avLst/>
          </a:prstGeom>
        </p:spPr>
      </p:pic>
      <p:pic>
        <p:nvPicPr>
          <p:cNvPr id="25" name="Imagen 24" descr="Forma&#10;&#10;Descripción generada automáticamente">
            <a:extLst>
              <a:ext uri="{FF2B5EF4-FFF2-40B4-BE49-F238E27FC236}">
                <a16:creationId xmlns:a16="http://schemas.microsoft.com/office/drawing/2014/main" id="{23F924F8-97B0-7F7D-09A7-2914FC3BB17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3224" y="3713209"/>
            <a:ext cx="531722" cy="309014"/>
          </a:xfrm>
          <a:prstGeom prst="rect">
            <a:avLst/>
          </a:prstGeom>
        </p:spPr>
      </p:pic>
      <p:pic>
        <p:nvPicPr>
          <p:cNvPr id="27" name="Imagen 26" descr="Forma, Flecha&#10;&#10;Descripción generada automáticamente">
            <a:extLst>
              <a:ext uri="{FF2B5EF4-FFF2-40B4-BE49-F238E27FC236}">
                <a16:creationId xmlns:a16="http://schemas.microsoft.com/office/drawing/2014/main" id="{D1923992-6454-4BCE-2802-7AC60162637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3224" y="4410754"/>
            <a:ext cx="531722" cy="309014"/>
          </a:xfrm>
          <a:prstGeom prst="rect">
            <a:avLst/>
          </a:prstGeom>
        </p:spPr>
      </p:pic>
      <p:pic>
        <p:nvPicPr>
          <p:cNvPr id="29" name="Imagen 28" descr="Forma, Flecha&#10;&#10;Descripción generada automáticamente">
            <a:extLst>
              <a:ext uri="{FF2B5EF4-FFF2-40B4-BE49-F238E27FC236}">
                <a16:creationId xmlns:a16="http://schemas.microsoft.com/office/drawing/2014/main" id="{960A5454-F76C-E69A-1C96-BB925F400D2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3224" y="5118025"/>
            <a:ext cx="531722" cy="309014"/>
          </a:xfrm>
          <a:prstGeom prst="rect">
            <a:avLst/>
          </a:prstGeom>
        </p:spPr>
      </p:pic>
      <p:pic>
        <p:nvPicPr>
          <p:cNvPr id="31" name="Imagen 30" descr="Forma, Flecha&#10;&#10;Descripción generada automáticamente">
            <a:extLst>
              <a:ext uri="{FF2B5EF4-FFF2-40B4-BE49-F238E27FC236}">
                <a16:creationId xmlns:a16="http://schemas.microsoft.com/office/drawing/2014/main" id="{1CDF274A-72B2-2DFD-34FE-A123B70FFAA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2680" y="5833309"/>
            <a:ext cx="531722" cy="309014"/>
          </a:xfrm>
          <a:prstGeom prst="rect">
            <a:avLst/>
          </a:prstGeom>
        </p:spPr>
      </p:pic>
      <p:sp>
        <p:nvSpPr>
          <p:cNvPr id="4" name="CuadroTexto 3">
            <a:extLst>
              <a:ext uri="{FF2B5EF4-FFF2-40B4-BE49-F238E27FC236}">
                <a16:creationId xmlns:a16="http://schemas.microsoft.com/office/drawing/2014/main" id="{495C7D05-F7CE-1962-5664-F7D54607711F}"/>
              </a:ext>
            </a:extLst>
          </p:cNvPr>
          <p:cNvSpPr txBox="1"/>
          <p:nvPr/>
        </p:nvSpPr>
        <p:spPr>
          <a:xfrm>
            <a:off x="3531857" y="101515"/>
            <a:ext cx="8573995" cy="2923877"/>
          </a:xfrm>
          <a:prstGeom prst="rect">
            <a:avLst/>
          </a:prstGeom>
          <a:noFill/>
        </p:spPr>
        <p:txBody>
          <a:bodyPr wrap="square">
            <a:spAutoFit/>
          </a:bodyPr>
          <a:lstStyle/>
          <a:p>
            <a:pPr marL="342900" indent="-342900">
              <a:spcBef>
                <a:spcPts val="1200"/>
              </a:spcBef>
              <a:buClr>
                <a:schemeClr val="bg1"/>
              </a:buClr>
              <a:buSzPct val="80000"/>
              <a:buFont typeface="+mj-lt"/>
              <a:buAutoNum type="arabicPeriod"/>
            </a:pPr>
            <a:r>
              <a:rPr lang="es-ES" b="1" dirty="0"/>
              <a:t>Los padres restrinjan a sus hijos y los instruyan de acuerdo con los principios bíblicos.</a:t>
            </a:r>
          </a:p>
          <a:p>
            <a:pPr marL="342900" indent="-342900">
              <a:spcBef>
                <a:spcPts val="1200"/>
              </a:spcBef>
              <a:buClr>
                <a:schemeClr val="bg1"/>
              </a:buClr>
              <a:buSzPct val="80000"/>
              <a:buFont typeface="+mj-lt"/>
              <a:buAutoNum type="arabicPeriod"/>
            </a:pPr>
            <a:r>
              <a:rPr lang="es-ES" b="1" dirty="0"/>
              <a:t>Los padres sabios no dirán a sus hijos: “Sigue tu propia elección; ve adonde quieras, y haz lo que quieras”; sino: “Escucha la instrucción del Señor”.</a:t>
            </a:r>
          </a:p>
          <a:p>
            <a:pPr marL="342900" indent="-342900">
              <a:spcBef>
                <a:spcPts val="1200"/>
              </a:spcBef>
              <a:buClr>
                <a:schemeClr val="bg1"/>
              </a:buClr>
              <a:buSzPct val="80000"/>
              <a:buFont typeface="+mj-lt"/>
              <a:buAutoNum type="arabicPeriod"/>
            </a:pPr>
            <a:r>
              <a:rPr lang="es-ES" b="1" dirty="0"/>
              <a:t>El ciego afecto paternal es el mayor obstáculo en el sendero de la debida educación de los hijos. Impide la disciplina y la educación que requiere el Señor.</a:t>
            </a:r>
          </a:p>
          <a:p>
            <a:pPr marL="342900" indent="-342900">
              <a:spcBef>
                <a:spcPts val="1200"/>
              </a:spcBef>
              <a:buClr>
                <a:schemeClr val="bg1"/>
              </a:buClr>
              <a:buSzPct val="80000"/>
              <a:buFont typeface="+mj-lt"/>
              <a:buAutoNum type="arabicPeriod"/>
            </a:pPr>
            <a:r>
              <a:rPr lang="es-ES" b="1" dirty="0"/>
              <a:t>Se debe ser imparcial y no pasar por alto lo que se censuraría en otros niños.</a:t>
            </a:r>
          </a:p>
          <a:p>
            <a:pPr marL="342900" indent="-342900">
              <a:spcBef>
                <a:spcPts val="1200"/>
              </a:spcBef>
              <a:buClr>
                <a:schemeClr val="bg1"/>
              </a:buClr>
              <a:buSzPct val="80000"/>
              <a:buFont typeface="+mj-lt"/>
              <a:buAutoNum type="arabicPeriod"/>
            </a:pPr>
            <a:r>
              <a:rPr lang="es-ES" b="1" dirty="0"/>
              <a:t>No transigir con la voluntad terca que desafía a la autoridad ni recurrir a los ruegos o sobornos para conseguir obediencia.</a:t>
            </a:r>
          </a:p>
        </p:txBody>
      </p:sp>
      <p:grpSp>
        <p:nvGrpSpPr>
          <p:cNvPr id="33" name="Grupo 32">
            <a:extLst>
              <a:ext uri="{FF2B5EF4-FFF2-40B4-BE49-F238E27FC236}">
                <a16:creationId xmlns:a16="http://schemas.microsoft.com/office/drawing/2014/main" id="{34F6BDCE-AB07-DA9E-2FB0-CB6601706BA5}"/>
              </a:ext>
            </a:extLst>
          </p:cNvPr>
          <p:cNvGrpSpPr/>
          <p:nvPr/>
        </p:nvGrpSpPr>
        <p:grpSpPr>
          <a:xfrm>
            <a:off x="91710" y="-5070"/>
            <a:ext cx="2795021" cy="1405130"/>
            <a:chOff x="9345041" y="-24946"/>
            <a:chExt cx="2795021" cy="1405130"/>
          </a:xfrm>
        </p:grpSpPr>
        <p:pic>
          <p:nvPicPr>
            <p:cNvPr id="34" name="Imagen 33">
              <a:extLst>
                <a:ext uri="{FF2B5EF4-FFF2-40B4-BE49-F238E27FC236}">
                  <a16:creationId xmlns:a16="http://schemas.microsoft.com/office/drawing/2014/main" id="{DAEF1550-1128-32AD-9AEF-D74CDB81FAE9}"/>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9345041" y="-24946"/>
              <a:ext cx="2795021" cy="1405130"/>
            </a:xfrm>
            <a:prstGeom prst="rect">
              <a:avLst/>
            </a:prstGeom>
            <a:effectLst>
              <a:outerShdw blurRad="50800" dist="38100" dir="16200000" rotWithShape="0">
                <a:prstClr val="black">
                  <a:alpha val="40000"/>
                </a:prstClr>
              </a:outerShdw>
            </a:effectLst>
          </p:spPr>
        </p:pic>
        <p:sp>
          <p:nvSpPr>
            <p:cNvPr id="35" name="CuadroTexto 34">
              <a:extLst>
                <a:ext uri="{FF2B5EF4-FFF2-40B4-BE49-F238E27FC236}">
                  <a16:creationId xmlns:a16="http://schemas.microsoft.com/office/drawing/2014/main" id="{F11A4EFC-1C9C-01CB-2DA2-FD5A3781A68E}"/>
                </a:ext>
              </a:extLst>
            </p:cNvPr>
            <p:cNvSpPr txBox="1"/>
            <p:nvPr/>
          </p:nvSpPr>
          <p:spPr>
            <a:xfrm>
              <a:off x="9425613" y="323676"/>
              <a:ext cx="1965477" cy="707886"/>
            </a:xfrm>
            <a:prstGeom prst="rect">
              <a:avLst/>
            </a:prstGeom>
            <a:noFill/>
          </p:spPr>
          <p:txBody>
            <a:bodyPr wrap="square">
              <a:spAutoFit/>
            </a:bodyPr>
            <a:lstStyle/>
            <a:p>
              <a:pPr algn="ctr"/>
              <a:r>
                <a:rPr lang="es-ES" sz="2000" b="1" dirty="0">
                  <a:latin typeface="Tempus Sans ITC" panose="04020404030D07020202" pitchFamily="82" charset="0"/>
                </a:rPr>
                <a:t>La disciplina en el hogar</a:t>
              </a:r>
            </a:p>
          </p:txBody>
        </p:sp>
      </p:grpSp>
      <p:sp>
        <p:nvSpPr>
          <p:cNvPr id="37" name="CuadroTexto 36">
            <a:extLst>
              <a:ext uri="{FF2B5EF4-FFF2-40B4-BE49-F238E27FC236}">
                <a16:creationId xmlns:a16="http://schemas.microsoft.com/office/drawing/2014/main" id="{E28B0D65-AF77-B194-80CC-793C08F68F1E}"/>
              </a:ext>
            </a:extLst>
          </p:cNvPr>
          <p:cNvSpPr txBox="1"/>
          <p:nvPr/>
        </p:nvSpPr>
        <p:spPr>
          <a:xfrm>
            <a:off x="543581" y="2963334"/>
            <a:ext cx="7765532" cy="3754874"/>
          </a:xfrm>
          <a:prstGeom prst="rect">
            <a:avLst/>
          </a:prstGeom>
          <a:noFill/>
        </p:spPr>
        <p:txBody>
          <a:bodyPr wrap="square">
            <a:spAutoFit/>
          </a:bodyPr>
          <a:lstStyle/>
          <a:p>
            <a:pPr marL="342900" indent="-342900">
              <a:spcBef>
                <a:spcPts val="1200"/>
              </a:spcBef>
              <a:buClr>
                <a:schemeClr val="bg1"/>
              </a:buClr>
              <a:buSzPct val="80000"/>
              <a:buFont typeface="+mj-lt"/>
              <a:buAutoNum type="arabicPeriod" startAt="6"/>
            </a:pPr>
            <a:r>
              <a:rPr lang="es-ES" b="1" dirty="0"/>
              <a:t>Dios no acepta excusas a la hora de disciplinar para formar buenos y armoniosos caracteres.</a:t>
            </a:r>
          </a:p>
          <a:p>
            <a:pPr marL="342900" indent="-342900">
              <a:spcBef>
                <a:spcPts val="1200"/>
              </a:spcBef>
              <a:buClr>
                <a:schemeClr val="bg1"/>
              </a:buClr>
              <a:buSzPct val="80000"/>
              <a:buFont typeface="+mj-lt"/>
              <a:buAutoNum type="arabicPeriod" startAt="6"/>
            </a:pPr>
            <a:r>
              <a:rPr lang="es-ES" b="1" dirty="0"/>
              <a:t>Nunca digáis a vuestros hijos: “No puedo tolerarte”. Clamad a Jesús y él os ayudará a conducir a vuestros pequeños a Dios.</a:t>
            </a:r>
          </a:p>
          <a:p>
            <a:pPr marL="342900" indent="-342900">
              <a:spcBef>
                <a:spcPts val="1200"/>
              </a:spcBef>
              <a:buClr>
                <a:schemeClr val="bg1"/>
              </a:buClr>
              <a:buSzPct val="80000"/>
              <a:buFont typeface="+mj-lt"/>
              <a:buAutoNum type="arabicPeriod" startAt="6"/>
            </a:pPr>
            <a:r>
              <a:rPr lang="es-ES" b="1" dirty="0"/>
              <a:t>Los padres deben unirse para establecer el fundamento de un buen carácter cristiano en sus hijos.</a:t>
            </a:r>
          </a:p>
          <a:p>
            <a:pPr marL="342900" indent="-342900">
              <a:spcBef>
                <a:spcPts val="1200"/>
              </a:spcBef>
              <a:buClr>
                <a:schemeClr val="bg1"/>
              </a:buClr>
              <a:buSzPct val="80000"/>
              <a:buFont typeface="+mj-lt"/>
              <a:buAutoNum type="arabicPeriod" startAt="6"/>
            </a:pPr>
            <a:r>
              <a:rPr lang="es-ES" b="1" dirty="0"/>
              <a:t>No debiera haber parcialidad paternal, ni opresión; la influencia combinada del afecto y la autoridad darán el molde adecuado a la familia.</a:t>
            </a:r>
          </a:p>
          <a:p>
            <a:pPr marL="342900" indent="-342900">
              <a:spcBef>
                <a:spcPts val="1200"/>
              </a:spcBef>
              <a:buClr>
                <a:schemeClr val="bg1"/>
              </a:buClr>
              <a:buSzPct val="80000"/>
              <a:buFont typeface="+mj-lt"/>
              <a:buAutoNum type="arabicPeriod" startAt="6"/>
            </a:pPr>
            <a:r>
              <a:rPr lang="es-ES" b="1" dirty="0"/>
              <a:t>Padres, vosotros sois la luz de vuestro hogar. Brille pues vuestra luz en forma de palabras amables, en sedantes tonos de voz. Quitad de ellas el aguijón mediante la oración a Dios en procura de dominio propio.</a:t>
            </a:r>
          </a:p>
        </p:txBody>
      </p:sp>
      <p:pic>
        <p:nvPicPr>
          <p:cNvPr id="39" name="Imagen 38">
            <a:extLst>
              <a:ext uri="{FF2B5EF4-FFF2-40B4-BE49-F238E27FC236}">
                <a16:creationId xmlns:a16="http://schemas.microsoft.com/office/drawing/2014/main" id="{EE88883A-0AFD-F25D-3573-34155FB717FB}"/>
              </a:ext>
            </a:extLst>
          </p:cNvPr>
          <p:cNvPicPr>
            <a:picLocks noChangeAspect="1"/>
          </p:cNvPicPr>
          <p:nvPr/>
        </p:nvPicPr>
        <p:blipFill>
          <a:blip r:embed="rId14"/>
          <a:stretch>
            <a:fillRect/>
          </a:stretch>
        </p:blipFill>
        <p:spPr>
          <a:xfrm>
            <a:off x="200842" y="1342819"/>
            <a:ext cx="2932539" cy="1539583"/>
          </a:xfrm>
          <a:prstGeom prst="rect">
            <a:avLst/>
          </a:prstGeom>
          <a:ln w="19050" cap="sq">
            <a:solidFill>
              <a:srgbClr val="C41707"/>
            </a:solidFill>
            <a:prstDash val="solid"/>
            <a:miter lim="800000"/>
          </a:ln>
          <a:effectLst>
            <a:outerShdw blurRad="50800" dist="38100" dir="2700000" algn="tl" rotWithShape="0">
              <a:srgbClr val="000000">
                <a:alpha val="43000"/>
              </a:srgbClr>
            </a:outerShdw>
          </a:effectLst>
        </p:spPr>
      </p:pic>
      <p:pic>
        <p:nvPicPr>
          <p:cNvPr id="40" name="Imagen 39">
            <a:extLst>
              <a:ext uri="{FF2B5EF4-FFF2-40B4-BE49-F238E27FC236}">
                <a16:creationId xmlns:a16="http://schemas.microsoft.com/office/drawing/2014/main" id="{D6AF5A94-5CB3-2584-1069-E4C666933365}"/>
              </a:ext>
            </a:extLst>
          </p:cNvPr>
          <p:cNvPicPr>
            <a:picLocks noChangeAspect="1"/>
          </p:cNvPicPr>
          <p:nvPr/>
        </p:nvPicPr>
        <p:blipFill rotWithShape="1">
          <a:blip r:embed="rId15"/>
          <a:srcRect l="16469" r="16469"/>
          <a:stretch/>
        </p:blipFill>
        <p:spPr>
          <a:xfrm>
            <a:off x="8309113" y="2963334"/>
            <a:ext cx="3627783" cy="3606431"/>
          </a:xfrm>
          <a:prstGeom prst="rect">
            <a:avLst/>
          </a:prstGeom>
          <a:ln w="19050" cap="sq">
            <a:solidFill>
              <a:srgbClr val="09B6C6"/>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60231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1000" fill="hold"/>
                                        <p:tgtEl>
                                          <p:spTgt spid="33"/>
                                        </p:tgtEl>
                                        <p:attrNameLst>
                                          <p:attrName>ppt_w</p:attrName>
                                        </p:attrNameLst>
                                      </p:cBhvr>
                                      <p:tavLst>
                                        <p:tav tm="0">
                                          <p:val>
                                            <p:fltVal val="0"/>
                                          </p:val>
                                        </p:tav>
                                        <p:tav tm="100000">
                                          <p:val>
                                            <p:strVal val="#ppt_w"/>
                                          </p:val>
                                        </p:tav>
                                      </p:tavLst>
                                    </p:anim>
                                    <p:anim calcmode="lin" valueType="num">
                                      <p:cBhvr>
                                        <p:cTn id="8" dur="1000" fill="hold"/>
                                        <p:tgtEl>
                                          <p:spTgt spid="33"/>
                                        </p:tgtEl>
                                        <p:attrNameLst>
                                          <p:attrName>ppt_h</p:attrName>
                                        </p:attrNameLst>
                                      </p:cBhvr>
                                      <p:tavLst>
                                        <p:tav tm="0">
                                          <p:val>
                                            <p:fltVal val="0"/>
                                          </p:val>
                                        </p:tav>
                                        <p:tav tm="100000">
                                          <p:val>
                                            <p:strVal val="#ppt_h"/>
                                          </p:val>
                                        </p:tav>
                                      </p:tavLst>
                                    </p:anim>
                                    <p:anim calcmode="lin" valueType="num">
                                      <p:cBhvr>
                                        <p:cTn id="9" dur="1000" fill="hold"/>
                                        <p:tgtEl>
                                          <p:spTgt spid="33"/>
                                        </p:tgtEl>
                                        <p:attrNameLst>
                                          <p:attrName>style.rotation</p:attrName>
                                        </p:attrNameLst>
                                      </p:cBhvr>
                                      <p:tavLst>
                                        <p:tav tm="0">
                                          <p:val>
                                            <p:fltVal val="90"/>
                                          </p:val>
                                        </p:tav>
                                        <p:tav tm="100000">
                                          <p:val>
                                            <p:fltVal val="0"/>
                                          </p:val>
                                        </p:tav>
                                      </p:tavLst>
                                    </p:anim>
                                    <p:animEffect transition="in" filter="fade">
                                      <p:cBhvr>
                                        <p:cTn id="10" dur="1000"/>
                                        <p:tgtEl>
                                          <p:spTgt spid="33"/>
                                        </p:tgtEl>
                                      </p:cBhvr>
                                    </p:animEffect>
                                  </p:childTnLst>
                                </p:cTn>
                              </p:par>
                            </p:childTnLst>
                          </p:cTn>
                        </p:par>
                        <p:par>
                          <p:cTn id="11" fill="hold">
                            <p:stCondLst>
                              <p:cond delay="1000"/>
                            </p:stCondLst>
                            <p:childTnLst>
                              <p:par>
                                <p:cTn id="12" presetID="8" presetClass="emph" presetSubtype="0" fill="hold" nodeType="afterEffect">
                                  <p:stCondLst>
                                    <p:cond delay="0"/>
                                  </p:stCondLst>
                                  <p:childTnLst>
                                    <p:animRot by="21600000">
                                      <p:cBhvr>
                                        <p:cTn id="13" dur="500" fill="hold"/>
                                        <p:tgtEl>
                                          <p:spTgt spid="3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nodeType="click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diamond(in)">
                                      <p:cBhvr>
                                        <p:cTn id="18" dur="500"/>
                                        <p:tgtEl>
                                          <p:spTgt spid="39"/>
                                        </p:tgtEl>
                                      </p:cBhvr>
                                    </p:animEffect>
                                  </p:childTnLst>
                                </p:cTn>
                              </p:par>
                            </p:childTnLst>
                          </p:cTn>
                        </p:par>
                        <p:par>
                          <p:cTn id="19" fill="hold">
                            <p:stCondLst>
                              <p:cond delay="500"/>
                            </p:stCondLst>
                            <p:childTnLst>
                              <p:par>
                                <p:cTn id="20" presetID="17" presetClass="entr" presetSubtype="8"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ppt_x</p:attrName>
                                        </p:attrNameLst>
                                      </p:cBhvr>
                                      <p:tavLst>
                                        <p:tav tm="0">
                                          <p:val>
                                            <p:strVal val="#ppt_x-#ppt_w/2"/>
                                          </p:val>
                                        </p:tav>
                                        <p:tav tm="100000">
                                          <p:val>
                                            <p:strVal val="#ppt_x"/>
                                          </p:val>
                                        </p:tav>
                                      </p:tavLst>
                                    </p:anim>
                                    <p:anim calcmode="lin" valueType="num">
                                      <p:cBhvr>
                                        <p:cTn id="23" dur="500" fill="hold"/>
                                        <p:tgtEl>
                                          <p:spTgt spid="13"/>
                                        </p:tgtEl>
                                        <p:attrNameLst>
                                          <p:attrName>ppt_y</p:attrName>
                                        </p:attrNameLst>
                                      </p:cBhvr>
                                      <p:tavLst>
                                        <p:tav tm="0">
                                          <p:val>
                                            <p:strVal val="#ppt_y"/>
                                          </p:val>
                                        </p:tav>
                                        <p:tav tm="100000">
                                          <p:val>
                                            <p:strVal val="#ppt_y"/>
                                          </p:val>
                                        </p:tav>
                                      </p:tavLst>
                                    </p:anim>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strVal val="#ppt_h"/>
                                          </p:val>
                                        </p:tav>
                                        <p:tav tm="100000">
                                          <p:val>
                                            <p:strVal val="#ppt_h"/>
                                          </p:val>
                                        </p:tav>
                                      </p:tavLst>
                                    </p:anim>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wipe(left)">
                                      <p:cBhvr>
                                        <p:cTn id="29" dur="500"/>
                                        <p:tgtEl>
                                          <p:spTgt spid="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7" presetClass="entr" presetSubtype="8"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p:cTn id="34" dur="500" fill="hold"/>
                                        <p:tgtEl>
                                          <p:spTgt spid="15"/>
                                        </p:tgtEl>
                                        <p:attrNameLst>
                                          <p:attrName>ppt_x</p:attrName>
                                        </p:attrNameLst>
                                      </p:cBhvr>
                                      <p:tavLst>
                                        <p:tav tm="0">
                                          <p:val>
                                            <p:strVal val="#ppt_x-#ppt_w/2"/>
                                          </p:val>
                                        </p:tav>
                                        <p:tav tm="100000">
                                          <p:val>
                                            <p:strVal val="#ppt_x"/>
                                          </p:val>
                                        </p:tav>
                                      </p:tavLst>
                                    </p:anim>
                                    <p:anim calcmode="lin" valueType="num">
                                      <p:cBhvr>
                                        <p:cTn id="35" dur="500" fill="hold"/>
                                        <p:tgtEl>
                                          <p:spTgt spid="15"/>
                                        </p:tgtEl>
                                        <p:attrNameLst>
                                          <p:attrName>ppt_y</p:attrName>
                                        </p:attrNameLst>
                                      </p:cBhvr>
                                      <p:tavLst>
                                        <p:tav tm="0">
                                          <p:val>
                                            <p:strVal val="#ppt_y"/>
                                          </p:val>
                                        </p:tav>
                                        <p:tav tm="100000">
                                          <p:val>
                                            <p:strVal val="#ppt_y"/>
                                          </p:val>
                                        </p:tav>
                                      </p:tavLst>
                                    </p:anim>
                                    <p:anim calcmode="lin" valueType="num">
                                      <p:cBhvr>
                                        <p:cTn id="36" dur="500" fill="hold"/>
                                        <p:tgtEl>
                                          <p:spTgt spid="15"/>
                                        </p:tgtEl>
                                        <p:attrNameLst>
                                          <p:attrName>ppt_w</p:attrName>
                                        </p:attrNameLst>
                                      </p:cBhvr>
                                      <p:tavLst>
                                        <p:tav tm="0">
                                          <p:val>
                                            <p:fltVal val="0"/>
                                          </p:val>
                                        </p:tav>
                                        <p:tav tm="100000">
                                          <p:val>
                                            <p:strVal val="#ppt_w"/>
                                          </p:val>
                                        </p:tav>
                                      </p:tavLst>
                                    </p:anim>
                                    <p:anim calcmode="lin" valueType="num">
                                      <p:cBhvr>
                                        <p:cTn id="37" dur="500" fill="hold"/>
                                        <p:tgtEl>
                                          <p:spTgt spid="15"/>
                                        </p:tgtEl>
                                        <p:attrNameLst>
                                          <p:attrName>ppt_h</p:attrName>
                                        </p:attrNameLst>
                                      </p:cBhvr>
                                      <p:tavLst>
                                        <p:tav tm="0">
                                          <p:val>
                                            <p:strVal val="#ppt_h"/>
                                          </p:val>
                                        </p:tav>
                                        <p:tav tm="100000">
                                          <p:val>
                                            <p:strVal val="#ppt_h"/>
                                          </p:val>
                                        </p:tav>
                                      </p:tavLst>
                                    </p:anim>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4">
                                            <p:txEl>
                                              <p:pRg st="1" end="1"/>
                                            </p:txEl>
                                          </p:spTgt>
                                        </p:tgtEl>
                                        <p:attrNameLst>
                                          <p:attrName>style.visibility</p:attrName>
                                        </p:attrNameLst>
                                      </p:cBhvr>
                                      <p:to>
                                        <p:strVal val="visible"/>
                                      </p:to>
                                    </p:set>
                                    <p:animEffect transition="in" filter="wipe(left)">
                                      <p:cBhvr>
                                        <p:cTn id="41" dur="500"/>
                                        <p:tgtEl>
                                          <p:spTgt spid="4">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7" presetClass="entr" presetSubtype="8"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p:cTn id="46" dur="500" fill="hold"/>
                                        <p:tgtEl>
                                          <p:spTgt spid="17"/>
                                        </p:tgtEl>
                                        <p:attrNameLst>
                                          <p:attrName>ppt_x</p:attrName>
                                        </p:attrNameLst>
                                      </p:cBhvr>
                                      <p:tavLst>
                                        <p:tav tm="0">
                                          <p:val>
                                            <p:strVal val="#ppt_x-#ppt_w/2"/>
                                          </p:val>
                                        </p:tav>
                                        <p:tav tm="100000">
                                          <p:val>
                                            <p:strVal val="#ppt_x"/>
                                          </p:val>
                                        </p:tav>
                                      </p:tavLst>
                                    </p:anim>
                                    <p:anim calcmode="lin" valueType="num">
                                      <p:cBhvr>
                                        <p:cTn id="47" dur="500" fill="hold"/>
                                        <p:tgtEl>
                                          <p:spTgt spid="17"/>
                                        </p:tgtEl>
                                        <p:attrNameLst>
                                          <p:attrName>ppt_y</p:attrName>
                                        </p:attrNameLst>
                                      </p:cBhvr>
                                      <p:tavLst>
                                        <p:tav tm="0">
                                          <p:val>
                                            <p:strVal val="#ppt_y"/>
                                          </p:val>
                                        </p:tav>
                                        <p:tav tm="100000">
                                          <p:val>
                                            <p:strVal val="#ppt_y"/>
                                          </p:val>
                                        </p:tav>
                                      </p:tavLst>
                                    </p:anim>
                                    <p:anim calcmode="lin" valueType="num">
                                      <p:cBhvr>
                                        <p:cTn id="48" dur="500" fill="hold"/>
                                        <p:tgtEl>
                                          <p:spTgt spid="17"/>
                                        </p:tgtEl>
                                        <p:attrNameLst>
                                          <p:attrName>ppt_w</p:attrName>
                                        </p:attrNameLst>
                                      </p:cBhvr>
                                      <p:tavLst>
                                        <p:tav tm="0">
                                          <p:val>
                                            <p:fltVal val="0"/>
                                          </p:val>
                                        </p:tav>
                                        <p:tav tm="100000">
                                          <p:val>
                                            <p:strVal val="#ppt_w"/>
                                          </p:val>
                                        </p:tav>
                                      </p:tavLst>
                                    </p:anim>
                                    <p:anim calcmode="lin" valueType="num">
                                      <p:cBhvr>
                                        <p:cTn id="49" dur="500" fill="hold"/>
                                        <p:tgtEl>
                                          <p:spTgt spid="17"/>
                                        </p:tgtEl>
                                        <p:attrNameLst>
                                          <p:attrName>ppt_h</p:attrName>
                                        </p:attrNameLst>
                                      </p:cBhvr>
                                      <p:tavLst>
                                        <p:tav tm="0">
                                          <p:val>
                                            <p:strVal val="#ppt_h"/>
                                          </p:val>
                                        </p:tav>
                                        <p:tav tm="100000">
                                          <p:val>
                                            <p:strVal val="#ppt_h"/>
                                          </p:val>
                                        </p:tav>
                                      </p:tavLst>
                                    </p:anim>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4">
                                            <p:txEl>
                                              <p:pRg st="2" end="2"/>
                                            </p:txEl>
                                          </p:spTgt>
                                        </p:tgtEl>
                                        <p:attrNameLst>
                                          <p:attrName>style.visibility</p:attrName>
                                        </p:attrNameLst>
                                      </p:cBhvr>
                                      <p:to>
                                        <p:strVal val="visible"/>
                                      </p:to>
                                    </p:set>
                                    <p:animEffect transition="in" filter="wipe(left)">
                                      <p:cBhvr>
                                        <p:cTn id="53" dur="500"/>
                                        <p:tgtEl>
                                          <p:spTgt spid="4">
                                            <p:txEl>
                                              <p:pRg st="2" end="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7" presetClass="entr" presetSubtype="8" fill="hold" nodeType="clickEffect">
                                  <p:stCondLst>
                                    <p:cond delay="0"/>
                                  </p:stCondLst>
                                  <p:childTnLst>
                                    <p:set>
                                      <p:cBhvr>
                                        <p:cTn id="57" dur="1" fill="hold">
                                          <p:stCondLst>
                                            <p:cond delay="0"/>
                                          </p:stCondLst>
                                        </p:cTn>
                                        <p:tgtEl>
                                          <p:spTgt spid="19"/>
                                        </p:tgtEl>
                                        <p:attrNameLst>
                                          <p:attrName>style.visibility</p:attrName>
                                        </p:attrNameLst>
                                      </p:cBhvr>
                                      <p:to>
                                        <p:strVal val="visible"/>
                                      </p:to>
                                    </p:set>
                                    <p:anim calcmode="lin" valueType="num">
                                      <p:cBhvr>
                                        <p:cTn id="58" dur="500" fill="hold"/>
                                        <p:tgtEl>
                                          <p:spTgt spid="19"/>
                                        </p:tgtEl>
                                        <p:attrNameLst>
                                          <p:attrName>ppt_x</p:attrName>
                                        </p:attrNameLst>
                                      </p:cBhvr>
                                      <p:tavLst>
                                        <p:tav tm="0">
                                          <p:val>
                                            <p:strVal val="#ppt_x-#ppt_w/2"/>
                                          </p:val>
                                        </p:tav>
                                        <p:tav tm="100000">
                                          <p:val>
                                            <p:strVal val="#ppt_x"/>
                                          </p:val>
                                        </p:tav>
                                      </p:tavLst>
                                    </p:anim>
                                    <p:anim calcmode="lin" valueType="num">
                                      <p:cBhvr>
                                        <p:cTn id="59" dur="500" fill="hold"/>
                                        <p:tgtEl>
                                          <p:spTgt spid="19"/>
                                        </p:tgtEl>
                                        <p:attrNameLst>
                                          <p:attrName>ppt_y</p:attrName>
                                        </p:attrNameLst>
                                      </p:cBhvr>
                                      <p:tavLst>
                                        <p:tav tm="0">
                                          <p:val>
                                            <p:strVal val="#ppt_y"/>
                                          </p:val>
                                        </p:tav>
                                        <p:tav tm="100000">
                                          <p:val>
                                            <p:strVal val="#ppt_y"/>
                                          </p:val>
                                        </p:tav>
                                      </p:tavLst>
                                    </p:anim>
                                    <p:anim calcmode="lin" valueType="num">
                                      <p:cBhvr>
                                        <p:cTn id="60" dur="500" fill="hold"/>
                                        <p:tgtEl>
                                          <p:spTgt spid="19"/>
                                        </p:tgtEl>
                                        <p:attrNameLst>
                                          <p:attrName>ppt_w</p:attrName>
                                        </p:attrNameLst>
                                      </p:cBhvr>
                                      <p:tavLst>
                                        <p:tav tm="0">
                                          <p:val>
                                            <p:fltVal val="0"/>
                                          </p:val>
                                        </p:tav>
                                        <p:tav tm="100000">
                                          <p:val>
                                            <p:strVal val="#ppt_w"/>
                                          </p:val>
                                        </p:tav>
                                      </p:tavLst>
                                    </p:anim>
                                    <p:anim calcmode="lin" valueType="num">
                                      <p:cBhvr>
                                        <p:cTn id="61" dur="500" fill="hold"/>
                                        <p:tgtEl>
                                          <p:spTgt spid="19"/>
                                        </p:tgtEl>
                                        <p:attrNameLst>
                                          <p:attrName>ppt_h</p:attrName>
                                        </p:attrNameLst>
                                      </p:cBhvr>
                                      <p:tavLst>
                                        <p:tav tm="0">
                                          <p:val>
                                            <p:strVal val="#ppt_h"/>
                                          </p:val>
                                        </p:tav>
                                        <p:tav tm="100000">
                                          <p:val>
                                            <p:strVal val="#ppt_h"/>
                                          </p:val>
                                        </p:tav>
                                      </p:tavLst>
                                    </p:anim>
                                  </p:childTnLst>
                                </p:cTn>
                              </p:par>
                            </p:childTnLst>
                          </p:cTn>
                        </p:par>
                        <p:par>
                          <p:cTn id="62" fill="hold">
                            <p:stCondLst>
                              <p:cond delay="500"/>
                            </p:stCondLst>
                            <p:childTnLst>
                              <p:par>
                                <p:cTn id="63" presetID="22" presetClass="entr" presetSubtype="8" fill="hold" grpId="0" nodeType="afterEffect">
                                  <p:stCondLst>
                                    <p:cond delay="0"/>
                                  </p:stCondLst>
                                  <p:childTnLst>
                                    <p:set>
                                      <p:cBhvr>
                                        <p:cTn id="64" dur="1" fill="hold">
                                          <p:stCondLst>
                                            <p:cond delay="0"/>
                                          </p:stCondLst>
                                        </p:cTn>
                                        <p:tgtEl>
                                          <p:spTgt spid="4">
                                            <p:txEl>
                                              <p:pRg st="3" end="3"/>
                                            </p:txEl>
                                          </p:spTgt>
                                        </p:tgtEl>
                                        <p:attrNameLst>
                                          <p:attrName>style.visibility</p:attrName>
                                        </p:attrNameLst>
                                      </p:cBhvr>
                                      <p:to>
                                        <p:strVal val="visible"/>
                                      </p:to>
                                    </p:set>
                                    <p:animEffect transition="in" filter="wipe(left)">
                                      <p:cBhvr>
                                        <p:cTn id="65" dur="500"/>
                                        <p:tgtEl>
                                          <p:spTgt spid="4">
                                            <p:txEl>
                                              <p:pRg st="3" end="3"/>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7" presetClass="entr" presetSubtype="8" fill="hold" nodeType="clickEffect">
                                  <p:stCondLst>
                                    <p:cond delay="0"/>
                                  </p:stCondLst>
                                  <p:childTnLst>
                                    <p:set>
                                      <p:cBhvr>
                                        <p:cTn id="69" dur="1" fill="hold">
                                          <p:stCondLst>
                                            <p:cond delay="0"/>
                                          </p:stCondLst>
                                        </p:cTn>
                                        <p:tgtEl>
                                          <p:spTgt spid="21"/>
                                        </p:tgtEl>
                                        <p:attrNameLst>
                                          <p:attrName>style.visibility</p:attrName>
                                        </p:attrNameLst>
                                      </p:cBhvr>
                                      <p:to>
                                        <p:strVal val="visible"/>
                                      </p:to>
                                    </p:set>
                                    <p:anim calcmode="lin" valueType="num">
                                      <p:cBhvr>
                                        <p:cTn id="70" dur="500" fill="hold"/>
                                        <p:tgtEl>
                                          <p:spTgt spid="21"/>
                                        </p:tgtEl>
                                        <p:attrNameLst>
                                          <p:attrName>ppt_x</p:attrName>
                                        </p:attrNameLst>
                                      </p:cBhvr>
                                      <p:tavLst>
                                        <p:tav tm="0">
                                          <p:val>
                                            <p:strVal val="#ppt_x-#ppt_w/2"/>
                                          </p:val>
                                        </p:tav>
                                        <p:tav tm="100000">
                                          <p:val>
                                            <p:strVal val="#ppt_x"/>
                                          </p:val>
                                        </p:tav>
                                      </p:tavLst>
                                    </p:anim>
                                    <p:anim calcmode="lin" valueType="num">
                                      <p:cBhvr>
                                        <p:cTn id="71" dur="500" fill="hold"/>
                                        <p:tgtEl>
                                          <p:spTgt spid="21"/>
                                        </p:tgtEl>
                                        <p:attrNameLst>
                                          <p:attrName>ppt_y</p:attrName>
                                        </p:attrNameLst>
                                      </p:cBhvr>
                                      <p:tavLst>
                                        <p:tav tm="0">
                                          <p:val>
                                            <p:strVal val="#ppt_y"/>
                                          </p:val>
                                        </p:tav>
                                        <p:tav tm="100000">
                                          <p:val>
                                            <p:strVal val="#ppt_y"/>
                                          </p:val>
                                        </p:tav>
                                      </p:tavLst>
                                    </p:anim>
                                    <p:anim calcmode="lin" valueType="num">
                                      <p:cBhvr>
                                        <p:cTn id="72" dur="500" fill="hold"/>
                                        <p:tgtEl>
                                          <p:spTgt spid="21"/>
                                        </p:tgtEl>
                                        <p:attrNameLst>
                                          <p:attrName>ppt_w</p:attrName>
                                        </p:attrNameLst>
                                      </p:cBhvr>
                                      <p:tavLst>
                                        <p:tav tm="0">
                                          <p:val>
                                            <p:fltVal val="0"/>
                                          </p:val>
                                        </p:tav>
                                        <p:tav tm="100000">
                                          <p:val>
                                            <p:strVal val="#ppt_w"/>
                                          </p:val>
                                        </p:tav>
                                      </p:tavLst>
                                    </p:anim>
                                    <p:anim calcmode="lin" valueType="num">
                                      <p:cBhvr>
                                        <p:cTn id="73" dur="500" fill="hold"/>
                                        <p:tgtEl>
                                          <p:spTgt spid="21"/>
                                        </p:tgtEl>
                                        <p:attrNameLst>
                                          <p:attrName>ppt_h</p:attrName>
                                        </p:attrNameLst>
                                      </p:cBhvr>
                                      <p:tavLst>
                                        <p:tav tm="0">
                                          <p:val>
                                            <p:strVal val="#ppt_h"/>
                                          </p:val>
                                        </p:tav>
                                        <p:tav tm="100000">
                                          <p:val>
                                            <p:strVal val="#ppt_h"/>
                                          </p:val>
                                        </p:tav>
                                      </p:tavLst>
                                    </p:anim>
                                  </p:childTnLst>
                                </p:cTn>
                              </p:par>
                            </p:childTnLst>
                          </p:cTn>
                        </p:par>
                        <p:par>
                          <p:cTn id="74" fill="hold">
                            <p:stCondLst>
                              <p:cond delay="500"/>
                            </p:stCondLst>
                            <p:childTnLst>
                              <p:par>
                                <p:cTn id="75" presetID="22" presetClass="entr" presetSubtype="8" fill="hold" grpId="0" nodeType="afterEffect">
                                  <p:stCondLst>
                                    <p:cond delay="0"/>
                                  </p:stCondLst>
                                  <p:childTnLst>
                                    <p:set>
                                      <p:cBhvr>
                                        <p:cTn id="76" dur="1" fill="hold">
                                          <p:stCondLst>
                                            <p:cond delay="0"/>
                                          </p:stCondLst>
                                        </p:cTn>
                                        <p:tgtEl>
                                          <p:spTgt spid="4">
                                            <p:txEl>
                                              <p:pRg st="4" end="4"/>
                                            </p:txEl>
                                          </p:spTgt>
                                        </p:tgtEl>
                                        <p:attrNameLst>
                                          <p:attrName>style.visibility</p:attrName>
                                        </p:attrNameLst>
                                      </p:cBhvr>
                                      <p:to>
                                        <p:strVal val="visible"/>
                                      </p:to>
                                    </p:set>
                                    <p:animEffect transition="in" filter="wipe(left)">
                                      <p:cBhvr>
                                        <p:cTn id="77" dur="500"/>
                                        <p:tgtEl>
                                          <p:spTgt spid="4">
                                            <p:txEl>
                                              <p:pRg st="4" end="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7" presetClass="entr" presetSubtype="8" fill="hold" nodeType="clickEffect">
                                  <p:stCondLst>
                                    <p:cond delay="0"/>
                                  </p:stCondLst>
                                  <p:childTnLst>
                                    <p:set>
                                      <p:cBhvr>
                                        <p:cTn id="81" dur="1" fill="hold">
                                          <p:stCondLst>
                                            <p:cond delay="0"/>
                                          </p:stCondLst>
                                        </p:cTn>
                                        <p:tgtEl>
                                          <p:spTgt spid="23"/>
                                        </p:tgtEl>
                                        <p:attrNameLst>
                                          <p:attrName>style.visibility</p:attrName>
                                        </p:attrNameLst>
                                      </p:cBhvr>
                                      <p:to>
                                        <p:strVal val="visible"/>
                                      </p:to>
                                    </p:set>
                                    <p:anim calcmode="lin" valueType="num">
                                      <p:cBhvr>
                                        <p:cTn id="82" dur="500" fill="hold"/>
                                        <p:tgtEl>
                                          <p:spTgt spid="23"/>
                                        </p:tgtEl>
                                        <p:attrNameLst>
                                          <p:attrName>ppt_x</p:attrName>
                                        </p:attrNameLst>
                                      </p:cBhvr>
                                      <p:tavLst>
                                        <p:tav tm="0">
                                          <p:val>
                                            <p:strVal val="#ppt_x-#ppt_w/2"/>
                                          </p:val>
                                        </p:tav>
                                        <p:tav tm="100000">
                                          <p:val>
                                            <p:strVal val="#ppt_x"/>
                                          </p:val>
                                        </p:tav>
                                      </p:tavLst>
                                    </p:anim>
                                    <p:anim calcmode="lin" valueType="num">
                                      <p:cBhvr>
                                        <p:cTn id="83" dur="500" fill="hold"/>
                                        <p:tgtEl>
                                          <p:spTgt spid="23"/>
                                        </p:tgtEl>
                                        <p:attrNameLst>
                                          <p:attrName>ppt_y</p:attrName>
                                        </p:attrNameLst>
                                      </p:cBhvr>
                                      <p:tavLst>
                                        <p:tav tm="0">
                                          <p:val>
                                            <p:strVal val="#ppt_y"/>
                                          </p:val>
                                        </p:tav>
                                        <p:tav tm="100000">
                                          <p:val>
                                            <p:strVal val="#ppt_y"/>
                                          </p:val>
                                        </p:tav>
                                      </p:tavLst>
                                    </p:anim>
                                    <p:anim calcmode="lin" valueType="num">
                                      <p:cBhvr>
                                        <p:cTn id="84" dur="500" fill="hold"/>
                                        <p:tgtEl>
                                          <p:spTgt spid="23"/>
                                        </p:tgtEl>
                                        <p:attrNameLst>
                                          <p:attrName>ppt_w</p:attrName>
                                        </p:attrNameLst>
                                      </p:cBhvr>
                                      <p:tavLst>
                                        <p:tav tm="0">
                                          <p:val>
                                            <p:fltVal val="0"/>
                                          </p:val>
                                        </p:tav>
                                        <p:tav tm="100000">
                                          <p:val>
                                            <p:strVal val="#ppt_w"/>
                                          </p:val>
                                        </p:tav>
                                      </p:tavLst>
                                    </p:anim>
                                    <p:anim calcmode="lin" valueType="num">
                                      <p:cBhvr>
                                        <p:cTn id="85" dur="500" fill="hold"/>
                                        <p:tgtEl>
                                          <p:spTgt spid="23"/>
                                        </p:tgtEl>
                                        <p:attrNameLst>
                                          <p:attrName>ppt_h</p:attrName>
                                        </p:attrNameLst>
                                      </p:cBhvr>
                                      <p:tavLst>
                                        <p:tav tm="0">
                                          <p:val>
                                            <p:strVal val="#ppt_h"/>
                                          </p:val>
                                        </p:tav>
                                        <p:tav tm="100000">
                                          <p:val>
                                            <p:strVal val="#ppt_h"/>
                                          </p:val>
                                        </p:tav>
                                      </p:tavLst>
                                    </p:anim>
                                  </p:childTnLst>
                                </p:cTn>
                              </p:par>
                            </p:childTnLst>
                          </p:cTn>
                        </p:par>
                        <p:par>
                          <p:cTn id="86" fill="hold">
                            <p:stCondLst>
                              <p:cond delay="500"/>
                            </p:stCondLst>
                            <p:childTnLst>
                              <p:par>
                                <p:cTn id="87" presetID="22" presetClass="entr" presetSubtype="8" fill="hold" grpId="0" nodeType="afterEffect">
                                  <p:stCondLst>
                                    <p:cond delay="0"/>
                                  </p:stCondLst>
                                  <p:childTnLst>
                                    <p:set>
                                      <p:cBhvr>
                                        <p:cTn id="88" dur="1" fill="hold">
                                          <p:stCondLst>
                                            <p:cond delay="0"/>
                                          </p:stCondLst>
                                        </p:cTn>
                                        <p:tgtEl>
                                          <p:spTgt spid="37">
                                            <p:txEl>
                                              <p:pRg st="0" end="0"/>
                                            </p:txEl>
                                          </p:spTgt>
                                        </p:tgtEl>
                                        <p:attrNameLst>
                                          <p:attrName>style.visibility</p:attrName>
                                        </p:attrNameLst>
                                      </p:cBhvr>
                                      <p:to>
                                        <p:strVal val="visible"/>
                                      </p:to>
                                    </p:set>
                                    <p:animEffect transition="in" filter="wipe(left)">
                                      <p:cBhvr>
                                        <p:cTn id="89" dur="500"/>
                                        <p:tgtEl>
                                          <p:spTgt spid="37">
                                            <p:txEl>
                                              <p:pRg st="0" end="0"/>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17" presetClass="entr" presetSubtype="8" fill="hold" nodeType="clickEffect">
                                  <p:stCondLst>
                                    <p:cond delay="0"/>
                                  </p:stCondLst>
                                  <p:childTnLst>
                                    <p:set>
                                      <p:cBhvr>
                                        <p:cTn id="93" dur="1" fill="hold">
                                          <p:stCondLst>
                                            <p:cond delay="0"/>
                                          </p:stCondLst>
                                        </p:cTn>
                                        <p:tgtEl>
                                          <p:spTgt spid="25"/>
                                        </p:tgtEl>
                                        <p:attrNameLst>
                                          <p:attrName>style.visibility</p:attrName>
                                        </p:attrNameLst>
                                      </p:cBhvr>
                                      <p:to>
                                        <p:strVal val="visible"/>
                                      </p:to>
                                    </p:set>
                                    <p:anim calcmode="lin" valueType="num">
                                      <p:cBhvr>
                                        <p:cTn id="94" dur="500" fill="hold"/>
                                        <p:tgtEl>
                                          <p:spTgt spid="25"/>
                                        </p:tgtEl>
                                        <p:attrNameLst>
                                          <p:attrName>ppt_x</p:attrName>
                                        </p:attrNameLst>
                                      </p:cBhvr>
                                      <p:tavLst>
                                        <p:tav tm="0">
                                          <p:val>
                                            <p:strVal val="#ppt_x-#ppt_w/2"/>
                                          </p:val>
                                        </p:tav>
                                        <p:tav tm="100000">
                                          <p:val>
                                            <p:strVal val="#ppt_x"/>
                                          </p:val>
                                        </p:tav>
                                      </p:tavLst>
                                    </p:anim>
                                    <p:anim calcmode="lin" valueType="num">
                                      <p:cBhvr>
                                        <p:cTn id="95" dur="500" fill="hold"/>
                                        <p:tgtEl>
                                          <p:spTgt spid="25"/>
                                        </p:tgtEl>
                                        <p:attrNameLst>
                                          <p:attrName>ppt_y</p:attrName>
                                        </p:attrNameLst>
                                      </p:cBhvr>
                                      <p:tavLst>
                                        <p:tav tm="0">
                                          <p:val>
                                            <p:strVal val="#ppt_y"/>
                                          </p:val>
                                        </p:tav>
                                        <p:tav tm="100000">
                                          <p:val>
                                            <p:strVal val="#ppt_y"/>
                                          </p:val>
                                        </p:tav>
                                      </p:tavLst>
                                    </p:anim>
                                    <p:anim calcmode="lin" valueType="num">
                                      <p:cBhvr>
                                        <p:cTn id="96" dur="500" fill="hold"/>
                                        <p:tgtEl>
                                          <p:spTgt spid="25"/>
                                        </p:tgtEl>
                                        <p:attrNameLst>
                                          <p:attrName>ppt_w</p:attrName>
                                        </p:attrNameLst>
                                      </p:cBhvr>
                                      <p:tavLst>
                                        <p:tav tm="0">
                                          <p:val>
                                            <p:fltVal val="0"/>
                                          </p:val>
                                        </p:tav>
                                        <p:tav tm="100000">
                                          <p:val>
                                            <p:strVal val="#ppt_w"/>
                                          </p:val>
                                        </p:tav>
                                      </p:tavLst>
                                    </p:anim>
                                    <p:anim calcmode="lin" valueType="num">
                                      <p:cBhvr>
                                        <p:cTn id="97" dur="500" fill="hold"/>
                                        <p:tgtEl>
                                          <p:spTgt spid="25"/>
                                        </p:tgtEl>
                                        <p:attrNameLst>
                                          <p:attrName>ppt_h</p:attrName>
                                        </p:attrNameLst>
                                      </p:cBhvr>
                                      <p:tavLst>
                                        <p:tav tm="0">
                                          <p:val>
                                            <p:strVal val="#ppt_h"/>
                                          </p:val>
                                        </p:tav>
                                        <p:tav tm="100000">
                                          <p:val>
                                            <p:strVal val="#ppt_h"/>
                                          </p:val>
                                        </p:tav>
                                      </p:tavLst>
                                    </p:anim>
                                  </p:childTnLst>
                                </p:cTn>
                              </p:par>
                            </p:childTnLst>
                          </p:cTn>
                        </p:par>
                        <p:par>
                          <p:cTn id="98" fill="hold">
                            <p:stCondLst>
                              <p:cond delay="500"/>
                            </p:stCondLst>
                            <p:childTnLst>
                              <p:par>
                                <p:cTn id="99" presetID="22" presetClass="entr" presetSubtype="8" fill="hold" grpId="0" nodeType="afterEffect">
                                  <p:stCondLst>
                                    <p:cond delay="0"/>
                                  </p:stCondLst>
                                  <p:childTnLst>
                                    <p:set>
                                      <p:cBhvr>
                                        <p:cTn id="100" dur="1" fill="hold">
                                          <p:stCondLst>
                                            <p:cond delay="0"/>
                                          </p:stCondLst>
                                        </p:cTn>
                                        <p:tgtEl>
                                          <p:spTgt spid="37">
                                            <p:txEl>
                                              <p:pRg st="1" end="1"/>
                                            </p:txEl>
                                          </p:spTgt>
                                        </p:tgtEl>
                                        <p:attrNameLst>
                                          <p:attrName>style.visibility</p:attrName>
                                        </p:attrNameLst>
                                      </p:cBhvr>
                                      <p:to>
                                        <p:strVal val="visible"/>
                                      </p:to>
                                    </p:set>
                                    <p:animEffect transition="in" filter="wipe(left)">
                                      <p:cBhvr>
                                        <p:cTn id="101" dur="500"/>
                                        <p:tgtEl>
                                          <p:spTgt spid="37">
                                            <p:txEl>
                                              <p:pRg st="1" end="1"/>
                                            </p:txEl>
                                          </p:spTgt>
                                        </p:tgtEl>
                                      </p:cBhvr>
                                    </p:animEffect>
                                  </p:childTnLst>
                                </p:cTn>
                              </p:par>
                            </p:childTnLst>
                          </p:cTn>
                        </p:par>
                      </p:childTnLst>
                    </p:cTn>
                  </p:par>
                  <p:par>
                    <p:cTn id="102" fill="hold">
                      <p:stCondLst>
                        <p:cond delay="indefinite"/>
                      </p:stCondLst>
                      <p:childTnLst>
                        <p:par>
                          <p:cTn id="103" fill="hold">
                            <p:stCondLst>
                              <p:cond delay="0"/>
                            </p:stCondLst>
                            <p:childTnLst>
                              <p:par>
                                <p:cTn id="104" presetID="8" presetClass="entr" presetSubtype="16" fill="hold" nodeType="clickEffect">
                                  <p:stCondLst>
                                    <p:cond delay="0"/>
                                  </p:stCondLst>
                                  <p:childTnLst>
                                    <p:set>
                                      <p:cBhvr>
                                        <p:cTn id="105" dur="1" fill="hold">
                                          <p:stCondLst>
                                            <p:cond delay="0"/>
                                          </p:stCondLst>
                                        </p:cTn>
                                        <p:tgtEl>
                                          <p:spTgt spid="40"/>
                                        </p:tgtEl>
                                        <p:attrNameLst>
                                          <p:attrName>style.visibility</p:attrName>
                                        </p:attrNameLst>
                                      </p:cBhvr>
                                      <p:to>
                                        <p:strVal val="visible"/>
                                      </p:to>
                                    </p:set>
                                    <p:animEffect transition="in" filter="diamond(in)">
                                      <p:cBhvr>
                                        <p:cTn id="106" dur="500"/>
                                        <p:tgtEl>
                                          <p:spTgt spid="40"/>
                                        </p:tgtEl>
                                      </p:cBhvr>
                                    </p:animEffect>
                                  </p:childTnLst>
                                </p:cTn>
                              </p:par>
                            </p:childTnLst>
                          </p:cTn>
                        </p:par>
                        <p:par>
                          <p:cTn id="107" fill="hold">
                            <p:stCondLst>
                              <p:cond delay="500"/>
                            </p:stCondLst>
                            <p:childTnLst>
                              <p:par>
                                <p:cTn id="108" presetID="17" presetClass="entr" presetSubtype="8" fill="hold" nodeType="afterEffect">
                                  <p:stCondLst>
                                    <p:cond delay="0"/>
                                  </p:stCondLst>
                                  <p:childTnLst>
                                    <p:set>
                                      <p:cBhvr>
                                        <p:cTn id="109" dur="1" fill="hold">
                                          <p:stCondLst>
                                            <p:cond delay="0"/>
                                          </p:stCondLst>
                                        </p:cTn>
                                        <p:tgtEl>
                                          <p:spTgt spid="27"/>
                                        </p:tgtEl>
                                        <p:attrNameLst>
                                          <p:attrName>style.visibility</p:attrName>
                                        </p:attrNameLst>
                                      </p:cBhvr>
                                      <p:to>
                                        <p:strVal val="visible"/>
                                      </p:to>
                                    </p:set>
                                    <p:anim calcmode="lin" valueType="num">
                                      <p:cBhvr>
                                        <p:cTn id="110" dur="500" fill="hold"/>
                                        <p:tgtEl>
                                          <p:spTgt spid="27"/>
                                        </p:tgtEl>
                                        <p:attrNameLst>
                                          <p:attrName>ppt_x</p:attrName>
                                        </p:attrNameLst>
                                      </p:cBhvr>
                                      <p:tavLst>
                                        <p:tav tm="0">
                                          <p:val>
                                            <p:strVal val="#ppt_x-#ppt_w/2"/>
                                          </p:val>
                                        </p:tav>
                                        <p:tav tm="100000">
                                          <p:val>
                                            <p:strVal val="#ppt_x"/>
                                          </p:val>
                                        </p:tav>
                                      </p:tavLst>
                                    </p:anim>
                                    <p:anim calcmode="lin" valueType="num">
                                      <p:cBhvr>
                                        <p:cTn id="111" dur="500" fill="hold"/>
                                        <p:tgtEl>
                                          <p:spTgt spid="27"/>
                                        </p:tgtEl>
                                        <p:attrNameLst>
                                          <p:attrName>ppt_y</p:attrName>
                                        </p:attrNameLst>
                                      </p:cBhvr>
                                      <p:tavLst>
                                        <p:tav tm="0">
                                          <p:val>
                                            <p:strVal val="#ppt_y"/>
                                          </p:val>
                                        </p:tav>
                                        <p:tav tm="100000">
                                          <p:val>
                                            <p:strVal val="#ppt_y"/>
                                          </p:val>
                                        </p:tav>
                                      </p:tavLst>
                                    </p:anim>
                                    <p:anim calcmode="lin" valueType="num">
                                      <p:cBhvr>
                                        <p:cTn id="112" dur="500" fill="hold"/>
                                        <p:tgtEl>
                                          <p:spTgt spid="27"/>
                                        </p:tgtEl>
                                        <p:attrNameLst>
                                          <p:attrName>ppt_w</p:attrName>
                                        </p:attrNameLst>
                                      </p:cBhvr>
                                      <p:tavLst>
                                        <p:tav tm="0">
                                          <p:val>
                                            <p:fltVal val="0"/>
                                          </p:val>
                                        </p:tav>
                                        <p:tav tm="100000">
                                          <p:val>
                                            <p:strVal val="#ppt_w"/>
                                          </p:val>
                                        </p:tav>
                                      </p:tavLst>
                                    </p:anim>
                                    <p:anim calcmode="lin" valueType="num">
                                      <p:cBhvr>
                                        <p:cTn id="113" dur="500" fill="hold"/>
                                        <p:tgtEl>
                                          <p:spTgt spid="27"/>
                                        </p:tgtEl>
                                        <p:attrNameLst>
                                          <p:attrName>ppt_h</p:attrName>
                                        </p:attrNameLst>
                                      </p:cBhvr>
                                      <p:tavLst>
                                        <p:tav tm="0">
                                          <p:val>
                                            <p:strVal val="#ppt_h"/>
                                          </p:val>
                                        </p:tav>
                                        <p:tav tm="100000">
                                          <p:val>
                                            <p:strVal val="#ppt_h"/>
                                          </p:val>
                                        </p:tav>
                                      </p:tavLst>
                                    </p:anim>
                                  </p:childTnLst>
                                </p:cTn>
                              </p:par>
                            </p:childTnLst>
                          </p:cTn>
                        </p:par>
                        <p:par>
                          <p:cTn id="114" fill="hold">
                            <p:stCondLst>
                              <p:cond delay="1000"/>
                            </p:stCondLst>
                            <p:childTnLst>
                              <p:par>
                                <p:cTn id="115" presetID="22" presetClass="entr" presetSubtype="8" fill="hold" grpId="0" nodeType="afterEffect">
                                  <p:stCondLst>
                                    <p:cond delay="0"/>
                                  </p:stCondLst>
                                  <p:childTnLst>
                                    <p:set>
                                      <p:cBhvr>
                                        <p:cTn id="116" dur="1" fill="hold">
                                          <p:stCondLst>
                                            <p:cond delay="0"/>
                                          </p:stCondLst>
                                        </p:cTn>
                                        <p:tgtEl>
                                          <p:spTgt spid="37">
                                            <p:txEl>
                                              <p:pRg st="2" end="2"/>
                                            </p:txEl>
                                          </p:spTgt>
                                        </p:tgtEl>
                                        <p:attrNameLst>
                                          <p:attrName>style.visibility</p:attrName>
                                        </p:attrNameLst>
                                      </p:cBhvr>
                                      <p:to>
                                        <p:strVal val="visible"/>
                                      </p:to>
                                    </p:set>
                                    <p:animEffect transition="in" filter="wipe(left)">
                                      <p:cBhvr>
                                        <p:cTn id="117" dur="500"/>
                                        <p:tgtEl>
                                          <p:spTgt spid="37">
                                            <p:txEl>
                                              <p:pRg st="2" end="2"/>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17" presetClass="entr" presetSubtype="8" fill="hold" nodeType="clickEffect">
                                  <p:stCondLst>
                                    <p:cond delay="0"/>
                                  </p:stCondLst>
                                  <p:childTnLst>
                                    <p:set>
                                      <p:cBhvr>
                                        <p:cTn id="121" dur="1" fill="hold">
                                          <p:stCondLst>
                                            <p:cond delay="0"/>
                                          </p:stCondLst>
                                        </p:cTn>
                                        <p:tgtEl>
                                          <p:spTgt spid="29"/>
                                        </p:tgtEl>
                                        <p:attrNameLst>
                                          <p:attrName>style.visibility</p:attrName>
                                        </p:attrNameLst>
                                      </p:cBhvr>
                                      <p:to>
                                        <p:strVal val="visible"/>
                                      </p:to>
                                    </p:set>
                                    <p:anim calcmode="lin" valueType="num">
                                      <p:cBhvr>
                                        <p:cTn id="122" dur="500" fill="hold"/>
                                        <p:tgtEl>
                                          <p:spTgt spid="29"/>
                                        </p:tgtEl>
                                        <p:attrNameLst>
                                          <p:attrName>ppt_x</p:attrName>
                                        </p:attrNameLst>
                                      </p:cBhvr>
                                      <p:tavLst>
                                        <p:tav tm="0">
                                          <p:val>
                                            <p:strVal val="#ppt_x-#ppt_w/2"/>
                                          </p:val>
                                        </p:tav>
                                        <p:tav tm="100000">
                                          <p:val>
                                            <p:strVal val="#ppt_x"/>
                                          </p:val>
                                        </p:tav>
                                      </p:tavLst>
                                    </p:anim>
                                    <p:anim calcmode="lin" valueType="num">
                                      <p:cBhvr>
                                        <p:cTn id="123" dur="500" fill="hold"/>
                                        <p:tgtEl>
                                          <p:spTgt spid="29"/>
                                        </p:tgtEl>
                                        <p:attrNameLst>
                                          <p:attrName>ppt_y</p:attrName>
                                        </p:attrNameLst>
                                      </p:cBhvr>
                                      <p:tavLst>
                                        <p:tav tm="0">
                                          <p:val>
                                            <p:strVal val="#ppt_y"/>
                                          </p:val>
                                        </p:tav>
                                        <p:tav tm="100000">
                                          <p:val>
                                            <p:strVal val="#ppt_y"/>
                                          </p:val>
                                        </p:tav>
                                      </p:tavLst>
                                    </p:anim>
                                    <p:anim calcmode="lin" valueType="num">
                                      <p:cBhvr>
                                        <p:cTn id="124" dur="500" fill="hold"/>
                                        <p:tgtEl>
                                          <p:spTgt spid="29"/>
                                        </p:tgtEl>
                                        <p:attrNameLst>
                                          <p:attrName>ppt_w</p:attrName>
                                        </p:attrNameLst>
                                      </p:cBhvr>
                                      <p:tavLst>
                                        <p:tav tm="0">
                                          <p:val>
                                            <p:fltVal val="0"/>
                                          </p:val>
                                        </p:tav>
                                        <p:tav tm="100000">
                                          <p:val>
                                            <p:strVal val="#ppt_w"/>
                                          </p:val>
                                        </p:tav>
                                      </p:tavLst>
                                    </p:anim>
                                    <p:anim calcmode="lin" valueType="num">
                                      <p:cBhvr>
                                        <p:cTn id="125" dur="500" fill="hold"/>
                                        <p:tgtEl>
                                          <p:spTgt spid="29"/>
                                        </p:tgtEl>
                                        <p:attrNameLst>
                                          <p:attrName>ppt_h</p:attrName>
                                        </p:attrNameLst>
                                      </p:cBhvr>
                                      <p:tavLst>
                                        <p:tav tm="0">
                                          <p:val>
                                            <p:strVal val="#ppt_h"/>
                                          </p:val>
                                        </p:tav>
                                        <p:tav tm="100000">
                                          <p:val>
                                            <p:strVal val="#ppt_h"/>
                                          </p:val>
                                        </p:tav>
                                      </p:tavLst>
                                    </p:anim>
                                  </p:childTnLst>
                                </p:cTn>
                              </p:par>
                            </p:childTnLst>
                          </p:cTn>
                        </p:par>
                        <p:par>
                          <p:cTn id="126" fill="hold">
                            <p:stCondLst>
                              <p:cond delay="500"/>
                            </p:stCondLst>
                            <p:childTnLst>
                              <p:par>
                                <p:cTn id="127" presetID="22" presetClass="entr" presetSubtype="8" fill="hold" grpId="0" nodeType="afterEffect">
                                  <p:stCondLst>
                                    <p:cond delay="0"/>
                                  </p:stCondLst>
                                  <p:childTnLst>
                                    <p:set>
                                      <p:cBhvr>
                                        <p:cTn id="128" dur="1" fill="hold">
                                          <p:stCondLst>
                                            <p:cond delay="0"/>
                                          </p:stCondLst>
                                        </p:cTn>
                                        <p:tgtEl>
                                          <p:spTgt spid="37">
                                            <p:txEl>
                                              <p:pRg st="3" end="3"/>
                                            </p:txEl>
                                          </p:spTgt>
                                        </p:tgtEl>
                                        <p:attrNameLst>
                                          <p:attrName>style.visibility</p:attrName>
                                        </p:attrNameLst>
                                      </p:cBhvr>
                                      <p:to>
                                        <p:strVal val="visible"/>
                                      </p:to>
                                    </p:set>
                                    <p:animEffect transition="in" filter="wipe(left)">
                                      <p:cBhvr>
                                        <p:cTn id="129" dur="500"/>
                                        <p:tgtEl>
                                          <p:spTgt spid="37">
                                            <p:txEl>
                                              <p:pRg st="3" end="3"/>
                                            </p:txEl>
                                          </p:spTgt>
                                        </p:tgtEl>
                                      </p:cBhvr>
                                    </p:animEffect>
                                  </p:childTnLst>
                                </p:cTn>
                              </p:par>
                            </p:childTnLst>
                          </p:cTn>
                        </p:par>
                      </p:childTnLst>
                    </p:cTn>
                  </p:par>
                  <p:par>
                    <p:cTn id="130" fill="hold">
                      <p:stCondLst>
                        <p:cond delay="indefinite"/>
                      </p:stCondLst>
                      <p:childTnLst>
                        <p:par>
                          <p:cTn id="131" fill="hold">
                            <p:stCondLst>
                              <p:cond delay="0"/>
                            </p:stCondLst>
                            <p:childTnLst>
                              <p:par>
                                <p:cTn id="132" presetID="17" presetClass="entr" presetSubtype="8" fill="hold" nodeType="clickEffect">
                                  <p:stCondLst>
                                    <p:cond delay="0"/>
                                  </p:stCondLst>
                                  <p:childTnLst>
                                    <p:set>
                                      <p:cBhvr>
                                        <p:cTn id="133" dur="1" fill="hold">
                                          <p:stCondLst>
                                            <p:cond delay="0"/>
                                          </p:stCondLst>
                                        </p:cTn>
                                        <p:tgtEl>
                                          <p:spTgt spid="31"/>
                                        </p:tgtEl>
                                        <p:attrNameLst>
                                          <p:attrName>style.visibility</p:attrName>
                                        </p:attrNameLst>
                                      </p:cBhvr>
                                      <p:to>
                                        <p:strVal val="visible"/>
                                      </p:to>
                                    </p:set>
                                    <p:anim calcmode="lin" valueType="num">
                                      <p:cBhvr>
                                        <p:cTn id="134" dur="500" fill="hold"/>
                                        <p:tgtEl>
                                          <p:spTgt spid="31"/>
                                        </p:tgtEl>
                                        <p:attrNameLst>
                                          <p:attrName>ppt_x</p:attrName>
                                        </p:attrNameLst>
                                      </p:cBhvr>
                                      <p:tavLst>
                                        <p:tav tm="0">
                                          <p:val>
                                            <p:strVal val="#ppt_x-#ppt_w/2"/>
                                          </p:val>
                                        </p:tav>
                                        <p:tav tm="100000">
                                          <p:val>
                                            <p:strVal val="#ppt_x"/>
                                          </p:val>
                                        </p:tav>
                                      </p:tavLst>
                                    </p:anim>
                                    <p:anim calcmode="lin" valueType="num">
                                      <p:cBhvr>
                                        <p:cTn id="135" dur="500" fill="hold"/>
                                        <p:tgtEl>
                                          <p:spTgt spid="31"/>
                                        </p:tgtEl>
                                        <p:attrNameLst>
                                          <p:attrName>ppt_y</p:attrName>
                                        </p:attrNameLst>
                                      </p:cBhvr>
                                      <p:tavLst>
                                        <p:tav tm="0">
                                          <p:val>
                                            <p:strVal val="#ppt_y"/>
                                          </p:val>
                                        </p:tav>
                                        <p:tav tm="100000">
                                          <p:val>
                                            <p:strVal val="#ppt_y"/>
                                          </p:val>
                                        </p:tav>
                                      </p:tavLst>
                                    </p:anim>
                                    <p:anim calcmode="lin" valueType="num">
                                      <p:cBhvr>
                                        <p:cTn id="136" dur="500" fill="hold"/>
                                        <p:tgtEl>
                                          <p:spTgt spid="31"/>
                                        </p:tgtEl>
                                        <p:attrNameLst>
                                          <p:attrName>ppt_w</p:attrName>
                                        </p:attrNameLst>
                                      </p:cBhvr>
                                      <p:tavLst>
                                        <p:tav tm="0">
                                          <p:val>
                                            <p:fltVal val="0"/>
                                          </p:val>
                                        </p:tav>
                                        <p:tav tm="100000">
                                          <p:val>
                                            <p:strVal val="#ppt_w"/>
                                          </p:val>
                                        </p:tav>
                                      </p:tavLst>
                                    </p:anim>
                                    <p:anim calcmode="lin" valueType="num">
                                      <p:cBhvr>
                                        <p:cTn id="137" dur="500" fill="hold"/>
                                        <p:tgtEl>
                                          <p:spTgt spid="31"/>
                                        </p:tgtEl>
                                        <p:attrNameLst>
                                          <p:attrName>ppt_h</p:attrName>
                                        </p:attrNameLst>
                                      </p:cBhvr>
                                      <p:tavLst>
                                        <p:tav tm="0">
                                          <p:val>
                                            <p:strVal val="#ppt_h"/>
                                          </p:val>
                                        </p:tav>
                                        <p:tav tm="100000">
                                          <p:val>
                                            <p:strVal val="#ppt_h"/>
                                          </p:val>
                                        </p:tav>
                                      </p:tavLst>
                                    </p:anim>
                                  </p:childTnLst>
                                </p:cTn>
                              </p:par>
                            </p:childTnLst>
                          </p:cTn>
                        </p:par>
                        <p:par>
                          <p:cTn id="138" fill="hold">
                            <p:stCondLst>
                              <p:cond delay="500"/>
                            </p:stCondLst>
                            <p:childTnLst>
                              <p:par>
                                <p:cTn id="139" presetID="22" presetClass="entr" presetSubtype="8" fill="hold" grpId="0" nodeType="afterEffect">
                                  <p:stCondLst>
                                    <p:cond delay="0"/>
                                  </p:stCondLst>
                                  <p:childTnLst>
                                    <p:set>
                                      <p:cBhvr>
                                        <p:cTn id="140" dur="1" fill="hold">
                                          <p:stCondLst>
                                            <p:cond delay="0"/>
                                          </p:stCondLst>
                                        </p:cTn>
                                        <p:tgtEl>
                                          <p:spTgt spid="37">
                                            <p:txEl>
                                              <p:pRg st="4" end="4"/>
                                            </p:txEl>
                                          </p:spTgt>
                                        </p:tgtEl>
                                        <p:attrNameLst>
                                          <p:attrName>style.visibility</p:attrName>
                                        </p:attrNameLst>
                                      </p:cBhvr>
                                      <p:to>
                                        <p:strVal val="visible"/>
                                      </p:to>
                                    </p:set>
                                    <p:animEffect transition="in" filter="wipe(left)">
                                      <p:cBhvr>
                                        <p:cTn id="141" dur="500"/>
                                        <p:tgtEl>
                                          <p:spTgt spid="3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37"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5000"/>
            <a:lum/>
          </a:blip>
          <a:srcRect/>
          <a:stretch>
            <a:fillRect l="-1000" t="-1000" r="-1000"/>
          </a:stretch>
        </a:blipFill>
        <a:effectLst/>
      </p:bgPr>
    </p:bg>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201492CC-A937-60AB-41E3-781C9D73665D}"/>
              </a:ext>
            </a:extLst>
          </p:cNvPr>
          <p:cNvGrpSpPr/>
          <p:nvPr/>
        </p:nvGrpSpPr>
        <p:grpSpPr>
          <a:xfrm>
            <a:off x="9251697" y="9939"/>
            <a:ext cx="2795021" cy="1405130"/>
            <a:chOff x="9345041" y="-24946"/>
            <a:chExt cx="2795021" cy="1405130"/>
          </a:xfrm>
        </p:grpSpPr>
        <p:pic>
          <p:nvPicPr>
            <p:cNvPr id="6" name="Imagen 5">
              <a:extLst>
                <a:ext uri="{FF2B5EF4-FFF2-40B4-BE49-F238E27FC236}">
                  <a16:creationId xmlns:a16="http://schemas.microsoft.com/office/drawing/2014/main" id="{327D815B-AB0D-6D3D-9B9F-C5F658E0206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345041" y="-24946"/>
              <a:ext cx="2795021" cy="1405130"/>
            </a:xfrm>
            <a:prstGeom prst="rect">
              <a:avLst/>
            </a:prstGeom>
            <a:effectLst>
              <a:outerShdw blurRad="50800" dist="38100" dir="16200000" rotWithShape="0">
                <a:prstClr val="black">
                  <a:alpha val="40000"/>
                </a:prstClr>
              </a:outerShdw>
            </a:effectLst>
          </p:spPr>
        </p:pic>
        <p:sp>
          <p:nvSpPr>
            <p:cNvPr id="7" name="CuadroTexto 6">
              <a:extLst>
                <a:ext uri="{FF2B5EF4-FFF2-40B4-BE49-F238E27FC236}">
                  <a16:creationId xmlns:a16="http://schemas.microsoft.com/office/drawing/2014/main" id="{7CFC6CB7-D308-7350-EC75-C789DEECE037}"/>
                </a:ext>
              </a:extLst>
            </p:cNvPr>
            <p:cNvSpPr txBox="1"/>
            <p:nvPr/>
          </p:nvSpPr>
          <p:spPr>
            <a:xfrm>
              <a:off x="9425613" y="323676"/>
              <a:ext cx="1965477" cy="707886"/>
            </a:xfrm>
            <a:prstGeom prst="rect">
              <a:avLst/>
            </a:prstGeom>
            <a:noFill/>
          </p:spPr>
          <p:txBody>
            <a:bodyPr wrap="square">
              <a:spAutoFit/>
            </a:bodyPr>
            <a:lstStyle/>
            <a:p>
              <a:pPr algn="ctr"/>
              <a:r>
                <a:rPr lang="es-ES" sz="2000" b="1" dirty="0">
                  <a:latin typeface="Tempus Sans ITC" panose="04020404030D07020202" pitchFamily="82" charset="0"/>
                </a:rPr>
                <a:t>La disciplina en el hogar</a:t>
              </a:r>
            </a:p>
          </p:txBody>
        </p:sp>
      </p:grpSp>
      <p:pic>
        <p:nvPicPr>
          <p:cNvPr id="10" name="Imagen 9" descr="Forma, Flecha&#10;&#10;Descripción generada automáticamente">
            <a:extLst>
              <a:ext uri="{FF2B5EF4-FFF2-40B4-BE49-F238E27FC236}">
                <a16:creationId xmlns:a16="http://schemas.microsoft.com/office/drawing/2014/main" id="{58DAE635-F174-EF19-0323-0E1B954AF9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653" y="5964002"/>
            <a:ext cx="531722" cy="309014"/>
          </a:xfrm>
          <a:prstGeom prst="rect">
            <a:avLst/>
          </a:prstGeom>
        </p:spPr>
      </p:pic>
      <p:pic>
        <p:nvPicPr>
          <p:cNvPr id="11" name="Imagen 10" descr="Forma&#10;&#10;Descripción generada automáticamente con confianza media">
            <a:extLst>
              <a:ext uri="{FF2B5EF4-FFF2-40B4-BE49-F238E27FC236}">
                <a16:creationId xmlns:a16="http://schemas.microsoft.com/office/drawing/2014/main" id="{0D9462F0-074F-7B5E-BF06-9CB5D9D1B5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653" y="5053002"/>
            <a:ext cx="531722" cy="309014"/>
          </a:xfrm>
          <a:prstGeom prst="rect">
            <a:avLst/>
          </a:prstGeom>
        </p:spPr>
      </p:pic>
      <p:pic>
        <p:nvPicPr>
          <p:cNvPr id="12" name="Imagen 11" descr="Forma&#10;&#10;Descripción generada automáticamente">
            <a:extLst>
              <a:ext uri="{FF2B5EF4-FFF2-40B4-BE49-F238E27FC236}">
                <a16:creationId xmlns:a16="http://schemas.microsoft.com/office/drawing/2014/main" id="{3FBCCA6D-59F3-25A0-D12B-06CD744BF2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3653" y="3879801"/>
            <a:ext cx="531722" cy="309014"/>
          </a:xfrm>
          <a:prstGeom prst="rect">
            <a:avLst/>
          </a:prstGeom>
        </p:spPr>
      </p:pic>
      <p:pic>
        <p:nvPicPr>
          <p:cNvPr id="13" name="Imagen 12" descr="Forma, Flecha&#10;&#10;Descripción generada automáticamente">
            <a:extLst>
              <a:ext uri="{FF2B5EF4-FFF2-40B4-BE49-F238E27FC236}">
                <a16:creationId xmlns:a16="http://schemas.microsoft.com/office/drawing/2014/main" id="{DA030434-B6AE-698E-0CC4-C20C7C49D9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3653" y="3257050"/>
            <a:ext cx="531722" cy="309014"/>
          </a:xfrm>
          <a:prstGeom prst="rect">
            <a:avLst/>
          </a:prstGeom>
        </p:spPr>
      </p:pic>
      <p:pic>
        <p:nvPicPr>
          <p:cNvPr id="14" name="Imagen 13" descr="Forma, Flecha&#10;&#10;Descripción generada automáticamente">
            <a:extLst>
              <a:ext uri="{FF2B5EF4-FFF2-40B4-BE49-F238E27FC236}">
                <a16:creationId xmlns:a16="http://schemas.microsoft.com/office/drawing/2014/main" id="{3A9A8C00-A619-D066-9CF9-A352F1535CA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3653" y="166428"/>
            <a:ext cx="531722" cy="309014"/>
          </a:xfrm>
          <a:prstGeom prst="rect">
            <a:avLst/>
          </a:prstGeom>
        </p:spPr>
      </p:pic>
      <p:sp>
        <p:nvSpPr>
          <p:cNvPr id="4" name="CuadroTexto 3">
            <a:extLst>
              <a:ext uri="{FF2B5EF4-FFF2-40B4-BE49-F238E27FC236}">
                <a16:creationId xmlns:a16="http://schemas.microsoft.com/office/drawing/2014/main" id="{495C7D05-F7CE-1962-5664-F7D54607711F}"/>
              </a:ext>
            </a:extLst>
          </p:cNvPr>
          <p:cNvSpPr txBox="1"/>
          <p:nvPr/>
        </p:nvSpPr>
        <p:spPr>
          <a:xfrm>
            <a:off x="437324" y="86916"/>
            <a:ext cx="8736494" cy="6771084"/>
          </a:xfrm>
          <a:prstGeom prst="rect">
            <a:avLst/>
          </a:prstGeom>
          <a:noFill/>
        </p:spPr>
        <p:txBody>
          <a:bodyPr wrap="square">
            <a:spAutoFit/>
          </a:bodyPr>
          <a:lstStyle/>
          <a:p>
            <a:pPr marL="342900" indent="-342900">
              <a:spcBef>
                <a:spcPts val="600"/>
              </a:spcBef>
              <a:buClr>
                <a:schemeClr val="bg1"/>
              </a:buClr>
              <a:buSzPct val="80000"/>
              <a:buFont typeface="+mj-lt"/>
              <a:buAutoNum type="arabicPeriod" startAt="11"/>
            </a:pPr>
            <a:r>
              <a:rPr lang="es-ES" b="1" dirty="0"/>
              <a:t>Si la desobediencia es obstinada tómense medidas extremas. Si el niño o joven se quiere ir de casa dígasele: “Hijo mío, si estás determinado a irte del hogar antes que someterte a reglas justas y debidas, no te lo impediremos. Si piensas que el mundo es más amistoso que los padres que te han cuidado desde la infancia, deberás descubrir tu error por ti mismo. Serás bienvenido cuando desees volver a la casa de tu padre para ser sometido a su autoridad. Las obligaciones son mutuas. Al paso que tú tienes alimento, vestido y cuidado paternal, a tu vez estás en la obligación de someterte a las reglas del hogar y a la sana disciplina. Mi casa no puede ser mancillada con el hedor del tabaco, con palabras viles o embriaguez. Deseo que los ángeles de Dios estén en mi hogar. Si estás plenamente determinado a servir a Satanás, mejor estarás con aquellos cuya compañía amas, de lo que estarías en tu hogar”.</a:t>
            </a:r>
          </a:p>
          <a:p>
            <a:pPr marL="342900" indent="-342900">
              <a:spcBef>
                <a:spcPts val="600"/>
              </a:spcBef>
              <a:buClr>
                <a:schemeClr val="bg1"/>
              </a:buClr>
              <a:buSzPct val="80000"/>
              <a:buFont typeface="+mj-lt"/>
              <a:buAutoNum type="arabicPeriod" startAt="11"/>
            </a:pPr>
            <a:r>
              <a:rPr lang="es-ES" b="1" dirty="0"/>
              <a:t>La obra de los padres es continua. “No nos cansemos, pues, de hacer bien; porque a su tiempo segaremos, si no desmayamos” Gálatas 6:9</a:t>
            </a:r>
          </a:p>
          <a:p>
            <a:pPr marL="342900" indent="-342900">
              <a:spcBef>
                <a:spcPts val="600"/>
              </a:spcBef>
              <a:buClr>
                <a:schemeClr val="bg1"/>
              </a:buClr>
              <a:buSzPct val="80000"/>
              <a:buFont typeface="+mj-lt"/>
              <a:buAutoNum type="arabicPeriod" startAt="11"/>
            </a:pPr>
            <a:r>
              <a:rPr lang="es-ES" b="1" dirty="0"/>
              <a:t>Cuando yerran, los niños, los padres debieran darse tiempo para leerles tiernamente de la Palabra de Dios aquellas admoniciones que sean especialmente aplicables a su caso. Cuando son probados, tentados o desanimados, citadles las preciosas palabras de consuelo y guiadlos suavemente a depositar su confianza en Jesús.</a:t>
            </a:r>
          </a:p>
          <a:p>
            <a:pPr marL="342900" indent="-342900">
              <a:spcBef>
                <a:spcPts val="600"/>
              </a:spcBef>
              <a:buClr>
                <a:schemeClr val="bg1"/>
              </a:buClr>
              <a:buSzPct val="80000"/>
              <a:buFont typeface="+mj-lt"/>
              <a:buAutoNum type="arabicPeriod" startAt="11"/>
            </a:pPr>
            <a:r>
              <a:rPr lang="es-ES" b="1" dirty="0"/>
              <a:t>Si vuestros hijos han hecho algo que demanda castigo, antes de corregirlos, pedid a solas al Señor que ablande y subyugue el corazón de vuestros hijos y que os dé sabiduría para tratarlos.</a:t>
            </a:r>
          </a:p>
          <a:p>
            <a:pPr marL="342900" indent="-342900">
              <a:spcBef>
                <a:spcPts val="600"/>
              </a:spcBef>
              <a:buClr>
                <a:schemeClr val="bg1"/>
              </a:buClr>
              <a:buSzPct val="80000"/>
              <a:buFont typeface="+mj-lt"/>
              <a:buAutoNum type="arabicPeriod" startAt="11"/>
            </a:pPr>
            <a:r>
              <a:rPr lang="es-ES" b="1" dirty="0"/>
              <a:t>Manifestar ira hacia un niño que se equivoca, es aumentar el mal. Eso despierta las peores pasiones en el niño y lo induce a creer que no os preocupáis por él. Razona consigo mismo que no podríais tratarlo así si lo amarais.</a:t>
            </a:r>
          </a:p>
        </p:txBody>
      </p:sp>
      <p:pic>
        <p:nvPicPr>
          <p:cNvPr id="17" name="Imagen 16" descr="Mujer hablando por teléfono&#10;&#10;Descripción generada automáticamente con confianza media">
            <a:extLst>
              <a:ext uri="{FF2B5EF4-FFF2-40B4-BE49-F238E27FC236}">
                <a16:creationId xmlns:a16="http://schemas.microsoft.com/office/drawing/2014/main" id="{7C81DEFC-4D73-7CB9-0FB9-4604760DBC9A}"/>
              </a:ext>
            </a:extLst>
          </p:cNvPr>
          <p:cNvPicPr>
            <a:picLocks noChangeAspect="1"/>
          </p:cNvPicPr>
          <p:nvPr/>
        </p:nvPicPr>
        <p:blipFill rotWithShape="1">
          <a:blip r:embed="rId9">
            <a:extLst>
              <a:ext uri="{28A0092B-C50C-407E-A947-70E740481C1C}">
                <a14:useLocalDpi xmlns:a14="http://schemas.microsoft.com/office/drawing/2010/main" val="0"/>
              </a:ext>
            </a:extLst>
          </a:blip>
          <a:srcRect t="9822" b="9822"/>
          <a:stretch/>
        </p:blipFill>
        <p:spPr>
          <a:xfrm>
            <a:off x="9310786" y="1336472"/>
            <a:ext cx="2622936" cy="1405130"/>
          </a:xfrm>
          <a:prstGeom prst="rect">
            <a:avLst/>
          </a:prstGeom>
          <a:ln w="19050" cap="sq">
            <a:solidFill>
              <a:srgbClr val="8A09C6"/>
            </a:solidFill>
            <a:prstDash val="solid"/>
            <a:miter lim="800000"/>
          </a:ln>
          <a:effectLst>
            <a:outerShdw blurRad="50800" dist="38100" dir="2700000" algn="tl" rotWithShape="0">
              <a:srgbClr val="000000">
                <a:alpha val="43000"/>
              </a:srgbClr>
            </a:outerShdw>
          </a:effectLst>
        </p:spPr>
      </p:pic>
      <p:pic>
        <p:nvPicPr>
          <p:cNvPr id="19" name="Imagen 18">
            <a:extLst>
              <a:ext uri="{FF2B5EF4-FFF2-40B4-BE49-F238E27FC236}">
                <a16:creationId xmlns:a16="http://schemas.microsoft.com/office/drawing/2014/main" id="{2BB086B8-728C-BE16-A5F1-E0293593ADC9}"/>
              </a:ext>
            </a:extLst>
          </p:cNvPr>
          <p:cNvPicPr>
            <a:picLocks noChangeAspect="1"/>
          </p:cNvPicPr>
          <p:nvPr/>
        </p:nvPicPr>
        <p:blipFill rotWithShape="1">
          <a:blip r:embed="rId10"/>
          <a:srcRect b="50153"/>
          <a:stretch/>
        </p:blipFill>
        <p:spPr>
          <a:xfrm>
            <a:off x="8935824" y="5118801"/>
            <a:ext cx="2996810" cy="1493838"/>
          </a:xfrm>
          <a:prstGeom prst="rect">
            <a:avLst/>
          </a:prstGeom>
          <a:ln w="19050" cap="sq">
            <a:solidFill>
              <a:srgbClr val="0CCB83"/>
            </a:solidFill>
            <a:prstDash val="solid"/>
            <a:miter lim="800000"/>
          </a:ln>
          <a:effectLst>
            <a:outerShdw blurRad="50800" dist="38100" dir="2700000" algn="tl" rotWithShape="0">
              <a:srgbClr val="000000">
                <a:alpha val="43000"/>
              </a:srgbClr>
            </a:outerShdw>
          </a:effectLst>
        </p:spPr>
      </p:pic>
      <p:pic>
        <p:nvPicPr>
          <p:cNvPr id="20" name="Imagen 19">
            <a:extLst>
              <a:ext uri="{FF2B5EF4-FFF2-40B4-BE49-F238E27FC236}">
                <a16:creationId xmlns:a16="http://schemas.microsoft.com/office/drawing/2014/main" id="{58591B7B-D98A-E5E7-3BC9-449C0755CB2D}"/>
              </a:ext>
            </a:extLst>
          </p:cNvPr>
          <p:cNvPicPr>
            <a:picLocks noChangeAspect="1"/>
          </p:cNvPicPr>
          <p:nvPr/>
        </p:nvPicPr>
        <p:blipFill>
          <a:blip r:embed="rId11"/>
          <a:stretch>
            <a:fillRect/>
          </a:stretch>
        </p:blipFill>
        <p:spPr>
          <a:xfrm>
            <a:off x="9504764" y="2813800"/>
            <a:ext cx="2232803" cy="2232803"/>
          </a:xfrm>
          <a:prstGeom prst="rect">
            <a:avLst/>
          </a:prstGeom>
          <a:ln w="19050" cap="sq">
            <a:solidFill>
              <a:srgbClr val="0C72CB"/>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87641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par>
                          <p:cTn id="8" fill="hold">
                            <p:stCondLst>
                              <p:cond delay="500"/>
                            </p:stCondLst>
                            <p:childTnLst>
                              <p:par>
                                <p:cTn id="9" presetID="17" presetClass="entr" presetSubtype="8"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ppt_x</p:attrName>
                                        </p:attrNameLst>
                                      </p:cBhvr>
                                      <p:tavLst>
                                        <p:tav tm="0">
                                          <p:val>
                                            <p:strVal val="#ppt_x-#ppt_w/2"/>
                                          </p:val>
                                        </p:tav>
                                        <p:tav tm="100000">
                                          <p:val>
                                            <p:strVal val="#ppt_x"/>
                                          </p:val>
                                        </p:tav>
                                      </p:tavLst>
                                    </p:anim>
                                    <p:anim calcmode="lin" valueType="num">
                                      <p:cBhvr>
                                        <p:cTn id="12" dur="500" fill="hold"/>
                                        <p:tgtEl>
                                          <p:spTgt spid="14"/>
                                        </p:tgtEl>
                                        <p:attrNameLst>
                                          <p:attrName>ppt_y</p:attrName>
                                        </p:attrNameLst>
                                      </p:cBhvr>
                                      <p:tavLst>
                                        <p:tav tm="0">
                                          <p:val>
                                            <p:strVal val="#ppt_y"/>
                                          </p:val>
                                        </p:tav>
                                        <p:tav tm="100000">
                                          <p:val>
                                            <p:strVal val="#ppt_y"/>
                                          </p:val>
                                        </p:tav>
                                      </p:tavLst>
                                    </p:anim>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strVal val="#ppt_h"/>
                                          </p:val>
                                        </p:tav>
                                        <p:tav tm="100000">
                                          <p:val>
                                            <p:strVal val="#ppt_h"/>
                                          </p:val>
                                        </p:tav>
                                      </p:tavLst>
                                    </p:anim>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wipe(left)">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dissolve">
                                      <p:cBhvr>
                                        <p:cTn id="23" dur="500"/>
                                        <p:tgtEl>
                                          <p:spTgt spid="20"/>
                                        </p:tgtEl>
                                      </p:cBhvr>
                                    </p:animEffect>
                                  </p:childTnLst>
                                </p:cTn>
                              </p:par>
                            </p:childTnLst>
                          </p:cTn>
                        </p:par>
                        <p:par>
                          <p:cTn id="24" fill="hold">
                            <p:stCondLst>
                              <p:cond delay="500"/>
                            </p:stCondLst>
                            <p:childTnLst>
                              <p:par>
                                <p:cTn id="25" presetID="17" presetClass="entr" presetSubtype="8"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ppt_x</p:attrName>
                                        </p:attrNameLst>
                                      </p:cBhvr>
                                      <p:tavLst>
                                        <p:tav tm="0">
                                          <p:val>
                                            <p:strVal val="#ppt_x-#ppt_w/2"/>
                                          </p:val>
                                        </p:tav>
                                        <p:tav tm="100000">
                                          <p:val>
                                            <p:strVal val="#ppt_x"/>
                                          </p:val>
                                        </p:tav>
                                      </p:tavLst>
                                    </p:anim>
                                    <p:anim calcmode="lin" valueType="num">
                                      <p:cBhvr>
                                        <p:cTn id="28" dur="500" fill="hold"/>
                                        <p:tgtEl>
                                          <p:spTgt spid="13"/>
                                        </p:tgtEl>
                                        <p:attrNameLst>
                                          <p:attrName>ppt_y</p:attrName>
                                        </p:attrNameLst>
                                      </p:cBhvr>
                                      <p:tavLst>
                                        <p:tav tm="0">
                                          <p:val>
                                            <p:strVal val="#ppt_y"/>
                                          </p:val>
                                        </p:tav>
                                        <p:tav tm="100000">
                                          <p:val>
                                            <p:strVal val="#ppt_y"/>
                                          </p:val>
                                        </p:tav>
                                      </p:tavLst>
                                    </p:anim>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strVal val="#ppt_h"/>
                                          </p:val>
                                        </p:tav>
                                        <p:tav tm="100000">
                                          <p:val>
                                            <p:strVal val="#ppt_h"/>
                                          </p:val>
                                        </p:tav>
                                      </p:tavLst>
                                    </p:anim>
                                  </p:childTnLst>
                                </p:cTn>
                              </p:par>
                            </p:childTnLst>
                          </p:cTn>
                        </p:par>
                        <p:par>
                          <p:cTn id="31" fill="hold">
                            <p:stCondLst>
                              <p:cond delay="1000"/>
                            </p:stCondLst>
                            <p:childTnLst>
                              <p:par>
                                <p:cTn id="32" presetID="22" presetClass="entr" presetSubtype="8" fill="hold" grpId="0" nodeType="after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animEffect transition="in" filter="wipe(left)">
                                      <p:cBhvr>
                                        <p:cTn id="34" dur="500"/>
                                        <p:tgtEl>
                                          <p:spTgt spid="4">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7" presetClass="entr" presetSubtype="8"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fill="hold"/>
                                        <p:tgtEl>
                                          <p:spTgt spid="12"/>
                                        </p:tgtEl>
                                        <p:attrNameLst>
                                          <p:attrName>ppt_x</p:attrName>
                                        </p:attrNameLst>
                                      </p:cBhvr>
                                      <p:tavLst>
                                        <p:tav tm="0">
                                          <p:val>
                                            <p:strVal val="#ppt_x-#ppt_w/2"/>
                                          </p:val>
                                        </p:tav>
                                        <p:tav tm="100000">
                                          <p:val>
                                            <p:strVal val="#ppt_x"/>
                                          </p:val>
                                        </p:tav>
                                      </p:tavLst>
                                    </p:anim>
                                    <p:anim calcmode="lin" valueType="num">
                                      <p:cBhvr>
                                        <p:cTn id="40" dur="500" fill="hold"/>
                                        <p:tgtEl>
                                          <p:spTgt spid="12"/>
                                        </p:tgtEl>
                                        <p:attrNameLst>
                                          <p:attrName>ppt_y</p:attrName>
                                        </p:attrNameLst>
                                      </p:cBhvr>
                                      <p:tavLst>
                                        <p:tav tm="0">
                                          <p:val>
                                            <p:strVal val="#ppt_y"/>
                                          </p:val>
                                        </p:tav>
                                        <p:tav tm="100000">
                                          <p:val>
                                            <p:strVal val="#ppt_y"/>
                                          </p:val>
                                        </p:tav>
                                      </p:tavLst>
                                    </p:anim>
                                    <p:anim calcmode="lin" valueType="num">
                                      <p:cBhvr>
                                        <p:cTn id="41" dur="500" fill="hold"/>
                                        <p:tgtEl>
                                          <p:spTgt spid="12"/>
                                        </p:tgtEl>
                                        <p:attrNameLst>
                                          <p:attrName>ppt_w</p:attrName>
                                        </p:attrNameLst>
                                      </p:cBhvr>
                                      <p:tavLst>
                                        <p:tav tm="0">
                                          <p:val>
                                            <p:fltVal val="0"/>
                                          </p:val>
                                        </p:tav>
                                        <p:tav tm="100000">
                                          <p:val>
                                            <p:strVal val="#ppt_w"/>
                                          </p:val>
                                        </p:tav>
                                      </p:tavLst>
                                    </p:anim>
                                    <p:anim calcmode="lin" valueType="num">
                                      <p:cBhvr>
                                        <p:cTn id="42" dur="500" fill="hold"/>
                                        <p:tgtEl>
                                          <p:spTgt spid="12"/>
                                        </p:tgtEl>
                                        <p:attrNameLst>
                                          <p:attrName>ppt_h</p:attrName>
                                        </p:attrNameLst>
                                      </p:cBhvr>
                                      <p:tavLst>
                                        <p:tav tm="0">
                                          <p:val>
                                            <p:strVal val="#ppt_h"/>
                                          </p:val>
                                        </p:tav>
                                        <p:tav tm="100000">
                                          <p:val>
                                            <p:strVal val="#ppt_h"/>
                                          </p:val>
                                        </p:tav>
                                      </p:tavLst>
                                    </p:anim>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4">
                                            <p:txEl>
                                              <p:pRg st="2" end="2"/>
                                            </p:txEl>
                                          </p:spTgt>
                                        </p:tgtEl>
                                        <p:attrNameLst>
                                          <p:attrName>style.visibility</p:attrName>
                                        </p:attrNameLst>
                                      </p:cBhvr>
                                      <p:to>
                                        <p:strVal val="visible"/>
                                      </p:to>
                                    </p:set>
                                    <p:animEffect transition="in" filter="wipe(left)">
                                      <p:cBhvr>
                                        <p:cTn id="46" dur="500"/>
                                        <p:tgtEl>
                                          <p:spTgt spid="4">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7" presetClass="entr" presetSubtype="8"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500" fill="hold"/>
                                        <p:tgtEl>
                                          <p:spTgt spid="11"/>
                                        </p:tgtEl>
                                        <p:attrNameLst>
                                          <p:attrName>ppt_x</p:attrName>
                                        </p:attrNameLst>
                                      </p:cBhvr>
                                      <p:tavLst>
                                        <p:tav tm="0">
                                          <p:val>
                                            <p:strVal val="#ppt_x-#ppt_w/2"/>
                                          </p:val>
                                        </p:tav>
                                        <p:tav tm="100000">
                                          <p:val>
                                            <p:strVal val="#ppt_x"/>
                                          </p:val>
                                        </p:tav>
                                      </p:tavLst>
                                    </p:anim>
                                    <p:anim calcmode="lin" valueType="num">
                                      <p:cBhvr>
                                        <p:cTn id="52" dur="500" fill="hold"/>
                                        <p:tgtEl>
                                          <p:spTgt spid="11"/>
                                        </p:tgtEl>
                                        <p:attrNameLst>
                                          <p:attrName>ppt_y</p:attrName>
                                        </p:attrNameLst>
                                      </p:cBhvr>
                                      <p:tavLst>
                                        <p:tav tm="0">
                                          <p:val>
                                            <p:strVal val="#ppt_y"/>
                                          </p:val>
                                        </p:tav>
                                        <p:tav tm="100000">
                                          <p:val>
                                            <p:strVal val="#ppt_y"/>
                                          </p:val>
                                        </p:tav>
                                      </p:tavLst>
                                    </p:anim>
                                    <p:anim calcmode="lin" valueType="num">
                                      <p:cBhvr>
                                        <p:cTn id="53" dur="500" fill="hold"/>
                                        <p:tgtEl>
                                          <p:spTgt spid="11"/>
                                        </p:tgtEl>
                                        <p:attrNameLst>
                                          <p:attrName>ppt_w</p:attrName>
                                        </p:attrNameLst>
                                      </p:cBhvr>
                                      <p:tavLst>
                                        <p:tav tm="0">
                                          <p:val>
                                            <p:fltVal val="0"/>
                                          </p:val>
                                        </p:tav>
                                        <p:tav tm="100000">
                                          <p:val>
                                            <p:strVal val="#ppt_w"/>
                                          </p:val>
                                        </p:tav>
                                      </p:tavLst>
                                    </p:anim>
                                    <p:anim calcmode="lin" valueType="num">
                                      <p:cBhvr>
                                        <p:cTn id="54" dur="500" fill="hold"/>
                                        <p:tgtEl>
                                          <p:spTgt spid="11"/>
                                        </p:tgtEl>
                                        <p:attrNameLst>
                                          <p:attrName>ppt_h</p:attrName>
                                        </p:attrNameLst>
                                      </p:cBhvr>
                                      <p:tavLst>
                                        <p:tav tm="0">
                                          <p:val>
                                            <p:strVal val="#ppt_h"/>
                                          </p:val>
                                        </p:tav>
                                        <p:tav tm="100000">
                                          <p:val>
                                            <p:strVal val="#ppt_h"/>
                                          </p:val>
                                        </p:tav>
                                      </p:tavLst>
                                    </p:anim>
                                  </p:childTnLst>
                                </p:cTn>
                              </p:par>
                            </p:childTnLst>
                          </p:cTn>
                        </p:par>
                        <p:par>
                          <p:cTn id="55" fill="hold">
                            <p:stCondLst>
                              <p:cond delay="500"/>
                            </p:stCondLst>
                            <p:childTnLst>
                              <p:par>
                                <p:cTn id="56" presetID="22" presetClass="entr" presetSubtype="8" fill="hold" grpId="0" nodeType="afterEffect">
                                  <p:stCondLst>
                                    <p:cond delay="0"/>
                                  </p:stCondLst>
                                  <p:childTnLst>
                                    <p:set>
                                      <p:cBhvr>
                                        <p:cTn id="57" dur="1" fill="hold">
                                          <p:stCondLst>
                                            <p:cond delay="0"/>
                                          </p:stCondLst>
                                        </p:cTn>
                                        <p:tgtEl>
                                          <p:spTgt spid="4">
                                            <p:txEl>
                                              <p:pRg st="3" end="3"/>
                                            </p:txEl>
                                          </p:spTgt>
                                        </p:tgtEl>
                                        <p:attrNameLst>
                                          <p:attrName>style.visibility</p:attrName>
                                        </p:attrNameLst>
                                      </p:cBhvr>
                                      <p:to>
                                        <p:strVal val="visible"/>
                                      </p:to>
                                    </p:set>
                                    <p:animEffect transition="in" filter="wipe(left)">
                                      <p:cBhvr>
                                        <p:cTn id="58" dur="500"/>
                                        <p:tgtEl>
                                          <p:spTgt spid="4">
                                            <p:txEl>
                                              <p:pRg st="3" end="3"/>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9" presetClass="entr" presetSubtype="0" fill="hold" nodeType="click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dissolve">
                                      <p:cBhvr>
                                        <p:cTn id="63" dur="500"/>
                                        <p:tgtEl>
                                          <p:spTgt spid="19"/>
                                        </p:tgtEl>
                                      </p:cBhvr>
                                    </p:animEffect>
                                  </p:childTnLst>
                                </p:cTn>
                              </p:par>
                            </p:childTnLst>
                          </p:cTn>
                        </p:par>
                        <p:par>
                          <p:cTn id="64" fill="hold">
                            <p:stCondLst>
                              <p:cond delay="500"/>
                            </p:stCondLst>
                            <p:childTnLst>
                              <p:par>
                                <p:cTn id="65" presetID="17" presetClass="entr" presetSubtype="8" fill="hold" nodeType="after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p:cTn id="67" dur="500" fill="hold"/>
                                        <p:tgtEl>
                                          <p:spTgt spid="10"/>
                                        </p:tgtEl>
                                        <p:attrNameLst>
                                          <p:attrName>ppt_x</p:attrName>
                                        </p:attrNameLst>
                                      </p:cBhvr>
                                      <p:tavLst>
                                        <p:tav tm="0">
                                          <p:val>
                                            <p:strVal val="#ppt_x-#ppt_w/2"/>
                                          </p:val>
                                        </p:tav>
                                        <p:tav tm="100000">
                                          <p:val>
                                            <p:strVal val="#ppt_x"/>
                                          </p:val>
                                        </p:tav>
                                      </p:tavLst>
                                    </p:anim>
                                    <p:anim calcmode="lin" valueType="num">
                                      <p:cBhvr>
                                        <p:cTn id="68" dur="500" fill="hold"/>
                                        <p:tgtEl>
                                          <p:spTgt spid="10"/>
                                        </p:tgtEl>
                                        <p:attrNameLst>
                                          <p:attrName>ppt_y</p:attrName>
                                        </p:attrNameLst>
                                      </p:cBhvr>
                                      <p:tavLst>
                                        <p:tav tm="0">
                                          <p:val>
                                            <p:strVal val="#ppt_y"/>
                                          </p:val>
                                        </p:tav>
                                        <p:tav tm="100000">
                                          <p:val>
                                            <p:strVal val="#ppt_y"/>
                                          </p:val>
                                        </p:tav>
                                      </p:tavLst>
                                    </p:anim>
                                    <p:anim calcmode="lin" valueType="num">
                                      <p:cBhvr>
                                        <p:cTn id="69" dur="500" fill="hold"/>
                                        <p:tgtEl>
                                          <p:spTgt spid="10"/>
                                        </p:tgtEl>
                                        <p:attrNameLst>
                                          <p:attrName>ppt_w</p:attrName>
                                        </p:attrNameLst>
                                      </p:cBhvr>
                                      <p:tavLst>
                                        <p:tav tm="0">
                                          <p:val>
                                            <p:fltVal val="0"/>
                                          </p:val>
                                        </p:tav>
                                        <p:tav tm="100000">
                                          <p:val>
                                            <p:strVal val="#ppt_w"/>
                                          </p:val>
                                        </p:tav>
                                      </p:tavLst>
                                    </p:anim>
                                    <p:anim calcmode="lin" valueType="num">
                                      <p:cBhvr>
                                        <p:cTn id="70" dur="500" fill="hold"/>
                                        <p:tgtEl>
                                          <p:spTgt spid="10"/>
                                        </p:tgtEl>
                                        <p:attrNameLst>
                                          <p:attrName>ppt_h</p:attrName>
                                        </p:attrNameLst>
                                      </p:cBhvr>
                                      <p:tavLst>
                                        <p:tav tm="0">
                                          <p:val>
                                            <p:strVal val="#ppt_h"/>
                                          </p:val>
                                        </p:tav>
                                        <p:tav tm="100000">
                                          <p:val>
                                            <p:strVal val="#ppt_h"/>
                                          </p:val>
                                        </p:tav>
                                      </p:tavLst>
                                    </p:anim>
                                  </p:childTnLst>
                                </p:cTn>
                              </p:par>
                            </p:childTnLst>
                          </p:cTn>
                        </p:par>
                        <p:par>
                          <p:cTn id="71" fill="hold">
                            <p:stCondLst>
                              <p:cond delay="1000"/>
                            </p:stCondLst>
                            <p:childTnLst>
                              <p:par>
                                <p:cTn id="72" presetID="22" presetClass="entr" presetSubtype="8" fill="hold" grpId="0" nodeType="afterEffect">
                                  <p:stCondLst>
                                    <p:cond delay="0"/>
                                  </p:stCondLst>
                                  <p:childTnLst>
                                    <p:set>
                                      <p:cBhvr>
                                        <p:cTn id="73" dur="1" fill="hold">
                                          <p:stCondLst>
                                            <p:cond delay="0"/>
                                          </p:stCondLst>
                                        </p:cTn>
                                        <p:tgtEl>
                                          <p:spTgt spid="4">
                                            <p:txEl>
                                              <p:pRg st="4" end="4"/>
                                            </p:txEl>
                                          </p:spTgt>
                                        </p:tgtEl>
                                        <p:attrNameLst>
                                          <p:attrName>style.visibility</p:attrName>
                                        </p:attrNameLst>
                                      </p:cBhvr>
                                      <p:to>
                                        <p:strVal val="visible"/>
                                      </p:to>
                                    </p:set>
                                    <p:animEffect transition="in" filter="wipe(left)">
                                      <p:cBhvr>
                                        <p:cTn id="74"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5000"/>
            <a:lum/>
          </a:blip>
          <a:srcRect/>
          <a:stretch>
            <a:fillRect l="-1000" t="-1000" r="-1000"/>
          </a:stretch>
        </a:blipFill>
        <a:effectLst/>
      </p:bgPr>
    </p:bg>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67979DF1-0DED-9807-5D3A-95AEF21C9EC0}"/>
              </a:ext>
            </a:extLst>
          </p:cNvPr>
          <p:cNvGrpSpPr/>
          <p:nvPr/>
        </p:nvGrpSpPr>
        <p:grpSpPr>
          <a:xfrm>
            <a:off x="81771" y="24747"/>
            <a:ext cx="2795021" cy="1405130"/>
            <a:chOff x="9345041" y="-24946"/>
            <a:chExt cx="2795021" cy="1405130"/>
          </a:xfrm>
        </p:grpSpPr>
        <p:pic>
          <p:nvPicPr>
            <p:cNvPr id="11" name="Imagen 10">
              <a:extLst>
                <a:ext uri="{FF2B5EF4-FFF2-40B4-BE49-F238E27FC236}">
                  <a16:creationId xmlns:a16="http://schemas.microsoft.com/office/drawing/2014/main" id="{764F92B0-7815-F462-06A2-9AF3D81B06E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345041" y="-24946"/>
              <a:ext cx="2795021" cy="1405130"/>
            </a:xfrm>
            <a:prstGeom prst="rect">
              <a:avLst/>
            </a:prstGeom>
            <a:effectLst>
              <a:outerShdw blurRad="50800" dist="38100" dir="16200000" rotWithShape="0">
                <a:prstClr val="black">
                  <a:alpha val="40000"/>
                </a:prstClr>
              </a:outerShdw>
            </a:effectLst>
          </p:spPr>
        </p:pic>
        <p:sp>
          <p:nvSpPr>
            <p:cNvPr id="12" name="CuadroTexto 11">
              <a:extLst>
                <a:ext uri="{FF2B5EF4-FFF2-40B4-BE49-F238E27FC236}">
                  <a16:creationId xmlns:a16="http://schemas.microsoft.com/office/drawing/2014/main" id="{C16D2272-EF39-D972-EFE1-49F5715E599A}"/>
                </a:ext>
              </a:extLst>
            </p:cNvPr>
            <p:cNvSpPr txBox="1"/>
            <p:nvPr/>
          </p:nvSpPr>
          <p:spPr>
            <a:xfrm>
              <a:off x="9425613" y="323676"/>
              <a:ext cx="1965477" cy="707886"/>
            </a:xfrm>
            <a:prstGeom prst="rect">
              <a:avLst/>
            </a:prstGeom>
            <a:noFill/>
          </p:spPr>
          <p:txBody>
            <a:bodyPr wrap="square">
              <a:spAutoFit/>
            </a:bodyPr>
            <a:lstStyle/>
            <a:p>
              <a:pPr algn="ctr"/>
              <a:r>
                <a:rPr lang="es-ES" sz="2000" b="1" dirty="0">
                  <a:latin typeface="Tempus Sans ITC" panose="04020404030D07020202" pitchFamily="82" charset="0"/>
                </a:rPr>
                <a:t>La disciplina en el hogar</a:t>
              </a:r>
            </a:p>
          </p:txBody>
        </p:sp>
      </p:grpSp>
      <p:pic>
        <p:nvPicPr>
          <p:cNvPr id="13" name="Imagen 12" descr="Forma, Flecha&#10;&#10;Descripción generada automáticamente">
            <a:extLst>
              <a:ext uri="{FF2B5EF4-FFF2-40B4-BE49-F238E27FC236}">
                <a16:creationId xmlns:a16="http://schemas.microsoft.com/office/drawing/2014/main" id="{12936C28-392D-0781-5DE6-FF5F0741FA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8995" y="3389243"/>
            <a:ext cx="531722" cy="309014"/>
          </a:xfrm>
          <a:prstGeom prst="rect">
            <a:avLst/>
          </a:prstGeom>
        </p:spPr>
      </p:pic>
      <p:pic>
        <p:nvPicPr>
          <p:cNvPr id="14" name="Imagen 13" descr="Forma, Flecha&#10;&#10;Descripción generada automáticamente con confianza media">
            <a:extLst>
              <a:ext uri="{FF2B5EF4-FFF2-40B4-BE49-F238E27FC236}">
                <a16:creationId xmlns:a16="http://schemas.microsoft.com/office/drawing/2014/main" id="{78C98629-1AB5-A227-F1C2-12ABCF3CFF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615" y="2146376"/>
            <a:ext cx="531722" cy="309014"/>
          </a:xfrm>
          <a:prstGeom prst="rect">
            <a:avLst/>
          </a:prstGeom>
        </p:spPr>
      </p:pic>
      <p:pic>
        <p:nvPicPr>
          <p:cNvPr id="15" name="Imagen 14" descr="Forma, Flecha&#10;&#10;Descripción generada automáticamente">
            <a:extLst>
              <a:ext uri="{FF2B5EF4-FFF2-40B4-BE49-F238E27FC236}">
                <a16:creationId xmlns:a16="http://schemas.microsoft.com/office/drawing/2014/main" id="{214E4C36-9E76-5DE8-DC30-37D271BE5B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3554" y="1440323"/>
            <a:ext cx="531722" cy="309014"/>
          </a:xfrm>
          <a:prstGeom prst="rect">
            <a:avLst/>
          </a:prstGeom>
        </p:spPr>
      </p:pic>
      <p:pic>
        <p:nvPicPr>
          <p:cNvPr id="16" name="Imagen 15" descr="Forma, Flecha&#10;&#10;Descripción generada automáticamente">
            <a:extLst>
              <a:ext uri="{FF2B5EF4-FFF2-40B4-BE49-F238E27FC236}">
                <a16:creationId xmlns:a16="http://schemas.microsoft.com/office/drawing/2014/main" id="{9BC56DB8-FAAB-70E3-195F-1572B06D78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96670" y="228801"/>
            <a:ext cx="531722" cy="309014"/>
          </a:xfrm>
          <a:prstGeom prst="rect">
            <a:avLst/>
          </a:prstGeom>
        </p:spPr>
      </p:pic>
      <p:pic>
        <p:nvPicPr>
          <p:cNvPr id="20" name="Imagen 19" descr="Forma, Flecha&#10;&#10;Descripción generada automáticamente">
            <a:extLst>
              <a:ext uri="{FF2B5EF4-FFF2-40B4-BE49-F238E27FC236}">
                <a16:creationId xmlns:a16="http://schemas.microsoft.com/office/drawing/2014/main" id="{27EE968A-547C-D322-1BF3-0769C71350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38995" y="6311983"/>
            <a:ext cx="531722" cy="309014"/>
          </a:xfrm>
          <a:prstGeom prst="rect">
            <a:avLst/>
          </a:prstGeom>
        </p:spPr>
      </p:pic>
      <p:pic>
        <p:nvPicPr>
          <p:cNvPr id="21" name="Imagen 20" descr="Forma, Flecha&#10;&#10;Descripción generada automáticamente">
            <a:extLst>
              <a:ext uri="{FF2B5EF4-FFF2-40B4-BE49-F238E27FC236}">
                <a16:creationId xmlns:a16="http://schemas.microsoft.com/office/drawing/2014/main" id="{4E8E9466-A576-0D40-8D86-7CC45185633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38995" y="5336519"/>
            <a:ext cx="531722" cy="309014"/>
          </a:xfrm>
          <a:prstGeom prst="rect">
            <a:avLst/>
          </a:prstGeom>
        </p:spPr>
      </p:pic>
      <p:pic>
        <p:nvPicPr>
          <p:cNvPr id="22" name="Imagen 21" descr="Forma, Flecha&#10;&#10;Descripción generada automáticamente">
            <a:extLst>
              <a:ext uri="{FF2B5EF4-FFF2-40B4-BE49-F238E27FC236}">
                <a16:creationId xmlns:a16="http://schemas.microsoft.com/office/drawing/2014/main" id="{F785C23C-449A-76ED-06A5-AECAA1A3B06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38995" y="4631482"/>
            <a:ext cx="531722" cy="309014"/>
          </a:xfrm>
          <a:prstGeom prst="rect">
            <a:avLst/>
          </a:prstGeom>
        </p:spPr>
      </p:pic>
      <p:sp>
        <p:nvSpPr>
          <p:cNvPr id="3" name="CuadroTexto 2">
            <a:extLst>
              <a:ext uri="{FF2B5EF4-FFF2-40B4-BE49-F238E27FC236}">
                <a16:creationId xmlns:a16="http://schemas.microsoft.com/office/drawing/2014/main" id="{1B10B583-8117-3E7A-0B18-CCF598C4E4E4}"/>
              </a:ext>
            </a:extLst>
          </p:cNvPr>
          <p:cNvSpPr txBox="1"/>
          <p:nvPr/>
        </p:nvSpPr>
        <p:spPr>
          <a:xfrm>
            <a:off x="4249715" y="3297010"/>
            <a:ext cx="7862773" cy="3323987"/>
          </a:xfrm>
          <a:prstGeom prst="rect">
            <a:avLst/>
          </a:prstGeom>
          <a:noFill/>
        </p:spPr>
        <p:txBody>
          <a:bodyPr wrap="square">
            <a:spAutoFit/>
          </a:bodyPr>
          <a:lstStyle/>
          <a:p>
            <a:pPr marL="342900" indent="-342900">
              <a:spcBef>
                <a:spcPts val="1200"/>
              </a:spcBef>
              <a:buClr>
                <a:schemeClr val="bg1"/>
              </a:buClr>
              <a:buSzPct val="80000"/>
              <a:buFont typeface="+mj-lt"/>
              <a:buAutoNum type="arabicPeriod" startAt="19"/>
            </a:pPr>
            <a:r>
              <a:rPr lang="es-ES" b="1" dirty="0"/>
              <a:t>Cuando pedís a vuestro hijo que haga alguna cosa y él contesta: “Sí, la haré”, y luego no cumple su palabra, no debéis dejar así el asunto. Debéis hacer que vuestro hijo dé cuenta de su negligencia. Si lo pasáis por alto sin llamarle la atención, educáis a vuestro hijo en hábitos de negligencia e infidelidad.</a:t>
            </a:r>
          </a:p>
          <a:p>
            <a:pPr marL="342900" indent="-342900">
              <a:spcBef>
                <a:spcPts val="1200"/>
              </a:spcBef>
              <a:buClr>
                <a:schemeClr val="bg1"/>
              </a:buClr>
              <a:buSzPct val="80000"/>
              <a:buFont typeface="+mj-lt"/>
              <a:buAutoNum type="arabicPeriod" startAt="19"/>
            </a:pPr>
            <a:r>
              <a:rPr lang="es-ES" b="1" dirty="0"/>
              <a:t>Cuando los niños han cometido una falta, reprenderlos frecuentemente dará como resultado hacerlos tercos y enconados.</a:t>
            </a:r>
          </a:p>
          <a:p>
            <a:pPr marL="342900" indent="-342900">
              <a:spcBef>
                <a:spcPts val="1200"/>
              </a:spcBef>
              <a:buClr>
                <a:schemeClr val="bg1"/>
              </a:buClr>
              <a:buSzPct val="80000"/>
              <a:buFont typeface="+mj-lt"/>
              <a:buAutoNum type="arabicPeriod" startAt="19"/>
            </a:pPr>
            <a:r>
              <a:rPr lang="es-ES" b="1" dirty="0"/>
              <a:t>En vez de castigarlos cuando tienen una actitud persistente y rebelde, persuádelos a hacer lo correcto mediante una recompensa, si abandonan su actitud.</a:t>
            </a:r>
          </a:p>
          <a:p>
            <a:pPr marL="342900" indent="-342900">
              <a:spcBef>
                <a:spcPts val="1200"/>
              </a:spcBef>
              <a:buClr>
                <a:schemeClr val="bg1"/>
              </a:buClr>
              <a:buSzPct val="80000"/>
              <a:buFont typeface="+mj-lt"/>
              <a:buAutoNum type="arabicPeriod" startAt="19"/>
            </a:pPr>
            <a:r>
              <a:rPr lang="es-ES" b="1" dirty="0"/>
              <a:t>Debe tratarse el mal comportamiento sabiamente, con firmeza y decisión.</a:t>
            </a:r>
          </a:p>
        </p:txBody>
      </p:sp>
      <p:sp>
        <p:nvSpPr>
          <p:cNvPr id="24" name="CuadroTexto 23">
            <a:extLst>
              <a:ext uri="{FF2B5EF4-FFF2-40B4-BE49-F238E27FC236}">
                <a16:creationId xmlns:a16="http://schemas.microsoft.com/office/drawing/2014/main" id="{D47E0D36-087D-E098-7B92-902F0478CF9B}"/>
              </a:ext>
            </a:extLst>
          </p:cNvPr>
          <p:cNvSpPr txBox="1"/>
          <p:nvPr/>
        </p:nvSpPr>
        <p:spPr>
          <a:xfrm>
            <a:off x="3086573" y="164397"/>
            <a:ext cx="8848665" cy="923330"/>
          </a:xfrm>
          <a:prstGeom prst="rect">
            <a:avLst/>
          </a:prstGeom>
          <a:noFill/>
        </p:spPr>
        <p:txBody>
          <a:bodyPr wrap="square">
            <a:spAutoFit/>
          </a:bodyPr>
          <a:lstStyle/>
          <a:p>
            <a:pPr marL="342900" indent="-342900">
              <a:spcBef>
                <a:spcPts val="1200"/>
              </a:spcBef>
              <a:buClr>
                <a:schemeClr val="bg1"/>
              </a:buClr>
              <a:buSzPct val="80000"/>
              <a:buFont typeface="+mj-lt"/>
              <a:buAutoNum type="arabicPeriod" startAt="16"/>
            </a:pPr>
            <a:r>
              <a:rPr lang="es-ES" b="1" dirty="0"/>
              <a:t>Os suplico, no corrijáis a vuestros niños con ira, no elevéis el tono de la voz… No perdáis vuestro dominio propio. Debéis actuar con humildad, paciencia y oración. Entonces es cuando debéis arrodillaros con los niños y pedir el perdón del Señor.</a:t>
            </a:r>
          </a:p>
        </p:txBody>
      </p:sp>
      <p:sp>
        <p:nvSpPr>
          <p:cNvPr id="26" name="CuadroTexto 25">
            <a:extLst>
              <a:ext uri="{FF2B5EF4-FFF2-40B4-BE49-F238E27FC236}">
                <a16:creationId xmlns:a16="http://schemas.microsoft.com/office/drawing/2014/main" id="{C278FC03-D350-63F0-59A5-9B5644EE8959}"/>
              </a:ext>
            </a:extLst>
          </p:cNvPr>
          <p:cNvSpPr txBox="1"/>
          <p:nvPr/>
        </p:nvSpPr>
        <p:spPr>
          <a:xfrm>
            <a:off x="360292" y="1374880"/>
            <a:ext cx="7862773" cy="1908215"/>
          </a:xfrm>
          <a:prstGeom prst="rect">
            <a:avLst/>
          </a:prstGeom>
          <a:noFill/>
        </p:spPr>
        <p:txBody>
          <a:bodyPr wrap="square">
            <a:spAutoFit/>
          </a:bodyPr>
          <a:lstStyle/>
          <a:p>
            <a:pPr marL="342900" indent="-342900">
              <a:spcBef>
                <a:spcPts val="1200"/>
              </a:spcBef>
              <a:buClr>
                <a:schemeClr val="bg1"/>
              </a:buClr>
              <a:buSzPct val="80000"/>
              <a:buFont typeface="+mj-lt"/>
              <a:buAutoNum type="arabicPeriod" startAt="17"/>
            </a:pPr>
            <a:r>
              <a:rPr lang="es-ES" b="1" dirty="0"/>
              <a:t>No importa hasta dónde os irriten vuestros niños en su ignorancia, no os impacientéis. Enseñadles paciente y amorosamente. Sed firmes con ellos.</a:t>
            </a:r>
          </a:p>
          <a:p>
            <a:pPr marL="342900" indent="-342900">
              <a:spcBef>
                <a:spcPts val="1200"/>
              </a:spcBef>
              <a:buClr>
                <a:schemeClr val="bg1"/>
              </a:buClr>
              <a:buSzPct val="80000"/>
              <a:buFont typeface="+mj-lt"/>
              <a:buAutoNum type="arabicPeriod" startAt="17"/>
            </a:pPr>
            <a:r>
              <a:rPr lang="es-ES" b="1" dirty="0"/>
              <a:t>Cuando vuestros niños proceden mal y están llenos de rebeldía y os sentís tentados a hablar y actuar ásperamente, esperad antes de corregirlos. Dadles una oportunidad de pensar y serenad vuestro ánimo. Tratadlos bondadosa y tiernamente y recibiréis la bendición del Señor.</a:t>
            </a:r>
          </a:p>
        </p:txBody>
      </p:sp>
      <p:pic>
        <p:nvPicPr>
          <p:cNvPr id="27" name="Imagen 26">
            <a:extLst>
              <a:ext uri="{FF2B5EF4-FFF2-40B4-BE49-F238E27FC236}">
                <a16:creationId xmlns:a16="http://schemas.microsoft.com/office/drawing/2014/main" id="{BD63F40C-C15F-A77E-6032-9E51C5A2AFB0}"/>
              </a:ext>
            </a:extLst>
          </p:cNvPr>
          <p:cNvPicPr>
            <a:picLocks noChangeAspect="1"/>
          </p:cNvPicPr>
          <p:nvPr/>
        </p:nvPicPr>
        <p:blipFill rotWithShape="1">
          <a:blip r:embed="rId11"/>
          <a:srcRect t="4036" b="4036"/>
          <a:stretch/>
        </p:blipFill>
        <p:spPr>
          <a:xfrm>
            <a:off x="8312742" y="1063014"/>
            <a:ext cx="3622495" cy="2220081"/>
          </a:xfrm>
          <a:prstGeom prst="rect">
            <a:avLst/>
          </a:prstGeom>
          <a:ln w="38100" cap="sq">
            <a:solidFill>
              <a:srgbClr val="CBA30C"/>
            </a:solidFill>
            <a:prstDash val="solid"/>
            <a:miter lim="800000"/>
          </a:ln>
          <a:effectLst>
            <a:outerShdw blurRad="50800" dist="38100" dir="2700000" algn="tl" rotWithShape="0">
              <a:srgbClr val="000000">
                <a:alpha val="43000"/>
              </a:srgbClr>
            </a:outerShdw>
          </a:effectLst>
        </p:spPr>
      </p:pic>
      <p:pic>
        <p:nvPicPr>
          <p:cNvPr id="8194" name="Picture 2" descr="Blog Mis Pequeños Pasos: Enseñarle a tu niño pequeño a recoger sus juguetes,  sí es posible">
            <a:extLst>
              <a:ext uri="{FF2B5EF4-FFF2-40B4-BE49-F238E27FC236}">
                <a16:creationId xmlns:a16="http://schemas.microsoft.com/office/drawing/2014/main" id="{385B7BC4-955C-AA0E-0446-173FD4E5F94B}"/>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r="30941"/>
          <a:stretch/>
        </p:blipFill>
        <p:spPr bwMode="auto">
          <a:xfrm>
            <a:off x="217481" y="3359426"/>
            <a:ext cx="3544953" cy="3304360"/>
          </a:xfrm>
          <a:prstGeom prst="rect">
            <a:avLst/>
          </a:prstGeom>
          <a:ln w="38100" cap="sq">
            <a:solidFill>
              <a:srgbClr val="CB1B0C"/>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8569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 calcmode="lin" valueType="num">
                                      <p:cBhvr>
                                        <p:cTn id="9" dur="500" fill="hold"/>
                                        <p:tgtEl>
                                          <p:spTgt spid="27"/>
                                        </p:tgtEl>
                                        <p:attrNameLst>
                                          <p:attrName>style.rotation</p:attrName>
                                        </p:attrNameLst>
                                      </p:cBhvr>
                                      <p:tavLst>
                                        <p:tav tm="0">
                                          <p:val>
                                            <p:fltVal val="90"/>
                                          </p:val>
                                        </p:tav>
                                        <p:tav tm="100000">
                                          <p:val>
                                            <p:fltVal val="0"/>
                                          </p:val>
                                        </p:tav>
                                      </p:tavLst>
                                    </p:anim>
                                    <p:animEffect transition="in" filter="fade">
                                      <p:cBhvr>
                                        <p:cTn id="10" dur="500"/>
                                        <p:tgtEl>
                                          <p:spTgt spid="27"/>
                                        </p:tgtEl>
                                      </p:cBhvr>
                                    </p:animEffect>
                                  </p:childTnLst>
                                </p:cTn>
                              </p:par>
                            </p:childTnLst>
                          </p:cTn>
                        </p:par>
                        <p:par>
                          <p:cTn id="11" fill="hold">
                            <p:stCondLst>
                              <p:cond delay="500"/>
                            </p:stCondLst>
                            <p:childTnLst>
                              <p:par>
                                <p:cTn id="12" presetID="17" presetClass="entr" presetSubtype="8"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ppt_x</p:attrName>
                                        </p:attrNameLst>
                                      </p:cBhvr>
                                      <p:tavLst>
                                        <p:tav tm="0">
                                          <p:val>
                                            <p:strVal val="#ppt_x-#ppt_w/2"/>
                                          </p:val>
                                        </p:tav>
                                        <p:tav tm="100000">
                                          <p:val>
                                            <p:strVal val="#ppt_x"/>
                                          </p:val>
                                        </p:tav>
                                      </p:tavLst>
                                    </p:anim>
                                    <p:anim calcmode="lin" valueType="num">
                                      <p:cBhvr>
                                        <p:cTn id="15" dur="500" fill="hold"/>
                                        <p:tgtEl>
                                          <p:spTgt spid="16"/>
                                        </p:tgtEl>
                                        <p:attrNameLst>
                                          <p:attrName>ppt_y</p:attrName>
                                        </p:attrNameLst>
                                      </p:cBhvr>
                                      <p:tavLst>
                                        <p:tav tm="0">
                                          <p:val>
                                            <p:strVal val="#ppt_y"/>
                                          </p:val>
                                        </p:tav>
                                        <p:tav tm="100000">
                                          <p:val>
                                            <p:strVal val="#ppt_y"/>
                                          </p:val>
                                        </p:tav>
                                      </p:tavLst>
                                    </p:anim>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strVal val="#ppt_h"/>
                                          </p:val>
                                        </p:tav>
                                        <p:tav tm="100000">
                                          <p:val>
                                            <p:strVal val="#ppt_h"/>
                                          </p:val>
                                        </p:tav>
                                      </p:tavLst>
                                    </p:anim>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24">
                                            <p:txEl>
                                              <p:pRg st="0" end="0"/>
                                            </p:txEl>
                                          </p:spTgt>
                                        </p:tgtEl>
                                        <p:attrNameLst>
                                          <p:attrName>style.visibility</p:attrName>
                                        </p:attrNameLst>
                                      </p:cBhvr>
                                      <p:to>
                                        <p:strVal val="visible"/>
                                      </p:to>
                                    </p:set>
                                    <p:animEffect transition="in" filter="wipe(left)">
                                      <p:cBhvr>
                                        <p:cTn id="21" dur="500"/>
                                        <p:tgtEl>
                                          <p:spTgt spid="2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7" presetClass="entr" presetSubtype="8"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ppt_x</p:attrName>
                                        </p:attrNameLst>
                                      </p:cBhvr>
                                      <p:tavLst>
                                        <p:tav tm="0">
                                          <p:val>
                                            <p:strVal val="#ppt_x-#ppt_w/2"/>
                                          </p:val>
                                        </p:tav>
                                        <p:tav tm="100000">
                                          <p:val>
                                            <p:strVal val="#ppt_x"/>
                                          </p:val>
                                        </p:tav>
                                      </p:tavLst>
                                    </p:anim>
                                    <p:anim calcmode="lin" valueType="num">
                                      <p:cBhvr>
                                        <p:cTn id="27" dur="500" fill="hold"/>
                                        <p:tgtEl>
                                          <p:spTgt spid="15"/>
                                        </p:tgtEl>
                                        <p:attrNameLst>
                                          <p:attrName>ppt_y</p:attrName>
                                        </p:attrNameLst>
                                      </p:cBhvr>
                                      <p:tavLst>
                                        <p:tav tm="0">
                                          <p:val>
                                            <p:strVal val="#ppt_y"/>
                                          </p:val>
                                        </p:tav>
                                        <p:tav tm="100000">
                                          <p:val>
                                            <p:strVal val="#ppt_y"/>
                                          </p:val>
                                        </p:tav>
                                      </p:tavLst>
                                    </p:anim>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strVal val="#ppt_h"/>
                                          </p:val>
                                        </p:tav>
                                        <p:tav tm="100000">
                                          <p:val>
                                            <p:strVal val="#ppt_h"/>
                                          </p:val>
                                        </p:tav>
                                      </p:tavLst>
                                    </p:anim>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26">
                                            <p:txEl>
                                              <p:pRg st="0" end="0"/>
                                            </p:txEl>
                                          </p:spTgt>
                                        </p:tgtEl>
                                        <p:attrNameLst>
                                          <p:attrName>style.visibility</p:attrName>
                                        </p:attrNameLst>
                                      </p:cBhvr>
                                      <p:to>
                                        <p:strVal val="visible"/>
                                      </p:to>
                                    </p:set>
                                    <p:animEffect transition="in" filter="wipe(left)">
                                      <p:cBhvr>
                                        <p:cTn id="33" dur="500"/>
                                        <p:tgtEl>
                                          <p:spTgt spid="26">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7" presetClass="entr" presetSubtype="8"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500" fill="hold"/>
                                        <p:tgtEl>
                                          <p:spTgt spid="14"/>
                                        </p:tgtEl>
                                        <p:attrNameLst>
                                          <p:attrName>ppt_x</p:attrName>
                                        </p:attrNameLst>
                                      </p:cBhvr>
                                      <p:tavLst>
                                        <p:tav tm="0">
                                          <p:val>
                                            <p:strVal val="#ppt_x-#ppt_w/2"/>
                                          </p:val>
                                        </p:tav>
                                        <p:tav tm="100000">
                                          <p:val>
                                            <p:strVal val="#ppt_x"/>
                                          </p:val>
                                        </p:tav>
                                      </p:tavLst>
                                    </p:anim>
                                    <p:anim calcmode="lin" valueType="num">
                                      <p:cBhvr>
                                        <p:cTn id="39" dur="500" fill="hold"/>
                                        <p:tgtEl>
                                          <p:spTgt spid="14"/>
                                        </p:tgtEl>
                                        <p:attrNameLst>
                                          <p:attrName>ppt_y</p:attrName>
                                        </p:attrNameLst>
                                      </p:cBhvr>
                                      <p:tavLst>
                                        <p:tav tm="0">
                                          <p:val>
                                            <p:strVal val="#ppt_y"/>
                                          </p:val>
                                        </p:tav>
                                        <p:tav tm="100000">
                                          <p:val>
                                            <p:strVal val="#ppt_y"/>
                                          </p:val>
                                        </p:tav>
                                      </p:tavLst>
                                    </p:anim>
                                    <p:anim calcmode="lin" valueType="num">
                                      <p:cBhvr>
                                        <p:cTn id="40" dur="500" fill="hold"/>
                                        <p:tgtEl>
                                          <p:spTgt spid="14"/>
                                        </p:tgtEl>
                                        <p:attrNameLst>
                                          <p:attrName>ppt_w</p:attrName>
                                        </p:attrNameLst>
                                      </p:cBhvr>
                                      <p:tavLst>
                                        <p:tav tm="0">
                                          <p:val>
                                            <p:fltVal val="0"/>
                                          </p:val>
                                        </p:tav>
                                        <p:tav tm="100000">
                                          <p:val>
                                            <p:strVal val="#ppt_w"/>
                                          </p:val>
                                        </p:tav>
                                      </p:tavLst>
                                    </p:anim>
                                    <p:anim calcmode="lin" valueType="num">
                                      <p:cBhvr>
                                        <p:cTn id="41" dur="500" fill="hold"/>
                                        <p:tgtEl>
                                          <p:spTgt spid="14"/>
                                        </p:tgtEl>
                                        <p:attrNameLst>
                                          <p:attrName>ppt_h</p:attrName>
                                        </p:attrNameLst>
                                      </p:cBhvr>
                                      <p:tavLst>
                                        <p:tav tm="0">
                                          <p:val>
                                            <p:strVal val="#ppt_h"/>
                                          </p:val>
                                        </p:tav>
                                        <p:tav tm="100000">
                                          <p:val>
                                            <p:strVal val="#ppt_h"/>
                                          </p:val>
                                        </p:tav>
                                      </p:tavLst>
                                    </p:anim>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26">
                                            <p:txEl>
                                              <p:pRg st="1" end="1"/>
                                            </p:txEl>
                                          </p:spTgt>
                                        </p:tgtEl>
                                        <p:attrNameLst>
                                          <p:attrName>style.visibility</p:attrName>
                                        </p:attrNameLst>
                                      </p:cBhvr>
                                      <p:to>
                                        <p:strVal val="visible"/>
                                      </p:to>
                                    </p:set>
                                    <p:animEffect transition="in" filter="wipe(left)">
                                      <p:cBhvr>
                                        <p:cTn id="45" dur="500"/>
                                        <p:tgtEl>
                                          <p:spTgt spid="26">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31" presetClass="entr" presetSubtype="0" fill="hold" nodeType="clickEffect">
                                  <p:stCondLst>
                                    <p:cond delay="0"/>
                                  </p:stCondLst>
                                  <p:childTnLst>
                                    <p:set>
                                      <p:cBhvr>
                                        <p:cTn id="49" dur="1" fill="hold">
                                          <p:stCondLst>
                                            <p:cond delay="0"/>
                                          </p:stCondLst>
                                        </p:cTn>
                                        <p:tgtEl>
                                          <p:spTgt spid="8194"/>
                                        </p:tgtEl>
                                        <p:attrNameLst>
                                          <p:attrName>style.visibility</p:attrName>
                                        </p:attrNameLst>
                                      </p:cBhvr>
                                      <p:to>
                                        <p:strVal val="visible"/>
                                      </p:to>
                                    </p:set>
                                    <p:anim calcmode="lin" valueType="num">
                                      <p:cBhvr>
                                        <p:cTn id="50" dur="500" fill="hold"/>
                                        <p:tgtEl>
                                          <p:spTgt spid="8194"/>
                                        </p:tgtEl>
                                        <p:attrNameLst>
                                          <p:attrName>ppt_w</p:attrName>
                                        </p:attrNameLst>
                                      </p:cBhvr>
                                      <p:tavLst>
                                        <p:tav tm="0">
                                          <p:val>
                                            <p:fltVal val="0"/>
                                          </p:val>
                                        </p:tav>
                                        <p:tav tm="100000">
                                          <p:val>
                                            <p:strVal val="#ppt_w"/>
                                          </p:val>
                                        </p:tav>
                                      </p:tavLst>
                                    </p:anim>
                                    <p:anim calcmode="lin" valueType="num">
                                      <p:cBhvr>
                                        <p:cTn id="51" dur="500" fill="hold"/>
                                        <p:tgtEl>
                                          <p:spTgt spid="8194"/>
                                        </p:tgtEl>
                                        <p:attrNameLst>
                                          <p:attrName>ppt_h</p:attrName>
                                        </p:attrNameLst>
                                      </p:cBhvr>
                                      <p:tavLst>
                                        <p:tav tm="0">
                                          <p:val>
                                            <p:fltVal val="0"/>
                                          </p:val>
                                        </p:tav>
                                        <p:tav tm="100000">
                                          <p:val>
                                            <p:strVal val="#ppt_h"/>
                                          </p:val>
                                        </p:tav>
                                      </p:tavLst>
                                    </p:anim>
                                    <p:anim calcmode="lin" valueType="num">
                                      <p:cBhvr>
                                        <p:cTn id="52" dur="500" fill="hold"/>
                                        <p:tgtEl>
                                          <p:spTgt spid="8194"/>
                                        </p:tgtEl>
                                        <p:attrNameLst>
                                          <p:attrName>style.rotation</p:attrName>
                                        </p:attrNameLst>
                                      </p:cBhvr>
                                      <p:tavLst>
                                        <p:tav tm="0">
                                          <p:val>
                                            <p:fltVal val="90"/>
                                          </p:val>
                                        </p:tav>
                                        <p:tav tm="100000">
                                          <p:val>
                                            <p:fltVal val="0"/>
                                          </p:val>
                                        </p:tav>
                                      </p:tavLst>
                                    </p:anim>
                                    <p:animEffect transition="in" filter="fade">
                                      <p:cBhvr>
                                        <p:cTn id="53" dur="500"/>
                                        <p:tgtEl>
                                          <p:spTgt spid="8194"/>
                                        </p:tgtEl>
                                      </p:cBhvr>
                                    </p:animEffect>
                                  </p:childTnLst>
                                </p:cTn>
                              </p:par>
                            </p:childTnLst>
                          </p:cTn>
                        </p:par>
                        <p:par>
                          <p:cTn id="54" fill="hold">
                            <p:stCondLst>
                              <p:cond delay="500"/>
                            </p:stCondLst>
                            <p:childTnLst>
                              <p:par>
                                <p:cTn id="55" presetID="17" presetClass="entr" presetSubtype="8" fill="hold" nodeType="after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p:cTn id="57" dur="500" fill="hold"/>
                                        <p:tgtEl>
                                          <p:spTgt spid="13"/>
                                        </p:tgtEl>
                                        <p:attrNameLst>
                                          <p:attrName>ppt_x</p:attrName>
                                        </p:attrNameLst>
                                      </p:cBhvr>
                                      <p:tavLst>
                                        <p:tav tm="0">
                                          <p:val>
                                            <p:strVal val="#ppt_x-#ppt_w/2"/>
                                          </p:val>
                                        </p:tav>
                                        <p:tav tm="100000">
                                          <p:val>
                                            <p:strVal val="#ppt_x"/>
                                          </p:val>
                                        </p:tav>
                                      </p:tavLst>
                                    </p:anim>
                                    <p:anim calcmode="lin" valueType="num">
                                      <p:cBhvr>
                                        <p:cTn id="58" dur="500" fill="hold"/>
                                        <p:tgtEl>
                                          <p:spTgt spid="13"/>
                                        </p:tgtEl>
                                        <p:attrNameLst>
                                          <p:attrName>ppt_y</p:attrName>
                                        </p:attrNameLst>
                                      </p:cBhvr>
                                      <p:tavLst>
                                        <p:tav tm="0">
                                          <p:val>
                                            <p:strVal val="#ppt_y"/>
                                          </p:val>
                                        </p:tav>
                                        <p:tav tm="100000">
                                          <p:val>
                                            <p:strVal val="#ppt_y"/>
                                          </p:val>
                                        </p:tav>
                                      </p:tavLst>
                                    </p:anim>
                                    <p:anim calcmode="lin" valueType="num">
                                      <p:cBhvr>
                                        <p:cTn id="59" dur="500" fill="hold"/>
                                        <p:tgtEl>
                                          <p:spTgt spid="13"/>
                                        </p:tgtEl>
                                        <p:attrNameLst>
                                          <p:attrName>ppt_w</p:attrName>
                                        </p:attrNameLst>
                                      </p:cBhvr>
                                      <p:tavLst>
                                        <p:tav tm="0">
                                          <p:val>
                                            <p:fltVal val="0"/>
                                          </p:val>
                                        </p:tav>
                                        <p:tav tm="100000">
                                          <p:val>
                                            <p:strVal val="#ppt_w"/>
                                          </p:val>
                                        </p:tav>
                                      </p:tavLst>
                                    </p:anim>
                                    <p:anim calcmode="lin" valueType="num">
                                      <p:cBhvr>
                                        <p:cTn id="60" dur="500" fill="hold"/>
                                        <p:tgtEl>
                                          <p:spTgt spid="13"/>
                                        </p:tgtEl>
                                        <p:attrNameLst>
                                          <p:attrName>ppt_h</p:attrName>
                                        </p:attrNameLst>
                                      </p:cBhvr>
                                      <p:tavLst>
                                        <p:tav tm="0">
                                          <p:val>
                                            <p:strVal val="#ppt_h"/>
                                          </p:val>
                                        </p:tav>
                                        <p:tav tm="100000">
                                          <p:val>
                                            <p:strVal val="#ppt_h"/>
                                          </p:val>
                                        </p:tav>
                                      </p:tavLst>
                                    </p:anim>
                                  </p:childTnLst>
                                </p:cTn>
                              </p:par>
                            </p:childTnLst>
                          </p:cTn>
                        </p:par>
                        <p:par>
                          <p:cTn id="61" fill="hold">
                            <p:stCondLst>
                              <p:cond delay="1000"/>
                            </p:stCondLst>
                            <p:childTnLst>
                              <p:par>
                                <p:cTn id="62" presetID="22" presetClass="entr" presetSubtype="8" fill="hold" grpId="0" nodeType="afterEffect">
                                  <p:stCondLst>
                                    <p:cond delay="0"/>
                                  </p:stCondLst>
                                  <p:childTnLst>
                                    <p:set>
                                      <p:cBhvr>
                                        <p:cTn id="63" dur="1" fill="hold">
                                          <p:stCondLst>
                                            <p:cond delay="0"/>
                                          </p:stCondLst>
                                        </p:cTn>
                                        <p:tgtEl>
                                          <p:spTgt spid="3">
                                            <p:txEl>
                                              <p:pRg st="0" end="0"/>
                                            </p:txEl>
                                          </p:spTgt>
                                        </p:tgtEl>
                                        <p:attrNameLst>
                                          <p:attrName>style.visibility</p:attrName>
                                        </p:attrNameLst>
                                      </p:cBhvr>
                                      <p:to>
                                        <p:strVal val="visible"/>
                                      </p:to>
                                    </p:set>
                                    <p:animEffect transition="in" filter="wipe(left)">
                                      <p:cBhvr>
                                        <p:cTn id="64" dur="500"/>
                                        <p:tgtEl>
                                          <p:spTgt spid="3">
                                            <p:txEl>
                                              <p:pRg st="0" end="0"/>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7" presetClass="entr" presetSubtype="8" fill="hold" nodeType="clickEffect">
                                  <p:stCondLst>
                                    <p:cond delay="0"/>
                                  </p:stCondLst>
                                  <p:childTnLst>
                                    <p:set>
                                      <p:cBhvr>
                                        <p:cTn id="68" dur="1" fill="hold">
                                          <p:stCondLst>
                                            <p:cond delay="0"/>
                                          </p:stCondLst>
                                        </p:cTn>
                                        <p:tgtEl>
                                          <p:spTgt spid="22"/>
                                        </p:tgtEl>
                                        <p:attrNameLst>
                                          <p:attrName>style.visibility</p:attrName>
                                        </p:attrNameLst>
                                      </p:cBhvr>
                                      <p:to>
                                        <p:strVal val="visible"/>
                                      </p:to>
                                    </p:set>
                                    <p:anim calcmode="lin" valueType="num">
                                      <p:cBhvr>
                                        <p:cTn id="69" dur="500" fill="hold"/>
                                        <p:tgtEl>
                                          <p:spTgt spid="22"/>
                                        </p:tgtEl>
                                        <p:attrNameLst>
                                          <p:attrName>ppt_x</p:attrName>
                                        </p:attrNameLst>
                                      </p:cBhvr>
                                      <p:tavLst>
                                        <p:tav tm="0">
                                          <p:val>
                                            <p:strVal val="#ppt_x-#ppt_w/2"/>
                                          </p:val>
                                        </p:tav>
                                        <p:tav tm="100000">
                                          <p:val>
                                            <p:strVal val="#ppt_x"/>
                                          </p:val>
                                        </p:tav>
                                      </p:tavLst>
                                    </p:anim>
                                    <p:anim calcmode="lin" valueType="num">
                                      <p:cBhvr>
                                        <p:cTn id="70" dur="500" fill="hold"/>
                                        <p:tgtEl>
                                          <p:spTgt spid="22"/>
                                        </p:tgtEl>
                                        <p:attrNameLst>
                                          <p:attrName>ppt_y</p:attrName>
                                        </p:attrNameLst>
                                      </p:cBhvr>
                                      <p:tavLst>
                                        <p:tav tm="0">
                                          <p:val>
                                            <p:strVal val="#ppt_y"/>
                                          </p:val>
                                        </p:tav>
                                        <p:tav tm="100000">
                                          <p:val>
                                            <p:strVal val="#ppt_y"/>
                                          </p:val>
                                        </p:tav>
                                      </p:tavLst>
                                    </p:anim>
                                    <p:anim calcmode="lin" valueType="num">
                                      <p:cBhvr>
                                        <p:cTn id="71" dur="500" fill="hold"/>
                                        <p:tgtEl>
                                          <p:spTgt spid="22"/>
                                        </p:tgtEl>
                                        <p:attrNameLst>
                                          <p:attrName>ppt_w</p:attrName>
                                        </p:attrNameLst>
                                      </p:cBhvr>
                                      <p:tavLst>
                                        <p:tav tm="0">
                                          <p:val>
                                            <p:fltVal val="0"/>
                                          </p:val>
                                        </p:tav>
                                        <p:tav tm="100000">
                                          <p:val>
                                            <p:strVal val="#ppt_w"/>
                                          </p:val>
                                        </p:tav>
                                      </p:tavLst>
                                    </p:anim>
                                    <p:anim calcmode="lin" valueType="num">
                                      <p:cBhvr>
                                        <p:cTn id="72" dur="500" fill="hold"/>
                                        <p:tgtEl>
                                          <p:spTgt spid="22"/>
                                        </p:tgtEl>
                                        <p:attrNameLst>
                                          <p:attrName>ppt_h</p:attrName>
                                        </p:attrNameLst>
                                      </p:cBhvr>
                                      <p:tavLst>
                                        <p:tav tm="0">
                                          <p:val>
                                            <p:strVal val="#ppt_h"/>
                                          </p:val>
                                        </p:tav>
                                        <p:tav tm="100000">
                                          <p:val>
                                            <p:strVal val="#ppt_h"/>
                                          </p:val>
                                        </p:tav>
                                      </p:tavLst>
                                    </p:anim>
                                  </p:childTnLst>
                                </p:cTn>
                              </p:par>
                            </p:childTnLst>
                          </p:cTn>
                        </p:par>
                        <p:par>
                          <p:cTn id="73" fill="hold">
                            <p:stCondLst>
                              <p:cond delay="500"/>
                            </p:stCondLst>
                            <p:childTnLst>
                              <p:par>
                                <p:cTn id="74" presetID="22" presetClass="entr" presetSubtype="8" fill="hold" grpId="0" nodeType="afterEffect">
                                  <p:stCondLst>
                                    <p:cond delay="0"/>
                                  </p:stCondLst>
                                  <p:childTnLst>
                                    <p:set>
                                      <p:cBhvr>
                                        <p:cTn id="75" dur="1" fill="hold">
                                          <p:stCondLst>
                                            <p:cond delay="0"/>
                                          </p:stCondLst>
                                        </p:cTn>
                                        <p:tgtEl>
                                          <p:spTgt spid="3">
                                            <p:txEl>
                                              <p:pRg st="1" end="1"/>
                                            </p:txEl>
                                          </p:spTgt>
                                        </p:tgtEl>
                                        <p:attrNameLst>
                                          <p:attrName>style.visibility</p:attrName>
                                        </p:attrNameLst>
                                      </p:cBhvr>
                                      <p:to>
                                        <p:strVal val="visible"/>
                                      </p:to>
                                    </p:set>
                                    <p:animEffect transition="in" filter="wipe(left)">
                                      <p:cBhvr>
                                        <p:cTn id="76" dur="500"/>
                                        <p:tgtEl>
                                          <p:spTgt spid="3">
                                            <p:txEl>
                                              <p:pRg st="1" end="1"/>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7" presetClass="entr" presetSubtype="8" fill="hold" nodeType="clickEffect">
                                  <p:stCondLst>
                                    <p:cond delay="0"/>
                                  </p:stCondLst>
                                  <p:childTnLst>
                                    <p:set>
                                      <p:cBhvr>
                                        <p:cTn id="80" dur="1" fill="hold">
                                          <p:stCondLst>
                                            <p:cond delay="0"/>
                                          </p:stCondLst>
                                        </p:cTn>
                                        <p:tgtEl>
                                          <p:spTgt spid="21"/>
                                        </p:tgtEl>
                                        <p:attrNameLst>
                                          <p:attrName>style.visibility</p:attrName>
                                        </p:attrNameLst>
                                      </p:cBhvr>
                                      <p:to>
                                        <p:strVal val="visible"/>
                                      </p:to>
                                    </p:set>
                                    <p:anim calcmode="lin" valueType="num">
                                      <p:cBhvr>
                                        <p:cTn id="81" dur="500" fill="hold"/>
                                        <p:tgtEl>
                                          <p:spTgt spid="21"/>
                                        </p:tgtEl>
                                        <p:attrNameLst>
                                          <p:attrName>ppt_x</p:attrName>
                                        </p:attrNameLst>
                                      </p:cBhvr>
                                      <p:tavLst>
                                        <p:tav tm="0">
                                          <p:val>
                                            <p:strVal val="#ppt_x-#ppt_w/2"/>
                                          </p:val>
                                        </p:tav>
                                        <p:tav tm="100000">
                                          <p:val>
                                            <p:strVal val="#ppt_x"/>
                                          </p:val>
                                        </p:tav>
                                      </p:tavLst>
                                    </p:anim>
                                    <p:anim calcmode="lin" valueType="num">
                                      <p:cBhvr>
                                        <p:cTn id="82" dur="500" fill="hold"/>
                                        <p:tgtEl>
                                          <p:spTgt spid="21"/>
                                        </p:tgtEl>
                                        <p:attrNameLst>
                                          <p:attrName>ppt_y</p:attrName>
                                        </p:attrNameLst>
                                      </p:cBhvr>
                                      <p:tavLst>
                                        <p:tav tm="0">
                                          <p:val>
                                            <p:strVal val="#ppt_y"/>
                                          </p:val>
                                        </p:tav>
                                        <p:tav tm="100000">
                                          <p:val>
                                            <p:strVal val="#ppt_y"/>
                                          </p:val>
                                        </p:tav>
                                      </p:tavLst>
                                    </p:anim>
                                    <p:anim calcmode="lin" valueType="num">
                                      <p:cBhvr>
                                        <p:cTn id="83" dur="500" fill="hold"/>
                                        <p:tgtEl>
                                          <p:spTgt spid="21"/>
                                        </p:tgtEl>
                                        <p:attrNameLst>
                                          <p:attrName>ppt_w</p:attrName>
                                        </p:attrNameLst>
                                      </p:cBhvr>
                                      <p:tavLst>
                                        <p:tav tm="0">
                                          <p:val>
                                            <p:fltVal val="0"/>
                                          </p:val>
                                        </p:tav>
                                        <p:tav tm="100000">
                                          <p:val>
                                            <p:strVal val="#ppt_w"/>
                                          </p:val>
                                        </p:tav>
                                      </p:tavLst>
                                    </p:anim>
                                    <p:anim calcmode="lin" valueType="num">
                                      <p:cBhvr>
                                        <p:cTn id="84" dur="500" fill="hold"/>
                                        <p:tgtEl>
                                          <p:spTgt spid="21"/>
                                        </p:tgtEl>
                                        <p:attrNameLst>
                                          <p:attrName>ppt_h</p:attrName>
                                        </p:attrNameLst>
                                      </p:cBhvr>
                                      <p:tavLst>
                                        <p:tav tm="0">
                                          <p:val>
                                            <p:strVal val="#ppt_h"/>
                                          </p:val>
                                        </p:tav>
                                        <p:tav tm="100000">
                                          <p:val>
                                            <p:strVal val="#ppt_h"/>
                                          </p:val>
                                        </p:tav>
                                      </p:tavLst>
                                    </p:anim>
                                  </p:childTnLst>
                                </p:cTn>
                              </p:par>
                            </p:childTnLst>
                          </p:cTn>
                        </p:par>
                        <p:par>
                          <p:cTn id="85" fill="hold">
                            <p:stCondLst>
                              <p:cond delay="500"/>
                            </p:stCondLst>
                            <p:childTnLst>
                              <p:par>
                                <p:cTn id="86" presetID="22" presetClass="entr" presetSubtype="8" fill="hold" grpId="0" nodeType="afterEffect">
                                  <p:stCondLst>
                                    <p:cond delay="0"/>
                                  </p:stCondLst>
                                  <p:childTnLst>
                                    <p:set>
                                      <p:cBhvr>
                                        <p:cTn id="87" dur="1" fill="hold">
                                          <p:stCondLst>
                                            <p:cond delay="0"/>
                                          </p:stCondLst>
                                        </p:cTn>
                                        <p:tgtEl>
                                          <p:spTgt spid="3">
                                            <p:txEl>
                                              <p:pRg st="2" end="2"/>
                                            </p:txEl>
                                          </p:spTgt>
                                        </p:tgtEl>
                                        <p:attrNameLst>
                                          <p:attrName>style.visibility</p:attrName>
                                        </p:attrNameLst>
                                      </p:cBhvr>
                                      <p:to>
                                        <p:strVal val="visible"/>
                                      </p:to>
                                    </p:set>
                                    <p:animEffect transition="in" filter="wipe(left)">
                                      <p:cBhvr>
                                        <p:cTn id="88" dur="500"/>
                                        <p:tgtEl>
                                          <p:spTgt spid="3">
                                            <p:txEl>
                                              <p:pRg st="2" end="2"/>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17" presetClass="entr" presetSubtype="8" fill="hold" nodeType="clickEffect">
                                  <p:stCondLst>
                                    <p:cond delay="0"/>
                                  </p:stCondLst>
                                  <p:childTnLst>
                                    <p:set>
                                      <p:cBhvr>
                                        <p:cTn id="92" dur="1" fill="hold">
                                          <p:stCondLst>
                                            <p:cond delay="0"/>
                                          </p:stCondLst>
                                        </p:cTn>
                                        <p:tgtEl>
                                          <p:spTgt spid="20"/>
                                        </p:tgtEl>
                                        <p:attrNameLst>
                                          <p:attrName>style.visibility</p:attrName>
                                        </p:attrNameLst>
                                      </p:cBhvr>
                                      <p:to>
                                        <p:strVal val="visible"/>
                                      </p:to>
                                    </p:set>
                                    <p:anim calcmode="lin" valueType="num">
                                      <p:cBhvr>
                                        <p:cTn id="93" dur="500" fill="hold"/>
                                        <p:tgtEl>
                                          <p:spTgt spid="20"/>
                                        </p:tgtEl>
                                        <p:attrNameLst>
                                          <p:attrName>ppt_x</p:attrName>
                                        </p:attrNameLst>
                                      </p:cBhvr>
                                      <p:tavLst>
                                        <p:tav tm="0">
                                          <p:val>
                                            <p:strVal val="#ppt_x-#ppt_w/2"/>
                                          </p:val>
                                        </p:tav>
                                        <p:tav tm="100000">
                                          <p:val>
                                            <p:strVal val="#ppt_x"/>
                                          </p:val>
                                        </p:tav>
                                      </p:tavLst>
                                    </p:anim>
                                    <p:anim calcmode="lin" valueType="num">
                                      <p:cBhvr>
                                        <p:cTn id="94" dur="500" fill="hold"/>
                                        <p:tgtEl>
                                          <p:spTgt spid="20"/>
                                        </p:tgtEl>
                                        <p:attrNameLst>
                                          <p:attrName>ppt_y</p:attrName>
                                        </p:attrNameLst>
                                      </p:cBhvr>
                                      <p:tavLst>
                                        <p:tav tm="0">
                                          <p:val>
                                            <p:strVal val="#ppt_y"/>
                                          </p:val>
                                        </p:tav>
                                        <p:tav tm="100000">
                                          <p:val>
                                            <p:strVal val="#ppt_y"/>
                                          </p:val>
                                        </p:tav>
                                      </p:tavLst>
                                    </p:anim>
                                    <p:anim calcmode="lin" valueType="num">
                                      <p:cBhvr>
                                        <p:cTn id="95" dur="500" fill="hold"/>
                                        <p:tgtEl>
                                          <p:spTgt spid="20"/>
                                        </p:tgtEl>
                                        <p:attrNameLst>
                                          <p:attrName>ppt_w</p:attrName>
                                        </p:attrNameLst>
                                      </p:cBhvr>
                                      <p:tavLst>
                                        <p:tav tm="0">
                                          <p:val>
                                            <p:fltVal val="0"/>
                                          </p:val>
                                        </p:tav>
                                        <p:tav tm="100000">
                                          <p:val>
                                            <p:strVal val="#ppt_w"/>
                                          </p:val>
                                        </p:tav>
                                      </p:tavLst>
                                    </p:anim>
                                    <p:anim calcmode="lin" valueType="num">
                                      <p:cBhvr>
                                        <p:cTn id="96" dur="500" fill="hold"/>
                                        <p:tgtEl>
                                          <p:spTgt spid="20"/>
                                        </p:tgtEl>
                                        <p:attrNameLst>
                                          <p:attrName>ppt_h</p:attrName>
                                        </p:attrNameLst>
                                      </p:cBhvr>
                                      <p:tavLst>
                                        <p:tav tm="0">
                                          <p:val>
                                            <p:strVal val="#ppt_h"/>
                                          </p:val>
                                        </p:tav>
                                        <p:tav tm="100000">
                                          <p:val>
                                            <p:strVal val="#ppt_h"/>
                                          </p:val>
                                        </p:tav>
                                      </p:tavLst>
                                    </p:anim>
                                  </p:childTnLst>
                                </p:cTn>
                              </p:par>
                            </p:childTnLst>
                          </p:cTn>
                        </p:par>
                        <p:par>
                          <p:cTn id="97" fill="hold">
                            <p:stCondLst>
                              <p:cond delay="500"/>
                            </p:stCondLst>
                            <p:childTnLst>
                              <p:par>
                                <p:cTn id="98" presetID="22" presetClass="entr" presetSubtype="8" fill="hold" grpId="0" nodeType="afterEffect">
                                  <p:stCondLst>
                                    <p:cond delay="0"/>
                                  </p:stCondLst>
                                  <p:childTnLst>
                                    <p:set>
                                      <p:cBhvr>
                                        <p:cTn id="99" dur="1" fill="hold">
                                          <p:stCondLst>
                                            <p:cond delay="0"/>
                                          </p:stCondLst>
                                        </p:cTn>
                                        <p:tgtEl>
                                          <p:spTgt spid="3">
                                            <p:txEl>
                                              <p:pRg st="3" end="3"/>
                                            </p:txEl>
                                          </p:spTgt>
                                        </p:tgtEl>
                                        <p:attrNameLst>
                                          <p:attrName>style.visibility</p:attrName>
                                        </p:attrNameLst>
                                      </p:cBhvr>
                                      <p:to>
                                        <p:strVal val="visible"/>
                                      </p:to>
                                    </p:set>
                                    <p:animEffect transition="in" filter="wipe(left)">
                                      <p:cBhvr>
                                        <p:cTn id="10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4" grpId="0" build="p"/>
      <p:bldP spid="26"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5000"/>
            <a:lum/>
          </a:blip>
          <a:srcRect/>
          <a:stretch>
            <a:fillRect l="-1000" t="-1000" r="-1000"/>
          </a:stretch>
        </a:blipFill>
        <a:effectLst/>
      </p:bgPr>
    </p:bg>
    <p:spTree>
      <p:nvGrpSpPr>
        <p:cNvPr id="1" name=""/>
        <p:cNvGrpSpPr/>
        <p:nvPr/>
      </p:nvGrpSpPr>
      <p:grpSpPr>
        <a:xfrm>
          <a:off x="0" y="0"/>
          <a:ext cx="0" cy="0"/>
          <a:chOff x="0" y="0"/>
          <a:chExt cx="0" cy="0"/>
        </a:xfrm>
      </p:grpSpPr>
      <p:grpSp>
        <p:nvGrpSpPr>
          <p:cNvPr id="8" name="Grupo 7">
            <a:extLst>
              <a:ext uri="{FF2B5EF4-FFF2-40B4-BE49-F238E27FC236}">
                <a16:creationId xmlns:a16="http://schemas.microsoft.com/office/drawing/2014/main" id="{FE911BCF-0013-2DF1-0BA7-F2642EAF73A8}"/>
              </a:ext>
            </a:extLst>
          </p:cNvPr>
          <p:cNvGrpSpPr/>
          <p:nvPr/>
        </p:nvGrpSpPr>
        <p:grpSpPr>
          <a:xfrm>
            <a:off x="81771" y="24747"/>
            <a:ext cx="2795021" cy="1405130"/>
            <a:chOff x="9345041" y="-24946"/>
            <a:chExt cx="2795021" cy="1405130"/>
          </a:xfrm>
        </p:grpSpPr>
        <p:pic>
          <p:nvPicPr>
            <p:cNvPr id="9" name="Imagen 8">
              <a:extLst>
                <a:ext uri="{FF2B5EF4-FFF2-40B4-BE49-F238E27FC236}">
                  <a16:creationId xmlns:a16="http://schemas.microsoft.com/office/drawing/2014/main" id="{1A2817BA-B550-5869-494C-FD86974D287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345041" y="-24946"/>
              <a:ext cx="2795021" cy="1405130"/>
            </a:xfrm>
            <a:prstGeom prst="rect">
              <a:avLst/>
            </a:prstGeom>
            <a:effectLst>
              <a:outerShdw blurRad="50800" dist="38100" dir="16200000" rotWithShape="0">
                <a:prstClr val="black">
                  <a:alpha val="40000"/>
                </a:prstClr>
              </a:outerShdw>
            </a:effectLst>
          </p:spPr>
        </p:pic>
        <p:sp>
          <p:nvSpPr>
            <p:cNvPr id="10" name="CuadroTexto 9">
              <a:extLst>
                <a:ext uri="{FF2B5EF4-FFF2-40B4-BE49-F238E27FC236}">
                  <a16:creationId xmlns:a16="http://schemas.microsoft.com/office/drawing/2014/main" id="{6F2B8F69-F618-F4F5-2B50-7FAE01DEB922}"/>
                </a:ext>
              </a:extLst>
            </p:cNvPr>
            <p:cNvSpPr txBox="1"/>
            <p:nvPr/>
          </p:nvSpPr>
          <p:spPr>
            <a:xfrm>
              <a:off x="9425613" y="323676"/>
              <a:ext cx="1965477" cy="707886"/>
            </a:xfrm>
            <a:prstGeom prst="rect">
              <a:avLst/>
            </a:prstGeom>
            <a:noFill/>
          </p:spPr>
          <p:txBody>
            <a:bodyPr wrap="square">
              <a:spAutoFit/>
            </a:bodyPr>
            <a:lstStyle/>
            <a:p>
              <a:pPr algn="ctr"/>
              <a:r>
                <a:rPr lang="es-ES" sz="2000" b="1" dirty="0">
                  <a:latin typeface="Tempus Sans ITC" panose="04020404030D07020202" pitchFamily="82" charset="0"/>
                </a:rPr>
                <a:t>La disciplina en el hogar</a:t>
              </a:r>
            </a:p>
          </p:txBody>
        </p:sp>
      </p:grpSp>
      <p:pic>
        <p:nvPicPr>
          <p:cNvPr id="11" name="Imagen 10" descr="Forma, Flecha&#10;&#10;Descripción generada automáticamente">
            <a:extLst>
              <a:ext uri="{FF2B5EF4-FFF2-40B4-BE49-F238E27FC236}">
                <a16:creationId xmlns:a16="http://schemas.microsoft.com/office/drawing/2014/main" id="{0485DCA5-3AAD-E982-ABC6-B79118BDD4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4174" y="4800780"/>
            <a:ext cx="531722" cy="309014"/>
          </a:xfrm>
          <a:prstGeom prst="rect">
            <a:avLst/>
          </a:prstGeom>
        </p:spPr>
      </p:pic>
      <p:pic>
        <p:nvPicPr>
          <p:cNvPr id="12" name="Imagen 11" descr="Forma, Flecha&#10;&#10;Descripción generada automáticamente con confianza media">
            <a:extLst>
              <a:ext uri="{FF2B5EF4-FFF2-40B4-BE49-F238E27FC236}">
                <a16:creationId xmlns:a16="http://schemas.microsoft.com/office/drawing/2014/main" id="{79A72EC8-4F6D-2AA7-B93E-7880EFA7AC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94174" y="3962770"/>
            <a:ext cx="531722" cy="309014"/>
          </a:xfrm>
          <a:prstGeom prst="rect">
            <a:avLst/>
          </a:prstGeom>
        </p:spPr>
      </p:pic>
      <p:pic>
        <p:nvPicPr>
          <p:cNvPr id="13" name="Imagen 12" descr="Forma, Flecha&#10;&#10;Descripción generada automáticamente">
            <a:extLst>
              <a:ext uri="{FF2B5EF4-FFF2-40B4-BE49-F238E27FC236}">
                <a16:creationId xmlns:a16="http://schemas.microsoft.com/office/drawing/2014/main" id="{46C6242D-A09E-6A1C-7655-9FBBBA341E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94174" y="3434656"/>
            <a:ext cx="531722" cy="309014"/>
          </a:xfrm>
          <a:prstGeom prst="rect">
            <a:avLst/>
          </a:prstGeom>
        </p:spPr>
      </p:pic>
      <p:pic>
        <p:nvPicPr>
          <p:cNvPr id="14" name="Imagen 13" descr="Forma, Flecha&#10;&#10;Descripción generada automáticamente">
            <a:extLst>
              <a:ext uri="{FF2B5EF4-FFF2-40B4-BE49-F238E27FC236}">
                <a16:creationId xmlns:a16="http://schemas.microsoft.com/office/drawing/2014/main" id="{498C023A-D11C-DAE8-8E68-FC44C9E6FD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94174" y="2353622"/>
            <a:ext cx="531722" cy="309014"/>
          </a:xfrm>
          <a:prstGeom prst="rect">
            <a:avLst/>
          </a:prstGeom>
        </p:spPr>
      </p:pic>
      <p:pic>
        <p:nvPicPr>
          <p:cNvPr id="15" name="Imagen 14" descr="Forma, Flecha&#10;&#10;Descripción generada automáticamente">
            <a:extLst>
              <a:ext uri="{FF2B5EF4-FFF2-40B4-BE49-F238E27FC236}">
                <a16:creationId xmlns:a16="http://schemas.microsoft.com/office/drawing/2014/main" id="{4153B424-DF33-500F-F316-53E972B8639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94174" y="2078702"/>
            <a:ext cx="531722" cy="309014"/>
          </a:xfrm>
          <a:prstGeom prst="rect">
            <a:avLst/>
          </a:prstGeom>
        </p:spPr>
      </p:pic>
      <p:pic>
        <p:nvPicPr>
          <p:cNvPr id="16" name="Imagen 15" descr="Forma&#10;&#10;Descripción generada automáticamente con confianza media">
            <a:extLst>
              <a:ext uri="{FF2B5EF4-FFF2-40B4-BE49-F238E27FC236}">
                <a16:creationId xmlns:a16="http://schemas.microsoft.com/office/drawing/2014/main" id="{1198EABB-FE2D-A087-5C15-639D2D90CA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94174" y="152580"/>
            <a:ext cx="531722" cy="309014"/>
          </a:xfrm>
          <a:prstGeom prst="rect">
            <a:avLst/>
          </a:prstGeom>
        </p:spPr>
      </p:pic>
      <p:pic>
        <p:nvPicPr>
          <p:cNvPr id="19" name="Imagen 18" descr="Forma, Flecha&#10;&#10;Descripción generada automáticamente">
            <a:extLst>
              <a:ext uri="{FF2B5EF4-FFF2-40B4-BE49-F238E27FC236}">
                <a16:creationId xmlns:a16="http://schemas.microsoft.com/office/drawing/2014/main" id="{A79E5658-60F6-E399-A8F8-465208040BD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94174" y="5346562"/>
            <a:ext cx="531722" cy="309014"/>
          </a:xfrm>
          <a:prstGeom prst="rect">
            <a:avLst/>
          </a:prstGeom>
        </p:spPr>
      </p:pic>
      <p:pic>
        <p:nvPicPr>
          <p:cNvPr id="20" name="Imagen 19" descr="Forma, Flecha&#10;&#10;Descripción generada automáticamente">
            <a:extLst>
              <a:ext uri="{FF2B5EF4-FFF2-40B4-BE49-F238E27FC236}">
                <a16:creationId xmlns:a16="http://schemas.microsoft.com/office/drawing/2014/main" id="{15F3B8E8-FD92-283B-D8D3-96149AB2D60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94174" y="5885617"/>
            <a:ext cx="531722" cy="309014"/>
          </a:xfrm>
          <a:prstGeom prst="rect">
            <a:avLst/>
          </a:prstGeom>
        </p:spPr>
      </p:pic>
      <p:sp>
        <p:nvSpPr>
          <p:cNvPr id="3" name="CuadroTexto 2">
            <a:extLst>
              <a:ext uri="{FF2B5EF4-FFF2-40B4-BE49-F238E27FC236}">
                <a16:creationId xmlns:a16="http://schemas.microsoft.com/office/drawing/2014/main" id="{A4798AB0-0BBB-044F-C8BD-6B56DC82E4FD}"/>
              </a:ext>
            </a:extLst>
          </p:cNvPr>
          <p:cNvSpPr txBox="1"/>
          <p:nvPr/>
        </p:nvSpPr>
        <p:spPr>
          <a:xfrm>
            <a:off x="3190462" y="74442"/>
            <a:ext cx="8941904" cy="6740307"/>
          </a:xfrm>
          <a:prstGeom prst="rect">
            <a:avLst/>
          </a:prstGeom>
          <a:noFill/>
        </p:spPr>
        <p:txBody>
          <a:bodyPr wrap="square">
            <a:spAutoFit/>
          </a:bodyPr>
          <a:lstStyle/>
          <a:p>
            <a:pPr marL="342900" indent="-342900">
              <a:buClr>
                <a:schemeClr val="bg1"/>
              </a:buClr>
              <a:buSzPct val="80000"/>
              <a:buFont typeface="+mj-lt"/>
              <a:buAutoNum type="arabicPeriod" startAt="20"/>
            </a:pPr>
            <a:r>
              <a:rPr lang="es-ES" b="1" dirty="0"/>
              <a:t>Si razonáis con ellos bondadosamente, no necesitarán que les peguéis. Los azotes serán necesarios en última estancia cuando los demás recursos fracasen, pero se le debe inculcar seriamente al niño el pensamiento de que se le administra el castigo no para la satisfacción de los padres ni como acto de arbitraria autoridad, sino para su propio beneficio. Debe enseñársele que todo defecto no corregido le ocasionará desgracia, y desagradará a Dios. Bajo esa disciplina, los niños hallarán su mayor felicidad en someter su voluntad a la voluntad de su Padre celestial.</a:t>
            </a:r>
          </a:p>
          <a:p>
            <a:pPr marL="342900" indent="-342900">
              <a:buClr>
                <a:schemeClr val="bg1"/>
              </a:buClr>
              <a:buSzPct val="80000"/>
              <a:buFont typeface="+mj-lt"/>
              <a:buAutoNum type="arabicPeriod" startAt="20"/>
            </a:pPr>
            <a:r>
              <a:rPr lang="es-ES" b="1" dirty="0"/>
              <a:t>Nunca sacudáis a un niño irritado.</a:t>
            </a:r>
          </a:p>
          <a:p>
            <a:pPr marL="342900" indent="-342900">
              <a:buClr>
                <a:schemeClr val="bg1"/>
              </a:buClr>
              <a:buSzPct val="80000"/>
              <a:buFont typeface="+mj-lt"/>
              <a:buAutoNum type="arabicPeriod" startAt="20"/>
            </a:pPr>
            <a:r>
              <a:rPr lang="es-ES" b="1" dirty="0"/>
              <a:t>Razonad primero con vuestros hijos, señaladles claramente sus faltas, e impresionadlos con el hecho de que no sólo han pecado contra vosotros sino contra Dios. Con vuestro corazón lleno de compasión y dolor por vuestros hijos descarriados, orad con ellos antes de corregirlos.</a:t>
            </a:r>
          </a:p>
          <a:p>
            <a:pPr marL="342900" indent="-342900">
              <a:buClr>
                <a:schemeClr val="bg1"/>
              </a:buClr>
              <a:buSzPct val="80000"/>
              <a:buFont typeface="+mj-lt"/>
              <a:buAutoNum type="arabicPeriod" startAt="20"/>
            </a:pPr>
            <a:r>
              <a:rPr lang="es-ES" b="1" dirty="0"/>
              <a:t>Si vuestro hijo ha cometido una falta arrodíllate con él en oración a Dios y deje que él ore pidiendo perdón a Dios.</a:t>
            </a:r>
          </a:p>
          <a:p>
            <a:pPr marL="342900" indent="-342900">
              <a:buClr>
                <a:schemeClr val="bg1"/>
              </a:buClr>
              <a:buSzPct val="80000"/>
              <a:buFont typeface="+mj-lt"/>
              <a:buAutoNum type="arabicPeriod" startAt="20"/>
            </a:pPr>
            <a:r>
              <a:rPr lang="es-ES" b="1" dirty="0"/>
              <a:t>Cuando os sintáis irritados y tentados a decir palabras que os avergonzarían, callaos, salid de la habitación y pedid a Dios que os dé paciencia para enseñar a esos niños. Entonces podéis volver y hablar con ellos y decirles que no debían proceder mal otra vez.</a:t>
            </a:r>
          </a:p>
          <a:p>
            <a:pPr marL="342900" indent="-342900">
              <a:buClr>
                <a:schemeClr val="bg1"/>
              </a:buClr>
              <a:buSzPct val="80000"/>
              <a:buFont typeface="+mj-lt"/>
              <a:buAutoNum type="arabicPeriod" startAt="20"/>
            </a:pPr>
            <a:r>
              <a:rPr lang="es-ES" b="1" dirty="0"/>
              <a:t>Cuando sois provocados a la impaciencia, id a vuestra cámara y arrodillaos y pedid a Dios que os ayude a fin de que podáis tener una correcta influencia sobre vuestros hijos.</a:t>
            </a:r>
          </a:p>
          <a:p>
            <a:pPr marL="342900" indent="-342900">
              <a:buClr>
                <a:schemeClr val="bg1"/>
              </a:buClr>
              <a:buSzPct val="80000"/>
              <a:buFont typeface="+mj-lt"/>
              <a:buAutoNum type="arabicPeriod" startAt="20"/>
            </a:pPr>
            <a:r>
              <a:rPr lang="es-ES" b="1" dirty="0"/>
              <a:t>Alabad a los niños cuando se portan bien, pues una alabanza juiciosa les es tan útil a ellos como  lo es para los que son maduros en años y entendimiento.</a:t>
            </a:r>
          </a:p>
          <a:p>
            <a:pPr marL="342900" indent="-342900">
              <a:buClr>
                <a:schemeClr val="bg1"/>
              </a:buClr>
              <a:buSzPct val="80000"/>
              <a:buFont typeface="+mj-lt"/>
              <a:buAutoNum type="arabicPeriod" startAt="20"/>
            </a:pPr>
            <a:r>
              <a:rPr lang="es-ES" b="1" dirty="0"/>
              <a:t>La Biblia es una guía en la orientación de los hijos. Si los padres lo desean, aquí pueden encontrar un curso señalado para la educación y preparación de sus hijos a fin de que no cometan desatinos.</a:t>
            </a:r>
          </a:p>
        </p:txBody>
      </p:sp>
      <p:pic>
        <p:nvPicPr>
          <p:cNvPr id="22" name="Imagen 21">
            <a:extLst>
              <a:ext uri="{FF2B5EF4-FFF2-40B4-BE49-F238E27FC236}">
                <a16:creationId xmlns:a16="http://schemas.microsoft.com/office/drawing/2014/main" id="{8520C04A-CF00-B50C-3C4B-C2A502655845}"/>
              </a:ext>
            </a:extLst>
          </p:cNvPr>
          <p:cNvPicPr>
            <a:picLocks noChangeAspect="1"/>
          </p:cNvPicPr>
          <p:nvPr/>
        </p:nvPicPr>
        <p:blipFill>
          <a:blip r:embed="rId12"/>
          <a:stretch>
            <a:fillRect/>
          </a:stretch>
        </p:blipFill>
        <p:spPr>
          <a:xfrm>
            <a:off x="152665" y="4832249"/>
            <a:ext cx="2754791" cy="1818162"/>
          </a:xfrm>
          <a:prstGeom prst="rect">
            <a:avLst/>
          </a:prstGeom>
          <a:ln w="19050" cap="sq">
            <a:solidFill>
              <a:srgbClr val="CB0C9E"/>
            </a:solidFill>
            <a:prstDash val="solid"/>
            <a:miter lim="800000"/>
          </a:ln>
          <a:effectLst>
            <a:outerShdw blurRad="50800" dist="38100" dir="2700000" algn="tl" rotWithShape="0">
              <a:srgbClr val="000000">
                <a:alpha val="43000"/>
              </a:srgbClr>
            </a:outerShdw>
          </a:effectLst>
        </p:spPr>
      </p:pic>
      <p:pic>
        <p:nvPicPr>
          <p:cNvPr id="23" name="Imagen 22">
            <a:extLst>
              <a:ext uri="{FF2B5EF4-FFF2-40B4-BE49-F238E27FC236}">
                <a16:creationId xmlns:a16="http://schemas.microsoft.com/office/drawing/2014/main" id="{82BCBAA4-E34E-09D5-8FC8-75E959FC870C}"/>
              </a:ext>
            </a:extLst>
          </p:cNvPr>
          <p:cNvPicPr>
            <a:picLocks noChangeAspect="1"/>
          </p:cNvPicPr>
          <p:nvPr/>
        </p:nvPicPr>
        <p:blipFill>
          <a:blip r:embed="rId13"/>
          <a:stretch>
            <a:fillRect/>
          </a:stretch>
        </p:blipFill>
        <p:spPr>
          <a:xfrm>
            <a:off x="296158" y="2704419"/>
            <a:ext cx="2467803" cy="2029082"/>
          </a:xfrm>
          <a:prstGeom prst="rect">
            <a:avLst/>
          </a:prstGeom>
          <a:ln w="19050" cap="sq">
            <a:solidFill>
              <a:srgbClr val="C09B04"/>
            </a:solidFill>
            <a:prstDash val="solid"/>
            <a:miter lim="800000"/>
          </a:ln>
          <a:effectLst>
            <a:outerShdw blurRad="50800" dist="38100" dir="2700000" algn="tl" rotWithShape="0">
              <a:srgbClr val="000000">
                <a:alpha val="43000"/>
              </a:srgbClr>
            </a:outerShdw>
          </a:effectLst>
        </p:spPr>
      </p:pic>
      <p:pic>
        <p:nvPicPr>
          <p:cNvPr id="24" name="Imagen 23">
            <a:extLst>
              <a:ext uri="{FF2B5EF4-FFF2-40B4-BE49-F238E27FC236}">
                <a16:creationId xmlns:a16="http://schemas.microsoft.com/office/drawing/2014/main" id="{A7876EFF-C4BF-9FA6-A40C-ABDD76A3A5C2}"/>
              </a:ext>
            </a:extLst>
          </p:cNvPr>
          <p:cNvPicPr>
            <a:picLocks noChangeAspect="1"/>
          </p:cNvPicPr>
          <p:nvPr/>
        </p:nvPicPr>
        <p:blipFill rotWithShape="1">
          <a:blip r:embed="rId14"/>
          <a:srcRect t="9061" b="12301"/>
          <a:stretch/>
        </p:blipFill>
        <p:spPr>
          <a:xfrm>
            <a:off x="162343" y="1385903"/>
            <a:ext cx="2714449" cy="1219768"/>
          </a:xfrm>
          <a:prstGeom prst="rect">
            <a:avLst/>
          </a:prstGeom>
          <a:ln w="19050" cap="sq">
            <a:solidFill>
              <a:srgbClr val="0BB9C9"/>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33257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ppt_x</p:attrName>
                                        </p:attrNameLst>
                                      </p:cBhvr>
                                      <p:tavLst>
                                        <p:tav tm="0">
                                          <p:val>
                                            <p:strVal val="#ppt_x"/>
                                          </p:val>
                                        </p:tav>
                                        <p:tav tm="100000">
                                          <p:val>
                                            <p:strVal val="#ppt_x"/>
                                          </p:val>
                                        </p:tav>
                                      </p:tavLst>
                                    </p:anim>
                                    <p:anim calcmode="lin" valueType="num">
                                      <p:cBhvr>
                                        <p:cTn id="8" dur="500" fill="hold"/>
                                        <p:tgtEl>
                                          <p:spTgt spid="24"/>
                                        </p:tgtEl>
                                        <p:attrNameLst>
                                          <p:attrName>ppt_y</p:attrName>
                                        </p:attrNameLst>
                                      </p:cBhvr>
                                      <p:tavLst>
                                        <p:tav tm="0">
                                          <p:val>
                                            <p:strVal val="#ppt_y-#ppt_h/2"/>
                                          </p:val>
                                        </p:tav>
                                        <p:tav tm="100000">
                                          <p:val>
                                            <p:strVal val="#ppt_y"/>
                                          </p:val>
                                        </p:tav>
                                      </p:tavLst>
                                    </p:anim>
                                    <p:anim calcmode="lin" valueType="num">
                                      <p:cBhvr>
                                        <p:cTn id="9" dur="500" fill="hold"/>
                                        <p:tgtEl>
                                          <p:spTgt spid="24"/>
                                        </p:tgtEl>
                                        <p:attrNameLst>
                                          <p:attrName>ppt_w</p:attrName>
                                        </p:attrNameLst>
                                      </p:cBhvr>
                                      <p:tavLst>
                                        <p:tav tm="0">
                                          <p:val>
                                            <p:strVal val="#ppt_w"/>
                                          </p:val>
                                        </p:tav>
                                        <p:tav tm="100000">
                                          <p:val>
                                            <p:strVal val="#ppt_w"/>
                                          </p:val>
                                        </p:tav>
                                      </p:tavLst>
                                    </p:anim>
                                    <p:anim calcmode="lin" valueType="num">
                                      <p:cBhvr>
                                        <p:cTn id="10" dur="500" fill="hold"/>
                                        <p:tgtEl>
                                          <p:spTgt spid="24"/>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17" presetClass="entr" presetSubtype="8"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ppt_x</p:attrName>
                                        </p:attrNameLst>
                                      </p:cBhvr>
                                      <p:tavLst>
                                        <p:tav tm="0">
                                          <p:val>
                                            <p:strVal val="#ppt_x-#ppt_w/2"/>
                                          </p:val>
                                        </p:tav>
                                        <p:tav tm="100000">
                                          <p:val>
                                            <p:strVal val="#ppt_x"/>
                                          </p:val>
                                        </p:tav>
                                      </p:tavLst>
                                    </p:anim>
                                    <p:anim calcmode="lin" valueType="num">
                                      <p:cBhvr>
                                        <p:cTn id="15" dur="500" fill="hold"/>
                                        <p:tgtEl>
                                          <p:spTgt spid="16"/>
                                        </p:tgtEl>
                                        <p:attrNameLst>
                                          <p:attrName>ppt_y</p:attrName>
                                        </p:attrNameLst>
                                      </p:cBhvr>
                                      <p:tavLst>
                                        <p:tav tm="0">
                                          <p:val>
                                            <p:strVal val="#ppt_y"/>
                                          </p:val>
                                        </p:tav>
                                        <p:tav tm="100000">
                                          <p:val>
                                            <p:strVal val="#ppt_y"/>
                                          </p:val>
                                        </p:tav>
                                      </p:tavLst>
                                    </p:anim>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strVal val="#ppt_h"/>
                                          </p:val>
                                        </p:tav>
                                        <p:tav tm="100000">
                                          <p:val>
                                            <p:strVal val="#ppt_h"/>
                                          </p:val>
                                        </p:tav>
                                      </p:tavLst>
                                    </p:anim>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wipe(left)">
                                      <p:cBhvr>
                                        <p:cTn id="21" dur="5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7" presetClass="entr" presetSubtype="8"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ppt_x</p:attrName>
                                        </p:attrNameLst>
                                      </p:cBhvr>
                                      <p:tavLst>
                                        <p:tav tm="0">
                                          <p:val>
                                            <p:strVal val="#ppt_x-#ppt_w/2"/>
                                          </p:val>
                                        </p:tav>
                                        <p:tav tm="100000">
                                          <p:val>
                                            <p:strVal val="#ppt_x"/>
                                          </p:val>
                                        </p:tav>
                                      </p:tavLst>
                                    </p:anim>
                                    <p:anim calcmode="lin" valueType="num">
                                      <p:cBhvr>
                                        <p:cTn id="27" dur="500" fill="hold"/>
                                        <p:tgtEl>
                                          <p:spTgt spid="15"/>
                                        </p:tgtEl>
                                        <p:attrNameLst>
                                          <p:attrName>ppt_y</p:attrName>
                                        </p:attrNameLst>
                                      </p:cBhvr>
                                      <p:tavLst>
                                        <p:tav tm="0">
                                          <p:val>
                                            <p:strVal val="#ppt_y"/>
                                          </p:val>
                                        </p:tav>
                                        <p:tav tm="100000">
                                          <p:val>
                                            <p:strVal val="#ppt_y"/>
                                          </p:val>
                                        </p:tav>
                                      </p:tavLst>
                                    </p:anim>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strVal val="#ppt_h"/>
                                          </p:val>
                                        </p:tav>
                                        <p:tav tm="100000">
                                          <p:val>
                                            <p:strVal val="#ppt_h"/>
                                          </p:val>
                                        </p:tav>
                                      </p:tavLst>
                                    </p:anim>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Effect transition="in" filter="wipe(left)">
                                      <p:cBhvr>
                                        <p:cTn id="33" dur="500"/>
                                        <p:tgtEl>
                                          <p:spTgt spid="3">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7" presetClass="entr" presetSubtype="1" fill="hold" nodeType="clickEffect">
                                  <p:stCondLst>
                                    <p:cond delay="0"/>
                                  </p:stCondLst>
                                  <p:childTnLst>
                                    <p:set>
                                      <p:cBhvr>
                                        <p:cTn id="37" dur="1" fill="hold">
                                          <p:stCondLst>
                                            <p:cond delay="0"/>
                                          </p:stCondLst>
                                        </p:cTn>
                                        <p:tgtEl>
                                          <p:spTgt spid="23"/>
                                        </p:tgtEl>
                                        <p:attrNameLst>
                                          <p:attrName>style.visibility</p:attrName>
                                        </p:attrNameLst>
                                      </p:cBhvr>
                                      <p:to>
                                        <p:strVal val="visible"/>
                                      </p:to>
                                    </p:set>
                                    <p:anim calcmode="lin" valueType="num">
                                      <p:cBhvr>
                                        <p:cTn id="38" dur="500" fill="hold"/>
                                        <p:tgtEl>
                                          <p:spTgt spid="23"/>
                                        </p:tgtEl>
                                        <p:attrNameLst>
                                          <p:attrName>ppt_x</p:attrName>
                                        </p:attrNameLst>
                                      </p:cBhvr>
                                      <p:tavLst>
                                        <p:tav tm="0">
                                          <p:val>
                                            <p:strVal val="#ppt_x"/>
                                          </p:val>
                                        </p:tav>
                                        <p:tav tm="100000">
                                          <p:val>
                                            <p:strVal val="#ppt_x"/>
                                          </p:val>
                                        </p:tav>
                                      </p:tavLst>
                                    </p:anim>
                                    <p:anim calcmode="lin" valueType="num">
                                      <p:cBhvr>
                                        <p:cTn id="39" dur="500" fill="hold"/>
                                        <p:tgtEl>
                                          <p:spTgt spid="23"/>
                                        </p:tgtEl>
                                        <p:attrNameLst>
                                          <p:attrName>ppt_y</p:attrName>
                                        </p:attrNameLst>
                                      </p:cBhvr>
                                      <p:tavLst>
                                        <p:tav tm="0">
                                          <p:val>
                                            <p:strVal val="#ppt_y-#ppt_h/2"/>
                                          </p:val>
                                        </p:tav>
                                        <p:tav tm="100000">
                                          <p:val>
                                            <p:strVal val="#ppt_y"/>
                                          </p:val>
                                        </p:tav>
                                      </p:tavLst>
                                    </p:anim>
                                    <p:anim calcmode="lin" valueType="num">
                                      <p:cBhvr>
                                        <p:cTn id="40" dur="500" fill="hold"/>
                                        <p:tgtEl>
                                          <p:spTgt spid="23"/>
                                        </p:tgtEl>
                                        <p:attrNameLst>
                                          <p:attrName>ppt_w</p:attrName>
                                        </p:attrNameLst>
                                      </p:cBhvr>
                                      <p:tavLst>
                                        <p:tav tm="0">
                                          <p:val>
                                            <p:strVal val="#ppt_w"/>
                                          </p:val>
                                        </p:tav>
                                        <p:tav tm="100000">
                                          <p:val>
                                            <p:strVal val="#ppt_w"/>
                                          </p:val>
                                        </p:tav>
                                      </p:tavLst>
                                    </p:anim>
                                    <p:anim calcmode="lin" valueType="num">
                                      <p:cBhvr>
                                        <p:cTn id="41" dur="500" fill="hold"/>
                                        <p:tgtEl>
                                          <p:spTgt spid="23"/>
                                        </p:tgtEl>
                                        <p:attrNameLst>
                                          <p:attrName>ppt_h</p:attrName>
                                        </p:attrNameLst>
                                      </p:cBhvr>
                                      <p:tavLst>
                                        <p:tav tm="0">
                                          <p:val>
                                            <p:fltVal val="0"/>
                                          </p:val>
                                        </p:tav>
                                        <p:tav tm="100000">
                                          <p:val>
                                            <p:strVal val="#ppt_h"/>
                                          </p:val>
                                        </p:tav>
                                      </p:tavLst>
                                    </p:anim>
                                  </p:childTnLst>
                                </p:cTn>
                              </p:par>
                            </p:childTnLst>
                          </p:cTn>
                        </p:par>
                        <p:par>
                          <p:cTn id="42" fill="hold">
                            <p:stCondLst>
                              <p:cond delay="500"/>
                            </p:stCondLst>
                            <p:childTnLst>
                              <p:par>
                                <p:cTn id="43" presetID="17" presetClass="entr" presetSubtype="8" fill="hold" nodeType="after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ppt_x</p:attrName>
                                        </p:attrNameLst>
                                      </p:cBhvr>
                                      <p:tavLst>
                                        <p:tav tm="0">
                                          <p:val>
                                            <p:strVal val="#ppt_x-#ppt_w/2"/>
                                          </p:val>
                                        </p:tav>
                                        <p:tav tm="100000">
                                          <p:val>
                                            <p:strVal val="#ppt_x"/>
                                          </p:val>
                                        </p:tav>
                                      </p:tavLst>
                                    </p:anim>
                                    <p:anim calcmode="lin" valueType="num">
                                      <p:cBhvr>
                                        <p:cTn id="46" dur="500" fill="hold"/>
                                        <p:tgtEl>
                                          <p:spTgt spid="14"/>
                                        </p:tgtEl>
                                        <p:attrNameLst>
                                          <p:attrName>ppt_y</p:attrName>
                                        </p:attrNameLst>
                                      </p:cBhvr>
                                      <p:tavLst>
                                        <p:tav tm="0">
                                          <p:val>
                                            <p:strVal val="#ppt_y"/>
                                          </p:val>
                                        </p:tav>
                                        <p:tav tm="100000">
                                          <p:val>
                                            <p:strVal val="#ppt_y"/>
                                          </p:val>
                                        </p:tav>
                                      </p:tavLst>
                                    </p:anim>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strVal val="#ppt_h"/>
                                          </p:val>
                                        </p:tav>
                                        <p:tav tm="100000">
                                          <p:val>
                                            <p:strVal val="#ppt_h"/>
                                          </p:val>
                                        </p:tav>
                                      </p:tavLst>
                                    </p:anim>
                                  </p:childTnLst>
                                </p:cTn>
                              </p:par>
                            </p:childTnLst>
                          </p:cTn>
                        </p:par>
                        <p:par>
                          <p:cTn id="49" fill="hold">
                            <p:stCondLst>
                              <p:cond delay="1000"/>
                            </p:stCondLst>
                            <p:childTnLst>
                              <p:par>
                                <p:cTn id="50" presetID="22" presetClass="entr" presetSubtype="8" fill="hold" grpId="0" nodeType="afterEffect">
                                  <p:stCondLst>
                                    <p:cond delay="0"/>
                                  </p:stCondLst>
                                  <p:childTnLst>
                                    <p:set>
                                      <p:cBhvr>
                                        <p:cTn id="51" dur="1" fill="hold">
                                          <p:stCondLst>
                                            <p:cond delay="0"/>
                                          </p:stCondLst>
                                        </p:cTn>
                                        <p:tgtEl>
                                          <p:spTgt spid="3">
                                            <p:txEl>
                                              <p:pRg st="2" end="2"/>
                                            </p:txEl>
                                          </p:spTgt>
                                        </p:tgtEl>
                                        <p:attrNameLst>
                                          <p:attrName>style.visibility</p:attrName>
                                        </p:attrNameLst>
                                      </p:cBhvr>
                                      <p:to>
                                        <p:strVal val="visible"/>
                                      </p:to>
                                    </p:set>
                                    <p:animEffect transition="in" filter="wipe(left)">
                                      <p:cBhvr>
                                        <p:cTn id="52" dur="500"/>
                                        <p:tgtEl>
                                          <p:spTgt spid="3">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7" presetClass="entr" presetSubtype="8"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p:cTn id="57" dur="500" fill="hold"/>
                                        <p:tgtEl>
                                          <p:spTgt spid="13"/>
                                        </p:tgtEl>
                                        <p:attrNameLst>
                                          <p:attrName>ppt_x</p:attrName>
                                        </p:attrNameLst>
                                      </p:cBhvr>
                                      <p:tavLst>
                                        <p:tav tm="0">
                                          <p:val>
                                            <p:strVal val="#ppt_x-#ppt_w/2"/>
                                          </p:val>
                                        </p:tav>
                                        <p:tav tm="100000">
                                          <p:val>
                                            <p:strVal val="#ppt_x"/>
                                          </p:val>
                                        </p:tav>
                                      </p:tavLst>
                                    </p:anim>
                                    <p:anim calcmode="lin" valueType="num">
                                      <p:cBhvr>
                                        <p:cTn id="58" dur="500" fill="hold"/>
                                        <p:tgtEl>
                                          <p:spTgt spid="13"/>
                                        </p:tgtEl>
                                        <p:attrNameLst>
                                          <p:attrName>ppt_y</p:attrName>
                                        </p:attrNameLst>
                                      </p:cBhvr>
                                      <p:tavLst>
                                        <p:tav tm="0">
                                          <p:val>
                                            <p:strVal val="#ppt_y"/>
                                          </p:val>
                                        </p:tav>
                                        <p:tav tm="100000">
                                          <p:val>
                                            <p:strVal val="#ppt_y"/>
                                          </p:val>
                                        </p:tav>
                                      </p:tavLst>
                                    </p:anim>
                                    <p:anim calcmode="lin" valueType="num">
                                      <p:cBhvr>
                                        <p:cTn id="59" dur="500" fill="hold"/>
                                        <p:tgtEl>
                                          <p:spTgt spid="13"/>
                                        </p:tgtEl>
                                        <p:attrNameLst>
                                          <p:attrName>ppt_w</p:attrName>
                                        </p:attrNameLst>
                                      </p:cBhvr>
                                      <p:tavLst>
                                        <p:tav tm="0">
                                          <p:val>
                                            <p:fltVal val="0"/>
                                          </p:val>
                                        </p:tav>
                                        <p:tav tm="100000">
                                          <p:val>
                                            <p:strVal val="#ppt_w"/>
                                          </p:val>
                                        </p:tav>
                                      </p:tavLst>
                                    </p:anim>
                                    <p:anim calcmode="lin" valueType="num">
                                      <p:cBhvr>
                                        <p:cTn id="60" dur="500" fill="hold"/>
                                        <p:tgtEl>
                                          <p:spTgt spid="13"/>
                                        </p:tgtEl>
                                        <p:attrNameLst>
                                          <p:attrName>ppt_h</p:attrName>
                                        </p:attrNameLst>
                                      </p:cBhvr>
                                      <p:tavLst>
                                        <p:tav tm="0">
                                          <p:val>
                                            <p:strVal val="#ppt_h"/>
                                          </p:val>
                                        </p:tav>
                                        <p:tav tm="100000">
                                          <p:val>
                                            <p:strVal val="#ppt_h"/>
                                          </p:val>
                                        </p:tav>
                                      </p:tavLst>
                                    </p:anim>
                                  </p:childTnLst>
                                </p:cTn>
                              </p:par>
                            </p:childTnLst>
                          </p:cTn>
                        </p:par>
                        <p:par>
                          <p:cTn id="61" fill="hold">
                            <p:stCondLst>
                              <p:cond delay="500"/>
                            </p:stCondLst>
                            <p:childTnLst>
                              <p:par>
                                <p:cTn id="62" presetID="22" presetClass="entr" presetSubtype="8" fill="hold" grpId="0" nodeType="afterEffect">
                                  <p:stCondLst>
                                    <p:cond delay="0"/>
                                  </p:stCondLst>
                                  <p:childTnLst>
                                    <p:set>
                                      <p:cBhvr>
                                        <p:cTn id="63" dur="1" fill="hold">
                                          <p:stCondLst>
                                            <p:cond delay="0"/>
                                          </p:stCondLst>
                                        </p:cTn>
                                        <p:tgtEl>
                                          <p:spTgt spid="3">
                                            <p:txEl>
                                              <p:pRg st="3" end="3"/>
                                            </p:txEl>
                                          </p:spTgt>
                                        </p:tgtEl>
                                        <p:attrNameLst>
                                          <p:attrName>style.visibility</p:attrName>
                                        </p:attrNameLst>
                                      </p:cBhvr>
                                      <p:to>
                                        <p:strVal val="visible"/>
                                      </p:to>
                                    </p:set>
                                    <p:animEffect transition="in" filter="wipe(left)">
                                      <p:cBhvr>
                                        <p:cTn id="64" dur="500"/>
                                        <p:tgtEl>
                                          <p:spTgt spid="3">
                                            <p:txEl>
                                              <p:pRg st="3" end="3"/>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7" presetClass="entr" presetSubtype="8" fill="hold" nodeType="clickEffect">
                                  <p:stCondLst>
                                    <p:cond delay="0"/>
                                  </p:stCondLst>
                                  <p:childTnLst>
                                    <p:set>
                                      <p:cBhvr>
                                        <p:cTn id="68" dur="1" fill="hold">
                                          <p:stCondLst>
                                            <p:cond delay="0"/>
                                          </p:stCondLst>
                                        </p:cTn>
                                        <p:tgtEl>
                                          <p:spTgt spid="12"/>
                                        </p:tgtEl>
                                        <p:attrNameLst>
                                          <p:attrName>style.visibility</p:attrName>
                                        </p:attrNameLst>
                                      </p:cBhvr>
                                      <p:to>
                                        <p:strVal val="visible"/>
                                      </p:to>
                                    </p:set>
                                    <p:anim calcmode="lin" valueType="num">
                                      <p:cBhvr>
                                        <p:cTn id="69" dur="500" fill="hold"/>
                                        <p:tgtEl>
                                          <p:spTgt spid="12"/>
                                        </p:tgtEl>
                                        <p:attrNameLst>
                                          <p:attrName>ppt_x</p:attrName>
                                        </p:attrNameLst>
                                      </p:cBhvr>
                                      <p:tavLst>
                                        <p:tav tm="0">
                                          <p:val>
                                            <p:strVal val="#ppt_x-#ppt_w/2"/>
                                          </p:val>
                                        </p:tav>
                                        <p:tav tm="100000">
                                          <p:val>
                                            <p:strVal val="#ppt_x"/>
                                          </p:val>
                                        </p:tav>
                                      </p:tavLst>
                                    </p:anim>
                                    <p:anim calcmode="lin" valueType="num">
                                      <p:cBhvr>
                                        <p:cTn id="70" dur="500" fill="hold"/>
                                        <p:tgtEl>
                                          <p:spTgt spid="12"/>
                                        </p:tgtEl>
                                        <p:attrNameLst>
                                          <p:attrName>ppt_y</p:attrName>
                                        </p:attrNameLst>
                                      </p:cBhvr>
                                      <p:tavLst>
                                        <p:tav tm="0">
                                          <p:val>
                                            <p:strVal val="#ppt_y"/>
                                          </p:val>
                                        </p:tav>
                                        <p:tav tm="100000">
                                          <p:val>
                                            <p:strVal val="#ppt_y"/>
                                          </p:val>
                                        </p:tav>
                                      </p:tavLst>
                                    </p:anim>
                                    <p:anim calcmode="lin" valueType="num">
                                      <p:cBhvr>
                                        <p:cTn id="71" dur="500" fill="hold"/>
                                        <p:tgtEl>
                                          <p:spTgt spid="12"/>
                                        </p:tgtEl>
                                        <p:attrNameLst>
                                          <p:attrName>ppt_w</p:attrName>
                                        </p:attrNameLst>
                                      </p:cBhvr>
                                      <p:tavLst>
                                        <p:tav tm="0">
                                          <p:val>
                                            <p:fltVal val="0"/>
                                          </p:val>
                                        </p:tav>
                                        <p:tav tm="100000">
                                          <p:val>
                                            <p:strVal val="#ppt_w"/>
                                          </p:val>
                                        </p:tav>
                                      </p:tavLst>
                                    </p:anim>
                                    <p:anim calcmode="lin" valueType="num">
                                      <p:cBhvr>
                                        <p:cTn id="72" dur="500" fill="hold"/>
                                        <p:tgtEl>
                                          <p:spTgt spid="12"/>
                                        </p:tgtEl>
                                        <p:attrNameLst>
                                          <p:attrName>ppt_h</p:attrName>
                                        </p:attrNameLst>
                                      </p:cBhvr>
                                      <p:tavLst>
                                        <p:tav tm="0">
                                          <p:val>
                                            <p:strVal val="#ppt_h"/>
                                          </p:val>
                                        </p:tav>
                                        <p:tav tm="100000">
                                          <p:val>
                                            <p:strVal val="#ppt_h"/>
                                          </p:val>
                                        </p:tav>
                                      </p:tavLst>
                                    </p:anim>
                                  </p:childTnLst>
                                </p:cTn>
                              </p:par>
                            </p:childTnLst>
                          </p:cTn>
                        </p:par>
                        <p:par>
                          <p:cTn id="73" fill="hold">
                            <p:stCondLst>
                              <p:cond delay="500"/>
                            </p:stCondLst>
                            <p:childTnLst>
                              <p:par>
                                <p:cTn id="74" presetID="22" presetClass="entr" presetSubtype="8" fill="hold" grpId="0" nodeType="afterEffect">
                                  <p:stCondLst>
                                    <p:cond delay="0"/>
                                  </p:stCondLst>
                                  <p:childTnLst>
                                    <p:set>
                                      <p:cBhvr>
                                        <p:cTn id="75" dur="1" fill="hold">
                                          <p:stCondLst>
                                            <p:cond delay="0"/>
                                          </p:stCondLst>
                                        </p:cTn>
                                        <p:tgtEl>
                                          <p:spTgt spid="3">
                                            <p:txEl>
                                              <p:pRg st="4" end="4"/>
                                            </p:txEl>
                                          </p:spTgt>
                                        </p:tgtEl>
                                        <p:attrNameLst>
                                          <p:attrName>style.visibility</p:attrName>
                                        </p:attrNameLst>
                                      </p:cBhvr>
                                      <p:to>
                                        <p:strVal val="visible"/>
                                      </p:to>
                                    </p:set>
                                    <p:animEffect transition="in" filter="wipe(left)">
                                      <p:cBhvr>
                                        <p:cTn id="76" dur="500"/>
                                        <p:tgtEl>
                                          <p:spTgt spid="3">
                                            <p:txEl>
                                              <p:pRg st="4" end="4"/>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7" presetClass="entr" presetSubtype="8" fill="hold" nodeType="clickEffect">
                                  <p:stCondLst>
                                    <p:cond delay="0"/>
                                  </p:stCondLst>
                                  <p:childTnLst>
                                    <p:set>
                                      <p:cBhvr>
                                        <p:cTn id="80" dur="1" fill="hold">
                                          <p:stCondLst>
                                            <p:cond delay="0"/>
                                          </p:stCondLst>
                                        </p:cTn>
                                        <p:tgtEl>
                                          <p:spTgt spid="11"/>
                                        </p:tgtEl>
                                        <p:attrNameLst>
                                          <p:attrName>style.visibility</p:attrName>
                                        </p:attrNameLst>
                                      </p:cBhvr>
                                      <p:to>
                                        <p:strVal val="visible"/>
                                      </p:to>
                                    </p:set>
                                    <p:anim calcmode="lin" valueType="num">
                                      <p:cBhvr>
                                        <p:cTn id="81" dur="500" fill="hold"/>
                                        <p:tgtEl>
                                          <p:spTgt spid="11"/>
                                        </p:tgtEl>
                                        <p:attrNameLst>
                                          <p:attrName>ppt_x</p:attrName>
                                        </p:attrNameLst>
                                      </p:cBhvr>
                                      <p:tavLst>
                                        <p:tav tm="0">
                                          <p:val>
                                            <p:strVal val="#ppt_x-#ppt_w/2"/>
                                          </p:val>
                                        </p:tav>
                                        <p:tav tm="100000">
                                          <p:val>
                                            <p:strVal val="#ppt_x"/>
                                          </p:val>
                                        </p:tav>
                                      </p:tavLst>
                                    </p:anim>
                                    <p:anim calcmode="lin" valueType="num">
                                      <p:cBhvr>
                                        <p:cTn id="82" dur="500" fill="hold"/>
                                        <p:tgtEl>
                                          <p:spTgt spid="11"/>
                                        </p:tgtEl>
                                        <p:attrNameLst>
                                          <p:attrName>ppt_y</p:attrName>
                                        </p:attrNameLst>
                                      </p:cBhvr>
                                      <p:tavLst>
                                        <p:tav tm="0">
                                          <p:val>
                                            <p:strVal val="#ppt_y"/>
                                          </p:val>
                                        </p:tav>
                                        <p:tav tm="100000">
                                          <p:val>
                                            <p:strVal val="#ppt_y"/>
                                          </p:val>
                                        </p:tav>
                                      </p:tavLst>
                                    </p:anim>
                                    <p:anim calcmode="lin" valueType="num">
                                      <p:cBhvr>
                                        <p:cTn id="83" dur="500" fill="hold"/>
                                        <p:tgtEl>
                                          <p:spTgt spid="11"/>
                                        </p:tgtEl>
                                        <p:attrNameLst>
                                          <p:attrName>ppt_w</p:attrName>
                                        </p:attrNameLst>
                                      </p:cBhvr>
                                      <p:tavLst>
                                        <p:tav tm="0">
                                          <p:val>
                                            <p:fltVal val="0"/>
                                          </p:val>
                                        </p:tav>
                                        <p:tav tm="100000">
                                          <p:val>
                                            <p:strVal val="#ppt_w"/>
                                          </p:val>
                                        </p:tav>
                                      </p:tavLst>
                                    </p:anim>
                                    <p:anim calcmode="lin" valueType="num">
                                      <p:cBhvr>
                                        <p:cTn id="84" dur="500" fill="hold"/>
                                        <p:tgtEl>
                                          <p:spTgt spid="11"/>
                                        </p:tgtEl>
                                        <p:attrNameLst>
                                          <p:attrName>ppt_h</p:attrName>
                                        </p:attrNameLst>
                                      </p:cBhvr>
                                      <p:tavLst>
                                        <p:tav tm="0">
                                          <p:val>
                                            <p:strVal val="#ppt_h"/>
                                          </p:val>
                                        </p:tav>
                                        <p:tav tm="100000">
                                          <p:val>
                                            <p:strVal val="#ppt_h"/>
                                          </p:val>
                                        </p:tav>
                                      </p:tavLst>
                                    </p:anim>
                                  </p:childTnLst>
                                </p:cTn>
                              </p:par>
                            </p:childTnLst>
                          </p:cTn>
                        </p:par>
                        <p:par>
                          <p:cTn id="85" fill="hold">
                            <p:stCondLst>
                              <p:cond delay="500"/>
                            </p:stCondLst>
                            <p:childTnLst>
                              <p:par>
                                <p:cTn id="86" presetID="22" presetClass="entr" presetSubtype="8" fill="hold" grpId="0" nodeType="afterEffect">
                                  <p:stCondLst>
                                    <p:cond delay="0"/>
                                  </p:stCondLst>
                                  <p:childTnLst>
                                    <p:set>
                                      <p:cBhvr>
                                        <p:cTn id="87" dur="1" fill="hold">
                                          <p:stCondLst>
                                            <p:cond delay="0"/>
                                          </p:stCondLst>
                                        </p:cTn>
                                        <p:tgtEl>
                                          <p:spTgt spid="3">
                                            <p:txEl>
                                              <p:pRg st="5" end="5"/>
                                            </p:txEl>
                                          </p:spTgt>
                                        </p:tgtEl>
                                        <p:attrNameLst>
                                          <p:attrName>style.visibility</p:attrName>
                                        </p:attrNameLst>
                                      </p:cBhvr>
                                      <p:to>
                                        <p:strVal val="visible"/>
                                      </p:to>
                                    </p:set>
                                    <p:animEffect transition="in" filter="wipe(left)">
                                      <p:cBhvr>
                                        <p:cTn id="88" dur="500"/>
                                        <p:tgtEl>
                                          <p:spTgt spid="3">
                                            <p:txEl>
                                              <p:pRg st="5" end="5"/>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17" presetClass="entr" presetSubtype="8" fill="hold" nodeType="clickEffect">
                                  <p:stCondLst>
                                    <p:cond delay="0"/>
                                  </p:stCondLst>
                                  <p:childTnLst>
                                    <p:set>
                                      <p:cBhvr>
                                        <p:cTn id="92" dur="1" fill="hold">
                                          <p:stCondLst>
                                            <p:cond delay="0"/>
                                          </p:stCondLst>
                                        </p:cTn>
                                        <p:tgtEl>
                                          <p:spTgt spid="19"/>
                                        </p:tgtEl>
                                        <p:attrNameLst>
                                          <p:attrName>style.visibility</p:attrName>
                                        </p:attrNameLst>
                                      </p:cBhvr>
                                      <p:to>
                                        <p:strVal val="visible"/>
                                      </p:to>
                                    </p:set>
                                    <p:anim calcmode="lin" valueType="num">
                                      <p:cBhvr>
                                        <p:cTn id="93" dur="500" fill="hold"/>
                                        <p:tgtEl>
                                          <p:spTgt spid="19"/>
                                        </p:tgtEl>
                                        <p:attrNameLst>
                                          <p:attrName>ppt_x</p:attrName>
                                        </p:attrNameLst>
                                      </p:cBhvr>
                                      <p:tavLst>
                                        <p:tav tm="0">
                                          <p:val>
                                            <p:strVal val="#ppt_x-#ppt_w/2"/>
                                          </p:val>
                                        </p:tav>
                                        <p:tav tm="100000">
                                          <p:val>
                                            <p:strVal val="#ppt_x"/>
                                          </p:val>
                                        </p:tav>
                                      </p:tavLst>
                                    </p:anim>
                                    <p:anim calcmode="lin" valueType="num">
                                      <p:cBhvr>
                                        <p:cTn id="94" dur="500" fill="hold"/>
                                        <p:tgtEl>
                                          <p:spTgt spid="19"/>
                                        </p:tgtEl>
                                        <p:attrNameLst>
                                          <p:attrName>ppt_y</p:attrName>
                                        </p:attrNameLst>
                                      </p:cBhvr>
                                      <p:tavLst>
                                        <p:tav tm="0">
                                          <p:val>
                                            <p:strVal val="#ppt_y"/>
                                          </p:val>
                                        </p:tav>
                                        <p:tav tm="100000">
                                          <p:val>
                                            <p:strVal val="#ppt_y"/>
                                          </p:val>
                                        </p:tav>
                                      </p:tavLst>
                                    </p:anim>
                                    <p:anim calcmode="lin" valueType="num">
                                      <p:cBhvr>
                                        <p:cTn id="95" dur="500" fill="hold"/>
                                        <p:tgtEl>
                                          <p:spTgt spid="19"/>
                                        </p:tgtEl>
                                        <p:attrNameLst>
                                          <p:attrName>ppt_w</p:attrName>
                                        </p:attrNameLst>
                                      </p:cBhvr>
                                      <p:tavLst>
                                        <p:tav tm="0">
                                          <p:val>
                                            <p:fltVal val="0"/>
                                          </p:val>
                                        </p:tav>
                                        <p:tav tm="100000">
                                          <p:val>
                                            <p:strVal val="#ppt_w"/>
                                          </p:val>
                                        </p:tav>
                                      </p:tavLst>
                                    </p:anim>
                                    <p:anim calcmode="lin" valueType="num">
                                      <p:cBhvr>
                                        <p:cTn id="96" dur="500" fill="hold"/>
                                        <p:tgtEl>
                                          <p:spTgt spid="19"/>
                                        </p:tgtEl>
                                        <p:attrNameLst>
                                          <p:attrName>ppt_h</p:attrName>
                                        </p:attrNameLst>
                                      </p:cBhvr>
                                      <p:tavLst>
                                        <p:tav tm="0">
                                          <p:val>
                                            <p:strVal val="#ppt_h"/>
                                          </p:val>
                                        </p:tav>
                                        <p:tav tm="100000">
                                          <p:val>
                                            <p:strVal val="#ppt_h"/>
                                          </p:val>
                                        </p:tav>
                                      </p:tavLst>
                                    </p:anim>
                                  </p:childTnLst>
                                </p:cTn>
                              </p:par>
                            </p:childTnLst>
                          </p:cTn>
                        </p:par>
                        <p:par>
                          <p:cTn id="97" fill="hold">
                            <p:stCondLst>
                              <p:cond delay="500"/>
                            </p:stCondLst>
                            <p:childTnLst>
                              <p:par>
                                <p:cTn id="98" presetID="22" presetClass="entr" presetSubtype="8" fill="hold" grpId="0" nodeType="afterEffect">
                                  <p:stCondLst>
                                    <p:cond delay="0"/>
                                  </p:stCondLst>
                                  <p:childTnLst>
                                    <p:set>
                                      <p:cBhvr>
                                        <p:cTn id="99" dur="1" fill="hold">
                                          <p:stCondLst>
                                            <p:cond delay="0"/>
                                          </p:stCondLst>
                                        </p:cTn>
                                        <p:tgtEl>
                                          <p:spTgt spid="3">
                                            <p:txEl>
                                              <p:pRg st="6" end="6"/>
                                            </p:txEl>
                                          </p:spTgt>
                                        </p:tgtEl>
                                        <p:attrNameLst>
                                          <p:attrName>style.visibility</p:attrName>
                                        </p:attrNameLst>
                                      </p:cBhvr>
                                      <p:to>
                                        <p:strVal val="visible"/>
                                      </p:to>
                                    </p:set>
                                    <p:animEffect transition="in" filter="wipe(left)">
                                      <p:cBhvr>
                                        <p:cTn id="100" dur="500"/>
                                        <p:tgtEl>
                                          <p:spTgt spid="3">
                                            <p:txEl>
                                              <p:pRg st="6" end="6"/>
                                            </p:txEl>
                                          </p:spTgt>
                                        </p:tgtEl>
                                      </p:cBhvr>
                                    </p:animEffect>
                                  </p:childTnLst>
                                </p:cTn>
                              </p:par>
                            </p:childTnLst>
                          </p:cTn>
                        </p:par>
                      </p:childTnLst>
                    </p:cTn>
                  </p:par>
                  <p:par>
                    <p:cTn id="101" fill="hold">
                      <p:stCondLst>
                        <p:cond delay="indefinite"/>
                      </p:stCondLst>
                      <p:childTnLst>
                        <p:par>
                          <p:cTn id="102" fill="hold">
                            <p:stCondLst>
                              <p:cond delay="0"/>
                            </p:stCondLst>
                            <p:childTnLst>
                              <p:par>
                                <p:cTn id="103" presetID="17" presetClass="entr" presetSubtype="1" fill="hold" nodeType="clickEffect">
                                  <p:stCondLst>
                                    <p:cond delay="0"/>
                                  </p:stCondLst>
                                  <p:childTnLst>
                                    <p:set>
                                      <p:cBhvr>
                                        <p:cTn id="104" dur="1" fill="hold">
                                          <p:stCondLst>
                                            <p:cond delay="0"/>
                                          </p:stCondLst>
                                        </p:cTn>
                                        <p:tgtEl>
                                          <p:spTgt spid="22"/>
                                        </p:tgtEl>
                                        <p:attrNameLst>
                                          <p:attrName>style.visibility</p:attrName>
                                        </p:attrNameLst>
                                      </p:cBhvr>
                                      <p:to>
                                        <p:strVal val="visible"/>
                                      </p:to>
                                    </p:set>
                                    <p:anim calcmode="lin" valueType="num">
                                      <p:cBhvr>
                                        <p:cTn id="105" dur="500" fill="hold"/>
                                        <p:tgtEl>
                                          <p:spTgt spid="22"/>
                                        </p:tgtEl>
                                        <p:attrNameLst>
                                          <p:attrName>ppt_x</p:attrName>
                                        </p:attrNameLst>
                                      </p:cBhvr>
                                      <p:tavLst>
                                        <p:tav tm="0">
                                          <p:val>
                                            <p:strVal val="#ppt_x"/>
                                          </p:val>
                                        </p:tav>
                                        <p:tav tm="100000">
                                          <p:val>
                                            <p:strVal val="#ppt_x"/>
                                          </p:val>
                                        </p:tav>
                                      </p:tavLst>
                                    </p:anim>
                                    <p:anim calcmode="lin" valueType="num">
                                      <p:cBhvr>
                                        <p:cTn id="106" dur="500" fill="hold"/>
                                        <p:tgtEl>
                                          <p:spTgt spid="22"/>
                                        </p:tgtEl>
                                        <p:attrNameLst>
                                          <p:attrName>ppt_y</p:attrName>
                                        </p:attrNameLst>
                                      </p:cBhvr>
                                      <p:tavLst>
                                        <p:tav tm="0">
                                          <p:val>
                                            <p:strVal val="#ppt_y-#ppt_h/2"/>
                                          </p:val>
                                        </p:tav>
                                        <p:tav tm="100000">
                                          <p:val>
                                            <p:strVal val="#ppt_y"/>
                                          </p:val>
                                        </p:tav>
                                      </p:tavLst>
                                    </p:anim>
                                    <p:anim calcmode="lin" valueType="num">
                                      <p:cBhvr>
                                        <p:cTn id="107" dur="500" fill="hold"/>
                                        <p:tgtEl>
                                          <p:spTgt spid="22"/>
                                        </p:tgtEl>
                                        <p:attrNameLst>
                                          <p:attrName>ppt_w</p:attrName>
                                        </p:attrNameLst>
                                      </p:cBhvr>
                                      <p:tavLst>
                                        <p:tav tm="0">
                                          <p:val>
                                            <p:strVal val="#ppt_w"/>
                                          </p:val>
                                        </p:tav>
                                        <p:tav tm="100000">
                                          <p:val>
                                            <p:strVal val="#ppt_w"/>
                                          </p:val>
                                        </p:tav>
                                      </p:tavLst>
                                    </p:anim>
                                    <p:anim calcmode="lin" valueType="num">
                                      <p:cBhvr>
                                        <p:cTn id="108" dur="500" fill="hold"/>
                                        <p:tgtEl>
                                          <p:spTgt spid="22"/>
                                        </p:tgtEl>
                                        <p:attrNameLst>
                                          <p:attrName>ppt_h</p:attrName>
                                        </p:attrNameLst>
                                      </p:cBhvr>
                                      <p:tavLst>
                                        <p:tav tm="0">
                                          <p:val>
                                            <p:fltVal val="0"/>
                                          </p:val>
                                        </p:tav>
                                        <p:tav tm="100000">
                                          <p:val>
                                            <p:strVal val="#ppt_h"/>
                                          </p:val>
                                        </p:tav>
                                      </p:tavLst>
                                    </p:anim>
                                  </p:childTnLst>
                                </p:cTn>
                              </p:par>
                            </p:childTnLst>
                          </p:cTn>
                        </p:par>
                        <p:par>
                          <p:cTn id="109" fill="hold">
                            <p:stCondLst>
                              <p:cond delay="500"/>
                            </p:stCondLst>
                            <p:childTnLst>
                              <p:par>
                                <p:cTn id="110" presetID="17" presetClass="entr" presetSubtype="8" fill="hold" nodeType="afterEffect">
                                  <p:stCondLst>
                                    <p:cond delay="0"/>
                                  </p:stCondLst>
                                  <p:childTnLst>
                                    <p:set>
                                      <p:cBhvr>
                                        <p:cTn id="111" dur="1" fill="hold">
                                          <p:stCondLst>
                                            <p:cond delay="0"/>
                                          </p:stCondLst>
                                        </p:cTn>
                                        <p:tgtEl>
                                          <p:spTgt spid="20"/>
                                        </p:tgtEl>
                                        <p:attrNameLst>
                                          <p:attrName>style.visibility</p:attrName>
                                        </p:attrNameLst>
                                      </p:cBhvr>
                                      <p:to>
                                        <p:strVal val="visible"/>
                                      </p:to>
                                    </p:set>
                                    <p:anim calcmode="lin" valueType="num">
                                      <p:cBhvr>
                                        <p:cTn id="112" dur="500" fill="hold"/>
                                        <p:tgtEl>
                                          <p:spTgt spid="20"/>
                                        </p:tgtEl>
                                        <p:attrNameLst>
                                          <p:attrName>ppt_x</p:attrName>
                                        </p:attrNameLst>
                                      </p:cBhvr>
                                      <p:tavLst>
                                        <p:tav tm="0">
                                          <p:val>
                                            <p:strVal val="#ppt_x-#ppt_w/2"/>
                                          </p:val>
                                        </p:tav>
                                        <p:tav tm="100000">
                                          <p:val>
                                            <p:strVal val="#ppt_x"/>
                                          </p:val>
                                        </p:tav>
                                      </p:tavLst>
                                    </p:anim>
                                    <p:anim calcmode="lin" valueType="num">
                                      <p:cBhvr>
                                        <p:cTn id="113" dur="500" fill="hold"/>
                                        <p:tgtEl>
                                          <p:spTgt spid="20"/>
                                        </p:tgtEl>
                                        <p:attrNameLst>
                                          <p:attrName>ppt_y</p:attrName>
                                        </p:attrNameLst>
                                      </p:cBhvr>
                                      <p:tavLst>
                                        <p:tav tm="0">
                                          <p:val>
                                            <p:strVal val="#ppt_y"/>
                                          </p:val>
                                        </p:tav>
                                        <p:tav tm="100000">
                                          <p:val>
                                            <p:strVal val="#ppt_y"/>
                                          </p:val>
                                        </p:tav>
                                      </p:tavLst>
                                    </p:anim>
                                    <p:anim calcmode="lin" valueType="num">
                                      <p:cBhvr>
                                        <p:cTn id="114" dur="500" fill="hold"/>
                                        <p:tgtEl>
                                          <p:spTgt spid="20"/>
                                        </p:tgtEl>
                                        <p:attrNameLst>
                                          <p:attrName>ppt_w</p:attrName>
                                        </p:attrNameLst>
                                      </p:cBhvr>
                                      <p:tavLst>
                                        <p:tav tm="0">
                                          <p:val>
                                            <p:fltVal val="0"/>
                                          </p:val>
                                        </p:tav>
                                        <p:tav tm="100000">
                                          <p:val>
                                            <p:strVal val="#ppt_w"/>
                                          </p:val>
                                        </p:tav>
                                      </p:tavLst>
                                    </p:anim>
                                    <p:anim calcmode="lin" valueType="num">
                                      <p:cBhvr>
                                        <p:cTn id="115" dur="500" fill="hold"/>
                                        <p:tgtEl>
                                          <p:spTgt spid="20"/>
                                        </p:tgtEl>
                                        <p:attrNameLst>
                                          <p:attrName>ppt_h</p:attrName>
                                        </p:attrNameLst>
                                      </p:cBhvr>
                                      <p:tavLst>
                                        <p:tav tm="0">
                                          <p:val>
                                            <p:strVal val="#ppt_h"/>
                                          </p:val>
                                        </p:tav>
                                        <p:tav tm="100000">
                                          <p:val>
                                            <p:strVal val="#ppt_h"/>
                                          </p:val>
                                        </p:tav>
                                      </p:tavLst>
                                    </p:anim>
                                  </p:childTnLst>
                                </p:cTn>
                              </p:par>
                            </p:childTnLst>
                          </p:cTn>
                        </p:par>
                        <p:par>
                          <p:cTn id="116" fill="hold">
                            <p:stCondLst>
                              <p:cond delay="1000"/>
                            </p:stCondLst>
                            <p:childTnLst>
                              <p:par>
                                <p:cTn id="117" presetID="22" presetClass="entr" presetSubtype="8" fill="hold" grpId="0" nodeType="afterEffect">
                                  <p:stCondLst>
                                    <p:cond delay="0"/>
                                  </p:stCondLst>
                                  <p:childTnLst>
                                    <p:set>
                                      <p:cBhvr>
                                        <p:cTn id="118" dur="1" fill="hold">
                                          <p:stCondLst>
                                            <p:cond delay="0"/>
                                          </p:stCondLst>
                                        </p:cTn>
                                        <p:tgtEl>
                                          <p:spTgt spid="3">
                                            <p:txEl>
                                              <p:pRg st="7" end="7"/>
                                            </p:txEl>
                                          </p:spTgt>
                                        </p:tgtEl>
                                        <p:attrNameLst>
                                          <p:attrName>style.visibility</p:attrName>
                                        </p:attrNameLst>
                                      </p:cBhvr>
                                      <p:to>
                                        <p:strVal val="visible"/>
                                      </p:to>
                                    </p:set>
                                    <p:animEffect transition="in" filter="wipe(left)">
                                      <p:cBhvr>
                                        <p:cTn id="119"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6">
                <a:shade val="45000"/>
                <a:satMod val="135000"/>
              </a:schemeClr>
              <a:prstClr val="white"/>
            </a:duotone>
          </a:blip>
          <a:srcRect/>
          <a:stretch>
            <a:fillRect l="-6000" t="-11000" r="-7000" b="-7000"/>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F816C1E2-388D-AFE6-AC43-2AF29DE87980}"/>
              </a:ext>
            </a:extLst>
          </p:cNvPr>
          <p:cNvSpPr txBox="1"/>
          <p:nvPr/>
        </p:nvSpPr>
        <p:spPr>
          <a:xfrm>
            <a:off x="3049852" y="6056391"/>
            <a:ext cx="6599482" cy="646331"/>
          </a:xfrm>
          <a:prstGeom prst="rect">
            <a:avLst/>
          </a:prstGeom>
          <a:noFill/>
        </p:spPr>
        <p:txBody>
          <a:bodyPr wrap="square">
            <a:spAutoFit/>
          </a:bodyPr>
          <a:lstStyle/>
          <a:p>
            <a:pPr algn="l"/>
            <a:r>
              <a:rPr lang="es-ES" b="1" dirty="0"/>
              <a:t>A veces son tratados severamente y a veces indulgentemente con la misma cuestión. Entonces despiertan un </a:t>
            </a:r>
            <a:r>
              <a:rPr lang="es-ES" b="1" dirty="0">
                <a:solidFill>
                  <a:srgbClr val="C00000"/>
                </a:solidFill>
              </a:rPr>
              <a:t>sentimiento de injusticia</a:t>
            </a:r>
            <a:r>
              <a:rPr lang="es-ES" sz="1800" b="1" i="0" u="none" strike="noStrike" baseline="0" dirty="0">
                <a:solidFill>
                  <a:srgbClr val="C00000"/>
                </a:solidFill>
                <a:latin typeface="Arial" panose="020B0604020202020204" pitchFamily="34" charset="0"/>
              </a:rPr>
              <a:t>.</a:t>
            </a:r>
            <a:endParaRPr lang="es-ES" b="1" dirty="0">
              <a:solidFill>
                <a:srgbClr val="C00000"/>
              </a:solidFill>
            </a:endParaRPr>
          </a:p>
        </p:txBody>
      </p:sp>
      <p:grpSp>
        <p:nvGrpSpPr>
          <p:cNvPr id="50" name="Grupo 49">
            <a:extLst>
              <a:ext uri="{FF2B5EF4-FFF2-40B4-BE49-F238E27FC236}">
                <a16:creationId xmlns:a16="http://schemas.microsoft.com/office/drawing/2014/main" id="{9339F5D2-4094-CC00-EA37-F269E48CDEC9}"/>
              </a:ext>
            </a:extLst>
          </p:cNvPr>
          <p:cNvGrpSpPr/>
          <p:nvPr/>
        </p:nvGrpSpPr>
        <p:grpSpPr>
          <a:xfrm>
            <a:off x="9345041" y="-24946"/>
            <a:ext cx="2795021" cy="1405130"/>
            <a:chOff x="9345041" y="-24946"/>
            <a:chExt cx="2795021" cy="1405130"/>
          </a:xfrm>
        </p:grpSpPr>
        <p:pic>
          <p:nvPicPr>
            <p:cNvPr id="2" name="Imagen 1">
              <a:extLst>
                <a:ext uri="{FF2B5EF4-FFF2-40B4-BE49-F238E27FC236}">
                  <a16:creationId xmlns:a16="http://schemas.microsoft.com/office/drawing/2014/main" id="{C149B161-C041-6534-863F-7C537D6ECD1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345041" y="-24946"/>
              <a:ext cx="2795021" cy="1405130"/>
            </a:xfrm>
            <a:prstGeom prst="rect">
              <a:avLst/>
            </a:prstGeom>
            <a:effectLst>
              <a:outerShdw blurRad="50800" dist="38100" dir="16200000" rotWithShape="0">
                <a:prstClr val="black">
                  <a:alpha val="40000"/>
                </a:prstClr>
              </a:outerShdw>
            </a:effectLst>
          </p:spPr>
        </p:pic>
        <p:sp>
          <p:nvSpPr>
            <p:cNvPr id="4" name="CuadroTexto 3">
              <a:extLst>
                <a:ext uri="{FF2B5EF4-FFF2-40B4-BE49-F238E27FC236}">
                  <a16:creationId xmlns:a16="http://schemas.microsoft.com/office/drawing/2014/main" id="{9F3EDAA0-F436-A2C5-7CD7-2DCA2DDEB538}"/>
                </a:ext>
              </a:extLst>
            </p:cNvPr>
            <p:cNvSpPr txBox="1"/>
            <p:nvPr/>
          </p:nvSpPr>
          <p:spPr>
            <a:xfrm>
              <a:off x="9425613" y="323676"/>
              <a:ext cx="1965477" cy="707886"/>
            </a:xfrm>
            <a:prstGeom prst="rect">
              <a:avLst/>
            </a:prstGeom>
            <a:noFill/>
          </p:spPr>
          <p:txBody>
            <a:bodyPr wrap="square">
              <a:spAutoFit/>
            </a:bodyPr>
            <a:lstStyle/>
            <a:p>
              <a:pPr algn="ctr"/>
              <a:r>
                <a:rPr lang="es-ES" sz="2000" b="1" dirty="0">
                  <a:latin typeface="Tempus Sans ITC" panose="04020404030D07020202" pitchFamily="82" charset="0"/>
                </a:rPr>
                <a:t>Las reacciones de los hijos</a:t>
              </a:r>
            </a:p>
          </p:txBody>
        </p:sp>
      </p:grpSp>
      <p:grpSp>
        <p:nvGrpSpPr>
          <p:cNvPr id="14" name="Grupo 13">
            <a:extLst>
              <a:ext uri="{FF2B5EF4-FFF2-40B4-BE49-F238E27FC236}">
                <a16:creationId xmlns:a16="http://schemas.microsoft.com/office/drawing/2014/main" id="{BD719735-4120-DF15-D216-4418E73C120D}"/>
              </a:ext>
            </a:extLst>
          </p:cNvPr>
          <p:cNvGrpSpPr/>
          <p:nvPr/>
        </p:nvGrpSpPr>
        <p:grpSpPr>
          <a:xfrm>
            <a:off x="51938" y="502227"/>
            <a:ext cx="2953909" cy="638425"/>
            <a:chOff x="51938" y="119728"/>
            <a:chExt cx="2953909" cy="638425"/>
          </a:xfrm>
        </p:grpSpPr>
        <p:pic>
          <p:nvPicPr>
            <p:cNvPr id="9" name="Imagen 8" descr="Forma, Rectángulo, Cuadrado&#10;&#10;Descripción generada automáticamente">
              <a:extLst>
                <a:ext uri="{FF2B5EF4-FFF2-40B4-BE49-F238E27FC236}">
                  <a16:creationId xmlns:a16="http://schemas.microsoft.com/office/drawing/2014/main" id="{43EA01B1-BEE1-C448-5F1F-60E5199218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38" y="119728"/>
              <a:ext cx="2953909" cy="638425"/>
            </a:xfrm>
            <a:prstGeom prst="rect">
              <a:avLst/>
            </a:prstGeom>
          </p:spPr>
        </p:pic>
        <p:sp>
          <p:nvSpPr>
            <p:cNvPr id="11" name="CuadroTexto 10">
              <a:extLst>
                <a:ext uri="{FF2B5EF4-FFF2-40B4-BE49-F238E27FC236}">
                  <a16:creationId xmlns:a16="http://schemas.microsoft.com/office/drawing/2014/main" id="{F52AC670-DCDE-376C-7130-CEF44C4E0FBD}"/>
                </a:ext>
              </a:extLst>
            </p:cNvPr>
            <p:cNvSpPr txBox="1"/>
            <p:nvPr/>
          </p:nvSpPr>
          <p:spPr>
            <a:xfrm>
              <a:off x="383460" y="208108"/>
              <a:ext cx="2290865" cy="461665"/>
            </a:xfrm>
            <a:prstGeom prst="rect">
              <a:avLst/>
            </a:prstGeom>
            <a:noFill/>
          </p:spPr>
          <p:txBody>
            <a:bodyPr wrap="square">
              <a:spAutoFit/>
            </a:bodyPr>
            <a:lstStyle/>
            <a:p>
              <a:r>
                <a:rPr lang="es-ES" sz="2400" b="1" i="1" dirty="0">
                  <a:ln>
                    <a:solidFill>
                      <a:schemeClr val="tx1"/>
                    </a:solidFill>
                  </a:ln>
                  <a:latin typeface="AireBoldPro" panose="02000000000000000000" pitchFamily="50" charset="0"/>
                </a:rPr>
                <a:t>A la provocación</a:t>
              </a:r>
            </a:p>
          </p:txBody>
        </p:sp>
      </p:grpSp>
      <p:sp>
        <p:nvSpPr>
          <p:cNvPr id="13" name="CuadroTexto 12">
            <a:extLst>
              <a:ext uri="{FF2B5EF4-FFF2-40B4-BE49-F238E27FC236}">
                <a16:creationId xmlns:a16="http://schemas.microsoft.com/office/drawing/2014/main" id="{5FF3B73C-A9A7-EBC1-A9F5-667770D65E10}"/>
              </a:ext>
            </a:extLst>
          </p:cNvPr>
          <p:cNvSpPr txBox="1"/>
          <p:nvPr/>
        </p:nvSpPr>
        <p:spPr>
          <a:xfrm>
            <a:off x="3049852" y="370165"/>
            <a:ext cx="5706892" cy="923330"/>
          </a:xfrm>
          <a:prstGeom prst="rect">
            <a:avLst/>
          </a:prstGeom>
          <a:noFill/>
        </p:spPr>
        <p:txBody>
          <a:bodyPr wrap="square">
            <a:spAutoFit/>
          </a:bodyPr>
          <a:lstStyle/>
          <a:p>
            <a:r>
              <a:rPr lang="es-ES" b="1" dirty="0"/>
              <a:t>“No provoquéis a ira a vuestros hijos, sino criadlos en disciplina” Las acciones duras y poco juiciosas </a:t>
            </a:r>
            <a:r>
              <a:rPr lang="es-ES" b="1" dirty="0">
                <a:solidFill>
                  <a:srgbClr val="C00000"/>
                </a:solidFill>
              </a:rPr>
              <a:t>despiertan las peores pasiones en el corazón de los hijos.</a:t>
            </a:r>
          </a:p>
        </p:txBody>
      </p:sp>
      <p:grpSp>
        <p:nvGrpSpPr>
          <p:cNvPr id="24" name="Grupo 23">
            <a:extLst>
              <a:ext uri="{FF2B5EF4-FFF2-40B4-BE49-F238E27FC236}">
                <a16:creationId xmlns:a16="http://schemas.microsoft.com/office/drawing/2014/main" id="{78C25179-1C26-764A-9CB5-222A4BE4AEAB}"/>
              </a:ext>
            </a:extLst>
          </p:cNvPr>
          <p:cNvGrpSpPr/>
          <p:nvPr/>
        </p:nvGrpSpPr>
        <p:grpSpPr>
          <a:xfrm>
            <a:off x="26766" y="1572804"/>
            <a:ext cx="2939283" cy="638425"/>
            <a:chOff x="26766" y="1157418"/>
            <a:chExt cx="2939283" cy="638425"/>
          </a:xfrm>
        </p:grpSpPr>
        <p:pic>
          <p:nvPicPr>
            <p:cNvPr id="17" name="Imagen 16">
              <a:extLst>
                <a:ext uri="{FF2B5EF4-FFF2-40B4-BE49-F238E27FC236}">
                  <a16:creationId xmlns:a16="http://schemas.microsoft.com/office/drawing/2014/main" id="{94E49DA9-37C3-5C0B-C79F-7CE4BF712D2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6766" y="1157418"/>
              <a:ext cx="2939283" cy="638425"/>
            </a:xfrm>
            <a:prstGeom prst="rect">
              <a:avLst/>
            </a:prstGeom>
          </p:spPr>
        </p:pic>
        <p:sp>
          <p:nvSpPr>
            <p:cNvPr id="21" name="CuadroTexto 20">
              <a:extLst>
                <a:ext uri="{FF2B5EF4-FFF2-40B4-BE49-F238E27FC236}">
                  <a16:creationId xmlns:a16="http://schemas.microsoft.com/office/drawing/2014/main" id="{3123553B-A6A3-532A-30F0-33C38E2F00C1}"/>
                </a:ext>
              </a:extLst>
            </p:cNvPr>
            <p:cNvSpPr txBox="1"/>
            <p:nvPr/>
          </p:nvSpPr>
          <p:spPr>
            <a:xfrm>
              <a:off x="629807" y="1245798"/>
              <a:ext cx="1733201" cy="461665"/>
            </a:xfrm>
            <a:prstGeom prst="rect">
              <a:avLst/>
            </a:prstGeom>
            <a:noFill/>
          </p:spPr>
          <p:txBody>
            <a:bodyPr wrap="square">
              <a:spAutoFit/>
            </a:bodyPr>
            <a:lstStyle/>
            <a:p>
              <a:pPr algn="ctr"/>
              <a:r>
                <a:rPr lang="es-ES" sz="2400" b="1" i="1" dirty="0">
                  <a:ln>
                    <a:solidFill>
                      <a:schemeClr val="tx1"/>
                    </a:solidFill>
                  </a:ln>
                  <a:latin typeface="AireBoldPro" panose="02000000000000000000" pitchFamily="50" charset="0"/>
                </a:rPr>
                <a:t>A la crítica</a:t>
              </a:r>
            </a:p>
          </p:txBody>
        </p:sp>
      </p:grpSp>
      <p:sp>
        <p:nvSpPr>
          <p:cNvPr id="23" name="CuadroTexto 22">
            <a:extLst>
              <a:ext uri="{FF2B5EF4-FFF2-40B4-BE49-F238E27FC236}">
                <a16:creationId xmlns:a16="http://schemas.microsoft.com/office/drawing/2014/main" id="{D92EE745-705F-EE13-6247-78306C3994AE}"/>
              </a:ext>
            </a:extLst>
          </p:cNvPr>
          <p:cNvSpPr txBox="1"/>
          <p:nvPr/>
        </p:nvSpPr>
        <p:spPr>
          <a:xfrm>
            <a:off x="3049852" y="1396611"/>
            <a:ext cx="6572654" cy="923330"/>
          </a:xfrm>
          <a:prstGeom prst="rect">
            <a:avLst/>
          </a:prstGeom>
          <a:noFill/>
        </p:spPr>
        <p:txBody>
          <a:bodyPr wrap="square">
            <a:spAutoFit/>
          </a:bodyPr>
          <a:lstStyle/>
          <a:p>
            <a:r>
              <a:rPr lang="es-ES" b="1" dirty="0"/>
              <a:t>No tenéis derecho de ensombrecer la felicidad de vuestros hijos mediante la crítica por faltas insignificantes. </a:t>
            </a:r>
            <a:r>
              <a:rPr lang="es-ES" b="1" dirty="0">
                <a:solidFill>
                  <a:srgbClr val="C00000"/>
                </a:solidFill>
              </a:rPr>
              <a:t>Creerán que no tienen esperanza de mejorar y ganar vuestra confianza y aprobación.</a:t>
            </a:r>
          </a:p>
        </p:txBody>
      </p:sp>
      <p:grpSp>
        <p:nvGrpSpPr>
          <p:cNvPr id="44" name="Grupo 43">
            <a:extLst>
              <a:ext uri="{FF2B5EF4-FFF2-40B4-BE49-F238E27FC236}">
                <a16:creationId xmlns:a16="http://schemas.microsoft.com/office/drawing/2014/main" id="{A127C251-1605-52FF-3AB8-40DE9779D28F}"/>
              </a:ext>
            </a:extLst>
          </p:cNvPr>
          <p:cNvGrpSpPr/>
          <p:nvPr/>
        </p:nvGrpSpPr>
        <p:grpSpPr>
          <a:xfrm>
            <a:off x="51939" y="2643381"/>
            <a:ext cx="2953906" cy="722634"/>
            <a:chOff x="51939" y="2131017"/>
            <a:chExt cx="2953906" cy="722634"/>
          </a:xfrm>
        </p:grpSpPr>
        <p:pic>
          <p:nvPicPr>
            <p:cNvPr id="18" name="Imagen 17">
              <a:extLst>
                <a:ext uri="{FF2B5EF4-FFF2-40B4-BE49-F238E27FC236}">
                  <a16:creationId xmlns:a16="http://schemas.microsoft.com/office/drawing/2014/main" id="{E67BAA56-BFF0-87AB-C5B7-09FB592ED70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1939" y="2173122"/>
              <a:ext cx="2953906" cy="638425"/>
            </a:xfrm>
            <a:prstGeom prst="rect">
              <a:avLst/>
            </a:prstGeom>
          </p:spPr>
        </p:pic>
        <p:sp>
          <p:nvSpPr>
            <p:cNvPr id="28" name="CuadroTexto 27">
              <a:extLst>
                <a:ext uri="{FF2B5EF4-FFF2-40B4-BE49-F238E27FC236}">
                  <a16:creationId xmlns:a16="http://schemas.microsoft.com/office/drawing/2014/main" id="{162EC27E-2AD7-682E-74CD-2BFFFBE5EE1B}"/>
                </a:ext>
              </a:extLst>
            </p:cNvPr>
            <p:cNvSpPr txBox="1"/>
            <p:nvPr/>
          </p:nvSpPr>
          <p:spPr>
            <a:xfrm>
              <a:off x="160534" y="2131017"/>
              <a:ext cx="2582589" cy="722634"/>
            </a:xfrm>
            <a:prstGeom prst="rect">
              <a:avLst/>
            </a:prstGeom>
            <a:noFill/>
          </p:spPr>
          <p:txBody>
            <a:bodyPr wrap="square">
              <a:spAutoFit/>
            </a:bodyPr>
            <a:lstStyle/>
            <a:p>
              <a:pPr algn="ctr">
                <a:lnSpc>
                  <a:spcPts val="2400"/>
                </a:lnSpc>
              </a:pPr>
              <a:r>
                <a:rPr lang="es-ES" sz="2000" b="1" i="1" dirty="0">
                  <a:ln>
                    <a:solidFill>
                      <a:schemeClr val="tx1"/>
                    </a:solidFill>
                  </a:ln>
                  <a:latin typeface="AireBoldPro" panose="02000000000000000000" pitchFamily="50" charset="0"/>
                </a:rPr>
                <a:t>A la disciplina demasiado áspera</a:t>
              </a:r>
            </a:p>
          </p:txBody>
        </p:sp>
      </p:grpSp>
      <p:sp>
        <p:nvSpPr>
          <p:cNvPr id="30" name="CuadroTexto 29">
            <a:extLst>
              <a:ext uri="{FF2B5EF4-FFF2-40B4-BE49-F238E27FC236}">
                <a16:creationId xmlns:a16="http://schemas.microsoft.com/office/drawing/2014/main" id="{CD09EDF0-3D4B-0786-F6F5-16E12D13099A}"/>
              </a:ext>
            </a:extLst>
          </p:cNvPr>
          <p:cNvSpPr txBox="1"/>
          <p:nvPr/>
        </p:nvSpPr>
        <p:spPr>
          <a:xfrm>
            <a:off x="3049852" y="2423057"/>
            <a:ext cx="6981215" cy="923330"/>
          </a:xfrm>
          <a:prstGeom prst="rect">
            <a:avLst/>
          </a:prstGeom>
          <a:noFill/>
        </p:spPr>
        <p:txBody>
          <a:bodyPr wrap="square">
            <a:spAutoFit/>
          </a:bodyPr>
          <a:lstStyle/>
          <a:p>
            <a:r>
              <a:rPr lang="es-ES" b="1" dirty="0"/>
              <a:t>Se despierta en los hijos un espíritu de </a:t>
            </a:r>
            <a:r>
              <a:rPr lang="es-ES" b="1" dirty="0">
                <a:solidFill>
                  <a:srgbClr val="C00000"/>
                </a:solidFill>
              </a:rPr>
              <a:t>obstinación y terquedad</a:t>
            </a:r>
            <a:r>
              <a:rPr lang="es-ES" b="1" dirty="0"/>
              <a:t>. Conduce al </a:t>
            </a:r>
            <a:r>
              <a:rPr lang="es-ES" b="1" dirty="0">
                <a:solidFill>
                  <a:srgbClr val="C00000"/>
                </a:solidFill>
              </a:rPr>
              <a:t>menosprecio de la autoridad y finalmente a la desobediencia de aquellas reglas que Cristo quisiera que se cumplieran.</a:t>
            </a:r>
          </a:p>
        </p:txBody>
      </p:sp>
      <p:grpSp>
        <p:nvGrpSpPr>
          <p:cNvPr id="43" name="Grupo 42">
            <a:extLst>
              <a:ext uri="{FF2B5EF4-FFF2-40B4-BE49-F238E27FC236}">
                <a16:creationId xmlns:a16="http://schemas.microsoft.com/office/drawing/2014/main" id="{6F241CA4-9E6A-6EC5-D05B-674A746D97E9}"/>
              </a:ext>
            </a:extLst>
          </p:cNvPr>
          <p:cNvGrpSpPr/>
          <p:nvPr/>
        </p:nvGrpSpPr>
        <p:grpSpPr>
          <a:xfrm>
            <a:off x="55170" y="3798167"/>
            <a:ext cx="2939283" cy="638425"/>
            <a:chOff x="55170" y="3118101"/>
            <a:chExt cx="2939283" cy="638425"/>
          </a:xfrm>
        </p:grpSpPr>
        <p:pic>
          <p:nvPicPr>
            <p:cNvPr id="19" name="Imagen 18">
              <a:extLst>
                <a:ext uri="{FF2B5EF4-FFF2-40B4-BE49-F238E27FC236}">
                  <a16:creationId xmlns:a16="http://schemas.microsoft.com/office/drawing/2014/main" id="{6F7D626E-379D-B1FF-9DD2-642CA259778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5170" y="3118101"/>
              <a:ext cx="2939283" cy="638425"/>
            </a:xfrm>
            <a:prstGeom prst="rect">
              <a:avLst/>
            </a:prstGeom>
          </p:spPr>
        </p:pic>
        <p:sp>
          <p:nvSpPr>
            <p:cNvPr id="32" name="CuadroTexto 31">
              <a:extLst>
                <a:ext uri="{FF2B5EF4-FFF2-40B4-BE49-F238E27FC236}">
                  <a16:creationId xmlns:a16="http://schemas.microsoft.com/office/drawing/2014/main" id="{616CA951-40CE-3085-D9B1-98A27B454826}"/>
                </a:ext>
              </a:extLst>
            </p:cNvPr>
            <p:cNvSpPr txBox="1"/>
            <p:nvPr/>
          </p:nvSpPr>
          <p:spPr>
            <a:xfrm>
              <a:off x="383460" y="3237258"/>
              <a:ext cx="2482881" cy="400110"/>
            </a:xfrm>
            <a:prstGeom prst="rect">
              <a:avLst/>
            </a:prstGeom>
            <a:noFill/>
          </p:spPr>
          <p:txBody>
            <a:bodyPr wrap="square">
              <a:spAutoFit/>
            </a:bodyPr>
            <a:lstStyle/>
            <a:p>
              <a:pPr algn="ctr"/>
              <a:r>
                <a:rPr lang="es-ES" sz="2000" b="1" i="1" dirty="0">
                  <a:ln>
                    <a:solidFill>
                      <a:schemeClr val="tx1"/>
                    </a:solidFill>
                  </a:ln>
                  <a:latin typeface="AireBoldPro" panose="02000000000000000000" pitchFamily="50" charset="0"/>
                </a:rPr>
                <a:t>A la censura continua</a:t>
              </a:r>
              <a:r>
                <a:rPr lang="es-ES" sz="1600" b="1" i="1" dirty="0">
                  <a:ln>
                    <a:solidFill>
                      <a:schemeClr val="tx1"/>
                    </a:solidFill>
                  </a:ln>
                </a:rPr>
                <a:t> </a:t>
              </a:r>
            </a:p>
          </p:txBody>
        </p:sp>
      </p:grpSp>
      <p:sp>
        <p:nvSpPr>
          <p:cNvPr id="34" name="CuadroTexto 33">
            <a:extLst>
              <a:ext uri="{FF2B5EF4-FFF2-40B4-BE49-F238E27FC236}">
                <a16:creationId xmlns:a16="http://schemas.microsoft.com/office/drawing/2014/main" id="{5BD4AC51-B572-0653-7C41-E4BE2A2A8BA9}"/>
              </a:ext>
            </a:extLst>
          </p:cNvPr>
          <p:cNvSpPr txBox="1"/>
          <p:nvPr/>
        </p:nvSpPr>
        <p:spPr>
          <a:xfrm>
            <a:off x="3049852" y="3449503"/>
            <a:ext cx="6099242" cy="1200329"/>
          </a:xfrm>
          <a:prstGeom prst="rect">
            <a:avLst/>
          </a:prstGeom>
          <a:noFill/>
        </p:spPr>
        <p:txBody>
          <a:bodyPr wrap="square">
            <a:spAutoFit/>
          </a:bodyPr>
          <a:lstStyle/>
          <a:p>
            <a:r>
              <a:rPr lang="es-ES" b="1" dirty="0"/>
              <a:t>El niño llega a considerar esa falta como una peculiaridad suya, algo contra lo cual es en vano luchar. Así se da origen al </a:t>
            </a:r>
            <a:r>
              <a:rPr lang="es-ES" b="1" dirty="0">
                <a:solidFill>
                  <a:srgbClr val="C00000"/>
                </a:solidFill>
              </a:rPr>
              <a:t>desaliento y la desesperación que a menudo están ocultos bajo un aspecto de indiferencia o baladronada.</a:t>
            </a:r>
          </a:p>
        </p:txBody>
      </p:sp>
      <p:grpSp>
        <p:nvGrpSpPr>
          <p:cNvPr id="42" name="Grupo 41">
            <a:extLst>
              <a:ext uri="{FF2B5EF4-FFF2-40B4-BE49-F238E27FC236}">
                <a16:creationId xmlns:a16="http://schemas.microsoft.com/office/drawing/2014/main" id="{1D3F4DF1-5EFD-4FA9-FFE5-BCD012F55423}"/>
              </a:ext>
            </a:extLst>
          </p:cNvPr>
          <p:cNvGrpSpPr/>
          <p:nvPr/>
        </p:nvGrpSpPr>
        <p:grpSpPr>
          <a:xfrm>
            <a:off x="47858" y="4868744"/>
            <a:ext cx="2953906" cy="707886"/>
            <a:chOff x="47858" y="4355716"/>
            <a:chExt cx="2953906" cy="707886"/>
          </a:xfrm>
        </p:grpSpPr>
        <p:pic>
          <p:nvPicPr>
            <p:cNvPr id="35" name="Imagen 34">
              <a:extLst>
                <a:ext uri="{FF2B5EF4-FFF2-40B4-BE49-F238E27FC236}">
                  <a16:creationId xmlns:a16="http://schemas.microsoft.com/office/drawing/2014/main" id="{B491C5F7-7B83-B5F2-26C2-CF4ED4AAD3F1}"/>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7858" y="4390447"/>
              <a:ext cx="2953906" cy="638425"/>
            </a:xfrm>
            <a:prstGeom prst="rect">
              <a:avLst/>
            </a:prstGeom>
          </p:spPr>
        </p:pic>
        <p:sp>
          <p:nvSpPr>
            <p:cNvPr id="36" name="CuadroTexto 35">
              <a:extLst>
                <a:ext uri="{FF2B5EF4-FFF2-40B4-BE49-F238E27FC236}">
                  <a16:creationId xmlns:a16="http://schemas.microsoft.com/office/drawing/2014/main" id="{F7F38C7E-7C3C-22DB-2059-509A0B26932F}"/>
                </a:ext>
              </a:extLst>
            </p:cNvPr>
            <p:cNvSpPr txBox="1"/>
            <p:nvPr/>
          </p:nvSpPr>
          <p:spPr>
            <a:xfrm>
              <a:off x="254966" y="4355716"/>
              <a:ext cx="2482881" cy="707886"/>
            </a:xfrm>
            <a:prstGeom prst="rect">
              <a:avLst/>
            </a:prstGeom>
            <a:noFill/>
          </p:spPr>
          <p:txBody>
            <a:bodyPr wrap="square">
              <a:spAutoFit/>
            </a:bodyPr>
            <a:lstStyle/>
            <a:p>
              <a:pPr algn="ctr"/>
              <a:r>
                <a:rPr lang="es-ES" sz="2000" b="1" i="1" dirty="0">
                  <a:ln>
                    <a:solidFill>
                      <a:schemeClr val="bg1"/>
                    </a:solidFill>
                  </a:ln>
                  <a:solidFill>
                    <a:schemeClr val="bg1"/>
                  </a:solidFill>
                  <a:effectLst>
                    <a:outerShdw blurRad="38100" dist="38100" dir="2700000" algn="tl">
                      <a:srgbClr val="000000">
                        <a:alpha val="43137"/>
                      </a:srgbClr>
                    </a:outerShdw>
                  </a:effectLst>
                  <a:latin typeface="AireBoldPro" panose="02000000000000000000" pitchFamily="50" charset="0"/>
                </a:rPr>
                <a:t>A las órdenes y la reprensión</a:t>
              </a:r>
              <a:endParaRPr lang="es-ES" sz="1600" i="1" dirty="0">
                <a:ln>
                  <a:solidFill>
                    <a:schemeClr val="bg1"/>
                  </a:solidFill>
                </a:ln>
                <a:solidFill>
                  <a:schemeClr val="bg1"/>
                </a:solidFill>
                <a:effectLst>
                  <a:outerShdw blurRad="38100" dist="38100" dir="2700000" algn="tl">
                    <a:srgbClr val="000000">
                      <a:alpha val="43137"/>
                    </a:srgbClr>
                  </a:outerShdw>
                </a:effectLst>
              </a:endParaRPr>
            </a:p>
          </p:txBody>
        </p:sp>
      </p:grpSp>
      <p:sp>
        <p:nvSpPr>
          <p:cNvPr id="38" name="CuadroTexto 37">
            <a:extLst>
              <a:ext uri="{FF2B5EF4-FFF2-40B4-BE49-F238E27FC236}">
                <a16:creationId xmlns:a16="http://schemas.microsoft.com/office/drawing/2014/main" id="{13CC93B7-0281-99E1-739A-1E8B966A86C4}"/>
              </a:ext>
            </a:extLst>
          </p:cNvPr>
          <p:cNvSpPr txBox="1"/>
          <p:nvPr/>
        </p:nvSpPr>
        <p:spPr>
          <a:xfrm>
            <a:off x="3049852" y="4752948"/>
            <a:ext cx="6872640" cy="1200329"/>
          </a:xfrm>
          <a:prstGeom prst="rect">
            <a:avLst/>
          </a:prstGeom>
          <a:noFill/>
        </p:spPr>
        <p:txBody>
          <a:bodyPr wrap="square">
            <a:spAutoFit/>
          </a:bodyPr>
          <a:lstStyle/>
          <a:p>
            <a:r>
              <a:rPr lang="es-ES" b="1" dirty="0"/>
              <a:t>Pedidles bondadosamente que hagan las cosas. Si les dais órdenes en tono de reprensión, censuras o reproches </a:t>
            </a:r>
            <a:r>
              <a:rPr lang="es-ES" b="1" dirty="0">
                <a:solidFill>
                  <a:srgbClr val="C00000"/>
                </a:solidFill>
              </a:rPr>
              <a:t>cumplirán vuestras órdenes, no por amor, sino porque no se atreven a obrar de otro modo. Será para ellos penoso y no un placer obedecer. </a:t>
            </a:r>
          </a:p>
        </p:txBody>
      </p:sp>
      <p:grpSp>
        <p:nvGrpSpPr>
          <p:cNvPr id="41" name="Grupo 40">
            <a:extLst>
              <a:ext uri="{FF2B5EF4-FFF2-40B4-BE49-F238E27FC236}">
                <a16:creationId xmlns:a16="http://schemas.microsoft.com/office/drawing/2014/main" id="{6723ED4B-5DBC-0F2C-12B0-608DEB970787}"/>
              </a:ext>
            </a:extLst>
          </p:cNvPr>
          <p:cNvGrpSpPr/>
          <p:nvPr/>
        </p:nvGrpSpPr>
        <p:grpSpPr>
          <a:xfrm>
            <a:off x="55170" y="6008784"/>
            <a:ext cx="2953906" cy="707886"/>
            <a:chOff x="32414" y="5401734"/>
            <a:chExt cx="2953906" cy="707886"/>
          </a:xfrm>
        </p:grpSpPr>
        <p:pic>
          <p:nvPicPr>
            <p:cNvPr id="39" name="Imagen 38">
              <a:extLst>
                <a:ext uri="{FF2B5EF4-FFF2-40B4-BE49-F238E27FC236}">
                  <a16:creationId xmlns:a16="http://schemas.microsoft.com/office/drawing/2014/main" id="{F05679E7-627E-E60F-9C32-52E40FB19434}"/>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32414" y="5436465"/>
              <a:ext cx="2953906" cy="638425"/>
            </a:xfrm>
            <a:prstGeom prst="rect">
              <a:avLst/>
            </a:prstGeom>
          </p:spPr>
        </p:pic>
        <p:sp>
          <p:nvSpPr>
            <p:cNvPr id="40" name="CuadroTexto 39">
              <a:extLst>
                <a:ext uri="{FF2B5EF4-FFF2-40B4-BE49-F238E27FC236}">
                  <a16:creationId xmlns:a16="http://schemas.microsoft.com/office/drawing/2014/main" id="{FF595307-A041-993A-03F7-5C35AB1C7643}"/>
                </a:ext>
              </a:extLst>
            </p:cNvPr>
            <p:cNvSpPr txBox="1"/>
            <p:nvPr/>
          </p:nvSpPr>
          <p:spPr>
            <a:xfrm>
              <a:off x="239522" y="5401734"/>
              <a:ext cx="2482881" cy="707886"/>
            </a:xfrm>
            <a:prstGeom prst="rect">
              <a:avLst/>
            </a:prstGeom>
            <a:noFill/>
          </p:spPr>
          <p:txBody>
            <a:bodyPr wrap="square">
              <a:spAutoFit/>
            </a:bodyPr>
            <a:lstStyle/>
            <a:p>
              <a:pPr algn="ctr"/>
              <a:r>
                <a:rPr lang="es-ES" sz="2000" b="1" i="1" dirty="0">
                  <a:ln>
                    <a:solidFill>
                      <a:schemeClr val="bg1"/>
                    </a:solidFill>
                  </a:ln>
                  <a:solidFill>
                    <a:schemeClr val="bg1"/>
                  </a:solidFill>
                  <a:effectLst>
                    <a:outerShdw blurRad="38100" dist="38100" dir="2700000" algn="tl">
                      <a:srgbClr val="000000">
                        <a:alpha val="43137"/>
                      </a:srgbClr>
                    </a:outerShdw>
                  </a:effectLst>
                  <a:latin typeface="AireBoldPro" panose="02000000000000000000" pitchFamily="50" charset="0"/>
                </a:rPr>
                <a:t>A una conducta arbitraria</a:t>
              </a:r>
              <a:endParaRPr lang="es-ES" sz="1600" i="1" dirty="0">
                <a:ln>
                  <a:solidFill>
                    <a:schemeClr val="bg1"/>
                  </a:solidFill>
                </a:ln>
                <a:solidFill>
                  <a:schemeClr val="bg1"/>
                </a:solidFill>
                <a:effectLst>
                  <a:outerShdw blurRad="38100" dist="38100" dir="2700000" algn="tl">
                    <a:srgbClr val="000000">
                      <a:alpha val="43137"/>
                    </a:srgbClr>
                  </a:outerShdw>
                </a:effectLst>
              </a:endParaRPr>
            </a:p>
          </p:txBody>
        </p:sp>
      </p:grpSp>
      <p:pic>
        <p:nvPicPr>
          <p:cNvPr id="45" name="Imagen 44">
            <a:extLst>
              <a:ext uri="{FF2B5EF4-FFF2-40B4-BE49-F238E27FC236}">
                <a16:creationId xmlns:a16="http://schemas.microsoft.com/office/drawing/2014/main" id="{D387078E-800D-6622-02B7-6F99BABEB17E}"/>
              </a:ext>
            </a:extLst>
          </p:cNvPr>
          <p:cNvPicPr>
            <a:picLocks noChangeAspect="1"/>
          </p:cNvPicPr>
          <p:nvPr/>
        </p:nvPicPr>
        <p:blipFill rotWithShape="1">
          <a:blip r:embed="rId10"/>
          <a:srcRect l="36107" r="11319"/>
          <a:stretch/>
        </p:blipFill>
        <p:spPr>
          <a:xfrm>
            <a:off x="10031067" y="1344537"/>
            <a:ext cx="2003053" cy="25400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7" name="Imagen 46">
            <a:extLst>
              <a:ext uri="{FF2B5EF4-FFF2-40B4-BE49-F238E27FC236}">
                <a16:creationId xmlns:a16="http://schemas.microsoft.com/office/drawing/2014/main" id="{98A49C37-4AFC-4190-8501-08249922B4F7}"/>
              </a:ext>
            </a:extLst>
          </p:cNvPr>
          <p:cNvPicPr>
            <a:picLocks noChangeAspect="1"/>
          </p:cNvPicPr>
          <p:nvPr/>
        </p:nvPicPr>
        <p:blipFill rotWithShape="1">
          <a:blip r:embed="rId11"/>
          <a:srcRect l="13268" r="24807"/>
          <a:stretch/>
        </p:blipFill>
        <p:spPr>
          <a:xfrm>
            <a:off x="9922492" y="4242609"/>
            <a:ext cx="2195593" cy="23649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8" name="CuadroTexto 47">
            <a:extLst>
              <a:ext uri="{FF2B5EF4-FFF2-40B4-BE49-F238E27FC236}">
                <a16:creationId xmlns:a16="http://schemas.microsoft.com/office/drawing/2014/main" id="{CB0E80C9-5C50-E4C6-4E12-92B4B18F63CA}"/>
              </a:ext>
            </a:extLst>
          </p:cNvPr>
          <p:cNvSpPr txBox="1"/>
          <p:nvPr/>
        </p:nvSpPr>
        <p:spPr>
          <a:xfrm>
            <a:off x="75029" y="46059"/>
            <a:ext cx="9956037" cy="338554"/>
          </a:xfrm>
          <a:prstGeom prst="rect">
            <a:avLst/>
          </a:prstGeom>
          <a:noFill/>
        </p:spPr>
        <p:txBody>
          <a:bodyPr wrap="square" rtlCol="0">
            <a:spAutoFit/>
          </a:bodyPr>
          <a:lstStyle/>
          <a:p>
            <a:r>
              <a:rPr lang="es-ES" sz="1600" b="1" i="1" dirty="0"/>
              <a:t>Observa si la mala conducta de tu hijo está relacionada con alguna reacción a estas actitudes tuyas.</a:t>
            </a:r>
          </a:p>
        </p:txBody>
      </p:sp>
    </p:spTree>
    <p:extLst>
      <p:ext uri="{BB962C8B-B14F-4D97-AF65-F5344CB8AC3E}">
        <p14:creationId xmlns:p14="http://schemas.microsoft.com/office/powerpoint/2010/main" val="536647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p:cTn id="7" dur="1000" fill="hold"/>
                                        <p:tgtEl>
                                          <p:spTgt spid="50"/>
                                        </p:tgtEl>
                                        <p:attrNameLst>
                                          <p:attrName>ppt_w</p:attrName>
                                        </p:attrNameLst>
                                      </p:cBhvr>
                                      <p:tavLst>
                                        <p:tav tm="0">
                                          <p:val>
                                            <p:fltVal val="0"/>
                                          </p:val>
                                        </p:tav>
                                        <p:tav tm="100000">
                                          <p:val>
                                            <p:strVal val="#ppt_w"/>
                                          </p:val>
                                        </p:tav>
                                      </p:tavLst>
                                    </p:anim>
                                    <p:anim calcmode="lin" valueType="num">
                                      <p:cBhvr>
                                        <p:cTn id="8" dur="1000" fill="hold"/>
                                        <p:tgtEl>
                                          <p:spTgt spid="50"/>
                                        </p:tgtEl>
                                        <p:attrNameLst>
                                          <p:attrName>ppt_h</p:attrName>
                                        </p:attrNameLst>
                                      </p:cBhvr>
                                      <p:tavLst>
                                        <p:tav tm="0">
                                          <p:val>
                                            <p:fltVal val="0"/>
                                          </p:val>
                                        </p:tav>
                                        <p:tav tm="100000">
                                          <p:val>
                                            <p:strVal val="#ppt_h"/>
                                          </p:val>
                                        </p:tav>
                                      </p:tavLst>
                                    </p:anim>
                                    <p:anim calcmode="lin" valueType="num">
                                      <p:cBhvr>
                                        <p:cTn id="9" dur="1000" fill="hold"/>
                                        <p:tgtEl>
                                          <p:spTgt spid="50"/>
                                        </p:tgtEl>
                                        <p:attrNameLst>
                                          <p:attrName>style.rotation</p:attrName>
                                        </p:attrNameLst>
                                      </p:cBhvr>
                                      <p:tavLst>
                                        <p:tav tm="0">
                                          <p:val>
                                            <p:fltVal val="90"/>
                                          </p:val>
                                        </p:tav>
                                        <p:tav tm="100000">
                                          <p:val>
                                            <p:fltVal val="0"/>
                                          </p:val>
                                        </p:tav>
                                      </p:tavLst>
                                    </p:anim>
                                    <p:animEffect transition="in" filter="fade">
                                      <p:cBhvr>
                                        <p:cTn id="10" dur="1000"/>
                                        <p:tgtEl>
                                          <p:spTgt spid="50"/>
                                        </p:tgtEl>
                                      </p:cBhvr>
                                    </p:animEffect>
                                  </p:childTnLst>
                                </p:cTn>
                              </p:par>
                            </p:childTnLst>
                          </p:cTn>
                        </p:par>
                        <p:par>
                          <p:cTn id="11" fill="hold">
                            <p:stCondLst>
                              <p:cond delay="1000"/>
                            </p:stCondLst>
                            <p:childTnLst>
                              <p:par>
                                <p:cTn id="12" presetID="8" presetClass="emph" presetSubtype="0" fill="hold" nodeType="afterEffect">
                                  <p:stCondLst>
                                    <p:cond delay="0"/>
                                  </p:stCondLst>
                                  <p:childTnLst>
                                    <p:animRot by="21600000">
                                      <p:cBhvr>
                                        <p:cTn id="13" dur="500" fill="hold"/>
                                        <p:tgtEl>
                                          <p:spTgt spid="50"/>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wipe(left)">
                                      <p:cBhvr>
                                        <p:cTn id="18" dur="500"/>
                                        <p:tgtEl>
                                          <p:spTgt spid="48"/>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cBhvr>
                                        <p:cTn id="23" dur="500" fill="hold"/>
                                        <p:tgtEl>
                                          <p:spTgt spid="45"/>
                                        </p:tgtEl>
                                        <p:attrNameLst>
                                          <p:attrName>ppt_w</p:attrName>
                                        </p:attrNameLst>
                                      </p:cBhvr>
                                      <p:tavLst>
                                        <p:tav tm="0">
                                          <p:val>
                                            <p:fltVal val="0"/>
                                          </p:val>
                                        </p:tav>
                                        <p:tav tm="100000">
                                          <p:val>
                                            <p:strVal val="#ppt_w"/>
                                          </p:val>
                                        </p:tav>
                                      </p:tavLst>
                                    </p:anim>
                                    <p:anim calcmode="lin" valueType="num">
                                      <p:cBhvr>
                                        <p:cTn id="24" dur="500" fill="hold"/>
                                        <p:tgtEl>
                                          <p:spTgt spid="45"/>
                                        </p:tgtEl>
                                        <p:attrNameLst>
                                          <p:attrName>ppt_h</p:attrName>
                                        </p:attrNameLst>
                                      </p:cBhvr>
                                      <p:tavLst>
                                        <p:tav tm="0">
                                          <p:val>
                                            <p:fltVal val="0"/>
                                          </p:val>
                                        </p:tav>
                                        <p:tav tm="100000">
                                          <p:val>
                                            <p:strVal val="#ppt_h"/>
                                          </p:val>
                                        </p:tav>
                                      </p:tavLst>
                                    </p:anim>
                                    <p:animEffect transition="in" filter="fade">
                                      <p:cBhvr>
                                        <p:cTn id="25" dur="500"/>
                                        <p:tgtEl>
                                          <p:spTgt spid="45"/>
                                        </p:tgtEl>
                                      </p:cBhvr>
                                    </p:animEffect>
                                  </p:childTnLst>
                                </p:cTn>
                              </p:par>
                            </p:childTnLst>
                          </p:cTn>
                        </p:par>
                        <p:par>
                          <p:cTn id="26" fill="hold">
                            <p:stCondLst>
                              <p:cond delay="500"/>
                            </p:stCondLst>
                            <p:childTnLst>
                              <p:par>
                                <p:cTn id="27" presetID="17" presetClass="entr" presetSubtype="8"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ppt_x</p:attrName>
                                        </p:attrNameLst>
                                      </p:cBhvr>
                                      <p:tavLst>
                                        <p:tav tm="0">
                                          <p:val>
                                            <p:strVal val="#ppt_x-#ppt_w/2"/>
                                          </p:val>
                                        </p:tav>
                                        <p:tav tm="100000">
                                          <p:val>
                                            <p:strVal val="#ppt_x"/>
                                          </p:val>
                                        </p:tav>
                                      </p:tavLst>
                                    </p:anim>
                                    <p:anim calcmode="lin" valueType="num">
                                      <p:cBhvr>
                                        <p:cTn id="30" dur="500" fill="hold"/>
                                        <p:tgtEl>
                                          <p:spTgt spid="14"/>
                                        </p:tgtEl>
                                        <p:attrNameLst>
                                          <p:attrName>ppt_y</p:attrName>
                                        </p:attrNameLst>
                                      </p:cBhvr>
                                      <p:tavLst>
                                        <p:tav tm="0">
                                          <p:val>
                                            <p:strVal val="#ppt_y"/>
                                          </p:val>
                                        </p:tav>
                                        <p:tav tm="100000">
                                          <p:val>
                                            <p:strVal val="#ppt_y"/>
                                          </p:val>
                                        </p:tav>
                                      </p:tavLst>
                                    </p:anim>
                                    <p:anim calcmode="lin" valueType="num">
                                      <p:cBhvr>
                                        <p:cTn id="31" dur="500" fill="hold"/>
                                        <p:tgtEl>
                                          <p:spTgt spid="14"/>
                                        </p:tgtEl>
                                        <p:attrNameLst>
                                          <p:attrName>ppt_w</p:attrName>
                                        </p:attrNameLst>
                                      </p:cBhvr>
                                      <p:tavLst>
                                        <p:tav tm="0">
                                          <p:val>
                                            <p:fltVal val="0"/>
                                          </p:val>
                                        </p:tav>
                                        <p:tav tm="100000">
                                          <p:val>
                                            <p:strVal val="#ppt_w"/>
                                          </p:val>
                                        </p:tav>
                                      </p:tavLst>
                                    </p:anim>
                                    <p:anim calcmode="lin" valueType="num">
                                      <p:cBhvr>
                                        <p:cTn id="32" dur="500" fill="hold"/>
                                        <p:tgtEl>
                                          <p:spTgt spid="14"/>
                                        </p:tgtEl>
                                        <p:attrNameLst>
                                          <p:attrName>ppt_h</p:attrName>
                                        </p:attrNameLst>
                                      </p:cBhvr>
                                      <p:tavLst>
                                        <p:tav tm="0">
                                          <p:val>
                                            <p:strVal val="#ppt_h"/>
                                          </p:val>
                                        </p:tav>
                                        <p:tav tm="100000">
                                          <p:val>
                                            <p:strVal val="#ppt_h"/>
                                          </p:val>
                                        </p:tav>
                                      </p:tavLst>
                                    </p:anim>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left)">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7" presetClass="entr" presetSubtype="8"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p:cTn id="41" dur="500" fill="hold"/>
                                        <p:tgtEl>
                                          <p:spTgt spid="24"/>
                                        </p:tgtEl>
                                        <p:attrNameLst>
                                          <p:attrName>ppt_x</p:attrName>
                                        </p:attrNameLst>
                                      </p:cBhvr>
                                      <p:tavLst>
                                        <p:tav tm="0">
                                          <p:val>
                                            <p:strVal val="#ppt_x-#ppt_w/2"/>
                                          </p:val>
                                        </p:tav>
                                        <p:tav tm="100000">
                                          <p:val>
                                            <p:strVal val="#ppt_x"/>
                                          </p:val>
                                        </p:tav>
                                      </p:tavLst>
                                    </p:anim>
                                    <p:anim calcmode="lin" valueType="num">
                                      <p:cBhvr>
                                        <p:cTn id="42" dur="500" fill="hold"/>
                                        <p:tgtEl>
                                          <p:spTgt spid="24"/>
                                        </p:tgtEl>
                                        <p:attrNameLst>
                                          <p:attrName>ppt_y</p:attrName>
                                        </p:attrNameLst>
                                      </p:cBhvr>
                                      <p:tavLst>
                                        <p:tav tm="0">
                                          <p:val>
                                            <p:strVal val="#ppt_y"/>
                                          </p:val>
                                        </p:tav>
                                        <p:tav tm="100000">
                                          <p:val>
                                            <p:strVal val="#ppt_y"/>
                                          </p:val>
                                        </p:tav>
                                      </p:tavLst>
                                    </p:anim>
                                    <p:anim calcmode="lin" valueType="num">
                                      <p:cBhvr>
                                        <p:cTn id="43" dur="500" fill="hold"/>
                                        <p:tgtEl>
                                          <p:spTgt spid="24"/>
                                        </p:tgtEl>
                                        <p:attrNameLst>
                                          <p:attrName>ppt_w</p:attrName>
                                        </p:attrNameLst>
                                      </p:cBhvr>
                                      <p:tavLst>
                                        <p:tav tm="0">
                                          <p:val>
                                            <p:fltVal val="0"/>
                                          </p:val>
                                        </p:tav>
                                        <p:tav tm="100000">
                                          <p:val>
                                            <p:strVal val="#ppt_w"/>
                                          </p:val>
                                        </p:tav>
                                      </p:tavLst>
                                    </p:anim>
                                    <p:anim calcmode="lin" valueType="num">
                                      <p:cBhvr>
                                        <p:cTn id="44" dur="500" fill="hold"/>
                                        <p:tgtEl>
                                          <p:spTgt spid="24"/>
                                        </p:tgtEl>
                                        <p:attrNameLst>
                                          <p:attrName>ppt_h</p:attrName>
                                        </p:attrNameLst>
                                      </p:cBhvr>
                                      <p:tavLst>
                                        <p:tav tm="0">
                                          <p:val>
                                            <p:strVal val="#ppt_h"/>
                                          </p:val>
                                        </p:tav>
                                        <p:tav tm="100000">
                                          <p:val>
                                            <p:strVal val="#ppt_h"/>
                                          </p:val>
                                        </p:tav>
                                      </p:tavLst>
                                    </p:anim>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wipe(left)">
                                      <p:cBhvr>
                                        <p:cTn id="48" dur="500"/>
                                        <p:tgtEl>
                                          <p:spTgt spid="23"/>
                                        </p:tgtEl>
                                      </p:cBhvr>
                                    </p:animEffect>
                                  </p:childTnLst>
                                </p:cTn>
                              </p:par>
                            </p:childTnLst>
                          </p:cTn>
                        </p:par>
                      </p:childTnLst>
                    </p:cTn>
                  </p:par>
                  <p:par>
                    <p:cTn id="49" fill="hold">
                      <p:stCondLst>
                        <p:cond delay="indefinite"/>
                      </p:stCondLst>
                      <p:childTnLst>
                        <p:par>
                          <p:cTn id="50" fill="hold">
                            <p:stCondLst>
                              <p:cond delay="0"/>
                            </p:stCondLst>
                            <p:childTnLst>
                              <p:par>
                                <p:cTn id="51" presetID="17" presetClass="entr" presetSubtype="8" fill="hold" nodeType="click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p:cTn id="53" dur="500" fill="hold"/>
                                        <p:tgtEl>
                                          <p:spTgt spid="44"/>
                                        </p:tgtEl>
                                        <p:attrNameLst>
                                          <p:attrName>ppt_x</p:attrName>
                                        </p:attrNameLst>
                                      </p:cBhvr>
                                      <p:tavLst>
                                        <p:tav tm="0">
                                          <p:val>
                                            <p:strVal val="#ppt_x-#ppt_w/2"/>
                                          </p:val>
                                        </p:tav>
                                        <p:tav tm="100000">
                                          <p:val>
                                            <p:strVal val="#ppt_x"/>
                                          </p:val>
                                        </p:tav>
                                      </p:tavLst>
                                    </p:anim>
                                    <p:anim calcmode="lin" valueType="num">
                                      <p:cBhvr>
                                        <p:cTn id="54" dur="500" fill="hold"/>
                                        <p:tgtEl>
                                          <p:spTgt spid="44"/>
                                        </p:tgtEl>
                                        <p:attrNameLst>
                                          <p:attrName>ppt_y</p:attrName>
                                        </p:attrNameLst>
                                      </p:cBhvr>
                                      <p:tavLst>
                                        <p:tav tm="0">
                                          <p:val>
                                            <p:strVal val="#ppt_y"/>
                                          </p:val>
                                        </p:tav>
                                        <p:tav tm="100000">
                                          <p:val>
                                            <p:strVal val="#ppt_y"/>
                                          </p:val>
                                        </p:tav>
                                      </p:tavLst>
                                    </p:anim>
                                    <p:anim calcmode="lin" valueType="num">
                                      <p:cBhvr>
                                        <p:cTn id="55" dur="500" fill="hold"/>
                                        <p:tgtEl>
                                          <p:spTgt spid="44"/>
                                        </p:tgtEl>
                                        <p:attrNameLst>
                                          <p:attrName>ppt_w</p:attrName>
                                        </p:attrNameLst>
                                      </p:cBhvr>
                                      <p:tavLst>
                                        <p:tav tm="0">
                                          <p:val>
                                            <p:fltVal val="0"/>
                                          </p:val>
                                        </p:tav>
                                        <p:tav tm="100000">
                                          <p:val>
                                            <p:strVal val="#ppt_w"/>
                                          </p:val>
                                        </p:tav>
                                      </p:tavLst>
                                    </p:anim>
                                    <p:anim calcmode="lin" valueType="num">
                                      <p:cBhvr>
                                        <p:cTn id="56" dur="500" fill="hold"/>
                                        <p:tgtEl>
                                          <p:spTgt spid="44"/>
                                        </p:tgtEl>
                                        <p:attrNameLst>
                                          <p:attrName>ppt_h</p:attrName>
                                        </p:attrNameLst>
                                      </p:cBhvr>
                                      <p:tavLst>
                                        <p:tav tm="0">
                                          <p:val>
                                            <p:strVal val="#ppt_h"/>
                                          </p:val>
                                        </p:tav>
                                        <p:tav tm="100000">
                                          <p:val>
                                            <p:strVal val="#ppt_h"/>
                                          </p:val>
                                        </p:tav>
                                      </p:tavLst>
                                    </p:anim>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wipe(left)">
                                      <p:cBhvr>
                                        <p:cTn id="60" dur="500"/>
                                        <p:tgtEl>
                                          <p:spTgt spid="30"/>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nodeType="clickEffect">
                                  <p:stCondLst>
                                    <p:cond delay="0"/>
                                  </p:stCondLst>
                                  <p:childTnLst>
                                    <p:set>
                                      <p:cBhvr>
                                        <p:cTn id="64" dur="1" fill="hold">
                                          <p:stCondLst>
                                            <p:cond delay="0"/>
                                          </p:stCondLst>
                                        </p:cTn>
                                        <p:tgtEl>
                                          <p:spTgt spid="47"/>
                                        </p:tgtEl>
                                        <p:attrNameLst>
                                          <p:attrName>style.visibility</p:attrName>
                                        </p:attrNameLst>
                                      </p:cBhvr>
                                      <p:to>
                                        <p:strVal val="visible"/>
                                      </p:to>
                                    </p:set>
                                    <p:anim calcmode="lin" valueType="num">
                                      <p:cBhvr>
                                        <p:cTn id="65" dur="500" fill="hold"/>
                                        <p:tgtEl>
                                          <p:spTgt spid="47"/>
                                        </p:tgtEl>
                                        <p:attrNameLst>
                                          <p:attrName>ppt_w</p:attrName>
                                        </p:attrNameLst>
                                      </p:cBhvr>
                                      <p:tavLst>
                                        <p:tav tm="0">
                                          <p:val>
                                            <p:fltVal val="0"/>
                                          </p:val>
                                        </p:tav>
                                        <p:tav tm="100000">
                                          <p:val>
                                            <p:strVal val="#ppt_w"/>
                                          </p:val>
                                        </p:tav>
                                      </p:tavLst>
                                    </p:anim>
                                    <p:anim calcmode="lin" valueType="num">
                                      <p:cBhvr>
                                        <p:cTn id="66" dur="500" fill="hold"/>
                                        <p:tgtEl>
                                          <p:spTgt spid="47"/>
                                        </p:tgtEl>
                                        <p:attrNameLst>
                                          <p:attrName>ppt_h</p:attrName>
                                        </p:attrNameLst>
                                      </p:cBhvr>
                                      <p:tavLst>
                                        <p:tav tm="0">
                                          <p:val>
                                            <p:fltVal val="0"/>
                                          </p:val>
                                        </p:tav>
                                        <p:tav tm="100000">
                                          <p:val>
                                            <p:strVal val="#ppt_h"/>
                                          </p:val>
                                        </p:tav>
                                      </p:tavLst>
                                    </p:anim>
                                    <p:animEffect transition="in" filter="fade">
                                      <p:cBhvr>
                                        <p:cTn id="67" dur="500"/>
                                        <p:tgtEl>
                                          <p:spTgt spid="47"/>
                                        </p:tgtEl>
                                      </p:cBhvr>
                                    </p:animEffect>
                                  </p:childTnLst>
                                </p:cTn>
                              </p:par>
                            </p:childTnLst>
                          </p:cTn>
                        </p:par>
                        <p:par>
                          <p:cTn id="68" fill="hold">
                            <p:stCondLst>
                              <p:cond delay="500"/>
                            </p:stCondLst>
                            <p:childTnLst>
                              <p:par>
                                <p:cTn id="69" presetID="17" presetClass="entr" presetSubtype="8" fill="hold" nodeType="afterEffect">
                                  <p:stCondLst>
                                    <p:cond delay="0"/>
                                  </p:stCondLst>
                                  <p:childTnLst>
                                    <p:set>
                                      <p:cBhvr>
                                        <p:cTn id="70" dur="1" fill="hold">
                                          <p:stCondLst>
                                            <p:cond delay="0"/>
                                          </p:stCondLst>
                                        </p:cTn>
                                        <p:tgtEl>
                                          <p:spTgt spid="43"/>
                                        </p:tgtEl>
                                        <p:attrNameLst>
                                          <p:attrName>style.visibility</p:attrName>
                                        </p:attrNameLst>
                                      </p:cBhvr>
                                      <p:to>
                                        <p:strVal val="visible"/>
                                      </p:to>
                                    </p:set>
                                    <p:anim calcmode="lin" valueType="num">
                                      <p:cBhvr>
                                        <p:cTn id="71" dur="500" fill="hold"/>
                                        <p:tgtEl>
                                          <p:spTgt spid="43"/>
                                        </p:tgtEl>
                                        <p:attrNameLst>
                                          <p:attrName>ppt_x</p:attrName>
                                        </p:attrNameLst>
                                      </p:cBhvr>
                                      <p:tavLst>
                                        <p:tav tm="0">
                                          <p:val>
                                            <p:strVal val="#ppt_x-#ppt_w/2"/>
                                          </p:val>
                                        </p:tav>
                                        <p:tav tm="100000">
                                          <p:val>
                                            <p:strVal val="#ppt_x"/>
                                          </p:val>
                                        </p:tav>
                                      </p:tavLst>
                                    </p:anim>
                                    <p:anim calcmode="lin" valueType="num">
                                      <p:cBhvr>
                                        <p:cTn id="72" dur="500" fill="hold"/>
                                        <p:tgtEl>
                                          <p:spTgt spid="43"/>
                                        </p:tgtEl>
                                        <p:attrNameLst>
                                          <p:attrName>ppt_y</p:attrName>
                                        </p:attrNameLst>
                                      </p:cBhvr>
                                      <p:tavLst>
                                        <p:tav tm="0">
                                          <p:val>
                                            <p:strVal val="#ppt_y"/>
                                          </p:val>
                                        </p:tav>
                                        <p:tav tm="100000">
                                          <p:val>
                                            <p:strVal val="#ppt_y"/>
                                          </p:val>
                                        </p:tav>
                                      </p:tavLst>
                                    </p:anim>
                                    <p:anim calcmode="lin" valueType="num">
                                      <p:cBhvr>
                                        <p:cTn id="73" dur="500" fill="hold"/>
                                        <p:tgtEl>
                                          <p:spTgt spid="43"/>
                                        </p:tgtEl>
                                        <p:attrNameLst>
                                          <p:attrName>ppt_w</p:attrName>
                                        </p:attrNameLst>
                                      </p:cBhvr>
                                      <p:tavLst>
                                        <p:tav tm="0">
                                          <p:val>
                                            <p:fltVal val="0"/>
                                          </p:val>
                                        </p:tav>
                                        <p:tav tm="100000">
                                          <p:val>
                                            <p:strVal val="#ppt_w"/>
                                          </p:val>
                                        </p:tav>
                                      </p:tavLst>
                                    </p:anim>
                                    <p:anim calcmode="lin" valueType="num">
                                      <p:cBhvr>
                                        <p:cTn id="74" dur="500" fill="hold"/>
                                        <p:tgtEl>
                                          <p:spTgt spid="43"/>
                                        </p:tgtEl>
                                        <p:attrNameLst>
                                          <p:attrName>ppt_h</p:attrName>
                                        </p:attrNameLst>
                                      </p:cBhvr>
                                      <p:tavLst>
                                        <p:tav tm="0">
                                          <p:val>
                                            <p:strVal val="#ppt_h"/>
                                          </p:val>
                                        </p:tav>
                                        <p:tav tm="100000">
                                          <p:val>
                                            <p:strVal val="#ppt_h"/>
                                          </p:val>
                                        </p:tav>
                                      </p:tavLst>
                                    </p:anim>
                                  </p:childTnLst>
                                </p:cTn>
                              </p:par>
                            </p:childTnLst>
                          </p:cTn>
                        </p:par>
                        <p:par>
                          <p:cTn id="75" fill="hold">
                            <p:stCondLst>
                              <p:cond delay="1000"/>
                            </p:stCondLst>
                            <p:childTnLst>
                              <p:par>
                                <p:cTn id="76" presetID="22" presetClass="entr" presetSubtype="8" fill="hold" grpId="0" nodeType="afterEffect">
                                  <p:stCondLst>
                                    <p:cond delay="0"/>
                                  </p:stCondLst>
                                  <p:childTnLst>
                                    <p:set>
                                      <p:cBhvr>
                                        <p:cTn id="77" dur="1" fill="hold">
                                          <p:stCondLst>
                                            <p:cond delay="0"/>
                                          </p:stCondLst>
                                        </p:cTn>
                                        <p:tgtEl>
                                          <p:spTgt spid="34"/>
                                        </p:tgtEl>
                                        <p:attrNameLst>
                                          <p:attrName>style.visibility</p:attrName>
                                        </p:attrNameLst>
                                      </p:cBhvr>
                                      <p:to>
                                        <p:strVal val="visible"/>
                                      </p:to>
                                    </p:set>
                                    <p:animEffect transition="in" filter="wipe(left)">
                                      <p:cBhvr>
                                        <p:cTn id="78" dur="500"/>
                                        <p:tgtEl>
                                          <p:spTgt spid="34"/>
                                        </p:tgtEl>
                                      </p:cBhvr>
                                    </p:animEffect>
                                  </p:childTnLst>
                                </p:cTn>
                              </p:par>
                            </p:childTnLst>
                          </p:cTn>
                        </p:par>
                      </p:childTnLst>
                    </p:cTn>
                  </p:par>
                  <p:par>
                    <p:cTn id="79" fill="hold">
                      <p:stCondLst>
                        <p:cond delay="indefinite"/>
                      </p:stCondLst>
                      <p:childTnLst>
                        <p:par>
                          <p:cTn id="80" fill="hold">
                            <p:stCondLst>
                              <p:cond delay="0"/>
                            </p:stCondLst>
                            <p:childTnLst>
                              <p:par>
                                <p:cTn id="81" presetID="17" presetClass="entr" presetSubtype="8" fill="hold" nodeType="clickEffect">
                                  <p:stCondLst>
                                    <p:cond delay="0"/>
                                  </p:stCondLst>
                                  <p:childTnLst>
                                    <p:set>
                                      <p:cBhvr>
                                        <p:cTn id="82" dur="1" fill="hold">
                                          <p:stCondLst>
                                            <p:cond delay="0"/>
                                          </p:stCondLst>
                                        </p:cTn>
                                        <p:tgtEl>
                                          <p:spTgt spid="42"/>
                                        </p:tgtEl>
                                        <p:attrNameLst>
                                          <p:attrName>style.visibility</p:attrName>
                                        </p:attrNameLst>
                                      </p:cBhvr>
                                      <p:to>
                                        <p:strVal val="visible"/>
                                      </p:to>
                                    </p:set>
                                    <p:anim calcmode="lin" valueType="num">
                                      <p:cBhvr>
                                        <p:cTn id="83" dur="500" fill="hold"/>
                                        <p:tgtEl>
                                          <p:spTgt spid="42"/>
                                        </p:tgtEl>
                                        <p:attrNameLst>
                                          <p:attrName>ppt_x</p:attrName>
                                        </p:attrNameLst>
                                      </p:cBhvr>
                                      <p:tavLst>
                                        <p:tav tm="0">
                                          <p:val>
                                            <p:strVal val="#ppt_x-#ppt_w/2"/>
                                          </p:val>
                                        </p:tav>
                                        <p:tav tm="100000">
                                          <p:val>
                                            <p:strVal val="#ppt_x"/>
                                          </p:val>
                                        </p:tav>
                                      </p:tavLst>
                                    </p:anim>
                                    <p:anim calcmode="lin" valueType="num">
                                      <p:cBhvr>
                                        <p:cTn id="84" dur="500" fill="hold"/>
                                        <p:tgtEl>
                                          <p:spTgt spid="42"/>
                                        </p:tgtEl>
                                        <p:attrNameLst>
                                          <p:attrName>ppt_y</p:attrName>
                                        </p:attrNameLst>
                                      </p:cBhvr>
                                      <p:tavLst>
                                        <p:tav tm="0">
                                          <p:val>
                                            <p:strVal val="#ppt_y"/>
                                          </p:val>
                                        </p:tav>
                                        <p:tav tm="100000">
                                          <p:val>
                                            <p:strVal val="#ppt_y"/>
                                          </p:val>
                                        </p:tav>
                                      </p:tavLst>
                                    </p:anim>
                                    <p:anim calcmode="lin" valueType="num">
                                      <p:cBhvr>
                                        <p:cTn id="85" dur="500" fill="hold"/>
                                        <p:tgtEl>
                                          <p:spTgt spid="42"/>
                                        </p:tgtEl>
                                        <p:attrNameLst>
                                          <p:attrName>ppt_w</p:attrName>
                                        </p:attrNameLst>
                                      </p:cBhvr>
                                      <p:tavLst>
                                        <p:tav tm="0">
                                          <p:val>
                                            <p:fltVal val="0"/>
                                          </p:val>
                                        </p:tav>
                                        <p:tav tm="100000">
                                          <p:val>
                                            <p:strVal val="#ppt_w"/>
                                          </p:val>
                                        </p:tav>
                                      </p:tavLst>
                                    </p:anim>
                                    <p:anim calcmode="lin" valueType="num">
                                      <p:cBhvr>
                                        <p:cTn id="86" dur="500" fill="hold"/>
                                        <p:tgtEl>
                                          <p:spTgt spid="42"/>
                                        </p:tgtEl>
                                        <p:attrNameLst>
                                          <p:attrName>ppt_h</p:attrName>
                                        </p:attrNameLst>
                                      </p:cBhvr>
                                      <p:tavLst>
                                        <p:tav tm="0">
                                          <p:val>
                                            <p:strVal val="#ppt_h"/>
                                          </p:val>
                                        </p:tav>
                                        <p:tav tm="100000">
                                          <p:val>
                                            <p:strVal val="#ppt_h"/>
                                          </p:val>
                                        </p:tav>
                                      </p:tavLst>
                                    </p:anim>
                                  </p:childTnLst>
                                </p:cTn>
                              </p:par>
                            </p:childTnLst>
                          </p:cTn>
                        </p:par>
                        <p:par>
                          <p:cTn id="87" fill="hold">
                            <p:stCondLst>
                              <p:cond delay="500"/>
                            </p:stCondLst>
                            <p:childTnLst>
                              <p:par>
                                <p:cTn id="88" presetID="22" presetClass="entr" presetSubtype="8" fill="hold" grpId="0" nodeType="afterEffect">
                                  <p:stCondLst>
                                    <p:cond delay="0"/>
                                  </p:stCondLst>
                                  <p:childTnLst>
                                    <p:set>
                                      <p:cBhvr>
                                        <p:cTn id="89" dur="1" fill="hold">
                                          <p:stCondLst>
                                            <p:cond delay="0"/>
                                          </p:stCondLst>
                                        </p:cTn>
                                        <p:tgtEl>
                                          <p:spTgt spid="38"/>
                                        </p:tgtEl>
                                        <p:attrNameLst>
                                          <p:attrName>style.visibility</p:attrName>
                                        </p:attrNameLst>
                                      </p:cBhvr>
                                      <p:to>
                                        <p:strVal val="visible"/>
                                      </p:to>
                                    </p:set>
                                    <p:animEffect transition="in" filter="wipe(left)">
                                      <p:cBhvr>
                                        <p:cTn id="90" dur="500"/>
                                        <p:tgtEl>
                                          <p:spTgt spid="38"/>
                                        </p:tgtEl>
                                      </p:cBhvr>
                                    </p:animEffect>
                                  </p:childTnLst>
                                </p:cTn>
                              </p:par>
                            </p:childTnLst>
                          </p:cTn>
                        </p:par>
                      </p:childTnLst>
                    </p:cTn>
                  </p:par>
                  <p:par>
                    <p:cTn id="91" fill="hold">
                      <p:stCondLst>
                        <p:cond delay="indefinite"/>
                      </p:stCondLst>
                      <p:childTnLst>
                        <p:par>
                          <p:cTn id="92" fill="hold">
                            <p:stCondLst>
                              <p:cond delay="0"/>
                            </p:stCondLst>
                            <p:childTnLst>
                              <p:par>
                                <p:cTn id="93" presetID="17" presetClass="entr" presetSubtype="8" fill="hold" nodeType="clickEffect">
                                  <p:stCondLst>
                                    <p:cond delay="0"/>
                                  </p:stCondLst>
                                  <p:childTnLst>
                                    <p:set>
                                      <p:cBhvr>
                                        <p:cTn id="94" dur="1" fill="hold">
                                          <p:stCondLst>
                                            <p:cond delay="0"/>
                                          </p:stCondLst>
                                        </p:cTn>
                                        <p:tgtEl>
                                          <p:spTgt spid="41"/>
                                        </p:tgtEl>
                                        <p:attrNameLst>
                                          <p:attrName>style.visibility</p:attrName>
                                        </p:attrNameLst>
                                      </p:cBhvr>
                                      <p:to>
                                        <p:strVal val="visible"/>
                                      </p:to>
                                    </p:set>
                                    <p:anim calcmode="lin" valueType="num">
                                      <p:cBhvr>
                                        <p:cTn id="95" dur="500" fill="hold"/>
                                        <p:tgtEl>
                                          <p:spTgt spid="41"/>
                                        </p:tgtEl>
                                        <p:attrNameLst>
                                          <p:attrName>ppt_x</p:attrName>
                                        </p:attrNameLst>
                                      </p:cBhvr>
                                      <p:tavLst>
                                        <p:tav tm="0">
                                          <p:val>
                                            <p:strVal val="#ppt_x-#ppt_w/2"/>
                                          </p:val>
                                        </p:tav>
                                        <p:tav tm="100000">
                                          <p:val>
                                            <p:strVal val="#ppt_x"/>
                                          </p:val>
                                        </p:tav>
                                      </p:tavLst>
                                    </p:anim>
                                    <p:anim calcmode="lin" valueType="num">
                                      <p:cBhvr>
                                        <p:cTn id="96" dur="500" fill="hold"/>
                                        <p:tgtEl>
                                          <p:spTgt spid="41"/>
                                        </p:tgtEl>
                                        <p:attrNameLst>
                                          <p:attrName>ppt_y</p:attrName>
                                        </p:attrNameLst>
                                      </p:cBhvr>
                                      <p:tavLst>
                                        <p:tav tm="0">
                                          <p:val>
                                            <p:strVal val="#ppt_y"/>
                                          </p:val>
                                        </p:tav>
                                        <p:tav tm="100000">
                                          <p:val>
                                            <p:strVal val="#ppt_y"/>
                                          </p:val>
                                        </p:tav>
                                      </p:tavLst>
                                    </p:anim>
                                    <p:anim calcmode="lin" valueType="num">
                                      <p:cBhvr>
                                        <p:cTn id="97" dur="500" fill="hold"/>
                                        <p:tgtEl>
                                          <p:spTgt spid="41"/>
                                        </p:tgtEl>
                                        <p:attrNameLst>
                                          <p:attrName>ppt_w</p:attrName>
                                        </p:attrNameLst>
                                      </p:cBhvr>
                                      <p:tavLst>
                                        <p:tav tm="0">
                                          <p:val>
                                            <p:fltVal val="0"/>
                                          </p:val>
                                        </p:tav>
                                        <p:tav tm="100000">
                                          <p:val>
                                            <p:strVal val="#ppt_w"/>
                                          </p:val>
                                        </p:tav>
                                      </p:tavLst>
                                    </p:anim>
                                    <p:anim calcmode="lin" valueType="num">
                                      <p:cBhvr>
                                        <p:cTn id="98" dur="500" fill="hold"/>
                                        <p:tgtEl>
                                          <p:spTgt spid="41"/>
                                        </p:tgtEl>
                                        <p:attrNameLst>
                                          <p:attrName>ppt_h</p:attrName>
                                        </p:attrNameLst>
                                      </p:cBhvr>
                                      <p:tavLst>
                                        <p:tav tm="0">
                                          <p:val>
                                            <p:strVal val="#ppt_h"/>
                                          </p:val>
                                        </p:tav>
                                        <p:tav tm="100000">
                                          <p:val>
                                            <p:strVal val="#ppt_h"/>
                                          </p:val>
                                        </p:tav>
                                      </p:tavLst>
                                    </p:anim>
                                  </p:childTnLst>
                                </p:cTn>
                              </p:par>
                            </p:childTnLst>
                          </p:cTn>
                        </p:par>
                        <p:par>
                          <p:cTn id="99" fill="hold">
                            <p:stCondLst>
                              <p:cond delay="500"/>
                            </p:stCondLst>
                            <p:childTnLst>
                              <p:par>
                                <p:cTn id="100" presetID="22" presetClass="entr" presetSubtype="8" fill="hold" grpId="0" nodeType="afterEffect">
                                  <p:stCondLst>
                                    <p:cond delay="0"/>
                                  </p:stCondLst>
                                  <p:childTnLst>
                                    <p:set>
                                      <p:cBhvr>
                                        <p:cTn id="101" dur="1" fill="hold">
                                          <p:stCondLst>
                                            <p:cond delay="0"/>
                                          </p:stCondLst>
                                        </p:cTn>
                                        <p:tgtEl>
                                          <p:spTgt spid="5"/>
                                        </p:tgtEl>
                                        <p:attrNameLst>
                                          <p:attrName>style.visibility</p:attrName>
                                        </p:attrNameLst>
                                      </p:cBhvr>
                                      <p:to>
                                        <p:strVal val="visible"/>
                                      </p:to>
                                    </p:set>
                                    <p:animEffect transition="in" filter="wipe(left)">
                                      <p:cBhvr>
                                        <p:cTn id="10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23" grpId="0"/>
      <p:bldP spid="30" grpId="0"/>
      <p:bldP spid="34" grpId="0"/>
      <p:bldP spid="38" grpId="0"/>
      <p:bldP spid="4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6">
                <a:shade val="45000"/>
                <a:satMod val="135000"/>
              </a:schemeClr>
              <a:prstClr val="white"/>
            </a:duotone>
          </a:blip>
          <a:srcRect/>
          <a:stretch>
            <a:fillRect l="-6000" t="-11000" r="-6000" b="-8000"/>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F816C1E2-388D-AFE6-AC43-2AF29DE87980}"/>
              </a:ext>
            </a:extLst>
          </p:cNvPr>
          <p:cNvSpPr txBox="1"/>
          <p:nvPr/>
        </p:nvSpPr>
        <p:spPr>
          <a:xfrm>
            <a:off x="2985856" y="5666107"/>
            <a:ext cx="8405234" cy="1200329"/>
          </a:xfrm>
          <a:prstGeom prst="rect">
            <a:avLst/>
          </a:prstGeom>
          <a:noFill/>
        </p:spPr>
        <p:txBody>
          <a:bodyPr wrap="square">
            <a:spAutoFit/>
          </a:bodyPr>
          <a:lstStyle/>
          <a:p>
            <a:r>
              <a:rPr lang="es-ES" b="1" dirty="0"/>
              <a:t>Tienen la constante esperanza de que los ruegos, el llanto o el mal humor pueden lograr su objeto, o que pueden atreverse a desobedecer sin sufrir el castigo. Así se los mantiene en un estado de deseo, esperanza e incertidumbre que </a:t>
            </a:r>
            <a:r>
              <a:rPr lang="es-ES" b="1" dirty="0">
                <a:solidFill>
                  <a:srgbClr val="C00000"/>
                </a:solidFill>
              </a:rPr>
              <a:t>los vuelve inquietos, irritables e insubordinados.</a:t>
            </a:r>
          </a:p>
        </p:txBody>
      </p:sp>
      <p:grpSp>
        <p:nvGrpSpPr>
          <p:cNvPr id="46" name="Grupo 45">
            <a:extLst>
              <a:ext uri="{FF2B5EF4-FFF2-40B4-BE49-F238E27FC236}">
                <a16:creationId xmlns:a16="http://schemas.microsoft.com/office/drawing/2014/main" id="{377B13B6-71A5-8FB6-93BC-113F5A7B20A3}"/>
              </a:ext>
            </a:extLst>
          </p:cNvPr>
          <p:cNvGrpSpPr/>
          <p:nvPr/>
        </p:nvGrpSpPr>
        <p:grpSpPr>
          <a:xfrm>
            <a:off x="9345041" y="-24946"/>
            <a:ext cx="2795021" cy="1405130"/>
            <a:chOff x="9345041" y="-24946"/>
            <a:chExt cx="2795021" cy="1405130"/>
          </a:xfrm>
        </p:grpSpPr>
        <p:pic>
          <p:nvPicPr>
            <p:cNvPr id="6" name="Imagen 5">
              <a:extLst>
                <a:ext uri="{FF2B5EF4-FFF2-40B4-BE49-F238E27FC236}">
                  <a16:creationId xmlns:a16="http://schemas.microsoft.com/office/drawing/2014/main" id="{C3761498-BC46-FE18-8F5A-1DC5020DFA6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345041" y="-24946"/>
              <a:ext cx="2795021" cy="1405130"/>
            </a:xfrm>
            <a:prstGeom prst="rect">
              <a:avLst/>
            </a:prstGeom>
            <a:effectLst>
              <a:outerShdw blurRad="50800" dist="38100" dir="16200000" rotWithShape="0">
                <a:prstClr val="black">
                  <a:alpha val="40000"/>
                </a:prstClr>
              </a:outerShdw>
            </a:effectLst>
          </p:spPr>
        </p:pic>
        <p:sp>
          <p:nvSpPr>
            <p:cNvPr id="7" name="CuadroTexto 6">
              <a:extLst>
                <a:ext uri="{FF2B5EF4-FFF2-40B4-BE49-F238E27FC236}">
                  <a16:creationId xmlns:a16="http://schemas.microsoft.com/office/drawing/2014/main" id="{56AA23A8-9C90-01E7-B28F-2B4EC2C0778D}"/>
                </a:ext>
              </a:extLst>
            </p:cNvPr>
            <p:cNvSpPr txBox="1"/>
            <p:nvPr/>
          </p:nvSpPr>
          <p:spPr>
            <a:xfrm>
              <a:off x="9425613" y="323676"/>
              <a:ext cx="1965477" cy="707886"/>
            </a:xfrm>
            <a:prstGeom prst="rect">
              <a:avLst/>
            </a:prstGeom>
            <a:noFill/>
          </p:spPr>
          <p:txBody>
            <a:bodyPr wrap="square">
              <a:spAutoFit/>
            </a:bodyPr>
            <a:lstStyle/>
            <a:p>
              <a:pPr algn="ctr"/>
              <a:r>
                <a:rPr lang="es-ES" sz="2000" b="1" dirty="0">
                  <a:latin typeface="Tempus Sans ITC" panose="04020404030D07020202" pitchFamily="82" charset="0"/>
                </a:rPr>
                <a:t>Las reacciones de los hijos</a:t>
              </a:r>
            </a:p>
          </p:txBody>
        </p:sp>
      </p:grpSp>
      <p:grpSp>
        <p:nvGrpSpPr>
          <p:cNvPr id="8" name="Grupo 7">
            <a:extLst>
              <a:ext uri="{FF2B5EF4-FFF2-40B4-BE49-F238E27FC236}">
                <a16:creationId xmlns:a16="http://schemas.microsoft.com/office/drawing/2014/main" id="{A6A44AA3-901A-855F-D8E3-B5B47D376891}"/>
              </a:ext>
            </a:extLst>
          </p:cNvPr>
          <p:cNvGrpSpPr/>
          <p:nvPr/>
        </p:nvGrpSpPr>
        <p:grpSpPr>
          <a:xfrm>
            <a:off x="95824" y="199616"/>
            <a:ext cx="2953906" cy="638425"/>
            <a:chOff x="51939" y="119728"/>
            <a:chExt cx="2953906" cy="638425"/>
          </a:xfrm>
        </p:grpSpPr>
        <p:pic>
          <p:nvPicPr>
            <p:cNvPr id="9" name="Imagen 8">
              <a:extLst>
                <a:ext uri="{FF2B5EF4-FFF2-40B4-BE49-F238E27FC236}">
                  <a16:creationId xmlns:a16="http://schemas.microsoft.com/office/drawing/2014/main" id="{17748033-A9CA-EEB3-46BF-087F089B8CF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1939" y="119728"/>
              <a:ext cx="2953906" cy="638425"/>
            </a:xfrm>
            <a:prstGeom prst="rect">
              <a:avLst/>
            </a:prstGeom>
          </p:spPr>
        </p:pic>
        <p:sp>
          <p:nvSpPr>
            <p:cNvPr id="10" name="CuadroTexto 9">
              <a:extLst>
                <a:ext uri="{FF2B5EF4-FFF2-40B4-BE49-F238E27FC236}">
                  <a16:creationId xmlns:a16="http://schemas.microsoft.com/office/drawing/2014/main" id="{6FEA4C27-97A7-6102-C715-207F24FEC92A}"/>
                </a:ext>
              </a:extLst>
            </p:cNvPr>
            <p:cNvSpPr txBox="1"/>
            <p:nvPr/>
          </p:nvSpPr>
          <p:spPr>
            <a:xfrm>
              <a:off x="383460" y="208108"/>
              <a:ext cx="2290865" cy="461665"/>
            </a:xfrm>
            <a:prstGeom prst="rect">
              <a:avLst/>
            </a:prstGeom>
            <a:noFill/>
          </p:spPr>
          <p:txBody>
            <a:bodyPr wrap="square">
              <a:spAutoFit/>
            </a:bodyPr>
            <a:lstStyle/>
            <a:p>
              <a:pPr algn="ctr"/>
              <a:r>
                <a:rPr lang="es-ES" sz="2400" b="1" i="1" dirty="0">
                  <a:ln>
                    <a:solidFill>
                      <a:schemeClr val="tx1"/>
                    </a:solidFill>
                  </a:ln>
                  <a:latin typeface="AireBoldPro" panose="02000000000000000000" pitchFamily="50" charset="0"/>
                </a:rPr>
                <a:t>A la injusticia</a:t>
              </a:r>
            </a:p>
          </p:txBody>
        </p:sp>
      </p:grpSp>
      <p:grpSp>
        <p:nvGrpSpPr>
          <p:cNvPr id="14" name="Grupo 13">
            <a:extLst>
              <a:ext uri="{FF2B5EF4-FFF2-40B4-BE49-F238E27FC236}">
                <a16:creationId xmlns:a16="http://schemas.microsoft.com/office/drawing/2014/main" id="{9A00E72E-BBDE-3775-4C18-D6E7E04FE9C9}"/>
              </a:ext>
            </a:extLst>
          </p:cNvPr>
          <p:cNvGrpSpPr/>
          <p:nvPr/>
        </p:nvGrpSpPr>
        <p:grpSpPr>
          <a:xfrm>
            <a:off x="95824" y="4976110"/>
            <a:ext cx="2953906" cy="707886"/>
            <a:chOff x="51939" y="68962"/>
            <a:chExt cx="2953906" cy="707886"/>
          </a:xfrm>
        </p:grpSpPr>
        <p:pic>
          <p:nvPicPr>
            <p:cNvPr id="15" name="Imagen 14">
              <a:extLst>
                <a:ext uri="{FF2B5EF4-FFF2-40B4-BE49-F238E27FC236}">
                  <a16:creationId xmlns:a16="http://schemas.microsoft.com/office/drawing/2014/main" id="{BD283869-8E11-4A03-E336-75733662028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1939" y="119728"/>
              <a:ext cx="2953906" cy="638425"/>
            </a:xfrm>
            <a:prstGeom prst="rect">
              <a:avLst/>
            </a:prstGeom>
          </p:spPr>
        </p:pic>
        <p:sp>
          <p:nvSpPr>
            <p:cNvPr id="16" name="CuadroTexto 15">
              <a:extLst>
                <a:ext uri="{FF2B5EF4-FFF2-40B4-BE49-F238E27FC236}">
                  <a16:creationId xmlns:a16="http://schemas.microsoft.com/office/drawing/2014/main" id="{A0716C33-9211-A0FC-B52F-8F65BADD6CE3}"/>
                </a:ext>
              </a:extLst>
            </p:cNvPr>
            <p:cNvSpPr txBox="1"/>
            <p:nvPr/>
          </p:nvSpPr>
          <p:spPr>
            <a:xfrm>
              <a:off x="373521" y="68962"/>
              <a:ext cx="2498889" cy="707886"/>
            </a:xfrm>
            <a:prstGeom prst="rect">
              <a:avLst/>
            </a:prstGeom>
            <a:noFill/>
          </p:spPr>
          <p:txBody>
            <a:bodyPr wrap="square">
              <a:spAutoFit/>
            </a:bodyPr>
            <a:lstStyle/>
            <a:p>
              <a:r>
                <a:rPr lang="es-ES" sz="2000" b="1" i="1" dirty="0">
                  <a:ln>
                    <a:solidFill>
                      <a:schemeClr val="bg1"/>
                    </a:solidFill>
                  </a:ln>
                  <a:solidFill>
                    <a:schemeClr val="bg1"/>
                  </a:solidFill>
                  <a:effectLst>
                    <a:outerShdw blurRad="38100" dist="38100" dir="2700000" algn="tl">
                      <a:srgbClr val="000000">
                        <a:alpha val="43137"/>
                      </a:srgbClr>
                    </a:outerShdw>
                  </a:effectLst>
                  <a:latin typeface="AireBoldPro" panose="02000000000000000000" pitchFamily="50" charset="0"/>
                </a:rPr>
                <a:t>A las reprimendas alternadas con ruegos</a:t>
              </a:r>
            </a:p>
          </p:txBody>
        </p:sp>
      </p:grpSp>
      <p:grpSp>
        <p:nvGrpSpPr>
          <p:cNvPr id="17" name="Grupo 16">
            <a:extLst>
              <a:ext uri="{FF2B5EF4-FFF2-40B4-BE49-F238E27FC236}">
                <a16:creationId xmlns:a16="http://schemas.microsoft.com/office/drawing/2014/main" id="{125D14FF-A069-CC5C-018F-0A4F39C4AEAB}"/>
              </a:ext>
            </a:extLst>
          </p:cNvPr>
          <p:cNvGrpSpPr/>
          <p:nvPr/>
        </p:nvGrpSpPr>
        <p:grpSpPr>
          <a:xfrm>
            <a:off x="95824" y="4314488"/>
            <a:ext cx="2953906" cy="638425"/>
            <a:chOff x="51939" y="119728"/>
            <a:chExt cx="2953906" cy="638425"/>
          </a:xfrm>
        </p:grpSpPr>
        <p:pic>
          <p:nvPicPr>
            <p:cNvPr id="18" name="Imagen 17">
              <a:extLst>
                <a:ext uri="{FF2B5EF4-FFF2-40B4-BE49-F238E27FC236}">
                  <a16:creationId xmlns:a16="http://schemas.microsoft.com/office/drawing/2014/main" id="{EDDB9D36-DB1D-0DDE-830F-B48C59BD35D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1939" y="119728"/>
              <a:ext cx="2953906" cy="638425"/>
            </a:xfrm>
            <a:prstGeom prst="rect">
              <a:avLst/>
            </a:prstGeom>
          </p:spPr>
        </p:pic>
        <p:sp>
          <p:nvSpPr>
            <p:cNvPr id="19" name="CuadroTexto 18">
              <a:extLst>
                <a:ext uri="{FF2B5EF4-FFF2-40B4-BE49-F238E27FC236}">
                  <a16:creationId xmlns:a16="http://schemas.microsoft.com/office/drawing/2014/main" id="{913300DE-07B5-CA8F-CC91-9B58988DBE92}"/>
                </a:ext>
              </a:extLst>
            </p:cNvPr>
            <p:cNvSpPr txBox="1"/>
            <p:nvPr/>
          </p:nvSpPr>
          <p:spPr>
            <a:xfrm>
              <a:off x="383460" y="208108"/>
              <a:ext cx="2290865" cy="461665"/>
            </a:xfrm>
            <a:prstGeom prst="rect">
              <a:avLst/>
            </a:prstGeom>
            <a:noFill/>
          </p:spPr>
          <p:txBody>
            <a:bodyPr wrap="square">
              <a:spAutoFit/>
            </a:bodyPr>
            <a:lstStyle/>
            <a:p>
              <a:r>
                <a:rPr lang="es-ES" sz="2400" b="1" i="1" dirty="0">
                  <a:ln>
                    <a:solidFill>
                      <a:schemeClr val="bg1"/>
                    </a:solidFill>
                  </a:ln>
                  <a:solidFill>
                    <a:schemeClr val="bg1"/>
                  </a:solidFill>
                  <a:effectLst>
                    <a:outerShdw blurRad="38100" dist="38100" dir="2700000" algn="tl">
                      <a:srgbClr val="000000">
                        <a:alpha val="43137"/>
                      </a:srgbClr>
                    </a:outerShdw>
                  </a:effectLst>
                  <a:latin typeface="AireBoldPro" panose="02000000000000000000" pitchFamily="50" charset="0"/>
                </a:rPr>
                <a:t>A la impaciencia</a:t>
              </a:r>
            </a:p>
          </p:txBody>
        </p:sp>
      </p:grpSp>
      <p:grpSp>
        <p:nvGrpSpPr>
          <p:cNvPr id="20" name="Grupo 19">
            <a:extLst>
              <a:ext uri="{FF2B5EF4-FFF2-40B4-BE49-F238E27FC236}">
                <a16:creationId xmlns:a16="http://schemas.microsoft.com/office/drawing/2014/main" id="{39CA39E5-35CA-539C-B201-64782BFE37DD}"/>
              </a:ext>
            </a:extLst>
          </p:cNvPr>
          <p:cNvGrpSpPr/>
          <p:nvPr/>
        </p:nvGrpSpPr>
        <p:grpSpPr>
          <a:xfrm>
            <a:off x="69202" y="3606566"/>
            <a:ext cx="2980530" cy="638425"/>
            <a:chOff x="80272" y="119728"/>
            <a:chExt cx="2980530" cy="638425"/>
          </a:xfrm>
        </p:grpSpPr>
        <p:pic>
          <p:nvPicPr>
            <p:cNvPr id="21" name="Imagen 20">
              <a:extLst>
                <a:ext uri="{FF2B5EF4-FFF2-40B4-BE49-F238E27FC236}">
                  <a16:creationId xmlns:a16="http://schemas.microsoft.com/office/drawing/2014/main" id="{EAB06668-06B5-EFEC-A1A2-BD8DD9F1CF5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0272" y="119728"/>
              <a:ext cx="2939283" cy="638425"/>
            </a:xfrm>
            <a:prstGeom prst="rect">
              <a:avLst/>
            </a:prstGeom>
          </p:spPr>
        </p:pic>
        <p:sp>
          <p:nvSpPr>
            <p:cNvPr id="22" name="CuadroTexto 21">
              <a:extLst>
                <a:ext uri="{FF2B5EF4-FFF2-40B4-BE49-F238E27FC236}">
                  <a16:creationId xmlns:a16="http://schemas.microsoft.com/office/drawing/2014/main" id="{83EC5046-736C-2CD8-C605-3186BDE07D11}"/>
                </a:ext>
              </a:extLst>
            </p:cNvPr>
            <p:cNvSpPr txBox="1"/>
            <p:nvPr/>
          </p:nvSpPr>
          <p:spPr>
            <a:xfrm>
              <a:off x="438415" y="218618"/>
              <a:ext cx="2622387" cy="400110"/>
            </a:xfrm>
            <a:prstGeom prst="rect">
              <a:avLst/>
            </a:prstGeom>
            <a:noFill/>
          </p:spPr>
          <p:txBody>
            <a:bodyPr wrap="square">
              <a:spAutoFit/>
            </a:bodyPr>
            <a:lstStyle/>
            <a:p>
              <a:r>
                <a:rPr lang="es-ES" sz="2000" b="1" i="1" dirty="0">
                  <a:ln>
                    <a:solidFill>
                      <a:schemeClr val="bg1"/>
                    </a:solidFill>
                  </a:ln>
                  <a:solidFill>
                    <a:schemeClr val="bg1"/>
                  </a:solidFill>
                  <a:effectLst>
                    <a:outerShdw blurRad="38100" dist="38100" dir="2700000" algn="tl">
                      <a:srgbClr val="000000">
                        <a:alpha val="43137"/>
                      </a:srgbClr>
                    </a:outerShdw>
                  </a:effectLst>
                  <a:latin typeface="AireBoldPro" panose="02000000000000000000" pitchFamily="50" charset="0"/>
                </a:rPr>
                <a:t>Al ridículo y a la mofa</a:t>
              </a:r>
            </a:p>
          </p:txBody>
        </p:sp>
      </p:grpSp>
      <p:grpSp>
        <p:nvGrpSpPr>
          <p:cNvPr id="23" name="Grupo 22">
            <a:extLst>
              <a:ext uri="{FF2B5EF4-FFF2-40B4-BE49-F238E27FC236}">
                <a16:creationId xmlns:a16="http://schemas.microsoft.com/office/drawing/2014/main" id="{7B5A2E02-E931-5141-5547-1A7E4A6A6D34}"/>
              </a:ext>
            </a:extLst>
          </p:cNvPr>
          <p:cNvGrpSpPr/>
          <p:nvPr/>
        </p:nvGrpSpPr>
        <p:grpSpPr>
          <a:xfrm>
            <a:off x="85873" y="2450203"/>
            <a:ext cx="2953906" cy="707886"/>
            <a:chOff x="51939" y="62197"/>
            <a:chExt cx="2953906" cy="707886"/>
          </a:xfrm>
        </p:grpSpPr>
        <p:pic>
          <p:nvPicPr>
            <p:cNvPr id="24" name="Imagen 23">
              <a:extLst>
                <a:ext uri="{FF2B5EF4-FFF2-40B4-BE49-F238E27FC236}">
                  <a16:creationId xmlns:a16="http://schemas.microsoft.com/office/drawing/2014/main" id="{96139C73-DEA5-052A-7785-33A4222CB67A}"/>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1939" y="119728"/>
              <a:ext cx="2953906" cy="638425"/>
            </a:xfrm>
            <a:prstGeom prst="rect">
              <a:avLst/>
            </a:prstGeom>
          </p:spPr>
        </p:pic>
        <p:sp>
          <p:nvSpPr>
            <p:cNvPr id="25" name="CuadroTexto 24">
              <a:extLst>
                <a:ext uri="{FF2B5EF4-FFF2-40B4-BE49-F238E27FC236}">
                  <a16:creationId xmlns:a16="http://schemas.microsoft.com/office/drawing/2014/main" id="{D47ACF72-5313-42F5-F373-FCBD39CD68C8}"/>
                </a:ext>
              </a:extLst>
            </p:cNvPr>
            <p:cNvSpPr txBox="1"/>
            <p:nvPr/>
          </p:nvSpPr>
          <p:spPr>
            <a:xfrm>
              <a:off x="346114" y="62197"/>
              <a:ext cx="2536247" cy="707886"/>
            </a:xfrm>
            <a:prstGeom prst="rect">
              <a:avLst/>
            </a:prstGeom>
            <a:noFill/>
          </p:spPr>
          <p:txBody>
            <a:bodyPr wrap="square">
              <a:spAutoFit/>
            </a:bodyPr>
            <a:lstStyle/>
            <a:p>
              <a:r>
                <a:rPr lang="es-ES" sz="2000" b="1" i="1" dirty="0">
                  <a:ln>
                    <a:solidFill>
                      <a:schemeClr val="tx1"/>
                    </a:solidFill>
                  </a:ln>
                  <a:latin typeface="AireBoldPro" panose="02000000000000000000" pitchFamily="50" charset="0"/>
                </a:rPr>
                <a:t>A las palabras ásperas y faltas de simpatía</a:t>
              </a:r>
            </a:p>
          </p:txBody>
        </p:sp>
      </p:grpSp>
      <p:grpSp>
        <p:nvGrpSpPr>
          <p:cNvPr id="26" name="Grupo 25">
            <a:extLst>
              <a:ext uri="{FF2B5EF4-FFF2-40B4-BE49-F238E27FC236}">
                <a16:creationId xmlns:a16="http://schemas.microsoft.com/office/drawing/2014/main" id="{9AA78460-814B-7CE0-5EF5-F8D19059E1BE}"/>
              </a:ext>
            </a:extLst>
          </p:cNvPr>
          <p:cNvGrpSpPr/>
          <p:nvPr/>
        </p:nvGrpSpPr>
        <p:grpSpPr>
          <a:xfrm>
            <a:off x="103136" y="1466884"/>
            <a:ext cx="2939283" cy="707886"/>
            <a:chOff x="59251" y="60467"/>
            <a:chExt cx="2939283" cy="707886"/>
          </a:xfrm>
        </p:grpSpPr>
        <p:pic>
          <p:nvPicPr>
            <p:cNvPr id="27" name="Imagen 26">
              <a:extLst>
                <a:ext uri="{FF2B5EF4-FFF2-40B4-BE49-F238E27FC236}">
                  <a16:creationId xmlns:a16="http://schemas.microsoft.com/office/drawing/2014/main" id="{03B2A22E-2293-9125-4946-2264E81D0CEA}"/>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9251" y="119728"/>
              <a:ext cx="2939283" cy="638425"/>
            </a:xfrm>
            <a:prstGeom prst="rect">
              <a:avLst/>
            </a:prstGeom>
          </p:spPr>
        </p:pic>
        <p:sp>
          <p:nvSpPr>
            <p:cNvPr id="28" name="CuadroTexto 27">
              <a:extLst>
                <a:ext uri="{FF2B5EF4-FFF2-40B4-BE49-F238E27FC236}">
                  <a16:creationId xmlns:a16="http://schemas.microsoft.com/office/drawing/2014/main" id="{5257F98D-0633-0E82-7F3D-60B9128F1713}"/>
                </a:ext>
              </a:extLst>
            </p:cNvPr>
            <p:cNvSpPr txBox="1"/>
            <p:nvPr/>
          </p:nvSpPr>
          <p:spPr>
            <a:xfrm>
              <a:off x="414988" y="60467"/>
              <a:ext cx="2033364" cy="707886"/>
            </a:xfrm>
            <a:prstGeom prst="rect">
              <a:avLst/>
            </a:prstGeom>
            <a:noFill/>
          </p:spPr>
          <p:txBody>
            <a:bodyPr wrap="square">
              <a:spAutoFit/>
            </a:bodyPr>
            <a:lstStyle/>
            <a:p>
              <a:pPr algn="ctr"/>
              <a:r>
                <a:rPr lang="es-ES" sz="2000" b="1" i="1" dirty="0">
                  <a:ln>
                    <a:solidFill>
                      <a:schemeClr val="tx1"/>
                    </a:solidFill>
                  </a:ln>
                  <a:latin typeface="AireBoldPro" panose="02000000000000000000" pitchFamily="50" charset="0"/>
                </a:rPr>
                <a:t>A una sacudida o a un golpe</a:t>
              </a:r>
            </a:p>
          </p:txBody>
        </p:sp>
      </p:grpSp>
      <p:sp>
        <p:nvSpPr>
          <p:cNvPr id="30" name="CuadroTexto 29">
            <a:extLst>
              <a:ext uri="{FF2B5EF4-FFF2-40B4-BE49-F238E27FC236}">
                <a16:creationId xmlns:a16="http://schemas.microsoft.com/office/drawing/2014/main" id="{D9EB15B7-B4B6-5EA2-4228-5C6862559781}"/>
              </a:ext>
            </a:extLst>
          </p:cNvPr>
          <p:cNvSpPr txBox="1"/>
          <p:nvPr/>
        </p:nvSpPr>
        <p:spPr>
          <a:xfrm>
            <a:off x="2985856" y="28691"/>
            <a:ext cx="6201102" cy="1477328"/>
          </a:xfrm>
          <a:prstGeom prst="rect">
            <a:avLst/>
          </a:prstGeom>
          <a:noFill/>
        </p:spPr>
        <p:txBody>
          <a:bodyPr wrap="square">
            <a:spAutoFit/>
          </a:bodyPr>
          <a:lstStyle/>
          <a:p>
            <a:r>
              <a:rPr lang="es-ES" b="1" dirty="0"/>
              <a:t>Los niños son sensibles a la menor injusticia, y algunos se desaniman con ella y nunca harán más caso a la voz alta y enojada en que se dan las órdenes, ni harán caso de amenazas de castigos. Con demasiada frecuencia </a:t>
            </a:r>
            <a:r>
              <a:rPr lang="es-ES" b="1" dirty="0">
                <a:solidFill>
                  <a:srgbClr val="C00000"/>
                </a:solidFill>
              </a:rPr>
              <a:t>se provoca la rebelión en el corazón de los niños a causa de ser tratados injustamente</a:t>
            </a:r>
            <a:r>
              <a:rPr lang="es-ES" b="1" dirty="0"/>
              <a:t>.</a:t>
            </a:r>
          </a:p>
        </p:txBody>
      </p:sp>
      <p:sp>
        <p:nvSpPr>
          <p:cNvPr id="32" name="CuadroTexto 31">
            <a:extLst>
              <a:ext uri="{FF2B5EF4-FFF2-40B4-BE49-F238E27FC236}">
                <a16:creationId xmlns:a16="http://schemas.microsoft.com/office/drawing/2014/main" id="{C7D20435-BB34-A41B-38AB-8B61DAC63CA2}"/>
              </a:ext>
            </a:extLst>
          </p:cNvPr>
          <p:cNvSpPr txBox="1"/>
          <p:nvPr/>
        </p:nvSpPr>
        <p:spPr>
          <a:xfrm>
            <a:off x="2985856" y="1522258"/>
            <a:ext cx="6201102" cy="646331"/>
          </a:xfrm>
          <a:prstGeom prst="rect">
            <a:avLst/>
          </a:prstGeom>
          <a:noFill/>
        </p:spPr>
        <p:txBody>
          <a:bodyPr wrap="square">
            <a:spAutoFit/>
          </a:bodyPr>
          <a:lstStyle/>
          <a:p>
            <a:r>
              <a:rPr lang="es-ES" b="1" dirty="0"/>
              <a:t>El hijo </a:t>
            </a:r>
            <a:r>
              <a:rPr lang="es-ES" b="1" dirty="0">
                <a:solidFill>
                  <a:srgbClr val="C00000"/>
                </a:solidFill>
              </a:rPr>
              <a:t>tiende a crear malos sentimientos en el corazón y el niño no es corregido en nada</a:t>
            </a:r>
            <a:r>
              <a:rPr lang="es-ES" b="1" dirty="0"/>
              <a:t>.</a:t>
            </a:r>
          </a:p>
        </p:txBody>
      </p:sp>
      <p:sp>
        <p:nvSpPr>
          <p:cNvPr id="34" name="CuadroTexto 33">
            <a:extLst>
              <a:ext uri="{FF2B5EF4-FFF2-40B4-BE49-F238E27FC236}">
                <a16:creationId xmlns:a16="http://schemas.microsoft.com/office/drawing/2014/main" id="{8CF35A64-D7E1-EA92-13A7-66074B6E2D26}"/>
              </a:ext>
            </a:extLst>
          </p:cNvPr>
          <p:cNvSpPr txBox="1"/>
          <p:nvPr/>
        </p:nvSpPr>
        <p:spPr>
          <a:xfrm>
            <a:off x="2985856" y="2184828"/>
            <a:ext cx="6388240" cy="1477328"/>
          </a:xfrm>
          <a:prstGeom prst="rect">
            <a:avLst/>
          </a:prstGeom>
          <a:noFill/>
        </p:spPr>
        <p:txBody>
          <a:bodyPr wrap="square">
            <a:spAutoFit/>
          </a:bodyPr>
          <a:lstStyle/>
          <a:p>
            <a:r>
              <a:rPr lang="es-ES" b="1" dirty="0"/>
              <a:t>Las palabras así pronunciadas </a:t>
            </a:r>
            <a:r>
              <a:rPr lang="es-ES" b="1" dirty="0">
                <a:solidFill>
                  <a:srgbClr val="C00000"/>
                </a:solidFill>
              </a:rPr>
              <a:t>irritan los oídos, desgastan los nervios, causan sufrimiento mental y crean un estado de mente que hace imposible dominar el carácter del niño al cual se hablan esas palabras. </a:t>
            </a:r>
            <a:r>
              <a:rPr lang="es-ES" b="1" dirty="0"/>
              <a:t>Con frecuencia, ésta es la razón por la cual los niños </a:t>
            </a:r>
            <a:r>
              <a:rPr lang="es-ES" b="1" dirty="0">
                <a:solidFill>
                  <a:srgbClr val="C00000"/>
                </a:solidFill>
              </a:rPr>
              <a:t>hablan irrespetuosamente a sus padres</a:t>
            </a:r>
            <a:r>
              <a:rPr lang="es-ES" b="1" dirty="0"/>
              <a:t>.</a:t>
            </a:r>
          </a:p>
        </p:txBody>
      </p:sp>
      <p:sp>
        <p:nvSpPr>
          <p:cNvPr id="36" name="CuadroTexto 35">
            <a:extLst>
              <a:ext uri="{FF2B5EF4-FFF2-40B4-BE49-F238E27FC236}">
                <a16:creationId xmlns:a16="http://schemas.microsoft.com/office/drawing/2014/main" id="{C6489F41-2D4B-EC34-549B-4998CBD68901}"/>
              </a:ext>
            </a:extLst>
          </p:cNvPr>
          <p:cNvSpPr txBox="1"/>
          <p:nvPr/>
        </p:nvSpPr>
        <p:spPr>
          <a:xfrm>
            <a:off x="2985856" y="3678395"/>
            <a:ext cx="6253654" cy="646331"/>
          </a:xfrm>
          <a:prstGeom prst="rect">
            <a:avLst/>
          </a:prstGeom>
          <a:noFill/>
        </p:spPr>
        <p:txBody>
          <a:bodyPr wrap="square">
            <a:spAutoFit/>
          </a:bodyPr>
          <a:lstStyle/>
          <a:p>
            <a:r>
              <a:rPr lang="es-ES" b="1" dirty="0"/>
              <a:t>Este tipo de disciplina nunca curará lo malo del carácter. Tus hijos crecerán con </a:t>
            </a:r>
            <a:r>
              <a:rPr lang="es-ES" b="1" dirty="0">
                <a:solidFill>
                  <a:srgbClr val="C00000"/>
                </a:solidFill>
              </a:rPr>
              <a:t>complejo de inferioridad</a:t>
            </a:r>
            <a:r>
              <a:rPr lang="es-ES" b="1" dirty="0"/>
              <a:t>.</a:t>
            </a:r>
          </a:p>
        </p:txBody>
      </p:sp>
      <p:sp>
        <p:nvSpPr>
          <p:cNvPr id="38" name="CuadroTexto 37">
            <a:extLst>
              <a:ext uri="{FF2B5EF4-FFF2-40B4-BE49-F238E27FC236}">
                <a16:creationId xmlns:a16="http://schemas.microsoft.com/office/drawing/2014/main" id="{A5E1F6E1-0646-07D6-D288-2BE172FD92EC}"/>
              </a:ext>
            </a:extLst>
          </p:cNvPr>
          <p:cNvSpPr txBox="1"/>
          <p:nvPr/>
        </p:nvSpPr>
        <p:spPr>
          <a:xfrm>
            <a:off x="2985856" y="4340965"/>
            <a:ext cx="5889787" cy="646331"/>
          </a:xfrm>
          <a:prstGeom prst="rect">
            <a:avLst/>
          </a:prstGeom>
          <a:noFill/>
        </p:spPr>
        <p:txBody>
          <a:bodyPr wrap="square">
            <a:spAutoFit/>
          </a:bodyPr>
          <a:lstStyle/>
          <a:p>
            <a:r>
              <a:rPr lang="es-ES" b="1" dirty="0"/>
              <a:t>La impaciencia </a:t>
            </a:r>
            <a:r>
              <a:rPr lang="es-ES" b="1" dirty="0">
                <a:solidFill>
                  <a:srgbClr val="C00000"/>
                </a:solidFill>
              </a:rPr>
              <a:t>crea ira en los hijos</a:t>
            </a:r>
            <a:r>
              <a:rPr lang="es-ES" b="1" dirty="0"/>
              <a:t>, y despierta lo malo de su naturaleza.</a:t>
            </a:r>
          </a:p>
        </p:txBody>
      </p:sp>
      <p:sp>
        <p:nvSpPr>
          <p:cNvPr id="40" name="CuadroTexto 39">
            <a:extLst>
              <a:ext uri="{FF2B5EF4-FFF2-40B4-BE49-F238E27FC236}">
                <a16:creationId xmlns:a16="http://schemas.microsoft.com/office/drawing/2014/main" id="{F6C6AD5F-9E63-3CF9-916C-EB8CE9538521}"/>
              </a:ext>
            </a:extLst>
          </p:cNvPr>
          <p:cNvSpPr txBox="1"/>
          <p:nvPr/>
        </p:nvSpPr>
        <p:spPr>
          <a:xfrm>
            <a:off x="2985856" y="5003535"/>
            <a:ext cx="6132442" cy="646331"/>
          </a:xfrm>
          <a:prstGeom prst="rect">
            <a:avLst/>
          </a:prstGeom>
          <a:noFill/>
        </p:spPr>
        <p:txBody>
          <a:bodyPr wrap="square">
            <a:spAutoFit/>
          </a:bodyPr>
          <a:lstStyle/>
          <a:p>
            <a:r>
              <a:rPr lang="es-ES" b="1" dirty="0"/>
              <a:t>Este proceder tan sólo fomenta las pasiones del niño y </a:t>
            </a:r>
            <a:r>
              <a:rPr lang="es-ES" b="1" dirty="0">
                <a:solidFill>
                  <a:srgbClr val="C00000"/>
                </a:solidFill>
              </a:rPr>
              <a:t>su terquedad se verá aumentada, confiando en ganar la victoria</a:t>
            </a:r>
            <a:r>
              <a:rPr lang="es-ES" b="1" dirty="0"/>
              <a:t>.</a:t>
            </a:r>
          </a:p>
        </p:txBody>
      </p:sp>
      <p:grpSp>
        <p:nvGrpSpPr>
          <p:cNvPr id="41" name="Grupo 40">
            <a:extLst>
              <a:ext uri="{FF2B5EF4-FFF2-40B4-BE49-F238E27FC236}">
                <a16:creationId xmlns:a16="http://schemas.microsoft.com/office/drawing/2014/main" id="{2B11397C-FC9D-AF2D-ABCE-2D5200F53B2E}"/>
              </a:ext>
            </a:extLst>
          </p:cNvPr>
          <p:cNvGrpSpPr/>
          <p:nvPr/>
        </p:nvGrpSpPr>
        <p:grpSpPr>
          <a:xfrm>
            <a:off x="95824" y="5950498"/>
            <a:ext cx="2953906" cy="707886"/>
            <a:chOff x="51939" y="68962"/>
            <a:chExt cx="2953906" cy="707886"/>
          </a:xfrm>
        </p:grpSpPr>
        <p:pic>
          <p:nvPicPr>
            <p:cNvPr id="42" name="Imagen 41">
              <a:extLst>
                <a:ext uri="{FF2B5EF4-FFF2-40B4-BE49-F238E27FC236}">
                  <a16:creationId xmlns:a16="http://schemas.microsoft.com/office/drawing/2014/main" id="{B55C30C3-72B2-B4C7-8029-C12083778D0A}"/>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51939" y="119728"/>
              <a:ext cx="2953906" cy="638425"/>
            </a:xfrm>
            <a:prstGeom prst="rect">
              <a:avLst/>
            </a:prstGeom>
          </p:spPr>
        </p:pic>
        <p:sp>
          <p:nvSpPr>
            <p:cNvPr id="43" name="CuadroTexto 42">
              <a:extLst>
                <a:ext uri="{FF2B5EF4-FFF2-40B4-BE49-F238E27FC236}">
                  <a16:creationId xmlns:a16="http://schemas.microsoft.com/office/drawing/2014/main" id="{1EE67DE2-D9D3-2C93-800F-B30999CBB33B}"/>
                </a:ext>
              </a:extLst>
            </p:cNvPr>
            <p:cNvSpPr txBox="1"/>
            <p:nvPr/>
          </p:nvSpPr>
          <p:spPr>
            <a:xfrm>
              <a:off x="373522" y="68962"/>
              <a:ext cx="2300804" cy="707886"/>
            </a:xfrm>
            <a:prstGeom prst="rect">
              <a:avLst/>
            </a:prstGeom>
            <a:noFill/>
          </p:spPr>
          <p:txBody>
            <a:bodyPr wrap="square">
              <a:spAutoFit/>
            </a:bodyPr>
            <a:lstStyle/>
            <a:p>
              <a:pPr algn="ctr"/>
              <a:r>
                <a:rPr lang="es-ES" sz="2000" b="1" i="1" dirty="0">
                  <a:ln>
                    <a:solidFill>
                      <a:schemeClr val="bg1"/>
                    </a:solidFill>
                  </a:ln>
                  <a:solidFill>
                    <a:schemeClr val="bg1"/>
                  </a:solidFill>
                  <a:effectLst>
                    <a:outerShdw blurRad="38100" dist="38100" dir="2700000" algn="tl">
                      <a:srgbClr val="000000">
                        <a:alpha val="43137"/>
                      </a:srgbClr>
                    </a:outerShdw>
                  </a:effectLst>
                  <a:latin typeface="AireBoldPro" panose="02000000000000000000" pitchFamily="50" charset="0"/>
                </a:rPr>
                <a:t>A la falta de firmeza y decisión</a:t>
              </a:r>
            </a:p>
          </p:txBody>
        </p:sp>
      </p:grpSp>
      <p:pic>
        <p:nvPicPr>
          <p:cNvPr id="44" name="Imagen 43">
            <a:extLst>
              <a:ext uri="{FF2B5EF4-FFF2-40B4-BE49-F238E27FC236}">
                <a16:creationId xmlns:a16="http://schemas.microsoft.com/office/drawing/2014/main" id="{E92611F0-AA16-B900-D0CD-8722083C5C3C}"/>
              </a:ext>
            </a:extLst>
          </p:cNvPr>
          <p:cNvPicPr>
            <a:picLocks noChangeAspect="1"/>
          </p:cNvPicPr>
          <p:nvPr/>
        </p:nvPicPr>
        <p:blipFill rotWithShape="1">
          <a:blip r:embed="rId11"/>
          <a:srcRect l="16911" r="15521"/>
          <a:stretch/>
        </p:blipFill>
        <p:spPr>
          <a:xfrm>
            <a:off x="9568008" y="1301559"/>
            <a:ext cx="2411896" cy="2831315"/>
          </a:xfrm>
          <a:prstGeom prst="rect">
            <a:avLst/>
          </a:prstGeom>
          <a:ln>
            <a:noFill/>
          </a:ln>
          <a:effectLst>
            <a:outerShdw blurRad="292100" dist="139700" dir="2700000" algn="tl" rotWithShape="0">
              <a:srgbClr val="333333">
                <a:alpha val="65000"/>
              </a:srgbClr>
            </a:outerShdw>
          </a:effectLst>
        </p:spPr>
      </p:pic>
      <p:pic>
        <p:nvPicPr>
          <p:cNvPr id="45" name="Imagen 44">
            <a:extLst>
              <a:ext uri="{FF2B5EF4-FFF2-40B4-BE49-F238E27FC236}">
                <a16:creationId xmlns:a16="http://schemas.microsoft.com/office/drawing/2014/main" id="{03713376-4649-1D3C-4CB1-DC5C8D9D242E}"/>
              </a:ext>
            </a:extLst>
          </p:cNvPr>
          <p:cNvPicPr>
            <a:picLocks noChangeAspect="1"/>
          </p:cNvPicPr>
          <p:nvPr/>
        </p:nvPicPr>
        <p:blipFill>
          <a:blip r:embed="rId12"/>
          <a:stretch>
            <a:fillRect/>
          </a:stretch>
        </p:blipFill>
        <p:spPr>
          <a:xfrm>
            <a:off x="9695741" y="4213145"/>
            <a:ext cx="2156430" cy="143672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00387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up)">
                                      <p:cBhvr>
                                        <p:cTn id="7" dur="500"/>
                                        <p:tgtEl>
                                          <p:spTgt spid="44"/>
                                        </p:tgtEl>
                                      </p:cBhvr>
                                    </p:animEffect>
                                  </p:childTnLst>
                                </p:cTn>
                              </p:par>
                            </p:childTnLst>
                          </p:cTn>
                        </p:par>
                        <p:par>
                          <p:cTn id="8" fill="hold">
                            <p:stCondLst>
                              <p:cond delay="500"/>
                            </p:stCondLst>
                            <p:childTnLst>
                              <p:par>
                                <p:cTn id="9" presetID="17"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ppt_x</p:attrName>
                                        </p:attrNameLst>
                                      </p:cBhvr>
                                      <p:tavLst>
                                        <p:tav tm="0">
                                          <p:val>
                                            <p:strVal val="#ppt_x-#ppt_w/2"/>
                                          </p:val>
                                        </p:tav>
                                        <p:tav tm="100000">
                                          <p:val>
                                            <p:strVal val="#ppt_x"/>
                                          </p:val>
                                        </p:tav>
                                      </p:tavLst>
                                    </p:anim>
                                    <p:anim calcmode="lin" valueType="num">
                                      <p:cBhvr>
                                        <p:cTn id="12" dur="500" fill="hold"/>
                                        <p:tgtEl>
                                          <p:spTgt spid="8"/>
                                        </p:tgtEl>
                                        <p:attrNameLst>
                                          <p:attrName>ppt_y</p:attrName>
                                        </p:attrNameLst>
                                      </p:cBhvr>
                                      <p:tavLst>
                                        <p:tav tm="0">
                                          <p:val>
                                            <p:strVal val="#ppt_y"/>
                                          </p:val>
                                        </p:tav>
                                        <p:tav tm="100000">
                                          <p:val>
                                            <p:strVal val="#ppt_y"/>
                                          </p:val>
                                        </p:tav>
                                      </p:tavLst>
                                    </p:anim>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strVal val="#ppt_h"/>
                                          </p:val>
                                        </p:tav>
                                        <p:tav tm="100000">
                                          <p:val>
                                            <p:strVal val="#ppt_h"/>
                                          </p:val>
                                        </p:tav>
                                      </p:tavLst>
                                    </p:anim>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wipe(left)">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7" presetClass="entr" presetSubtype="8"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p:cTn id="23" dur="500" fill="hold"/>
                                        <p:tgtEl>
                                          <p:spTgt spid="26"/>
                                        </p:tgtEl>
                                        <p:attrNameLst>
                                          <p:attrName>ppt_x</p:attrName>
                                        </p:attrNameLst>
                                      </p:cBhvr>
                                      <p:tavLst>
                                        <p:tav tm="0">
                                          <p:val>
                                            <p:strVal val="#ppt_x-#ppt_w/2"/>
                                          </p:val>
                                        </p:tav>
                                        <p:tav tm="100000">
                                          <p:val>
                                            <p:strVal val="#ppt_x"/>
                                          </p:val>
                                        </p:tav>
                                      </p:tavLst>
                                    </p:anim>
                                    <p:anim calcmode="lin" valueType="num">
                                      <p:cBhvr>
                                        <p:cTn id="24" dur="500" fill="hold"/>
                                        <p:tgtEl>
                                          <p:spTgt spid="26"/>
                                        </p:tgtEl>
                                        <p:attrNameLst>
                                          <p:attrName>ppt_y</p:attrName>
                                        </p:attrNameLst>
                                      </p:cBhvr>
                                      <p:tavLst>
                                        <p:tav tm="0">
                                          <p:val>
                                            <p:strVal val="#ppt_y"/>
                                          </p:val>
                                        </p:tav>
                                        <p:tav tm="100000">
                                          <p:val>
                                            <p:strVal val="#ppt_y"/>
                                          </p:val>
                                        </p:tav>
                                      </p:tavLst>
                                    </p:anim>
                                    <p:anim calcmode="lin" valueType="num">
                                      <p:cBhvr>
                                        <p:cTn id="25" dur="500" fill="hold"/>
                                        <p:tgtEl>
                                          <p:spTgt spid="26"/>
                                        </p:tgtEl>
                                        <p:attrNameLst>
                                          <p:attrName>ppt_w</p:attrName>
                                        </p:attrNameLst>
                                      </p:cBhvr>
                                      <p:tavLst>
                                        <p:tav tm="0">
                                          <p:val>
                                            <p:fltVal val="0"/>
                                          </p:val>
                                        </p:tav>
                                        <p:tav tm="100000">
                                          <p:val>
                                            <p:strVal val="#ppt_w"/>
                                          </p:val>
                                        </p:tav>
                                      </p:tavLst>
                                    </p:anim>
                                    <p:anim calcmode="lin" valueType="num">
                                      <p:cBhvr>
                                        <p:cTn id="26" dur="500" fill="hold"/>
                                        <p:tgtEl>
                                          <p:spTgt spid="26"/>
                                        </p:tgtEl>
                                        <p:attrNameLst>
                                          <p:attrName>ppt_h</p:attrName>
                                        </p:attrNameLst>
                                      </p:cBhvr>
                                      <p:tavLst>
                                        <p:tav tm="0">
                                          <p:val>
                                            <p:strVal val="#ppt_h"/>
                                          </p:val>
                                        </p:tav>
                                        <p:tav tm="100000">
                                          <p:val>
                                            <p:strVal val="#ppt_h"/>
                                          </p:val>
                                        </p:tav>
                                      </p:tavLst>
                                    </p:anim>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wipe(left)">
                                      <p:cBhvr>
                                        <p:cTn id="30" dur="500"/>
                                        <p:tgtEl>
                                          <p:spTgt spid="32"/>
                                        </p:tgtEl>
                                      </p:cBhvr>
                                    </p:animEffect>
                                  </p:childTnLst>
                                </p:cTn>
                              </p:par>
                            </p:childTnLst>
                          </p:cTn>
                        </p:par>
                      </p:childTnLst>
                    </p:cTn>
                  </p:par>
                  <p:par>
                    <p:cTn id="31" fill="hold">
                      <p:stCondLst>
                        <p:cond delay="indefinite"/>
                      </p:stCondLst>
                      <p:childTnLst>
                        <p:par>
                          <p:cTn id="32" fill="hold">
                            <p:stCondLst>
                              <p:cond delay="0"/>
                            </p:stCondLst>
                            <p:childTnLst>
                              <p:par>
                                <p:cTn id="33" presetID="17" presetClass="entr" presetSubtype="8"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p:cTn id="35" dur="500" fill="hold"/>
                                        <p:tgtEl>
                                          <p:spTgt spid="23"/>
                                        </p:tgtEl>
                                        <p:attrNameLst>
                                          <p:attrName>ppt_x</p:attrName>
                                        </p:attrNameLst>
                                      </p:cBhvr>
                                      <p:tavLst>
                                        <p:tav tm="0">
                                          <p:val>
                                            <p:strVal val="#ppt_x-#ppt_w/2"/>
                                          </p:val>
                                        </p:tav>
                                        <p:tav tm="100000">
                                          <p:val>
                                            <p:strVal val="#ppt_x"/>
                                          </p:val>
                                        </p:tav>
                                      </p:tavLst>
                                    </p:anim>
                                    <p:anim calcmode="lin" valueType="num">
                                      <p:cBhvr>
                                        <p:cTn id="36" dur="500" fill="hold"/>
                                        <p:tgtEl>
                                          <p:spTgt spid="23"/>
                                        </p:tgtEl>
                                        <p:attrNameLst>
                                          <p:attrName>ppt_y</p:attrName>
                                        </p:attrNameLst>
                                      </p:cBhvr>
                                      <p:tavLst>
                                        <p:tav tm="0">
                                          <p:val>
                                            <p:strVal val="#ppt_y"/>
                                          </p:val>
                                        </p:tav>
                                        <p:tav tm="100000">
                                          <p:val>
                                            <p:strVal val="#ppt_y"/>
                                          </p:val>
                                        </p:tav>
                                      </p:tavLst>
                                    </p:anim>
                                    <p:anim calcmode="lin" valueType="num">
                                      <p:cBhvr>
                                        <p:cTn id="37" dur="500" fill="hold"/>
                                        <p:tgtEl>
                                          <p:spTgt spid="23"/>
                                        </p:tgtEl>
                                        <p:attrNameLst>
                                          <p:attrName>ppt_w</p:attrName>
                                        </p:attrNameLst>
                                      </p:cBhvr>
                                      <p:tavLst>
                                        <p:tav tm="0">
                                          <p:val>
                                            <p:fltVal val="0"/>
                                          </p:val>
                                        </p:tav>
                                        <p:tav tm="100000">
                                          <p:val>
                                            <p:strVal val="#ppt_w"/>
                                          </p:val>
                                        </p:tav>
                                      </p:tavLst>
                                    </p:anim>
                                    <p:anim calcmode="lin" valueType="num">
                                      <p:cBhvr>
                                        <p:cTn id="38" dur="500" fill="hold"/>
                                        <p:tgtEl>
                                          <p:spTgt spid="23"/>
                                        </p:tgtEl>
                                        <p:attrNameLst>
                                          <p:attrName>ppt_h</p:attrName>
                                        </p:attrNameLst>
                                      </p:cBhvr>
                                      <p:tavLst>
                                        <p:tav tm="0">
                                          <p:val>
                                            <p:strVal val="#ppt_h"/>
                                          </p:val>
                                        </p:tav>
                                        <p:tav tm="100000">
                                          <p:val>
                                            <p:strVal val="#ppt_h"/>
                                          </p:val>
                                        </p:tav>
                                      </p:tavLst>
                                    </p:anim>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ipe(left)">
                                      <p:cBhvr>
                                        <p:cTn id="42" dur="500"/>
                                        <p:tgtEl>
                                          <p:spTgt spid="34"/>
                                        </p:tgtEl>
                                      </p:cBhvr>
                                    </p:animEffect>
                                  </p:childTnLst>
                                </p:cTn>
                              </p:par>
                            </p:childTnLst>
                          </p:cTn>
                        </p:par>
                      </p:childTnLst>
                    </p:cTn>
                  </p:par>
                  <p:par>
                    <p:cTn id="43" fill="hold">
                      <p:stCondLst>
                        <p:cond delay="indefinite"/>
                      </p:stCondLst>
                      <p:childTnLst>
                        <p:par>
                          <p:cTn id="44" fill="hold">
                            <p:stCondLst>
                              <p:cond delay="0"/>
                            </p:stCondLst>
                            <p:childTnLst>
                              <p:par>
                                <p:cTn id="45" presetID="17" presetClass="entr" presetSubtype="8"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500" fill="hold"/>
                                        <p:tgtEl>
                                          <p:spTgt spid="20"/>
                                        </p:tgtEl>
                                        <p:attrNameLst>
                                          <p:attrName>ppt_x</p:attrName>
                                        </p:attrNameLst>
                                      </p:cBhvr>
                                      <p:tavLst>
                                        <p:tav tm="0">
                                          <p:val>
                                            <p:strVal val="#ppt_x-#ppt_w/2"/>
                                          </p:val>
                                        </p:tav>
                                        <p:tav tm="100000">
                                          <p:val>
                                            <p:strVal val="#ppt_x"/>
                                          </p:val>
                                        </p:tav>
                                      </p:tavLst>
                                    </p:anim>
                                    <p:anim calcmode="lin" valueType="num">
                                      <p:cBhvr>
                                        <p:cTn id="48" dur="500" fill="hold"/>
                                        <p:tgtEl>
                                          <p:spTgt spid="20"/>
                                        </p:tgtEl>
                                        <p:attrNameLst>
                                          <p:attrName>ppt_y</p:attrName>
                                        </p:attrNameLst>
                                      </p:cBhvr>
                                      <p:tavLst>
                                        <p:tav tm="0">
                                          <p:val>
                                            <p:strVal val="#ppt_y"/>
                                          </p:val>
                                        </p:tav>
                                        <p:tav tm="100000">
                                          <p:val>
                                            <p:strVal val="#ppt_y"/>
                                          </p:val>
                                        </p:tav>
                                      </p:tavLst>
                                    </p:anim>
                                    <p:anim calcmode="lin" valueType="num">
                                      <p:cBhvr>
                                        <p:cTn id="49" dur="500" fill="hold"/>
                                        <p:tgtEl>
                                          <p:spTgt spid="20"/>
                                        </p:tgtEl>
                                        <p:attrNameLst>
                                          <p:attrName>ppt_w</p:attrName>
                                        </p:attrNameLst>
                                      </p:cBhvr>
                                      <p:tavLst>
                                        <p:tav tm="0">
                                          <p:val>
                                            <p:fltVal val="0"/>
                                          </p:val>
                                        </p:tav>
                                        <p:tav tm="100000">
                                          <p:val>
                                            <p:strVal val="#ppt_w"/>
                                          </p:val>
                                        </p:tav>
                                      </p:tavLst>
                                    </p:anim>
                                    <p:anim calcmode="lin" valueType="num">
                                      <p:cBhvr>
                                        <p:cTn id="50" dur="500" fill="hold"/>
                                        <p:tgtEl>
                                          <p:spTgt spid="20"/>
                                        </p:tgtEl>
                                        <p:attrNameLst>
                                          <p:attrName>ppt_h</p:attrName>
                                        </p:attrNameLst>
                                      </p:cBhvr>
                                      <p:tavLst>
                                        <p:tav tm="0">
                                          <p:val>
                                            <p:strVal val="#ppt_h"/>
                                          </p:val>
                                        </p:tav>
                                        <p:tav tm="100000">
                                          <p:val>
                                            <p:strVal val="#ppt_h"/>
                                          </p:val>
                                        </p:tav>
                                      </p:tavLst>
                                    </p:anim>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36"/>
                                        </p:tgtEl>
                                        <p:attrNameLst>
                                          <p:attrName>style.visibility</p:attrName>
                                        </p:attrNameLst>
                                      </p:cBhvr>
                                      <p:to>
                                        <p:strVal val="visible"/>
                                      </p:to>
                                    </p:set>
                                    <p:animEffect transition="in" filter="wipe(left)">
                                      <p:cBhvr>
                                        <p:cTn id="54" dur="500"/>
                                        <p:tgtEl>
                                          <p:spTgt spid="36"/>
                                        </p:tgtEl>
                                      </p:cBhvr>
                                    </p:animEffect>
                                  </p:childTnLst>
                                </p:cTn>
                              </p:par>
                            </p:childTnLst>
                          </p:cTn>
                        </p:par>
                      </p:childTnLst>
                    </p:cTn>
                  </p:par>
                  <p:par>
                    <p:cTn id="55" fill="hold">
                      <p:stCondLst>
                        <p:cond delay="indefinite"/>
                      </p:stCondLst>
                      <p:childTnLst>
                        <p:par>
                          <p:cTn id="56" fill="hold">
                            <p:stCondLst>
                              <p:cond delay="0"/>
                            </p:stCondLst>
                            <p:childTnLst>
                              <p:par>
                                <p:cTn id="57" presetID="17" presetClass="entr" presetSubtype="8" fill="hold" nodeType="clickEffect">
                                  <p:stCondLst>
                                    <p:cond delay="0"/>
                                  </p:stCondLst>
                                  <p:childTnLst>
                                    <p:set>
                                      <p:cBhvr>
                                        <p:cTn id="58" dur="1" fill="hold">
                                          <p:stCondLst>
                                            <p:cond delay="0"/>
                                          </p:stCondLst>
                                        </p:cTn>
                                        <p:tgtEl>
                                          <p:spTgt spid="17"/>
                                        </p:tgtEl>
                                        <p:attrNameLst>
                                          <p:attrName>style.visibility</p:attrName>
                                        </p:attrNameLst>
                                      </p:cBhvr>
                                      <p:to>
                                        <p:strVal val="visible"/>
                                      </p:to>
                                    </p:set>
                                    <p:anim calcmode="lin" valueType="num">
                                      <p:cBhvr>
                                        <p:cTn id="59" dur="500" fill="hold"/>
                                        <p:tgtEl>
                                          <p:spTgt spid="17"/>
                                        </p:tgtEl>
                                        <p:attrNameLst>
                                          <p:attrName>ppt_x</p:attrName>
                                        </p:attrNameLst>
                                      </p:cBhvr>
                                      <p:tavLst>
                                        <p:tav tm="0">
                                          <p:val>
                                            <p:strVal val="#ppt_x-#ppt_w/2"/>
                                          </p:val>
                                        </p:tav>
                                        <p:tav tm="100000">
                                          <p:val>
                                            <p:strVal val="#ppt_x"/>
                                          </p:val>
                                        </p:tav>
                                      </p:tavLst>
                                    </p:anim>
                                    <p:anim calcmode="lin" valueType="num">
                                      <p:cBhvr>
                                        <p:cTn id="60" dur="500" fill="hold"/>
                                        <p:tgtEl>
                                          <p:spTgt spid="17"/>
                                        </p:tgtEl>
                                        <p:attrNameLst>
                                          <p:attrName>ppt_y</p:attrName>
                                        </p:attrNameLst>
                                      </p:cBhvr>
                                      <p:tavLst>
                                        <p:tav tm="0">
                                          <p:val>
                                            <p:strVal val="#ppt_y"/>
                                          </p:val>
                                        </p:tav>
                                        <p:tav tm="100000">
                                          <p:val>
                                            <p:strVal val="#ppt_y"/>
                                          </p:val>
                                        </p:tav>
                                      </p:tavLst>
                                    </p:anim>
                                    <p:anim calcmode="lin" valueType="num">
                                      <p:cBhvr>
                                        <p:cTn id="61" dur="500" fill="hold"/>
                                        <p:tgtEl>
                                          <p:spTgt spid="17"/>
                                        </p:tgtEl>
                                        <p:attrNameLst>
                                          <p:attrName>ppt_w</p:attrName>
                                        </p:attrNameLst>
                                      </p:cBhvr>
                                      <p:tavLst>
                                        <p:tav tm="0">
                                          <p:val>
                                            <p:fltVal val="0"/>
                                          </p:val>
                                        </p:tav>
                                        <p:tav tm="100000">
                                          <p:val>
                                            <p:strVal val="#ppt_w"/>
                                          </p:val>
                                        </p:tav>
                                      </p:tavLst>
                                    </p:anim>
                                    <p:anim calcmode="lin" valueType="num">
                                      <p:cBhvr>
                                        <p:cTn id="62" dur="500" fill="hold"/>
                                        <p:tgtEl>
                                          <p:spTgt spid="17"/>
                                        </p:tgtEl>
                                        <p:attrNameLst>
                                          <p:attrName>ppt_h</p:attrName>
                                        </p:attrNameLst>
                                      </p:cBhvr>
                                      <p:tavLst>
                                        <p:tav tm="0">
                                          <p:val>
                                            <p:strVal val="#ppt_h"/>
                                          </p:val>
                                        </p:tav>
                                        <p:tav tm="100000">
                                          <p:val>
                                            <p:strVal val="#ppt_h"/>
                                          </p:val>
                                        </p:tav>
                                      </p:tavLst>
                                    </p:anim>
                                  </p:child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38"/>
                                        </p:tgtEl>
                                        <p:attrNameLst>
                                          <p:attrName>style.visibility</p:attrName>
                                        </p:attrNameLst>
                                      </p:cBhvr>
                                      <p:to>
                                        <p:strVal val="visible"/>
                                      </p:to>
                                    </p:set>
                                    <p:animEffect transition="in" filter="wipe(left)">
                                      <p:cBhvr>
                                        <p:cTn id="66" dur="500"/>
                                        <p:tgtEl>
                                          <p:spTgt spid="38"/>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45"/>
                                        </p:tgtEl>
                                        <p:attrNameLst>
                                          <p:attrName>style.visibility</p:attrName>
                                        </p:attrNameLst>
                                      </p:cBhvr>
                                      <p:to>
                                        <p:strVal val="visible"/>
                                      </p:to>
                                    </p:set>
                                    <p:animEffect transition="in" filter="wipe(down)">
                                      <p:cBhvr>
                                        <p:cTn id="71" dur="500"/>
                                        <p:tgtEl>
                                          <p:spTgt spid="45"/>
                                        </p:tgtEl>
                                      </p:cBhvr>
                                    </p:animEffect>
                                  </p:childTnLst>
                                </p:cTn>
                              </p:par>
                            </p:childTnLst>
                          </p:cTn>
                        </p:par>
                        <p:par>
                          <p:cTn id="72" fill="hold">
                            <p:stCondLst>
                              <p:cond delay="500"/>
                            </p:stCondLst>
                            <p:childTnLst>
                              <p:par>
                                <p:cTn id="73" presetID="17" presetClass="entr" presetSubtype="8" fill="hold" nodeType="afterEffect">
                                  <p:stCondLst>
                                    <p:cond delay="0"/>
                                  </p:stCondLst>
                                  <p:childTnLst>
                                    <p:set>
                                      <p:cBhvr>
                                        <p:cTn id="74" dur="1" fill="hold">
                                          <p:stCondLst>
                                            <p:cond delay="0"/>
                                          </p:stCondLst>
                                        </p:cTn>
                                        <p:tgtEl>
                                          <p:spTgt spid="14"/>
                                        </p:tgtEl>
                                        <p:attrNameLst>
                                          <p:attrName>style.visibility</p:attrName>
                                        </p:attrNameLst>
                                      </p:cBhvr>
                                      <p:to>
                                        <p:strVal val="visible"/>
                                      </p:to>
                                    </p:set>
                                    <p:anim calcmode="lin" valueType="num">
                                      <p:cBhvr>
                                        <p:cTn id="75" dur="500" fill="hold"/>
                                        <p:tgtEl>
                                          <p:spTgt spid="14"/>
                                        </p:tgtEl>
                                        <p:attrNameLst>
                                          <p:attrName>ppt_x</p:attrName>
                                        </p:attrNameLst>
                                      </p:cBhvr>
                                      <p:tavLst>
                                        <p:tav tm="0">
                                          <p:val>
                                            <p:strVal val="#ppt_x-#ppt_w/2"/>
                                          </p:val>
                                        </p:tav>
                                        <p:tav tm="100000">
                                          <p:val>
                                            <p:strVal val="#ppt_x"/>
                                          </p:val>
                                        </p:tav>
                                      </p:tavLst>
                                    </p:anim>
                                    <p:anim calcmode="lin" valueType="num">
                                      <p:cBhvr>
                                        <p:cTn id="76" dur="500" fill="hold"/>
                                        <p:tgtEl>
                                          <p:spTgt spid="14"/>
                                        </p:tgtEl>
                                        <p:attrNameLst>
                                          <p:attrName>ppt_y</p:attrName>
                                        </p:attrNameLst>
                                      </p:cBhvr>
                                      <p:tavLst>
                                        <p:tav tm="0">
                                          <p:val>
                                            <p:strVal val="#ppt_y"/>
                                          </p:val>
                                        </p:tav>
                                        <p:tav tm="100000">
                                          <p:val>
                                            <p:strVal val="#ppt_y"/>
                                          </p:val>
                                        </p:tav>
                                      </p:tavLst>
                                    </p:anim>
                                    <p:anim calcmode="lin" valueType="num">
                                      <p:cBhvr>
                                        <p:cTn id="77" dur="500" fill="hold"/>
                                        <p:tgtEl>
                                          <p:spTgt spid="14"/>
                                        </p:tgtEl>
                                        <p:attrNameLst>
                                          <p:attrName>ppt_w</p:attrName>
                                        </p:attrNameLst>
                                      </p:cBhvr>
                                      <p:tavLst>
                                        <p:tav tm="0">
                                          <p:val>
                                            <p:fltVal val="0"/>
                                          </p:val>
                                        </p:tav>
                                        <p:tav tm="100000">
                                          <p:val>
                                            <p:strVal val="#ppt_w"/>
                                          </p:val>
                                        </p:tav>
                                      </p:tavLst>
                                    </p:anim>
                                    <p:anim calcmode="lin" valueType="num">
                                      <p:cBhvr>
                                        <p:cTn id="78" dur="500" fill="hold"/>
                                        <p:tgtEl>
                                          <p:spTgt spid="14"/>
                                        </p:tgtEl>
                                        <p:attrNameLst>
                                          <p:attrName>ppt_h</p:attrName>
                                        </p:attrNameLst>
                                      </p:cBhvr>
                                      <p:tavLst>
                                        <p:tav tm="0">
                                          <p:val>
                                            <p:strVal val="#ppt_h"/>
                                          </p:val>
                                        </p:tav>
                                        <p:tav tm="100000">
                                          <p:val>
                                            <p:strVal val="#ppt_h"/>
                                          </p:val>
                                        </p:tav>
                                      </p:tavLst>
                                    </p:anim>
                                  </p:childTnLst>
                                </p:cTn>
                              </p:par>
                            </p:childTnLst>
                          </p:cTn>
                        </p:par>
                        <p:par>
                          <p:cTn id="79" fill="hold">
                            <p:stCondLst>
                              <p:cond delay="1000"/>
                            </p:stCondLst>
                            <p:childTnLst>
                              <p:par>
                                <p:cTn id="80" presetID="22" presetClass="entr" presetSubtype="8" fill="hold" grpId="0" nodeType="afterEffect">
                                  <p:stCondLst>
                                    <p:cond delay="0"/>
                                  </p:stCondLst>
                                  <p:childTnLst>
                                    <p:set>
                                      <p:cBhvr>
                                        <p:cTn id="81" dur="1" fill="hold">
                                          <p:stCondLst>
                                            <p:cond delay="0"/>
                                          </p:stCondLst>
                                        </p:cTn>
                                        <p:tgtEl>
                                          <p:spTgt spid="40"/>
                                        </p:tgtEl>
                                        <p:attrNameLst>
                                          <p:attrName>style.visibility</p:attrName>
                                        </p:attrNameLst>
                                      </p:cBhvr>
                                      <p:to>
                                        <p:strVal val="visible"/>
                                      </p:to>
                                    </p:set>
                                    <p:animEffect transition="in" filter="wipe(left)">
                                      <p:cBhvr>
                                        <p:cTn id="82" dur="500"/>
                                        <p:tgtEl>
                                          <p:spTgt spid="40"/>
                                        </p:tgtEl>
                                      </p:cBhvr>
                                    </p:animEffect>
                                  </p:childTnLst>
                                </p:cTn>
                              </p:par>
                            </p:childTnLst>
                          </p:cTn>
                        </p:par>
                      </p:childTnLst>
                    </p:cTn>
                  </p:par>
                  <p:par>
                    <p:cTn id="83" fill="hold">
                      <p:stCondLst>
                        <p:cond delay="indefinite"/>
                      </p:stCondLst>
                      <p:childTnLst>
                        <p:par>
                          <p:cTn id="84" fill="hold">
                            <p:stCondLst>
                              <p:cond delay="0"/>
                            </p:stCondLst>
                            <p:childTnLst>
                              <p:par>
                                <p:cTn id="85" presetID="17" presetClass="entr" presetSubtype="8" fill="hold" nodeType="clickEffect">
                                  <p:stCondLst>
                                    <p:cond delay="0"/>
                                  </p:stCondLst>
                                  <p:childTnLst>
                                    <p:set>
                                      <p:cBhvr>
                                        <p:cTn id="86" dur="1" fill="hold">
                                          <p:stCondLst>
                                            <p:cond delay="0"/>
                                          </p:stCondLst>
                                        </p:cTn>
                                        <p:tgtEl>
                                          <p:spTgt spid="41"/>
                                        </p:tgtEl>
                                        <p:attrNameLst>
                                          <p:attrName>style.visibility</p:attrName>
                                        </p:attrNameLst>
                                      </p:cBhvr>
                                      <p:to>
                                        <p:strVal val="visible"/>
                                      </p:to>
                                    </p:set>
                                    <p:anim calcmode="lin" valueType="num">
                                      <p:cBhvr>
                                        <p:cTn id="87" dur="500" fill="hold"/>
                                        <p:tgtEl>
                                          <p:spTgt spid="41"/>
                                        </p:tgtEl>
                                        <p:attrNameLst>
                                          <p:attrName>ppt_x</p:attrName>
                                        </p:attrNameLst>
                                      </p:cBhvr>
                                      <p:tavLst>
                                        <p:tav tm="0">
                                          <p:val>
                                            <p:strVal val="#ppt_x-#ppt_w/2"/>
                                          </p:val>
                                        </p:tav>
                                        <p:tav tm="100000">
                                          <p:val>
                                            <p:strVal val="#ppt_x"/>
                                          </p:val>
                                        </p:tav>
                                      </p:tavLst>
                                    </p:anim>
                                    <p:anim calcmode="lin" valueType="num">
                                      <p:cBhvr>
                                        <p:cTn id="88" dur="500" fill="hold"/>
                                        <p:tgtEl>
                                          <p:spTgt spid="41"/>
                                        </p:tgtEl>
                                        <p:attrNameLst>
                                          <p:attrName>ppt_y</p:attrName>
                                        </p:attrNameLst>
                                      </p:cBhvr>
                                      <p:tavLst>
                                        <p:tav tm="0">
                                          <p:val>
                                            <p:strVal val="#ppt_y"/>
                                          </p:val>
                                        </p:tav>
                                        <p:tav tm="100000">
                                          <p:val>
                                            <p:strVal val="#ppt_y"/>
                                          </p:val>
                                        </p:tav>
                                      </p:tavLst>
                                    </p:anim>
                                    <p:anim calcmode="lin" valueType="num">
                                      <p:cBhvr>
                                        <p:cTn id="89" dur="500" fill="hold"/>
                                        <p:tgtEl>
                                          <p:spTgt spid="41"/>
                                        </p:tgtEl>
                                        <p:attrNameLst>
                                          <p:attrName>ppt_w</p:attrName>
                                        </p:attrNameLst>
                                      </p:cBhvr>
                                      <p:tavLst>
                                        <p:tav tm="0">
                                          <p:val>
                                            <p:fltVal val="0"/>
                                          </p:val>
                                        </p:tav>
                                        <p:tav tm="100000">
                                          <p:val>
                                            <p:strVal val="#ppt_w"/>
                                          </p:val>
                                        </p:tav>
                                      </p:tavLst>
                                    </p:anim>
                                    <p:anim calcmode="lin" valueType="num">
                                      <p:cBhvr>
                                        <p:cTn id="90" dur="500" fill="hold"/>
                                        <p:tgtEl>
                                          <p:spTgt spid="41"/>
                                        </p:tgtEl>
                                        <p:attrNameLst>
                                          <p:attrName>ppt_h</p:attrName>
                                        </p:attrNameLst>
                                      </p:cBhvr>
                                      <p:tavLst>
                                        <p:tav tm="0">
                                          <p:val>
                                            <p:strVal val="#ppt_h"/>
                                          </p:val>
                                        </p:tav>
                                        <p:tav tm="100000">
                                          <p:val>
                                            <p:strVal val="#ppt_h"/>
                                          </p:val>
                                        </p:tav>
                                      </p:tavLst>
                                    </p:anim>
                                  </p:childTnLst>
                                </p:cTn>
                              </p:par>
                            </p:childTnLst>
                          </p:cTn>
                        </p:par>
                        <p:par>
                          <p:cTn id="91" fill="hold">
                            <p:stCondLst>
                              <p:cond delay="500"/>
                            </p:stCondLst>
                            <p:childTnLst>
                              <p:par>
                                <p:cTn id="92" presetID="22" presetClass="entr" presetSubtype="8" fill="hold" grpId="0" nodeType="afterEffect">
                                  <p:stCondLst>
                                    <p:cond delay="0"/>
                                  </p:stCondLst>
                                  <p:childTnLst>
                                    <p:set>
                                      <p:cBhvr>
                                        <p:cTn id="93" dur="1" fill="hold">
                                          <p:stCondLst>
                                            <p:cond delay="0"/>
                                          </p:stCondLst>
                                        </p:cTn>
                                        <p:tgtEl>
                                          <p:spTgt spid="5"/>
                                        </p:tgtEl>
                                        <p:attrNameLst>
                                          <p:attrName>style.visibility</p:attrName>
                                        </p:attrNameLst>
                                      </p:cBhvr>
                                      <p:to>
                                        <p:strVal val="visible"/>
                                      </p:to>
                                    </p:set>
                                    <p:animEffect transition="in" filter="wipe(left)">
                                      <p:cBhvr>
                                        <p:cTn id="9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0" grpId="0"/>
      <p:bldP spid="32" grpId="0"/>
      <p:bldP spid="34" grpId="0"/>
      <p:bldP spid="36" grpId="0"/>
      <p:bldP spid="38" grpId="0"/>
      <p:bldP spid="4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A1A5C6B-56A1-7CBE-3E3E-9A283224EFAB}"/>
              </a:ext>
            </a:extLst>
          </p:cNvPr>
          <p:cNvPicPr>
            <a:picLocks noChangeAspect="1"/>
          </p:cNvPicPr>
          <p:nvPr/>
        </p:nvPicPr>
        <p:blipFill rotWithShape="1">
          <a:blip r:embed="rId3">
            <a:extLst>
              <a:ext uri="{28A0092B-C50C-407E-A947-70E740481C1C}">
                <a14:useLocalDpi xmlns:a14="http://schemas.microsoft.com/office/drawing/2010/main" val="0"/>
              </a:ext>
            </a:extLst>
          </a:blip>
          <a:srcRect l="22411" r="25970"/>
          <a:stretch/>
        </p:blipFill>
        <p:spPr>
          <a:xfrm>
            <a:off x="205274" y="623275"/>
            <a:ext cx="4534678" cy="5607882"/>
          </a:xfrm>
          <a:prstGeom prst="rect">
            <a:avLst/>
          </a:prstGeom>
        </p:spPr>
      </p:pic>
      <p:sp>
        <p:nvSpPr>
          <p:cNvPr id="5" name="CuadroTexto 4">
            <a:extLst>
              <a:ext uri="{FF2B5EF4-FFF2-40B4-BE49-F238E27FC236}">
                <a16:creationId xmlns:a16="http://schemas.microsoft.com/office/drawing/2014/main" id="{D6041969-F559-98A1-ACA4-0E84133A97FB}"/>
              </a:ext>
            </a:extLst>
          </p:cNvPr>
          <p:cNvSpPr txBox="1"/>
          <p:nvPr/>
        </p:nvSpPr>
        <p:spPr>
          <a:xfrm>
            <a:off x="5135343" y="224808"/>
            <a:ext cx="6067364" cy="4739078"/>
          </a:xfrm>
          <a:prstGeom prst="rect">
            <a:avLst/>
          </a:prstGeom>
        </p:spPr>
        <p:txBody>
          <a:bodyPr vert="horz" lIns="91440" tIns="45720" rIns="91440" bIns="45720" rtlCol="0" anchor="ctr">
            <a:normAutofit/>
          </a:bodyPr>
          <a:lstStyle/>
          <a:p>
            <a:pPr algn="ctr">
              <a:lnSpc>
                <a:spcPts val="12500"/>
              </a:lnSpc>
              <a:spcBef>
                <a:spcPts val="600"/>
              </a:spcBef>
              <a:spcAft>
                <a:spcPts val="600"/>
              </a:spcAft>
            </a:pPr>
            <a:r>
              <a:rPr lang="en-US" sz="8900" b="1" dirty="0">
                <a:ln w="6600">
                  <a:solidFill>
                    <a:srgbClr val="E13B44"/>
                  </a:solidFill>
                  <a:prstDash val="solid"/>
                </a:ln>
                <a:solidFill>
                  <a:srgbClr val="FFCB25"/>
                </a:solidFill>
                <a:effectLst>
                  <a:outerShdw dist="38100" dir="2700000" algn="tl" rotWithShape="0">
                    <a:schemeClr val="tx1"/>
                  </a:outerShdw>
                </a:effectLst>
              </a:rPr>
              <a:t>EL CARÁCTER</a:t>
            </a:r>
          </a:p>
        </p:txBody>
      </p:sp>
    </p:spTree>
    <p:extLst>
      <p:ext uri="{BB962C8B-B14F-4D97-AF65-F5344CB8AC3E}">
        <p14:creationId xmlns:p14="http://schemas.microsoft.com/office/powerpoint/2010/main" val="2533845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iterate type="lt">
                                    <p:tmPct val="0"/>
                                  </p:iterate>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par>
                          <p:cTn id="8" fill="hold">
                            <p:stCondLst>
                              <p:cond delay="500"/>
                            </p:stCondLst>
                            <p:childTnLst>
                              <p:par>
                                <p:cTn id="9" presetID="34" presetClass="emph" presetSubtype="0" fill="hold" grpId="1" nodeType="afterEffect">
                                  <p:stCondLst>
                                    <p:cond delay="0"/>
                                  </p:stCondLst>
                                  <p:iterate type="lt">
                                    <p:tmPct val="10000"/>
                                  </p:iterate>
                                  <p:childTnLst>
                                    <p:animMotion origin="layout" path="M 0.0 0.0 L 0.0 -0.07213" pathEditMode="relative" ptsTypes="">
                                      <p:cBhvr>
                                        <p:cTn id="10" dur="250" accel="50000" decel="50000" autoRev="1" fill="hold">
                                          <p:stCondLst>
                                            <p:cond delay="0"/>
                                          </p:stCondLst>
                                        </p:cTn>
                                        <p:tgtEl>
                                          <p:spTgt spid="5">
                                            <p:txEl>
                                              <p:pRg st="0" end="0"/>
                                            </p:txEl>
                                          </p:spTgt>
                                        </p:tgtEl>
                                        <p:attrNameLst>
                                          <p:attrName>ppt_x</p:attrName>
                                          <p:attrName>ppt_y</p:attrName>
                                        </p:attrNameLst>
                                      </p:cBhvr>
                                    </p:animMotion>
                                    <p:animRot by="1500000">
                                      <p:cBhvr>
                                        <p:cTn id="11" dur="125" fill="hold">
                                          <p:stCondLst>
                                            <p:cond delay="0"/>
                                          </p:stCondLst>
                                        </p:cTn>
                                        <p:tgtEl>
                                          <p:spTgt spid="5">
                                            <p:txEl>
                                              <p:pRg st="0" end="0"/>
                                            </p:txEl>
                                          </p:spTgt>
                                        </p:tgtEl>
                                        <p:attrNameLst>
                                          <p:attrName>r</p:attrName>
                                        </p:attrNameLst>
                                      </p:cBhvr>
                                    </p:animRot>
                                    <p:animRot by="-1500000">
                                      <p:cBhvr>
                                        <p:cTn id="12" dur="125" fill="hold">
                                          <p:stCondLst>
                                            <p:cond delay="125"/>
                                          </p:stCondLst>
                                        </p:cTn>
                                        <p:tgtEl>
                                          <p:spTgt spid="5">
                                            <p:txEl>
                                              <p:pRg st="0" end="0"/>
                                            </p:txEl>
                                          </p:spTgt>
                                        </p:tgtEl>
                                        <p:attrNameLst>
                                          <p:attrName>r</p:attrName>
                                        </p:attrNameLst>
                                      </p:cBhvr>
                                    </p:animRot>
                                    <p:animRot by="-1500000">
                                      <p:cBhvr>
                                        <p:cTn id="13" dur="125" fill="hold">
                                          <p:stCondLst>
                                            <p:cond delay="250"/>
                                          </p:stCondLst>
                                        </p:cTn>
                                        <p:tgtEl>
                                          <p:spTgt spid="5">
                                            <p:txEl>
                                              <p:pRg st="0" end="0"/>
                                            </p:txEl>
                                          </p:spTgt>
                                        </p:tgtEl>
                                        <p:attrNameLst>
                                          <p:attrName>r</p:attrName>
                                        </p:attrNameLst>
                                      </p:cBhvr>
                                    </p:animRot>
                                    <p:animRot by="1500000">
                                      <p:cBhvr>
                                        <p:cTn id="14" dur="125" fill="hold">
                                          <p:stCondLst>
                                            <p:cond delay="375"/>
                                          </p:stCondLst>
                                        </p:cTn>
                                        <p:tgtEl>
                                          <p:spTgt spid="5">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5" grpId="1"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6">
                <a:shade val="45000"/>
                <a:satMod val="135000"/>
              </a:schemeClr>
              <a:prstClr val="white"/>
            </a:duotone>
          </a:blip>
          <a:srcRect/>
          <a:stretch>
            <a:fillRect l="-6000" t="-11000" r="-6000" b="-8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00D8AFD-C162-E0A8-03A4-BF69FDA1458C}"/>
              </a:ext>
            </a:extLst>
          </p:cNvPr>
          <p:cNvSpPr txBox="1"/>
          <p:nvPr/>
        </p:nvSpPr>
        <p:spPr>
          <a:xfrm>
            <a:off x="2995325" y="5322645"/>
            <a:ext cx="7109341" cy="1477328"/>
          </a:xfrm>
          <a:prstGeom prst="rect">
            <a:avLst/>
          </a:prstGeom>
          <a:noFill/>
        </p:spPr>
        <p:txBody>
          <a:bodyPr wrap="square">
            <a:spAutoFit/>
          </a:bodyPr>
          <a:lstStyle/>
          <a:p>
            <a:r>
              <a:rPr lang="es-ES" b="1" dirty="0">
                <a:solidFill>
                  <a:srgbClr val="C00000"/>
                </a:solidFill>
              </a:rPr>
              <a:t>Hable con amor a sus hijos, diciéndoles cuánto agraviaron al Salvador con su conducta; y después arrodíllese con ellos delante del propiciatorio y preséntelos a Cristo, orando para que él tenga compasión de ellos y los guíe al arrepentimiento y a la petición de perdón. Una disciplina tal casi siempre quebrantará el corazón más obstinado.</a:t>
            </a:r>
          </a:p>
        </p:txBody>
      </p:sp>
      <p:grpSp>
        <p:nvGrpSpPr>
          <p:cNvPr id="37" name="Grupo 36">
            <a:extLst>
              <a:ext uri="{FF2B5EF4-FFF2-40B4-BE49-F238E27FC236}">
                <a16:creationId xmlns:a16="http://schemas.microsoft.com/office/drawing/2014/main" id="{A19BD543-F6B6-984C-48B8-DE23CD414A6B}"/>
              </a:ext>
            </a:extLst>
          </p:cNvPr>
          <p:cNvGrpSpPr/>
          <p:nvPr/>
        </p:nvGrpSpPr>
        <p:grpSpPr>
          <a:xfrm>
            <a:off x="9345041" y="-24946"/>
            <a:ext cx="2795021" cy="1405130"/>
            <a:chOff x="9345041" y="-24946"/>
            <a:chExt cx="2795021" cy="1405130"/>
          </a:xfrm>
        </p:grpSpPr>
        <p:pic>
          <p:nvPicPr>
            <p:cNvPr id="5" name="Imagen 4">
              <a:extLst>
                <a:ext uri="{FF2B5EF4-FFF2-40B4-BE49-F238E27FC236}">
                  <a16:creationId xmlns:a16="http://schemas.microsoft.com/office/drawing/2014/main" id="{4F5EE41C-4AC1-B716-EAF8-957F3CDBBFD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345041" y="-24946"/>
              <a:ext cx="2795021" cy="1405130"/>
            </a:xfrm>
            <a:prstGeom prst="rect">
              <a:avLst/>
            </a:prstGeom>
            <a:effectLst>
              <a:outerShdw blurRad="50800" dist="38100" dir="16200000" rotWithShape="0">
                <a:prstClr val="black">
                  <a:alpha val="40000"/>
                </a:prstClr>
              </a:outerShdw>
            </a:effectLst>
          </p:spPr>
        </p:pic>
        <p:sp>
          <p:nvSpPr>
            <p:cNvPr id="6" name="CuadroTexto 5">
              <a:extLst>
                <a:ext uri="{FF2B5EF4-FFF2-40B4-BE49-F238E27FC236}">
                  <a16:creationId xmlns:a16="http://schemas.microsoft.com/office/drawing/2014/main" id="{6EDA578E-AD1A-FC23-8942-D6E8C9DF6F70}"/>
                </a:ext>
              </a:extLst>
            </p:cNvPr>
            <p:cNvSpPr txBox="1"/>
            <p:nvPr/>
          </p:nvSpPr>
          <p:spPr>
            <a:xfrm>
              <a:off x="9425613" y="323676"/>
              <a:ext cx="1965477" cy="707886"/>
            </a:xfrm>
            <a:prstGeom prst="rect">
              <a:avLst/>
            </a:prstGeom>
            <a:noFill/>
          </p:spPr>
          <p:txBody>
            <a:bodyPr wrap="square">
              <a:spAutoFit/>
            </a:bodyPr>
            <a:lstStyle/>
            <a:p>
              <a:pPr algn="ctr"/>
              <a:r>
                <a:rPr lang="es-ES" sz="2000" b="1" dirty="0">
                  <a:latin typeface="Tempus Sans ITC" panose="04020404030D07020202" pitchFamily="82" charset="0"/>
                </a:rPr>
                <a:t>Las reacciones de los hijos</a:t>
              </a:r>
            </a:p>
          </p:txBody>
        </p:sp>
      </p:grpSp>
      <p:grpSp>
        <p:nvGrpSpPr>
          <p:cNvPr id="11" name="Grupo 10">
            <a:extLst>
              <a:ext uri="{FF2B5EF4-FFF2-40B4-BE49-F238E27FC236}">
                <a16:creationId xmlns:a16="http://schemas.microsoft.com/office/drawing/2014/main" id="{0AED23C1-BDB6-CFEB-E208-9E9773E40BEF}"/>
              </a:ext>
            </a:extLst>
          </p:cNvPr>
          <p:cNvGrpSpPr/>
          <p:nvPr/>
        </p:nvGrpSpPr>
        <p:grpSpPr>
          <a:xfrm>
            <a:off x="51358" y="3559042"/>
            <a:ext cx="2953906" cy="638424"/>
            <a:chOff x="51939" y="119728"/>
            <a:chExt cx="2953906" cy="638424"/>
          </a:xfrm>
        </p:grpSpPr>
        <p:pic>
          <p:nvPicPr>
            <p:cNvPr id="12" name="Imagen 11">
              <a:extLst>
                <a:ext uri="{FF2B5EF4-FFF2-40B4-BE49-F238E27FC236}">
                  <a16:creationId xmlns:a16="http://schemas.microsoft.com/office/drawing/2014/main" id="{CF1CDF44-7119-0E04-6C2A-B0F43628984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1939" y="119728"/>
              <a:ext cx="2953906" cy="638424"/>
            </a:xfrm>
            <a:prstGeom prst="rect">
              <a:avLst/>
            </a:prstGeom>
          </p:spPr>
        </p:pic>
        <p:sp>
          <p:nvSpPr>
            <p:cNvPr id="13" name="CuadroTexto 12">
              <a:extLst>
                <a:ext uri="{FF2B5EF4-FFF2-40B4-BE49-F238E27FC236}">
                  <a16:creationId xmlns:a16="http://schemas.microsoft.com/office/drawing/2014/main" id="{5EDB04C1-58C5-0733-BEC5-1414FE5B344A}"/>
                </a:ext>
              </a:extLst>
            </p:cNvPr>
            <p:cNvSpPr txBox="1"/>
            <p:nvPr/>
          </p:nvSpPr>
          <p:spPr>
            <a:xfrm>
              <a:off x="383460" y="208108"/>
              <a:ext cx="2290865" cy="461665"/>
            </a:xfrm>
            <a:prstGeom prst="rect">
              <a:avLst/>
            </a:prstGeom>
            <a:noFill/>
          </p:spPr>
          <p:txBody>
            <a:bodyPr wrap="square">
              <a:spAutoFit/>
            </a:bodyPr>
            <a:lstStyle/>
            <a:p>
              <a:pPr algn="ctr"/>
              <a:r>
                <a:rPr lang="es-ES" sz="2400" b="1" i="1" dirty="0">
                  <a:ln>
                    <a:solidFill>
                      <a:schemeClr val="tx1"/>
                    </a:solidFill>
                  </a:ln>
                  <a:latin typeface="AireBoldPro" panose="02000000000000000000" pitchFamily="50" charset="0"/>
                </a:rPr>
                <a:t>A la severidad</a:t>
              </a:r>
            </a:p>
          </p:txBody>
        </p:sp>
      </p:grpSp>
      <p:grpSp>
        <p:nvGrpSpPr>
          <p:cNvPr id="14" name="Grupo 13">
            <a:extLst>
              <a:ext uri="{FF2B5EF4-FFF2-40B4-BE49-F238E27FC236}">
                <a16:creationId xmlns:a16="http://schemas.microsoft.com/office/drawing/2014/main" id="{D9977A18-918E-3415-8171-9C04DB58846F}"/>
              </a:ext>
            </a:extLst>
          </p:cNvPr>
          <p:cNvGrpSpPr/>
          <p:nvPr/>
        </p:nvGrpSpPr>
        <p:grpSpPr>
          <a:xfrm>
            <a:off x="58669" y="4838741"/>
            <a:ext cx="2939283" cy="707886"/>
            <a:chOff x="59250" y="65119"/>
            <a:chExt cx="2939283" cy="707886"/>
          </a:xfrm>
        </p:grpSpPr>
        <p:pic>
          <p:nvPicPr>
            <p:cNvPr id="15" name="Imagen 14">
              <a:extLst>
                <a:ext uri="{FF2B5EF4-FFF2-40B4-BE49-F238E27FC236}">
                  <a16:creationId xmlns:a16="http://schemas.microsoft.com/office/drawing/2014/main" id="{0684B57D-C491-D919-8B1C-F480DAA96A1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9250" y="119728"/>
              <a:ext cx="2939283" cy="638425"/>
            </a:xfrm>
            <a:prstGeom prst="rect">
              <a:avLst/>
            </a:prstGeom>
          </p:spPr>
        </p:pic>
        <p:sp>
          <p:nvSpPr>
            <p:cNvPr id="16" name="CuadroTexto 15">
              <a:extLst>
                <a:ext uri="{FF2B5EF4-FFF2-40B4-BE49-F238E27FC236}">
                  <a16:creationId xmlns:a16="http://schemas.microsoft.com/office/drawing/2014/main" id="{61CE5608-07CB-1FD7-9DD7-DF6BAE95B2FC}"/>
                </a:ext>
              </a:extLst>
            </p:cNvPr>
            <p:cNvSpPr txBox="1"/>
            <p:nvPr/>
          </p:nvSpPr>
          <p:spPr>
            <a:xfrm>
              <a:off x="328569" y="65119"/>
              <a:ext cx="2496607" cy="707886"/>
            </a:xfrm>
            <a:prstGeom prst="rect">
              <a:avLst/>
            </a:prstGeom>
            <a:noFill/>
          </p:spPr>
          <p:txBody>
            <a:bodyPr wrap="square">
              <a:spAutoFit/>
            </a:bodyPr>
            <a:lstStyle/>
            <a:p>
              <a:pPr algn="ctr"/>
              <a:r>
                <a:rPr lang="es-ES" sz="2000" b="1" i="1" dirty="0">
                  <a:ln>
                    <a:solidFill>
                      <a:schemeClr val="tx1"/>
                    </a:solidFill>
                  </a:ln>
                  <a:latin typeface="AireBoldPro" panose="02000000000000000000" pitchFamily="50" charset="0"/>
                </a:rPr>
                <a:t>Al proceder tranquilo y bondadoso</a:t>
              </a:r>
            </a:p>
          </p:txBody>
        </p:sp>
      </p:grpSp>
      <p:grpSp>
        <p:nvGrpSpPr>
          <p:cNvPr id="17" name="Grupo 16">
            <a:extLst>
              <a:ext uri="{FF2B5EF4-FFF2-40B4-BE49-F238E27FC236}">
                <a16:creationId xmlns:a16="http://schemas.microsoft.com/office/drawing/2014/main" id="{EFA2C10D-32F2-7AFC-0792-2AF7F1FBB62F}"/>
              </a:ext>
            </a:extLst>
          </p:cNvPr>
          <p:cNvGrpSpPr/>
          <p:nvPr/>
        </p:nvGrpSpPr>
        <p:grpSpPr>
          <a:xfrm>
            <a:off x="51358" y="5779179"/>
            <a:ext cx="2953906" cy="638424"/>
            <a:chOff x="51939" y="119728"/>
            <a:chExt cx="2953906" cy="638424"/>
          </a:xfrm>
        </p:grpSpPr>
        <p:pic>
          <p:nvPicPr>
            <p:cNvPr id="18" name="Imagen 17">
              <a:extLst>
                <a:ext uri="{FF2B5EF4-FFF2-40B4-BE49-F238E27FC236}">
                  <a16:creationId xmlns:a16="http://schemas.microsoft.com/office/drawing/2014/main" id="{A3F92933-D21F-53AF-8C5F-8C2573A369B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1939" y="119728"/>
              <a:ext cx="2953906" cy="638424"/>
            </a:xfrm>
            <a:prstGeom prst="rect">
              <a:avLst/>
            </a:prstGeom>
          </p:spPr>
        </p:pic>
        <p:sp>
          <p:nvSpPr>
            <p:cNvPr id="19" name="CuadroTexto 18">
              <a:extLst>
                <a:ext uri="{FF2B5EF4-FFF2-40B4-BE49-F238E27FC236}">
                  <a16:creationId xmlns:a16="http://schemas.microsoft.com/office/drawing/2014/main" id="{0647867B-43AF-AC62-6B1C-CFFA2260AE80}"/>
                </a:ext>
              </a:extLst>
            </p:cNvPr>
            <p:cNvSpPr txBox="1"/>
            <p:nvPr/>
          </p:nvSpPr>
          <p:spPr>
            <a:xfrm>
              <a:off x="298753" y="218047"/>
              <a:ext cx="2615874" cy="430887"/>
            </a:xfrm>
            <a:prstGeom prst="rect">
              <a:avLst/>
            </a:prstGeom>
            <a:noFill/>
          </p:spPr>
          <p:txBody>
            <a:bodyPr wrap="square">
              <a:spAutoFit/>
            </a:bodyPr>
            <a:lstStyle/>
            <a:p>
              <a:pPr algn="ctr"/>
              <a:r>
                <a:rPr lang="es-ES" sz="2200" b="1" i="1" dirty="0">
                  <a:ln>
                    <a:solidFill>
                      <a:schemeClr val="tx1"/>
                    </a:solidFill>
                  </a:ln>
                  <a:latin typeface="AireBoldPro" panose="02000000000000000000" pitchFamily="50" charset="0"/>
                </a:rPr>
                <a:t>A la súplica amante</a:t>
              </a:r>
            </a:p>
          </p:txBody>
        </p:sp>
      </p:grpSp>
      <p:grpSp>
        <p:nvGrpSpPr>
          <p:cNvPr id="20" name="Grupo 19">
            <a:extLst>
              <a:ext uri="{FF2B5EF4-FFF2-40B4-BE49-F238E27FC236}">
                <a16:creationId xmlns:a16="http://schemas.microsoft.com/office/drawing/2014/main" id="{2D69E785-9365-1799-4EF0-A6C0E8472AF4}"/>
              </a:ext>
            </a:extLst>
          </p:cNvPr>
          <p:cNvGrpSpPr/>
          <p:nvPr/>
        </p:nvGrpSpPr>
        <p:grpSpPr>
          <a:xfrm>
            <a:off x="61171" y="1844056"/>
            <a:ext cx="2939283" cy="707886"/>
            <a:chOff x="59250" y="88840"/>
            <a:chExt cx="2939283" cy="707886"/>
          </a:xfrm>
        </p:grpSpPr>
        <p:pic>
          <p:nvPicPr>
            <p:cNvPr id="21" name="Imagen 20">
              <a:extLst>
                <a:ext uri="{FF2B5EF4-FFF2-40B4-BE49-F238E27FC236}">
                  <a16:creationId xmlns:a16="http://schemas.microsoft.com/office/drawing/2014/main" id="{3F3924D4-8720-8D1B-53D4-939AD183FB9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9250" y="119728"/>
              <a:ext cx="2939283" cy="638425"/>
            </a:xfrm>
            <a:prstGeom prst="rect">
              <a:avLst/>
            </a:prstGeom>
          </p:spPr>
        </p:pic>
        <p:sp>
          <p:nvSpPr>
            <p:cNvPr id="22" name="CuadroTexto 21">
              <a:extLst>
                <a:ext uri="{FF2B5EF4-FFF2-40B4-BE49-F238E27FC236}">
                  <a16:creationId xmlns:a16="http://schemas.microsoft.com/office/drawing/2014/main" id="{2DA1E7A1-8CD2-A665-BFE0-B34197ED328C}"/>
                </a:ext>
              </a:extLst>
            </p:cNvPr>
            <p:cNvSpPr txBox="1"/>
            <p:nvPr/>
          </p:nvSpPr>
          <p:spPr>
            <a:xfrm>
              <a:off x="206800" y="88840"/>
              <a:ext cx="2710521" cy="707886"/>
            </a:xfrm>
            <a:prstGeom prst="rect">
              <a:avLst/>
            </a:prstGeom>
            <a:noFill/>
          </p:spPr>
          <p:txBody>
            <a:bodyPr wrap="square">
              <a:spAutoFit/>
            </a:bodyPr>
            <a:lstStyle/>
            <a:p>
              <a:pPr algn="ctr"/>
              <a:r>
                <a:rPr lang="es-ES" sz="2000" b="1" i="1" dirty="0">
                  <a:ln>
                    <a:solidFill>
                      <a:schemeClr val="tx1"/>
                    </a:solidFill>
                  </a:ln>
                  <a:latin typeface="AireBoldPro" panose="02000000000000000000" pitchFamily="50" charset="0"/>
                </a:rPr>
                <a:t>A la negativa de concesiones razonables</a:t>
              </a:r>
            </a:p>
          </p:txBody>
        </p:sp>
      </p:grpSp>
      <p:grpSp>
        <p:nvGrpSpPr>
          <p:cNvPr id="23" name="Grupo 22">
            <a:extLst>
              <a:ext uri="{FF2B5EF4-FFF2-40B4-BE49-F238E27FC236}">
                <a16:creationId xmlns:a16="http://schemas.microsoft.com/office/drawing/2014/main" id="{0E14AFA6-1BA7-BBE7-8A27-E607B65B6255}"/>
              </a:ext>
            </a:extLst>
          </p:cNvPr>
          <p:cNvGrpSpPr/>
          <p:nvPr/>
        </p:nvGrpSpPr>
        <p:grpSpPr>
          <a:xfrm>
            <a:off x="51358" y="323676"/>
            <a:ext cx="2953906" cy="707886"/>
            <a:chOff x="51939" y="92834"/>
            <a:chExt cx="2953906" cy="707886"/>
          </a:xfrm>
        </p:grpSpPr>
        <p:pic>
          <p:nvPicPr>
            <p:cNvPr id="24" name="Imagen 23">
              <a:extLst>
                <a:ext uri="{FF2B5EF4-FFF2-40B4-BE49-F238E27FC236}">
                  <a16:creationId xmlns:a16="http://schemas.microsoft.com/office/drawing/2014/main" id="{3ECE1F3E-9E5D-A771-65AE-CA658CB8161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1939" y="119728"/>
              <a:ext cx="2953906" cy="638424"/>
            </a:xfrm>
            <a:prstGeom prst="rect">
              <a:avLst/>
            </a:prstGeom>
          </p:spPr>
        </p:pic>
        <p:sp>
          <p:nvSpPr>
            <p:cNvPr id="25" name="CuadroTexto 24">
              <a:extLst>
                <a:ext uri="{FF2B5EF4-FFF2-40B4-BE49-F238E27FC236}">
                  <a16:creationId xmlns:a16="http://schemas.microsoft.com/office/drawing/2014/main" id="{DD0BFEA9-943B-8F2C-6376-6289B3700852}"/>
                </a:ext>
              </a:extLst>
            </p:cNvPr>
            <p:cNvSpPr txBox="1"/>
            <p:nvPr/>
          </p:nvSpPr>
          <p:spPr>
            <a:xfrm>
              <a:off x="257682" y="92834"/>
              <a:ext cx="2622385" cy="707886"/>
            </a:xfrm>
            <a:prstGeom prst="rect">
              <a:avLst/>
            </a:prstGeom>
            <a:noFill/>
          </p:spPr>
          <p:txBody>
            <a:bodyPr wrap="square">
              <a:spAutoFit/>
            </a:bodyPr>
            <a:lstStyle/>
            <a:p>
              <a:pPr algn="ctr"/>
              <a:r>
                <a:rPr lang="es-ES" sz="2000" b="1" i="1" dirty="0">
                  <a:ln>
                    <a:solidFill>
                      <a:schemeClr val="tx1"/>
                    </a:solidFill>
                  </a:ln>
                  <a:latin typeface="AireBoldPro" panose="02000000000000000000" pitchFamily="50" charset="0"/>
                </a:rPr>
                <a:t>A las restricciones innecesarias: </a:t>
              </a:r>
            </a:p>
          </p:txBody>
        </p:sp>
      </p:grpSp>
      <p:sp>
        <p:nvSpPr>
          <p:cNvPr id="27" name="CuadroTexto 26">
            <a:extLst>
              <a:ext uri="{FF2B5EF4-FFF2-40B4-BE49-F238E27FC236}">
                <a16:creationId xmlns:a16="http://schemas.microsoft.com/office/drawing/2014/main" id="{5D41030E-6CE8-B27E-0B20-CFB4ED3753A6}"/>
              </a:ext>
            </a:extLst>
          </p:cNvPr>
          <p:cNvSpPr txBox="1"/>
          <p:nvPr/>
        </p:nvSpPr>
        <p:spPr>
          <a:xfrm>
            <a:off x="2995325" y="40255"/>
            <a:ext cx="6097656" cy="1477328"/>
          </a:xfrm>
          <a:prstGeom prst="rect">
            <a:avLst/>
          </a:prstGeom>
          <a:noFill/>
        </p:spPr>
        <p:txBody>
          <a:bodyPr wrap="square">
            <a:spAutoFit/>
          </a:bodyPr>
          <a:lstStyle/>
          <a:p>
            <a:r>
              <a:rPr lang="es-ES" b="1" dirty="0"/>
              <a:t>Muchos padres niegan a sus hijos complacerlos en algo que es seguro e inocente, entonces los niños piensan que no vale la pena esperar favor alguno y, por lo tanto, no lo piden. </a:t>
            </a:r>
            <a:r>
              <a:rPr lang="es-ES" b="1" dirty="0">
                <a:solidFill>
                  <a:srgbClr val="C00000"/>
                </a:solidFill>
              </a:rPr>
              <a:t>Se inclinan a los placeres que piensan que son prohibidos. Así se destruye la confianza entre los padres y los hijos. </a:t>
            </a:r>
          </a:p>
        </p:txBody>
      </p:sp>
      <p:sp>
        <p:nvSpPr>
          <p:cNvPr id="29" name="CuadroTexto 28">
            <a:extLst>
              <a:ext uri="{FF2B5EF4-FFF2-40B4-BE49-F238E27FC236}">
                <a16:creationId xmlns:a16="http://schemas.microsoft.com/office/drawing/2014/main" id="{2463AE0A-CF73-05E4-2837-97260B4DB54A}"/>
              </a:ext>
            </a:extLst>
          </p:cNvPr>
          <p:cNvSpPr txBox="1"/>
          <p:nvPr/>
        </p:nvSpPr>
        <p:spPr>
          <a:xfrm>
            <a:off x="2995325" y="1489871"/>
            <a:ext cx="8978015" cy="1477328"/>
          </a:xfrm>
          <a:prstGeom prst="rect">
            <a:avLst/>
          </a:prstGeom>
          <a:noFill/>
        </p:spPr>
        <p:txBody>
          <a:bodyPr wrap="square">
            <a:spAutoFit/>
          </a:bodyPr>
          <a:lstStyle/>
          <a:p>
            <a:r>
              <a:rPr lang="es-ES" b="1" dirty="0"/>
              <a:t>Mientras mayores sean los esfuerzos para restringir, más decidido será el deseo de obtener lo que se niega, y </a:t>
            </a:r>
            <a:r>
              <a:rPr lang="es-ES" b="1" dirty="0">
                <a:solidFill>
                  <a:srgbClr val="C00000"/>
                </a:solidFill>
              </a:rPr>
              <a:t>el resultado será la desobediencia a la autoridad paternal</a:t>
            </a:r>
            <a:r>
              <a:rPr lang="es-ES" b="1" dirty="0"/>
              <a:t>. El padre piensa que es suficiente razón su negativa para que su hijo se abstenga de su deseo. Pero los padres debieran recordar que </a:t>
            </a:r>
            <a:r>
              <a:rPr lang="es-ES" b="1" dirty="0">
                <a:solidFill>
                  <a:srgbClr val="C00000"/>
                </a:solidFill>
              </a:rPr>
              <a:t>sus hijos son seres inteligentes y que deberían tratarlos como ellos mismos quisieran ser tratados</a:t>
            </a:r>
            <a:r>
              <a:rPr lang="es-ES" b="1" dirty="0"/>
              <a:t>.</a:t>
            </a:r>
          </a:p>
        </p:txBody>
      </p:sp>
      <p:sp>
        <p:nvSpPr>
          <p:cNvPr id="31" name="CuadroTexto 30">
            <a:extLst>
              <a:ext uri="{FF2B5EF4-FFF2-40B4-BE49-F238E27FC236}">
                <a16:creationId xmlns:a16="http://schemas.microsoft.com/office/drawing/2014/main" id="{BB9E4D7A-B0FB-C405-D166-11D740A60F54}"/>
              </a:ext>
            </a:extLst>
          </p:cNvPr>
          <p:cNvSpPr txBox="1"/>
          <p:nvPr/>
        </p:nvSpPr>
        <p:spPr>
          <a:xfrm>
            <a:off x="2995325" y="2967199"/>
            <a:ext cx="5989649" cy="2031325"/>
          </a:xfrm>
          <a:prstGeom prst="rect">
            <a:avLst/>
          </a:prstGeom>
          <a:noFill/>
        </p:spPr>
        <p:txBody>
          <a:bodyPr wrap="square">
            <a:spAutoFit/>
          </a:bodyPr>
          <a:lstStyle/>
          <a:p>
            <a:r>
              <a:rPr lang="es-ES" b="1" dirty="0"/>
              <a:t>Por la severidad con que tratan sus errores, despiertan las peores pasiones en el corazón humano y dejan a sus hijos con </a:t>
            </a:r>
            <a:r>
              <a:rPr lang="es-ES" b="1" dirty="0">
                <a:solidFill>
                  <a:srgbClr val="C00000"/>
                </a:solidFill>
              </a:rPr>
              <a:t>un sentimiento de injusticia y equivocación</a:t>
            </a:r>
            <a:r>
              <a:rPr lang="es-ES" b="1" dirty="0"/>
              <a:t>. </a:t>
            </a:r>
            <a:r>
              <a:rPr lang="es-ES" b="1" dirty="0">
                <a:solidFill>
                  <a:srgbClr val="C00000"/>
                </a:solidFill>
              </a:rPr>
              <a:t>Los padres severos alejan a sus hijos de Dios al hablarles de temas religiosos</a:t>
            </a:r>
            <a:r>
              <a:rPr lang="es-ES" b="1" dirty="0"/>
              <a:t>; pues la religión cristiana no resulta atrayente y aun es repulsiva por esa falsa representación de la verdad. Los hijos dirán: “Si ésta es la religión, yo no la quiero”.</a:t>
            </a:r>
          </a:p>
        </p:txBody>
      </p:sp>
      <p:sp>
        <p:nvSpPr>
          <p:cNvPr id="33" name="CuadroTexto 32">
            <a:extLst>
              <a:ext uri="{FF2B5EF4-FFF2-40B4-BE49-F238E27FC236}">
                <a16:creationId xmlns:a16="http://schemas.microsoft.com/office/drawing/2014/main" id="{3F1839FF-3A54-2543-96BB-339976AE5B29}"/>
              </a:ext>
            </a:extLst>
          </p:cNvPr>
          <p:cNvSpPr txBox="1"/>
          <p:nvPr/>
        </p:nvSpPr>
        <p:spPr>
          <a:xfrm>
            <a:off x="2995325" y="4996728"/>
            <a:ext cx="3542471" cy="369332"/>
          </a:xfrm>
          <a:prstGeom prst="rect">
            <a:avLst/>
          </a:prstGeom>
          <a:noFill/>
        </p:spPr>
        <p:txBody>
          <a:bodyPr wrap="square">
            <a:spAutoFit/>
          </a:bodyPr>
          <a:lstStyle/>
          <a:p>
            <a:r>
              <a:rPr lang="es-ES" b="1" dirty="0">
                <a:solidFill>
                  <a:srgbClr val="C00000"/>
                </a:solidFill>
              </a:rPr>
              <a:t>El niño tendrá un carácter amable.</a:t>
            </a:r>
          </a:p>
        </p:txBody>
      </p:sp>
      <p:pic>
        <p:nvPicPr>
          <p:cNvPr id="35" name="Imagen 34" descr="Un joven parado junto a un niño&#10;&#10;Descripción generada automáticamente con confianza baja">
            <a:extLst>
              <a:ext uri="{FF2B5EF4-FFF2-40B4-BE49-F238E27FC236}">
                <a16:creationId xmlns:a16="http://schemas.microsoft.com/office/drawing/2014/main" id="{C6767EFE-3365-5238-354E-8FAA2BB0AAB5}"/>
              </a:ext>
            </a:extLst>
          </p:cNvPr>
          <p:cNvPicPr>
            <a:picLocks noChangeAspect="1"/>
          </p:cNvPicPr>
          <p:nvPr/>
        </p:nvPicPr>
        <p:blipFill rotWithShape="1">
          <a:blip r:embed="rId9">
            <a:extLst>
              <a:ext uri="{28A0092B-C50C-407E-A947-70E740481C1C}">
                <a14:useLocalDpi xmlns:a14="http://schemas.microsoft.com/office/drawing/2010/main" val="0"/>
              </a:ext>
            </a:extLst>
          </a:blip>
          <a:srcRect l="3803" r="13952"/>
          <a:stretch/>
        </p:blipFill>
        <p:spPr>
          <a:xfrm>
            <a:off x="8796130" y="2708208"/>
            <a:ext cx="3271739" cy="2649445"/>
          </a:xfrm>
          <a:prstGeom prst="roundRect">
            <a:avLst>
              <a:gd name="adj" fmla="val 653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6" name="Imagen 35">
            <a:extLst>
              <a:ext uri="{FF2B5EF4-FFF2-40B4-BE49-F238E27FC236}">
                <a16:creationId xmlns:a16="http://schemas.microsoft.com/office/drawing/2014/main" id="{C7BAFACB-CE98-C3C7-1299-ABF98186DDD4}"/>
              </a:ext>
            </a:extLst>
          </p:cNvPr>
          <p:cNvPicPr>
            <a:picLocks noChangeAspect="1"/>
          </p:cNvPicPr>
          <p:nvPr/>
        </p:nvPicPr>
        <p:blipFill>
          <a:blip r:embed="rId10"/>
          <a:stretch>
            <a:fillRect/>
          </a:stretch>
        </p:blipFill>
        <p:spPr>
          <a:xfrm>
            <a:off x="10104666" y="5512779"/>
            <a:ext cx="1963203" cy="1104302"/>
          </a:xfrm>
          <a:prstGeom prst="roundRect">
            <a:avLst>
              <a:gd name="adj" fmla="val 7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89886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childTnLst>
                                </p:cTn>
                              </p:par>
                            </p:childTnLst>
                          </p:cTn>
                        </p:par>
                        <p:par>
                          <p:cTn id="8" fill="hold">
                            <p:stCondLst>
                              <p:cond delay="1000"/>
                            </p:stCondLst>
                            <p:childTnLst>
                              <p:par>
                                <p:cTn id="9" presetID="17" presetClass="entr" presetSubtype="8"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p:cTn id="11" dur="500" fill="hold"/>
                                        <p:tgtEl>
                                          <p:spTgt spid="23"/>
                                        </p:tgtEl>
                                        <p:attrNameLst>
                                          <p:attrName>ppt_x</p:attrName>
                                        </p:attrNameLst>
                                      </p:cBhvr>
                                      <p:tavLst>
                                        <p:tav tm="0">
                                          <p:val>
                                            <p:strVal val="#ppt_x-#ppt_w/2"/>
                                          </p:val>
                                        </p:tav>
                                        <p:tav tm="100000">
                                          <p:val>
                                            <p:strVal val="#ppt_x"/>
                                          </p:val>
                                        </p:tav>
                                      </p:tavLst>
                                    </p:anim>
                                    <p:anim calcmode="lin" valueType="num">
                                      <p:cBhvr>
                                        <p:cTn id="12" dur="500" fill="hold"/>
                                        <p:tgtEl>
                                          <p:spTgt spid="23"/>
                                        </p:tgtEl>
                                        <p:attrNameLst>
                                          <p:attrName>ppt_y</p:attrName>
                                        </p:attrNameLst>
                                      </p:cBhvr>
                                      <p:tavLst>
                                        <p:tav tm="0">
                                          <p:val>
                                            <p:strVal val="#ppt_y"/>
                                          </p:val>
                                        </p:tav>
                                        <p:tav tm="100000">
                                          <p:val>
                                            <p:strVal val="#ppt_y"/>
                                          </p:val>
                                        </p:tav>
                                      </p:tavLst>
                                    </p:anim>
                                    <p:anim calcmode="lin" valueType="num">
                                      <p:cBhvr>
                                        <p:cTn id="13" dur="500" fill="hold"/>
                                        <p:tgtEl>
                                          <p:spTgt spid="23"/>
                                        </p:tgtEl>
                                        <p:attrNameLst>
                                          <p:attrName>ppt_w</p:attrName>
                                        </p:attrNameLst>
                                      </p:cBhvr>
                                      <p:tavLst>
                                        <p:tav tm="0">
                                          <p:val>
                                            <p:fltVal val="0"/>
                                          </p:val>
                                        </p:tav>
                                        <p:tav tm="100000">
                                          <p:val>
                                            <p:strVal val="#ppt_w"/>
                                          </p:val>
                                        </p:tav>
                                      </p:tavLst>
                                    </p:anim>
                                    <p:anim calcmode="lin" valueType="num">
                                      <p:cBhvr>
                                        <p:cTn id="14" dur="500" fill="hold"/>
                                        <p:tgtEl>
                                          <p:spTgt spid="23"/>
                                        </p:tgtEl>
                                        <p:attrNameLst>
                                          <p:attrName>ppt_h</p:attrName>
                                        </p:attrNameLst>
                                      </p:cBhvr>
                                      <p:tavLst>
                                        <p:tav tm="0">
                                          <p:val>
                                            <p:strVal val="#ppt_h"/>
                                          </p:val>
                                        </p:tav>
                                        <p:tav tm="100000">
                                          <p:val>
                                            <p:strVal val="#ppt_h"/>
                                          </p:val>
                                        </p:tav>
                                      </p:tavLst>
                                    </p:anim>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left)">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7" presetClass="entr" presetSubtype="8"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500" fill="hold"/>
                                        <p:tgtEl>
                                          <p:spTgt spid="20"/>
                                        </p:tgtEl>
                                        <p:attrNameLst>
                                          <p:attrName>ppt_x</p:attrName>
                                        </p:attrNameLst>
                                      </p:cBhvr>
                                      <p:tavLst>
                                        <p:tav tm="0">
                                          <p:val>
                                            <p:strVal val="#ppt_x-#ppt_w/2"/>
                                          </p:val>
                                        </p:tav>
                                        <p:tav tm="100000">
                                          <p:val>
                                            <p:strVal val="#ppt_x"/>
                                          </p:val>
                                        </p:tav>
                                      </p:tavLst>
                                    </p:anim>
                                    <p:anim calcmode="lin" valueType="num">
                                      <p:cBhvr>
                                        <p:cTn id="24" dur="500" fill="hold"/>
                                        <p:tgtEl>
                                          <p:spTgt spid="20"/>
                                        </p:tgtEl>
                                        <p:attrNameLst>
                                          <p:attrName>ppt_y</p:attrName>
                                        </p:attrNameLst>
                                      </p:cBhvr>
                                      <p:tavLst>
                                        <p:tav tm="0">
                                          <p:val>
                                            <p:strVal val="#ppt_y"/>
                                          </p:val>
                                        </p:tav>
                                        <p:tav tm="100000">
                                          <p:val>
                                            <p:strVal val="#ppt_y"/>
                                          </p:val>
                                        </p:tav>
                                      </p:tavLst>
                                    </p:anim>
                                    <p:anim calcmode="lin" valueType="num">
                                      <p:cBhvr>
                                        <p:cTn id="25" dur="500" fill="hold"/>
                                        <p:tgtEl>
                                          <p:spTgt spid="20"/>
                                        </p:tgtEl>
                                        <p:attrNameLst>
                                          <p:attrName>ppt_w</p:attrName>
                                        </p:attrNameLst>
                                      </p:cBhvr>
                                      <p:tavLst>
                                        <p:tav tm="0">
                                          <p:val>
                                            <p:fltVal val="0"/>
                                          </p:val>
                                        </p:tav>
                                        <p:tav tm="100000">
                                          <p:val>
                                            <p:strVal val="#ppt_w"/>
                                          </p:val>
                                        </p:tav>
                                      </p:tavLst>
                                    </p:anim>
                                    <p:anim calcmode="lin" valueType="num">
                                      <p:cBhvr>
                                        <p:cTn id="26" dur="500" fill="hold"/>
                                        <p:tgtEl>
                                          <p:spTgt spid="20"/>
                                        </p:tgtEl>
                                        <p:attrNameLst>
                                          <p:attrName>ppt_h</p:attrName>
                                        </p:attrNameLst>
                                      </p:cBhvr>
                                      <p:tavLst>
                                        <p:tav tm="0">
                                          <p:val>
                                            <p:strVal val="#ppt_h"/>
                                          </p:val>
                                        </p:tav>
                                        <p:tav tm="100000">
                                          <p:val>
                                            <p:strVal val="#ppt_h"/>
                                          </p:val>
                                        </p:tav>
                                      </p:tavLst>
                                    </p:anim>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left)">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17" presetClass="entr" presetSubtype="8"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ppt_x</p:attrName>
                                        </p:attrNameLst>
                                      </p:cBhvr>
                                      <p:tavLst>
                                        <p:tav tm="0">
                                          <p:val>
                                            <p:strVal val="#ppt_x-#ppt_w/2"/>
                                          </p:val>
                                        </p:tav>
                                        <p:tav tm="100000">
                                          <p:val>
                                            <p:strVal val="#ppt_x"/>
                                          </p:val>
                                        </p:tav>
                                      </p:tavLst>
                                    </p:anim>
                                    <p:anim calcmode="lin" valueType="num">
                                      <p:cBhvr>
                                        <p:cTn id="36" dur="500" fill="hold"/>
                                        <p:tgtEl>
                                          <p:spTgt spid="11"/>
                                        </p:tgtEl>
                                        <p:attrNameLst>
                                          <p:attrName>ppt_y</p:attrName>
                                        </p:attrNameLst>
                                      </p:cBhvr>
                                      <p:tavLst>
                                        <p:tav tm="0">
                                          <p:val>
                                            <p:strVal val="#ppt_y"/>
                                          </p:val>
                                        </p:tav>
                                        <p:tav tm="100000">
                                          <p:val>
                                            <p:strVal val="#ppt_y"/>
                                          </p:val>
                                        </p:tav>
                                      </p:tavLst>
                                    </p:anim>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strVal val="#ppt_h"/>
                                          </p:val>
                                        </p:tav>
                                        <p:tav tm="100000">
                                          <p:val>
                                            <p:strVal val="#ppt_h"/>
                                          </p:val>
                                        </p:tav>
                                      </p:tavLst>
                                    </p:anim>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wipe(left)">
                                      <p:cBhvr>
                                        <p:cTn id="42" dur="500"/>
                                        <p:tgtEl>
                                          <p:spTgt spid="31"/>
                                        </p:tgtEl>
                                      </p:cBhvr>
                                    </p:animEffect>
                                  </p:childTnLst>
                                </p:cTn>
                              </p:par>
                            </p:childTnLst>
                          </p:cTn>
                        </p:par>
                      </p:childTnLst>
                    </p:cTn>
                  </p:par>
                  <p:par>
                    <p:cTn id="43" fill="hold">
                      <p:stCondLst>
                        <p:cond delay="indefinite"/>
                      </p:stCondLst>
                      <p:childTnLst>
                        <p:par>
                          <p:cTn id="44" fill="hold">
                            <p:stCondLst>
                              <p:cond delay="0"/>
                            </p:stCondLst>
                            <p:childTnLst>
                              <p:par>
                                <p:cTn id="45" presetID="17" presetClass="entr" presetSubtype="8"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ppt_x</p:attrName>
                                        </p:attrNameLst>
                                      </p:cBhvr>
                                      <p:tavLst>
                                        <p:tav tm="0">
                                          <p:val>
                                            <p:strVal val="#ppt_x-#ppt_w/2"/>
                                          </p:val>
                                        </p:tav>
                                        <p:tav tm="100000">
                                          <p:val>
                                            <p:strVal val="#ppt_x"/>
                                          </p:val>
                                        </p:tav>
                                      </p:tavLst>
                                    </p:anim>
                                    <p:anim calcmode="lin" valueType="num">
                                      <p:cBhvr>
                                        <p:cTn id="48" dur="500" fill="hold"/>
                                        <p:tgtEl>
                                          <p:spTgt spid="14"/>
                                        </p:tgtEl>
                                        <p:attrNameLst>
                                          <p:attrName>ppt_y</p:attrName>
                                        </p:attrNameLst>
                                      </p:cBhvr>
                                      <p:tavLst>
                                        <p:tav tm="0">
                                          <p:val>
                                            <p:strVal val="#ppt_y"/>
                                          </p:val>
                                        </p:tav>
                                        <p:tav tm="100000">
                                          <p:val>
                                            <p:strVal val="#ppt_y"/>
                                          </p:val>
                                        </p:tav>
                                      </p:tavLst>
                                    </p:anim>
                                    <p:anim calcmode="lin" valueType="num">
                                      <p:cBhvr>
                                        <p:cTn id="49" dur="500" fill="hold"/>
                                        <p:tgtEl>
                                          <p:spTgt spid="14"/>
                                        </p:tgtEl>
                                        <p:attrNameLst>
                                          <p:attrName>ppt_w</p:attrName>
                                        </p:attrNameLst>
                                      </p:cBhvr>
                                      <p:tavLst>
                                        <p:tav tm="0">
                                          <p:val>
                                            <p:fltVal val="0"/>
                                          </p:val>
                                        </p:tav>
                                        <p:tav tm="100000">
                                          <p:val>
                                            <p:strVal val="#ppt_w"/>
                                          </p:val>
                                        </p:tav>
                                      </p:tavLst>
                                    </p:anim>
                                    <p:anim calcmode="lin" valueType="num">
                                      <p:cBhvr>
                                        <p:cTn id="50" dur="500" fill="hold"/>
                                        <p:tgtEl>
                                          <p:spTgt spid="14"/>
                                        </p:tgtEl>
                                        <p:attrNameLst>
                                          <p:attrName>ppt_h</p:attrName>
                                        </p:attrNameLst>
                                      </p:cBhvr>
                                      <p:tavLst>
                                        <p:tav tm="0">
                                          <p:val>
                                            <p:strVal val="#ppt_h"/>
                                          </p:val>
                                        </p:tav>
                                        <p:tav tm="100000">
                                          <p:val>
                                            <p:strVal val="#ppt_h"/>
                                          </p:val>
                                        </p:tav>
                                      </p:tavLst>
                                    </p:anim>
                                  </p:childTnLst>
                                </p:cTn>
                              </p:par>
                            </p:childTnLst>
                          </p:cTn>
                        </p:par>
                        <p:par>
                          <p:cTn id="51" fill="hold">
                            <p:stCondLst>
                              <p:cond delay="1000"/>
                            </p:stCondLst>
                            <p:childTnLst>
                              <p:par>
                                <p:cTn id="52" presetID="22" presetClass="entr" presetSubtype="8" fill="hold" grpId="0" nodeType="after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wipe(left)">
                                      <p:cBhvr>
                                        <p:cTn id="54" dur="500"/>
                                        <p:tgtEl>
                                          <p:spTgt spid="33"/>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fade">
                                      <p:cBhvr>
                                        <p:cTn id="59" dur="1000"/>
                                        <p:tgtEl>
                                          <p:spTgt spid="35"/>
                                        </p:tgtEl>
                                      </p:cBhvr>
                                    </p:animEffect>
                                  </p:childTnLst>
                                </p:cTn>
                              </p:par>
                            </p:childTnLst>
                          </p:cTn>
                        </p:par>
                        <p:par>
                          <p:cTn id="60" fill="hold">
                            <p:stCondLst>
                              <p:cond delay="1000"/>
                            </p:stCondLst>
                            <p:childTnLst>
                              <p:par>
                                <p:cTn id="61" presetID="17" presetClass="entr" presetSubtype="8" fill="hold" nodeType="afterEffect">
                                  <p:stCondLst>
                                    <p:cond delay="0"/>
                                  </p:stCondLst>
                                  <p:childTnLst>
                                    <p:set>
                                      <p:cBhvr>
                                        <p:cTn id="62" dur="1" fill="hold">
                                          <p:stCondLst>
                                            <p:cond delay="0"/>
                                          </p:stCondLst>
                                        </p:cTn>
                                        <p:tgtEl>
                                          <p:spTgt spid="17"/>
                                        </p:tgtEl>
                                        <p:attrNameLst>
                                          <p:attrName>style.visibility</p:attrName>
                                        </p:attrNameLst>
                                      </p:cBhvr>
                                      <p:to>
                                        <p:strVal val="visible"/>
                                      </p:to>
                                    </p:set>
                                    <p:anim calcmode="lin" valueType="num">
                                      <p:cBhvr>
                                        <p:cTn id="63" dur="500" fill="hold"/>
                                        <p:tgtEl>
                                          <p:spTgt spid="17"/>
                                        </p:tgtEl>
                                        <p:attrNameLst>
                                          <p:attrName>ppt_x</p:attrName>
                                        </p:attrNameLst>
                                      </p:cBhvr>
                                      <p:tavLst>
                                        <p:tav tm="0">
                                          <p:val>
                                            <p:strVal val="#ppt_x-#ppt_w/2"/>
                                          </p:val>
                                        </p:tav>
                                        <p:tav tm="100000">
                                          <p:val>
                                            <p:strVal val="#ppt_x"/>
                                          </p:val>
                                        </p:tav>
                                      </p:tavLst>
                                    </p:anim>
                                    <p:anim calcmode="lin" valueType="num">
                                      <p:cBhvr>
                                        <p:cTn id="64" dur="500" fill="hold"/>
                                        <p:tgtEl>
                                          <p:spTgt spid="17"/>
                                        </p:tgtEl>
                                        <p:attrNameLst>
                                          <p:attrName>ppt_y</p:attrName>
                                        </p:attrNameLst>
                                      </p:cBhvr>
                                      <p:tavLst>
                                        <p:tav tm="0">
                                          <p:val>
                                            <p:strVal val="#ppt_y"/>
                                          </p:val>
                                        </p:tav>
                                        <p:tav tm="100000">
                                          <p:val>
                                            <p:strVal val="#ppt_y"/>
                                          </p:val>
                                        </p:tav>
                                      </p:tavLst>
                                    </p:anim>
                                    <p:anim calcmode="lin" valueType="num">
                                      <p:cBhvr>
                                        <p:cTn id="65" dur="500" fill="hold"/>
                                        <p:tgtEl>
                                          <p:spTgt spid="17"/>
                                        </p:tgtEl>
                                        <p:attrNameLst>
                                          <p:attrName>ppt_w</p:attrName>
                                        </p:attrNameLst>
                                      </p:cBhvr>
                                      <p:tavLst>
                                        <p:tav tm="0">
                                          <p:val>
                                            <p:fltVal val="0"/>
                                          </p:val>
                                        </p:tav>
                                        <p:tav tm="100000">
                                          <p:val>
                                            <p:strVal val="#ppt_w"/>
                                          </p:val>
                                        </p:tav>
                                      </p:tavLst>
                                    </p:anim>
                                    <p:anim calcmode="lin" valueType="num">
                                      <p:cBhvr>
                                        <p:cTn id="66" dur="500" fill="hold"/>
                                        <p:tgtEl>
                                          <p:spTgt spid="17"/>
                                        </p:tgtEl>
                                        <p:attrNameLst>
                                          <p:attrName>ppt_h</p:attrName>
                                        </p:attrNameLst>
                                      </p:cBhvr>
                                      <p:tavLst>
                                        <p:tav tm="0">
                                          <p:val>
                                            <p:strVal val="#ppt_h"/>
                                          </p:val>
                                        </p:tav>
                                        <p:tav tm="100000">
                                          <p:val>
                                            <p:strVal val="#ppt_h"/>
                                          </p:val>
                                        </p:tav>
                                      </p:tavLst>
                                    </p:anim>
                                  </p:childTnLst>
                                </p:cTn>
                              </p:par>
                            </p:childTnLst>
                          </p:cTn>
                        </p:par>
                        <p:par>
                          <p:cTn id="67" fill="hold">
                            <p:stCondLst>
                              <p:cond delay="1500"/>
                            </p:stCondLst>
                            <p:childTnLst>
                              <p:par>
                                <p:cTn id="68" presetID="22" presetClass="entr" presetSubtype="8" fill="hold" grpId="0" nodeType="afterEffect">
                                  <p:stCondLst>
                                    <p:cond delay="0"/>
                                  </p:stCondLst>
                                  <p:childTnLst>
                                    <p:set>
                                      <p:cBhvr>
                                        <p:cTn id="69" dur="1" fill="hold">
                                          <p:stCondLst>
                                            <p:cond delay="0"/>
                                          </p:stCondLst>
                                        </p:cTn>
                                        <p:tgtEl>
                                          <p:spTgt spid="3"/>
                                        </p:tgtEl>
                                        <p:attrNameLst>
                                          <p:attrName>style.visibility</p:attrName>
                                        </p:attrNameLst>
                                      </p:cBhvr>
                                      <p:to>
                                        <p:strVal val="visible"/>
                                      </p:to>
                                    </p:set>
                                    <p:animEffect transition="in" filter="wipe(left)">
                                      <p:cBhvr>
                                        <p:cTn id="7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7" grpId="0"/>
      <p:bldP spid="29" grpId="0"/>
      <p:bldP spid="31" grpId="0"/>
      <p:bldP spid="3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ECA22"/>
        </a:solidFill>
        <a:effectLst/>
      </p:bgPr>
    </p:bg>
    <p:spTree>
      <p:nvGrpSpPr>
        <p:cNvPr id="1" name=""/>
        <p:cNvGrpSpPr/>
        <p:nvPr/>
      </p:nvGrpSpPr>
      <p:grpSpPr>
        <a:xfrm>
          <a:off x="0" y="0"/>
          <a:ext cx="0" cy="0"/>
          <a:chOff x="0" y="0"/>
          <a:chExt cx="0" cy="0"/>
        </a:xfrm>
      </p:grpSpPr>
      <p:pic>
        <p:nvPicPr>
          <p:cNvPr id="3" name="Imagen 2" descr="Una caricatura de una persona&#10;&#10;Descripción generada automáticamente con confianza baja">
            <a:extLst>
              <a:ext uri="{FF2B5EF4-FFF2-40B4-BE49-F238E27FC236}">
                <a16:creationId xmlns:a16="http://schemas.microsoft.com/office/drawing/2014/main" id="{C312171A-6A4A-20E7-DBCD-C5BA61AC3513}"/>
              </a:ext>
            </a:extLst>
          </p:cNvPr>
          <p:cNvPicPr>
            <a:picLocks noChangeAspect="1"/>
          </p:cNvPicPr>
          <p:nvPr/>
        </p:nvPicPr>
        <p:blipFill rotWithShape="1">
          <a:blip r:embed="rId2">
            <a:extLst>
              <a:ext uri="{28A0092B-C50C-407E-A947-70E740481C1C}">
                <a14:useLocalDpi xmlns:a14="http://schemas.microsoft.com/office/drawing/2010/main" val="0"/>
              </a:ext>
            </a:extLst>
          </a:blip>
          <a:srcRect l="12717" r="12446"/>
          <a:stretch/>
        </p:blipFill>
        <p:spPr>
          <a:xfrm>
            <a:off x="3207027" y="88929"/>
            <a:ext cx="8888896" cy="6681195"/>
          </a:xfrm>
          <a:prstGeom prst="rect">
            <a:avLst/>
          </a:prstGeom>
          <a:ln w="38100" cap="sq">
            <a:solidFill>
              <a:srgbClr val="FAE121"/>
            </a:solidFill>
            <a:prstDash val="solid"/>
            <a:miter lim="800000"/>
          </a:ln>
          <a:effectLst>
            <a:outerShdw blurRad="50800" dist="38100" dir="2700000" algn="tl" rotWithShape="0">
              <a:srgbClr val="000000">
                <a:alpha val="43000"/>
              </a:srgbClr>
            </a:outerShdw>
          </a:effectLst>
        </p:spPr>
      </p:pic>
      <p:sp>
        <p:nvSpPr>
          <p:cNvPr id="5" name="CuadroTexto 4">
            <a:extLst>
              <a:ext uri="{FF2B5EF4-FFF2-40B4-BE49-F238E27FC236}">
                <a16:creationId xmlns:a16="http://schemas.microsoft.com/office/drawing/2014/main" id="{B7674865-BB66-D0A7-5883-96C8737784D4}"/>
              </a:ext>
            </a:extLst>
          </p:cNvPr>
          <p:cNvSpPr txBox="1"/>
          <p:nvPr/>
        </p:nvSpPr>
        <p:spPr>
          <a:xfrm>
            <a:off x="96077" y="59634"/>
            <a:ext cx="3103493" cy="6740307"/>
          </a:xfrm>
          <a:prstGeom prst="rect">
            <a:avLst/>
          </a:prstGeom>
          <a:noFill/>
        </p:spPr>
        <p:txBody>
          <a:bodyPr wrap="square">
            <a:spAutoFit/>
          </a:bodyPr>
          <a:lstStyle/>
          <a:p>
            <a:r>
              <a:rPr lang="es-ES" b="1" dirty="0"/>
              <a:t>El padre… está ligado a su familia por lazos sagrados y santos. Cada miembro de la familia se centra en el padre… Él es el legislador, ejemplificando en su propio porte exterior varonil las virtudes más solemnes, como la energía, integridad, honestidad y utilidad práctica. En un sentido, el padre es el sacerdote de la familia; coloca sobre el altar de Dios el sacrificio de la mañana y de la tarde, mientras la esposa y los hijos se unen en oración y alabanza. Jesús posará con tal familia, y por medio de su influencia vivificante, la gozosa exclamación de los padres será aun oída entre escenas más exaltadas, diciendo: “He aquí yo, y los hijos que me diste”. 1TPI 477.1</a:t>
            </a:r>
          </a:p>
        </p:txBody>
      </p:sp>
    </p:spTree>
    <p:extLst>
      <p:ext uri="{BB962C8B-B14F-4D97-AF65-F5344CB8AC3E}">
        <p14:creationId xmlns:p14="http://schemas.microsoft.com/office/powerpoint/2010/main" val="190273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F9CCCA6D-103A-AB74-1A30-36FC4620BFAB}"/>
              </a:ext>
            </a:extLst>
          </p:cNvPr>
          <p:cNvSpPr txBox="1"/>
          <p:nvPr/>
        </p:nvSpPr>
        <p:spPr>
          <a:xfrm>
            <a:off x="250848" y="87979"/>
            <a:ext cx="5574400" cy="2308324"/>
          </a:xfrm>
          <a:prstGeom prst="rect">
            <a:avLst/>
          </a:prstGeom>
          <a:noFill/>
        </p:spPr>
        <p:txBody>
          <a:bodyPr wrap="square">
            <a:spAutoFit/>
          </a:bodyPr>
          <a:lstStyle/>
          <a:p>
            <a:r>
              <a:rPr lang="es-ES" b="1" dirty="0">
                <a:solidFill>
                  <a:srgbClr val="C00000"/>
                </a:solidFill>
              </a:rPr>
              <a:t>Un carácter formado a la semejanza divina es el único tesoro que podemos llevar de este mundo al venidero</a:t>
            </a:r>
            <a:r>
              <a:rPr lang="es-ES" b="1" dirty="0"/>
              <a:t>. Los que en este mundo andan de acuerdo con las instrucciones de Cristo, llevarán consigo a las mansiones celestiales toda adquisición divina. Y en el cielo mejoraremos continuamente. </a:t>
            </a:r>
            <a:r>
              <a:rPr lang="es-ES" b="1" dirty="0">
                <a:solidFill>
                  <a:srgbClr val="C00000"/>
                </a:solidFill>
              </a:rPr>
              <a:t>Cuán importante es, pues, el desarrollo del carácter en esta vida</a:t>
            </a:r>
            <a:r>
              <a:rPr lang="es-ES" b="1" dirty="0"/>
              <a:t>.—Lecciones Prácticas del Gran Maestro, 303.</a:t>
            </a:r>
          </a:p>
        </p:txBody>
      </p:sp>
      <p:sp>
        <p:nvSpPr>
          <p:cNvPr id="7" name="CuadroTexto 6">
            <a:extLst>
              <a:ext uri="{FF2B5EF4-FFF2-40B4-BE49-F238E27FC236}">
                <a16:creationId xmlns:a16="http://schemas.microsoft.com/office/drawing/2014/main" id="{784ACD3A-1763-CEB0-9307-144206E6B112}"/>
              </a:ext>
            </a:extLst>
          </p:cNvPr>
          <p:cNvSpPr txBox="1"/>
          <p:nvPr/>
        </p:nvSpPr>
        <p:spPr>
          <a:xfrm>
            <a:off x="250848" y="2318827"/>
            <a:ext cx="5574400" cy="1754326"/>
          </a:xfrm>
          <a:prstGeom prst="rect">
            <a:avLst/>
          </a:prstGeom>
          <a:noFill/>
        </p:spPr>
        <p:txBody>
          <a:bodyPr wrap="square">
            <a:spAutoFit/>
          </a:bodyPr>
          <a:lstStyle/>
          <a:p>
            <a:r>
              <a:rPr lang="es-ES" b="1" dirty="0"/>
              <a:t>La habilidad mental y el genio no son el carácter, porque a menudo son posesión de quienes tienen justamente lo opuesto a lo que es un buen carácter. La reputación no es el carácter. </a:t>
            </a:r>
            <a:r>
              <a:rPr lang="es-ES" b="1" dirty="0">
                <a:solidFill>
                  <a:srgbClr val="C00000"/>
                </a:solidFill>
              </a:rPr>
              <a:t>El verdadero carácter es una cualidad del alma que se manifiesta en la conducta</a:t>
            </a:r>
            <a:r>
              <a:rPr lang="es-ES" b="1" dirty="0"/>
              <a:t>.—</a:t>
            </a:r>
            <a:r>
              <a:rPr lang="es-ES" b="1" dirty="0" err="1"/>
              <a:t>The</a:t>
            </a:r>
            <a:r>
              <a:rPr lang="es-ES" b="1" dirty="0"/>
              <a:t> </a:t>
            </a:r>
            <a:r>
              <a:rPr lang="es-ES" b="1" dirty="0" err="1"/>
              <a:t>Youth’s</a:t>
            </a:r>
            <a:r>
              <a:rPr lang="es-ES" b="1" dirty="0"/>
              <a:t> Instructor, 3 de noviembre de 1886.</a:t>
            </a:r>
          </a:p>
        </p:txBody>
      </p:sp>
      <p:sp>
        <p:nvSpPr>
          <p:cNvPr id="9" name="CuadroTexto 8">
            <a:extLst>
              <a:ext uri="{FF2B5EF4-FFF2-40B4-BE49-F238E27FC236}">
                <a16:creationId xmlns:a16="http://schemas.microsoft.com/office/drawing/2014/main" id="{CFA33205-0B4A-AD8B-AED7-BA147FC95FD3}"/>
              </a:ext>
            </a:extLst>
          </p:cNvPr>
          <p:cNvSpPr txBox="1"/>
          <p:nvPr/>
        </p:nvSpPr>
        <p:spPr>
          <a:xfrm>
            <a:off x="250848" y="4071878"/>
            <a:ext cx="6578578" cy="2585323"/>
          </a:xfrm>
          <a:prstGeom prst="rect">
            <a:avLst/>
          </a:prstGeom>
          <a:noFill/>
        </p:spPr>
        <p:txBody>
          <a:bodyPr wrap="square">
            <a:spAutoFit/>
          </a:bodyPr>
          <a:lstStyle/>
          <a:p>
            <a:r>
              <a:rPr lang="es-ES" b="1" dirty="0">
                <a:solidFill>
                  <a:srgbClr val="C00000"/>
                </a:solidFill>
              </a:rPr>
              <a:t>La fuerza de carácter consiste en dos cosas: la fuerza de voluntad y el dominio propio</a:t>
            </a:r>
            <a:r>
              <a:rPr lang="es-ES" b="1" dirty="0"/>
              <a:t>. Muchos jóvenes consideran equivocadamente la pasión fuerte y sin control como fuerza de carácter; pero la verdad es que el que es dominado por sus pasiones es un hombre débil</a:t>
            </a:r>
            <a:r>
              <a:rPr lang="es-ES" b="1" dirty="0">
                <a:solidFill>
                  <a:srgbClr val="C00000"/>
                </a:solidFill>
              </a:rPr>
              <a:t>. La verdadera grandeza y nobleza del hombre se miden por su poder de subyugar sus sentimientos</a:t>
            </a:r>
            <a:r>
              <a:rPr lang="es-ES" b="1" dirty="0"/>
              <a:t>, y no por el poder que tienen sus sentimientos de subyugarle a él. </a:t>
            </a:r>
            <a:r>
              <a:rPr lang="es-ES" b="1" dirty="0">
                <a:solidFill>
                  <a:srgbClr val="C00000"/>
                </a:solidFill>
              </a:rPr>
              <a:t>El hombre más fuerte es aquel que, aunque sensible al maltrato, refrena sin embargo la pasión y perdona a sus enemigos</a:t>
            </a:r>
            <a:r>
              <a:rPr lang="es-ES" b="1" dirty="0"/>
              <a:t>.—Consejos para los Maestros, 171.</a:t>
            </a:r>
          </a:p>
        </p:txBody>
      </p:sp>
      <p:pic>
        <p:nvPicPr>
          <p:cNvPr id="3" name="Imagen 2" descr="Forma, Rectángulo&#10;&#10;Descripción generada automáticamente">
            <a:extLst>
              <a:ext uri="{FF2B5EF4-FFF2-40B4-BE49-F238E27FC236}">
                <a16:creationId xmlns:a16="http://schemas.microsoft.com/office/drawing/2014/main" id="{212480DD-8E43-7105-1CED-D228180CCA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2114" y="100054"/>
            <a:ext cx="2272479" cy="1440000"/>
          </a:xfrm>
          <a:prstGeom prst="rect">
            <a:avLst/>
          </a:prstGeom>
        </p:spPr>
      </p:pic>
      <p:sp>
        <p:nvSpPr>
          <p:cNvPr id="10" name="CuadroTexto 9">
            <a:extLst>
              <a:ext uri="{FF2B5EF4-FFF2-40B4-BE49-F238E27FC236}">
                <a16:creationId xmlns:a16="http://schemas.microsoft.com/office/drawing/2014/main" id="{CFB8972F-CF7C-2BAE-2104-424CE960DEF4}"/>
              </a:ext>
            </a:extLst>
          </p:cNvPr>
          <p:cNvSpPr txBox="1"/>
          <p:nvPr/>
        </p:nvSpPr>
        <p:spPr>
          <a:xfrm>
            <a:off x="9909960" y="331458"/>
            <a:ext cx="1853829" cy="977191"/>
          </a:xfrm>
          <a:prstGeom prst="rect">
            <a:avLst/>
          </a:prstGeom>
          <a:noFill/>
        </p:spPr>
        <p:txBody>
          <a:bodyPr wrap="square" rtlCol="0">
            <a:spAutoFit/>
          </a:bodyPr>
          <a:lstStyle/>
          <a:p>
            <a:pPr algn="ctr">
              <a:lnSpc>
                <a:spcPct val="150000"/>
              </a:lnSpc>
            </a:pPr>
            <a:r>
              <a:rPr lang="es-ES" sz="2000" b="1" dirty="0">
                <a:ln>
                  <a:solidFill>
                    <a:schemeClr val="accent4">
                      <a:lumMod val="50000"/>
                    </a:schemeClr>
                  </a:solidFill>
                </a:ln>
                <a:solidFill>
                  <a:schemeClr val="accent4">
                    <a:lumMod val="50000"/>
                  </a:schemeClr>
                </a:solidFill>
                <a:latin typeface="Tempus Sans ITC" panose="04020404030D07020202" pitchFamily="82" charset="0"/>
                <a:ea typeface="Cascadia Code" panose="020B0609020000020004" pitchFamily="49" charset="0"/>
                <a:cs typeface="Cavolini" panose="020B0502040204020203" pitchFamily="66" charset="0"/>
              </a:rPr>
              <a:t>La importancia del carácter</a:t>
            </a:r>
          </a:p>
        </p:txBody>
      </p:sp>
      <p:pic>
        <p:nvPicPr>
          <p:cNvPr id="2" name="Imagen 1">
            <a:extLst>
              <a:ext uri="{FF2B5EF4-FFF2-40B4-BE49-F238E27FC236}">
                <a16:creationId xmlns:a16="http://schemas.microsoft.com/office/drawing/2014/main" id="{FA5BE271-6832-EEC2-DD1C-309D2BEBD674}"/>
              </a:ext>
            </a:extLst>
          </p:cNvPr>
          <p:cNvPicPr>
            <a:picLocks noChangeAspect="1"/>
          </p:cNvPicPr>
          <p:nvPr/>
        </p:nvPicPr>
        <p:blipFill>
          <a:blip r:embed="rId4"/>
          <a:stretch>
            <a:fillRect/>
          </a:stretch>
        </p:blipFill>
        <p:spPr>
          <a:xfrm>
            <a:off x="7408176" y="3667812"/>
            <a:ext cx="4635201" cy="3090134"/>
          </a:xfrm>
          <a:prstGeom prst="rect">
            <a:avLst/>
          </a:prstGeom>
          <a:ln w="38100" cap="sq">
            <a:solidFill>
              <a:srgbClr val="F7D01D"/>
            </a:solidFill>
            <a:prstDash val="solid"/>
            <a:miter lim="800000"/>
          </a:ln>
          <a:effectLst>
            <a:outerShdw blurRad="50800" dist="38100" dir="2700000" algn="tl" rotWithShape="0">
              <a:srgbClr val="000000">
                <a:alpha val="43000"/>
              </a:srgbClr>
            </a:outerShdw>
          </a:effectLst>
        </p:spPr>
      </p:pic>
      <p:pic>
        <p:nvPicPr>
          <p:cNvPr id="6" name="Imagen 5" descr="Un hombre y una mujer&#10;&#10;Descripción generada automáticamente con confianza media">
            <a:extLst>
              <a:ext uri="{FF2B5EF4-FFF2-40B4-BE49-F238E27FC236}">
                <a16:creationId xmlns:a16="http://schemas.microsoft.com/office/drawing/2014/main" id="{CD42CBCA-5681-AFEB-9AA5-29950F9DCE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5528" y="214060"/>
            <a:ext cx="3663180" cy="3097542"/>
          </a:xfrm>
          <a:prstGeom prst="rect">
            <a:avLst/>
          </a:prstGeom>
          <a:ln w="38100" cap="sq">
            <a:solidFill>
              <a:srgbClr val="F7D01D"/>
            </a:solidFill>
            <a:prstDash val="solid"/>
            <a:miter lim="800000"/>
          </a:ln>
          <a:effectLst>
            <a:outerShdw blurRad="50800" dist="38100" dir="2700000" algn="tl" rotWithShape="0">
              <a:srgbClr val="000000">
                <a:alpha val="43000"/>
              </a:srgbClr>
            </a:outerShdw>
          </a:effectLst>
        </p:spPr>
      </p:pic>
      <p:pic>
        <p:nvPicPr>
          <p:cNvPr id="13" name="Imagen 12" descr="Un niño con la boca abierta&#10;&#10;Descripción generada automáticamente con confianza media">
            <a:extLst>
              <a:ext uri="{FF2B5EF4-FFF2-40B4-BE49-F238E27FC236}">
                <a16:creationId xmlns:a16="http://schemas.microsoft.com/office/drawing/2014/main" id="{A5B42EB5-8B37-5728-5D52-D4EE0FEC1147}"/>
              </a:ext>
            </a:extLst>
          </p:cNvPr>
          <p:cNvPicPr>
            <a:picLocks noChangeAspect="1"/>
          </p:cNvPicPr>
          <p:nvPr/>
        </p:nvPicPr>
        <p:blipFill rotWithShape="1">
          <a:blip r:embed="rId6">
            <a:extLst>
              <a:ext uri="{28A0092B-C50C-407E-A947-70E740481C1C}">
                <a14:useLocalDpi xmlns:a14="http://schemas.microsoft.com/office/drawing/2010/main" val="0"/>
              </a:ext>
            </a:extLst>
          </a:blip>
          <a:srcRect l="40791" r="11837"/>
          <a:stretch/>
        </p:blipFill>
        <p:spPr>
          <a:xfrm>
            <a:off x="9665040" y="1620731"/>
            <a:ext cx="2378337" cy="1894696"/>
          </a:xfrm>
          <a:prstGeom prst="rect">
            <a:avLst/>
          </a:prstGeom>
          <a:ln w="38100" cap="sq">
            <a:solidFill>
              <a:srgbClr val="F7D01D"/>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63998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80">
                                          <p:stCondLst>
                                            <p:cond delay="0"/>
                                          </p:stCondLst>
                                        </p:cTn>
                                        <p:tgtEl>
                                          <p:spTgt spid="10"/>
                                        </p:tgtEl>
                                      </p:cBhvr>
                                    </p:animEffect>
                                    <p:anim calcmode="lin" valueType="num">
                                      <p:cBhvr>
                                        <p:cTn id="2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9" dur="26">
                                          <p:stCondLst>
                                            <p:cond delay="650"/>
                                          </p:stCondLst>
                                        </p:cTn>
                                        <p:tgtEl>
                                          <p:spTgt spid="10"/>
                                        </p:tgtEl>
                                      </p:cBhvr>
                                      <p:to x="100000" y="60000"/>
                                    </p:animScale>
                                    <p:animScale>
                                      <p:cBhvr>
                                        <p:cTn id="30" dur="166" decel="50000">
                                          <p:stCondLst>
                                            <p:cond delay="676"/>
                                          </p:stCondLst>
                                        </p:cTn>
                                        <p:tgtEl>
                                          <p:spTgt spid="10"/>
                                        </p:tgtEl>
                                      </p:cBhvr>
                                      <p:to x="100000" y="100000"/>
                                    </p:animScale>
                                    <p:animScale>
                                      <p:cBhvr>
                                        <p:cTn id="31" dur="26">
                                          <p:stCondLst>
                                            <p:cond delay="1312"/>
                                          </p:stCondLst>
                                        </p:cTn>
                                        <p:tgtEl>
                                          <p:spTgt spid="10"/>
                                        </p:tgtEl>
                                      </p:cBhvr>
                                      <p:to x="100000" y="80000"/>
                                    </p:animScale>
                                    <p:animScale>
                                      <p:cBhvr>
                                        <p:cTn id="32" dur="166" decel="50000">
                                          <p:stCondLst>
                                            <p:cond delay="1338"/>
                                          </p:stCondLst>
                                        </p:cTn>
                                        <p:tgtEl>
                                          <p:spTgt spid="10"/>
                                        </p:tgtEl>
                                      </p:cBhvr>
                                      <p:to x="100000" y="100000"/>
                                    </p:animScale>
                                    <p:animScale>
                                      <p:cBhvr>
                                        <p:cTn id="33" dur="26">
                                          <p:stCondLst>
                                            <p:cond delay="1642"/>
                                          </p:stCondLst>
                                        </p:cTn>
                                        <p:tgtEl>
                                          <p:spTgt spid="10"/>
                                        </p:tgtEl>
                                      </p:cBhvr>
                                      <p:to x="100000" y="90000"/>
                                    </p:animScale>
                                    <p:animScale>
                                      <p:cBhvr>
                                        <p:cTn id="34" dur="166" decel="50000">
                                          <p:stCondLst>
                                            <p:cond delay="1668"/>
                                          </p:stCondLst>
                                        </p:cTn>
                                        <p:tgtEl>
                                          <p:spTgt spid="10"/>
                                        </p:tgtEl>
                                      </p:cBhvr>
                                      <p:to x="100000" y="100000"/>
                                    </p:animScale>
                                    <p:animScale>
                                      <p:cBhvr>
                                        <p:cTn id="35" dur="26">
                                          <p:stCondLst>
                                            <p:cond delay="1808"/>
                                          </p:stCondLst>
                                        </p:cTn>
                                        <p:tgtEl>
                                          <p:spTgt spid="10"/>
                                        </p:tgtEl>
                                      </p:cBhvr>
                                      <p:to x="100000" y="95000"/>
                                    </p:animScale>
                                    <p:animScale>
                                      <p:cBhvr>
                                        <p:cTn id="36" dur="166" decel="50000">
                                          <p:stCondLst>
                                            <p:cond delay="1834"/>
                                          </p:stCondLst>
                                        </p:cTn>
                                        <p:tgtEl>
                                          <p:spTgt spid="10"/>
                                        </p:tgtEl>
                                      </p:cBhvr>
                                      <p:to x="100000" y="100000"/>
                                    </p:animScale>
                                  </p:childTnLst>
                                </p:cTn>
                              </p:par>
                            </p:childTnLst>
                          </p:cTn>
                        </p:par>
                        <p:par>
                          <p:cTn id="37" fill="hold">
                            <p:stCondLst>
                              <p:cond delay="2000"/>
                            </p:stCondLst>
                            <p:childTnLst>
                              <p:par>
                                <p:cTn id="38" presetID="32" presetClass="emph" presetSubtype="0" fill="hold" grpId="1" nodeType="afterEffect">
                                  <p:stCondLst>
                                    <p:cond delay="0"/>
                                  </p:stCondLst>
                                  <p:childTnLst>
                                    <p:animRot by="120000">
                                      <p:cBhvr>
                                        <p:cTn id="39" dur="100" fill="hold">
                                          <p:stCondLst>
                                            <p:cond delay="0"/>
                                          </p:stCondLst>
                                        </p:cTn>
                                        <p:tgtEl>
                                          <p:spTgt spid="10"/>
                                        </p:tgtEl>
                                        <p:attrNameLst>
                                          <p:attrName>r</p:attrName>
                                        </p:attrNameLst>
                                      </p:cBhvr>
                                    </p:animRot>
                                    <p:animRot by="-240000">
                                      <p:cBhvr>
                                        <p:cTn id="40" dur="200" fill="hold">
                                          <p:stCondLst>
                                            <p:cond delay="200"/>
                                          </p:stCondLst>
                                        </p:cTn>
                                        <p:tgtEl>
                                          <p:spTgt spid="10"/>
                                        </p:tgtEl>
                                        <p:attrNameLst>
                                          <p:attrName>r</p:attrName>
                                        </p:attrNameLst>
                                      </p:cBhvr>
                                    </p:animRot>
                                    <p:animRot by="240000">
                                      <p:cBhvr>
                                        <p:cTn id="41" dur="200" fill="hold">
                                          <p:stCondLst>
                                            <p:cond delay="400"/>
                                          </p:stCondLst>
                                        </p:cTn>
                                        <p:tgtEl>
                                          <p:spTgt spid="10"/>
                                        </p:tgtEl>
                                        <p:attrNameLst>
                                          <p:attrName>r</p:attrName>
                                        </p:attrNameLst>
                                      </p:cBhvr>
                                    </p:animRot>
                                    <p:animRot by="-240000">
                                      <p:cBhvr>
                                        <p:cTn id="42" dur="200" fill="hold">
                                          <p:stCondLst>
                                            <p:cond delay="600"/>
                                          </p:stCondLst>
                                        </p:cTn>
                                        <p:tgtEl>
                                          <p:spTgt spid="10"/>
                                        </p:tgtEl>
                                        <p:attrNameLst>
                                          <p:attrName>r</p:attrName>
                                        </p:attrNameLst>
                                      </p:cBhvr>
                                    </p:animRot>
                                    <p:animRot by="120000">
                                      <p:cBhvr>
                                        <p:cTn id="43" dur="200" fill="hold">
                                          <p:stCondLst>
                                            <p:cond delay="800"/>
                                          </p:stCondLst>
                                        </p:cTn>
                                        <p:tgtEl>
                                          <p:spTgt spid="10"/>
                                        </p:tgtEl>
                                        <p:attrNameLst>
                                          <p:attrName>r</p:attrName>
                                        </p:attrNameLst>
                                      </p:cBhvr>
                                    </p:animRot>
                                  </p:childTnLst>
                                </p:cTn>
                              </p:par>
                            </p:childTnLst>
                          </p:cTn>
                        </p:par>
                      </p:childTnLst>
                    </p:cTn>
                  </p:par>
                  <p:par>
                    <p:cTn id="44" fill="hold">
                      <p:stCondLst>
                        <p:cond delay="indefinite"/>
                      </p:stCondLst>
                      <p:childTnLst>
                        <p:par>
                          <p:cTn id="45" fill="hold">
                            <p:stCondLst>
                              <p:cond delay="0"/>
                            </p:stCondLst>
                            <p:childTnLst>
                              <p:par>
                                <p:cTn id="46" presetID="45" presetClass="entr" presetSubtype="0" fill="hold"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500"/>
                                        <p:tgtEl>
                                          <p:spTgt spid="6"/>
                                        </p:tgtEl>
                                      </p:cBhvr>
                                    </p:animEffect>
                                    <p:anim calcmode="lin" valueType="num">
                                      <p:cBhvr>
                                        <p:cTn id="49" dur="500" fill="hold"/>
                                        <p:tgtEl>
                                          <p:spTgt spid="6"/>
                                        </p:tgtEl>
                                        <p:attrNameLst>
                                          <p:attrName>ppt_w</p:attrName>
                                        </p:attrNameLst>
                                      </p:cBhvr>
                                      <p:tavLst>
                                        <p:tav tm="0" fmla="#ppt_w*sin(2.5*pi*$)">
                                          <p:val>
                                            <p:fltVal val="0"/>
                                          </p:val>
                                        </p:tav>
                                        <p:tav tm="100000">
                                          <p:val>
                                            <p:fltVal val="1"/>
                                          </p:val>
                                        </p:tav>
                                      </p:tavLst>
                                    </p:anim>
                                    <p:anim calcmode="lin" valueType="num">
                                      <p:cBhvr>
                                        <p:cTn id="50" dur="500" fill="hold"/>
                                        <p:tgtEl>
                                          <p:spTgt spid="6"/>
                                        </p:tgtEl>
                                        <p:attrNameLst>
                                          <p:attrName>ppt_h</p:attrName>
                                        </p:attrNameLst>
                                      </p:cBhvr>
                                      <p:tavLst>
                                        <p:tav tm="0">
                                          <p:val>
                                            <p:strVal val="#ppt_h"/>
                                          </p:val>
                                        </p:tav>
                                        <p:tav tm="100000">
                                          <p:val>
                                            <p:strVal val="#ppt_h"/>
                                          </p:val>
                                        </p:tav>
                                      </p:tavLst>
                                    </p:anim>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wipe(left)">
                                      <p:cBhvr>
                                        <p:cTn id="54" dur="500"/>
                                        <p:tgtEl>
                                          <p:spTgt spid="5"/>
                                        </p:tgtEl>
                                      </p:cBhvr>
                                    </p:animEffect>
                                  </p:childTnLst>
                                </p:cTn>
                              </p:par>
                            </p:childTnLst>
                          </p:cTn>
                        </p:par>
                      </p:childTnLst>
                    </p:cTn>
                  </p:par>
                  <p:par>
                    <p:cTn id="55" fill="hold">
                      <p:stCondLst>
                        <p:cond delay="indefinite"/>
                      </p:stCondLst>
                      <p:childTnLst>
                        <p:par>
                          <p:cTn id="56" fill="hold">
                            <p:stCondLst>
                              <p:cond delay="0"/>
                            </p:stCondLst>
                            <p:childTnLst>
                              <p:par>
                                <p:cTn id="57" presetID="45" presetClass="entr" presetSubtype="0" fill="hold"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500"/>
                                        <p:tgtEl>
                                          <p:spTgt spid="13"/>
                                        </p:tgtEl>
                                      </p:cBhvr>
                                    </p:animEffect>
                                    <p:anim calcmode="lin" valueType="num">
                                      <p:cBhvr>
                                        <p:cTn id="60" dur="500" fill="hold"/>
                                        <p:tgtEl>
                                          <p:spTgt spid="13"/>
                                        </p:tgtEl>
                                        <p:attrNameLst>
                                          <p:attrName>ppt_w</p:attrName>
                                        </p:attrNameLst>
                                      </p:cBhvr>
                                      <p:tavLst>
                                        <p:tav tm="0" fmla="#ppt_w*sin(2.5*pi*$)">
                                          <p:val>
                                            <p:fltVal val="0"/>
                                          </p:val>
                                        </p:tav>
                                        <p:tav tm="100000">
                                          <p:val>
                                            <p:fltVal val="1"/>
                                          </p:val>
                                        </p:tav>
                                      </p:tavLst>
                                    </p:anim>
                                    <p:anim calcmode="lin" valueType="num">
                                      <p:cBhvr>
                                        <p:cTn id="61" dur="500" fill="hold"/>
                                        <p:tgtEl>
                                          <p:spTgt spid="13"/>
                                        </p:tgtEl>
                                        <p:attrNameLst>
                                          <p:attrName>ppt_h</p:attrName>
                                        </p:attrNameLst>
                                      </p:cBhvr>
                                      <p:tavLst>
                                        <p:tav tm="0">
                                          <p:val>
                                            <p:strVal val="#ppt_h"/>
                                          </p:val>
                                        </p:tav>
                                        <p:tav tm="100000">
                                          <p:val>
                                            <p:strVal val="#ppt_h"/>
                                          </p:val>
                                        </p:tav>
                                      </p:tavLst>
                                    </p:anim>
                                  </p:childTnLst>
                                </p:cTn>
                              </p:par>
                            </p:childTnLst>
                          </p:cTn>
                        </p:par>
                        <p:par>
                          <p:cTn id="62" fill="hold">
                            <p:stCondLst>
                              <p:cond delay="500"/>
                            </p:stCondLst>
                            <p:childTnLst>
                              <p:par>
                                <p:cTn id="63" presetID="22" presetClass="entr" presetSubtype="8" fill="hold" grpId="0" nodeType="after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wipe(left)">
                                      <p:cBhvr>
                                        <p:cTn id="65" dur="500"/>
                                        <p:tgtEl>
                                          <p:spTgt spid="7"/>
                                        </p:tgtEl>
                                      </p:cBhvr>
                                    </p:animEffect>
                                  </p:childTnLst>
                                </p:cTn>
                              </p:par>
                            </p:childTnLst>
                          </p:cTn>
                        </p:par>
                      </p:childTnLst>
                    </p:cTn>
                  </p:par>
                  <p:par>
                    <p:cTn id="66" fill="hold">
                      <p:stCondLst>
                        <p:cond delay="indefinite"/>
                      </p:stCondLst>
                      <p:childTnLst>
                        <p:par>
                          <p:cTn id="67" fill="hold">
                            <p:stCondLst>
                              <p:cond delay="0"/>
                            </p:stCondLst>
                            <p:childTnLst>
                              <p:par>
                                <p:cTn id="68" presetID="45" presetClass="entr" presetSubtype="0" fill="hold" nodeType="click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fade">
                                      <p:cBhvr>
                                        <p:cTn id="70" dur="500"/>
                                        <p:tgtEl>
                                          <p:spTgt spid="2"/>
                                        </p:tgtEl>
                                      </p:cBhvr>
                                    </p:animEffect>
                                    <p:anim calcmode="lin" valueType="num">
                                      <p:cBhvr>
                                        <p:cTn id="71" dur="500" fill="hold"/>
                                        <p:tgtEl>
                                          <p:spTgt spid="2"/>
                                        </p:tgtEl>
                                        <p:attrNameLst>
                                          <p:attrName>ppt_w</p:attrName>
                                        </p:attrNameLst>
                                      </p:cBhvr>
                                      <p:tavLst>
                                        <p:tav tm="0" fmla="#ppt_w*sin(2.5*pi*$)">
                                          <p:val>
                                            <p:fltVal val="0"/>
                                          </p:val>
                                        </p:tav>
                                        <p:tav tm="100000">
                                          <p:val>
                                            <p:fltVal val="1"/>
                                          </p:val>
                                        </p:tav>
                                      </p:tavLst>
                                    </p:anim>
                                    <p:anim calcmode="lin" valueType="num">
                                      <p:cBhvr>
                                        <p:cTn id="72" dur="500" fill="hold"/>
                                        <p:tgtEl>
                                          <p:spTgt spid="2"/>
                                        </p:tgtEl>
                                        <p:attrNameLst>
                                          <p:attrName>ppt_h</p:attrName>
                                        </p:attrNameLst>
                                      </p:cBhvr>
                                      <p:tavLst>
                                        <p:tav tm="0">
                                          <p:val>
                                            <p:strVal val="#ppt_h"/>
                                          </p:val>
                                        </p:tav>
                                        <p:tav tm="100000">
                                          <p:val>
                                            <p:strVal val="#ppt_h"/>
                                          </p:val>
                                        </p:tav>
                                      </p:tavLst>
                                    </p:anim>
                                  </p:childTnLst>
                                </p:cTn>
                              </p:par>
                            </p:childTnLst>
                          </p:cTn>
                        </p:par>
                        <p:par>
                          <p:cTn id="73" fill="hold">
                            <p:stCondLst>
                              <p:cond delay="500"/>
                            </p:stCondLst>
                            <p:childTnLst>
                              <p:par>
                                <p:cTn id="74" presetID="22" presetClass="entr" presetSubtype="8" fill="hold" grpId="0" nodeType="afterEffect">
                                  <p:stCondLst>
                                    <p:cond delay="0"/>
                                  </p:stCondLst>
                                  <p:childTnLst>
                                    <p:set>
                                      <p:cBhvr>
                                        <p:cTn id="75" dur="1" fill="hold">
                                          <p:stCondLst>
                                            <p:cond delay="0"/>
                                          </p:stCondLst>
                                        </p:cTn>
                                        <p:tgtEl>
                                          <p:spTgt spid="9"/>
                                        </p:tgtEl>
                                        <p:attrNameLst>
                                          <p:attrName>style.visibility</p:attrName>
                                        </p:attrNameLst>
                                      </p:cBhvr>
                                      <p:to>
                                        <p:strVal val="visible"/>
                                      </p:to>
                                    </p:set>
                                    <p:animEffect transition="in" filter="wipe(left)">
                                      <p:cBhvr>
                                        <p:cTn id="7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0" grpId="0"/>
      <p:bldP spid="10"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828CEBE-FA2A-1F34-752D-801FEFADD832}"/>
              </a:ext>
            </a:extLst>
          </p:cNvPr>
          <p:cNvSpPr txBox="1"/>
          <p:nvPr/>
        </p:nvSpPr>
        <p:spPr>
          <a:xfrm>
            <a:off x="184649" y="142688"/>
            <a:ext cx="9055081" cy="1477328"/>
          </a:xfrm>
          <a:prstGeom prst="rect">
            <a:avLst/>
          </a:prstGeom>
          <a:noFill/>
        </p:spPr>
        <p:txBody>
          <a:bodyPr wrap="square">
            <a:spAutoFit/>
          </a:bodyPr>
          <a:lstStyle/>
          <a:p>
            <a:r>
              <a:rPr lang="es-ES" b="1" dirty="0">
                <a:solidFill>
                  <a:srgbClr val="9A0000"/>
                </a:solidFill>
              </a:rPr>
              <a:t>La formación del carácter es la obra de toda la vida, y es para la eternidad. </a:t>
            </a:r>
            <a:r>
              <a:rPr lang="es-ES" b="1" dirty="0"/>
              <a:t>Si todos comprendieran esto, si despertaran al pensamiento de que individualmente estamos decidiendo nuestro propio destino para la vida eterna o la ruina eterna, ¡qué cambio ocurriría! ¡En qué forma diferente ocuparíamos este tiempo de prueba, y qué caracteres diferentes llenarían nuestro mundo!—</a:t>
            </a:r>
            <a:r>
              <a:rPr lang="es-ES" b="1" dirty="0" err="1"/>
              <a:t>The</a:t>
            </a:r>
            <a:r>
              <a:rPr lang="es-ES" b="1" dirty="0"/>
              <a:t> </a:t>
            </a:r>
            <a:r>
              <a:rPr lang="es-ES" b="1" dirty="0" err="1"/>
              <a:t>Youth’s</a:t>
            </a:r>
            <a:r>
              <a:rPr lang="es-ES" b="1" dirty="0"/>
              <a:t> Instructor, 19 de febrero de 1903.</a:t>
            </a:r>
          </a:p>
        </p:txBody>
      </p:sp>
      <p:sp>
        <p:nvSpPr>
          <p:cNvPr id="5" name="CuadroTexto 4">
            <a:extLst>
              <a:ext uri="{FF2B5EF4-FFF2-40B4-BE49-F238E27FC236}">
                <a16:creationId xmlns:a16="http://schemas.microsoft.com/office/drawing/2014/main" id="{F65296A8-2DD1-216B-E999-29BA10DE7D5A}"/>
              </a:ext>
            </a:extLst>
          </p:cNvPr>
          <p:cNvSpPr txBox="1"/>
          <p:nvPr/>
        </p:nvSpPr>
        <p:spPr>
          <a:xfrm>
            <a:off x="5529774" y="1771120"/>
            <a:ext cx="3431266" cy="4801314"/>
          </a:xfrm>
          <a:prstGeom prst="rect">
            <a:avLst/>
          </a:prstGeom>
          <a:noFill/>
        </p:spPr>
        <p:txBody>
          <a:bodyPr wrap="square">
            <a:spAutoFit/>
          </a:bodyPr>
          <a:lstStyle/>
          <a:p>
            <a:r>
              <a:rPr lang="es-ES" b="1" dirty="0"/>
              <a:t>No hay otra obra más elevada que haya sido encomendada a los mortales que la formación del carácter. Los hijos no sólo deben ser educados sino también formados; ¿y quién puede predecir el futuro de un niño o un joven? </a:t>
            </a:r>
            <a:r>
              <a:rPr lang="es-ES" b="1" dirty="0">
                <a:solidFill>
                  <a:srgbClr val="9A0000"/>
                </a:solidFill>
              </a:rPr>
              <a:t>Ejerced el mayor cuidado sobre la formación de vuestros hijos. Un niño, debidamente disciplinado en los principios de la verdad, que tiene el amor y el temor de Dios entretejidos en su carácter, poseerá un poder para el bien en el mundo que no puede estimarse</a:t>
            </a:r>
            <a:r>
              <a:rPr lang="es-ES" b="1" dirty="0"/>
              <a:t>.—</a:t>
            </a:r>
            <a:r>
              <a:rPr lang="es-ES" b="1" dirty="0" err="1"/>
              <a:t>The</a:t>
            </a:r>
            <a:r>
              <a:rPr lang="es-ES" b="1" dirty="0"/>
              <a:t> </a:t>
            </a:r>
            <a:r>
              <a:rPr lang="es-ES" b="1" dirty="0" err="1"/>
              <a:t>Signs</a:t>
            </a:r>
            <a:r>
              <a:rPr lang="es-ES" b="1" dirty="0"/>
              <a:t> </a:t>
            </a:r>
            <a:r>
              <a:rPr lang="es-ES" b="1" dirty="0" err="1"/>
              <a:t>of</a:t>
            </a:r>
            <a:r>
              <a:rPr lang="es-ES" b="1" dirty="0"/>
              <a:t> </a:t>
            </a:r>
            <a:r>
              <a:rPr lang="es-ES" b="1" dirty="0" err="1"/>
              <a:t>the</a:t>
            </a:r>
            <a:r>
              <a:rPr lang="es-ES" b="1" dirty="0"/>
              <a:t> Times, 13 de julio de 1888.</a:t>
            </a:r>
          </a:p>
        </p:txBody>
      </p:sp>
      <p:pic>
        <p:nvPicPr>
          <p:cNvPr id="2" name="Imagen 1" descr="Forma, Rectángulo&#10;&#10;Descripción generada automáticamente">
            <a:extLst>
              <a:ext uri="{FF2B5EF4-FFF2-40B4-BE49-F238E27FC236}">
                <a16:creationId xmlns:a16="http://schemas.microsoft.com/office/drawing/2014/main" id="{8B46B2E4-9E31-80B3-B280-D46B419076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2114" y="100055"/>
            <a:ext cx="2235237" cy="1416401"/>
          </a:xfrm>
          <a:prstGeom prst="rect">
            <a:avLst/>
          </a:prstGeom>
        </p:spPr>
      </p:pic>
      <p:sp>
        <p:nvSpPr>
          <p:cNvPr id="4" name="CuadroTexto 3">
            <a:extLst>
              <a:ext uri="{FF2B5EF4-FFF2-40B4-BE49-F238E27FC236}">
                <a16:creationId xmlns:a16="http://schemas.microsoft.com/office/drawing/2014/main" id="{B356899C-53BB-78DB-F81E-462B621CFFCD}"/>
              </a:ext>
            </a:extLst>
          </p:cNvPr>
          <p:cNvSpPr txBox="1"/>
          <p:nvPr/>
        </p:nvSpPr>
        <p:spPr>
          <a:xfrm>
            <a:off x="9891299" y="319659"/>
            <a:ext cx="1853829" cy="977191"/>
          </a:xfrm>
          <a:prstGeom prst="rect">
            <a:avLst/>
          </a:prstGeom>
          <a:noFill/>
        </p:spPr>
        <p:txBody>
          <a:bodyPr wrap="square" rtlCol="0">
            <a:spAutoFit/>
          </a:bodyPr>
          <a:lstStyle/>
          <a:p>
            <a:pPr algn="ctr">
              <a:lnSpc>
                <a:spcPct val="150000"/>
              </a:lnSpc>
            </a:pPr>
            <a:r>
              <a:rPr lang="es-ES" sz="2000" b="1" dirty="0">
                <a:ln>
                  <a:solidFill>
                    <a:schemeClr val="accent4">
                      <a:lumMod val="50000"/>
                    </a:schemeClr>
                  </a:solidFill>
                </a:ln>
                <a:solidFill>
                  <a:schemeClr val="accent4">
                    <a:lumMod val="50000"/>
                  </a:schemeClr>
                </a:solidFill>
                <a:latin typeface="Tempus Sans ITC" panose="04020404030D07020202" pitchFamily="82" charset="0"/>
                <a:ea typeface="Cascadia Code" panose="020B0609020000020004" pitchFamily="49" charset="0"/>
                <a:cs typeface="Cavolini" panose="020B0502040204020203" pitchFamily="66" charset="0"/>
              </a:rPr>
              <a:t>La importancia del carácter</a:t>
            </a:r>
          </a:p>
        </p:txBody>
      </p:sp>
      <p:pic>
        <p:nvPicPr>
          <p:cNvPr id="7" name="Imagen 6" descr="Un grupo de personas sonriendo&#10;&#10;Descripción generada automáticamente">
            <a:extLst>
              <a:ext uri="{FF2B5EF4-FFF2-40B4-BE49-F238E27FC236}">
                <a16:creationId xmlns:a16="http://schemas.microsoft.com/office/drawing/2014/main" id="{059F7D9F-D595-5457-3F3C-7D385385B0D4}"/>
              </a:ext>
            </a:extLst>
          </p:cNvPr>
          <p:cNvPicPr>
            <a:picLocks noChangeAspect="1"/>
          </p:cNvPicPr>
          <p:nvPr/>
        </p:nvPicPr>
        <p:blipFill rotWithShape="1">
          <a:blip r:embed="rId4">
            <a:extLst>
              <a:ext uri="{28A0092B-C50C-407E-A947-70E740481C1C}">
                <a14:useLocalDpi xmlns:a14="http://schemas.microsoft.com/office/drawing/2010/main" val="0"/>
              </a:ext>
            </a:extLst>
          </a:blip>
          <a:srcRect l="4974" r="4974"/>
          <a:stretch/>
        </p:blipFill>
        <p:spPr>
          <a:xfrm>
            <a:off x="8961041" y="1887248"/>
            <a:ext cx="3046310" cy="4612941"/>
          </a:xfrm>
          <a:prstGeom prst="rect">
            <a:avLst/>
          </a:prstGeom>
          <a:solidFill>
            <a:srgbClr val="FFFFFF">
              <a:shade val="85000"/>
            </a:srgbClr>
          </a:solidFill>
          <a:ln w="57150" cap="rnd">
            <a:solidFill>
              <a:srgbClr val="F7D01D"/>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 name="Imagen 8" descr="Personas sentadas alrededor de una mesa&#10;&#10;Descripción generada automáticamente con confianza media">
            <a:extLst>
              <a:ext uri="{FF2B5EF4-FFF2-40B4-BE49-F238E27FC236}">
                <a16:creationId xmlns:a16="http://schemas.microsoft.com/office/drawing/2014/main" id="{E3D68ECD-0962-A101-A10A-C13B2F60ADEE}"/>
              </a:ext>
            </a:extLst>
          </p:cNvPr>
          <p:cNvPicPr>
            <a:picLocks noChangeAspect="1"/>
          </p:cNvPicPr>
          <p:nvPr/>
        </p:nvPicPr>
        <p:blipFill rotWithShape="1">
          <a:blip r:embed="rId5">
            <a:extLst>
              <a:ext uri="{28A0092B-C50C-407E-A947-70E740481C1C}">
                <a14:useLocalDpi xmlns:a14="http://schemas.microsoft.com/office/drawing/2010/main" val="0"/>
              </a:ext>
            </a:extLst>
          </a:blip>
          <a:srcRect l="3292" t="1642" r="7681" b="-1642"/>
          <a:stretch/>
        </p:blipFill>
        <p:spPr>
          <a:xfrm>
            <a:off x="184649" y="1698877"/>
            <a:ext cx="5237500" cy="4801314"/>
          </a:xfrm>
          <a:prstGeom prst="rect">
            <a:avLst/>
          </a:prstGeom>
          <a:solidFill>
            <a:srgbClr val="FFFFFF">
              <a:shade val="85000"/>
            </a:srgbClr>
          </a:solidFill>
          <a:ln w="57150" cap="rnd">
            <a:solidFill>
              <a:srgbClr val="F7D01D"/>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821720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750"/>
                                        <p:tgtEl>
                                          <p:spTgt spid="9"/>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heel(1)">
                                      <p:cBhvr>
                                        <p:cTn id="16" dur="750"/>
                                        <p:tgtEl>
                                          <p:spTgt spid="7"/>
                                        </p:tgtEl>
                                      </p:cBhvr>
                                    </p:animEffect>
                                  </p:childTnLst>
                                </p:cTn>
                              </p:par>
                            </p:childTnLst>
                          </p:cTn>
                        </p:par>
                        <p:par>
                          <p:cTn id="17" fill="hold">
                            <p:stCondLst>
                              <p:cond delay="750"/>
                            </p:stCondLst>
                            <p:childTnLst>
                              <p:par>
                                <p:cTn id="18" presetID="22" presetClass="entr" presetSubtype="8"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CDC88403-9371-A3D3-B152-CCDEFAC68F9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772114" y="100054"/>
            <a:ext cx="2272478" cy="1440000"/>
          </a:xfrm>
          <a:prstGeom prst="rect">
            <a:avLst/>
          </a:prstGeom>
        </p:spPr>
      </p:pic>
      <p:sp>
        <p:nvSpPr>
          <p:cNvPr id="8" name="CuadroTexto 7">
            <a:extLst>
              <a:ext uri="{FF2B5EF4-FFF2-40B4-BE49-F238E27FC236}">
                <a16:creationId xmlns:a16="http://schemas.microsoft.com/office/drawing/2014/main" id="{32BAE5E7-2F5A-251D-9A48-163FA73736B3}"/>
              </a:ext>
            </a:extLst>
          </p:cNvPr>
          <p:cNvSpPr txBox="1"/>
          <p:nvPr/>
        </p:nvSpPr>
        <p:spPr>
          <a:xfrm>
            <a:off x="9909960" y="331458"/>
            <a:ext cx="1853829" cy="977191"/>
          </a:xfrm>
          <a:prstGeom prst="rect">
            <a:avLst/>
          </a:prstGeom>
          <a:noFill/>
        </p:spPr>
        <p:txBody>
          <a:bodyPr wrap="square" rtlCol="0">
            <a:spAutoFit/>
          </a:bodyPr>
          <a:lstStyle/>
          <a:p>
            <a:pPr algn="ctr">
              <a:lnSpc>
                <a:spcPct val="150000"/>
              </a:lnSpc>
            </a:pPr>
            <a:r>
              <a:rPr lang="es-ES" sz="2000" b="1" dirty="0">
                <a:ln>
                  <a:solidFill>
                    <a:srgbClr val="167204"/>
                  </a:solidFill>
                </a:ln>
                <a:solidFill>
                  <a:srgbClr val="167204"/>
                </a:solidFill>
                <a:latin typeface="Tempus Sans ITC" panose="04020404030D07020202" pitchFamily="82" charset="0"/>
                <a:ea typeface="Cascadia Code" panose="020B0609020000020004" pitchFamily="49" charset="0"/>
                <a:cs typeface="Cavolini" panose="020B0502040204020203" pitchFamily="66" charset="0"/>
              </a:rPr>
              <a:t>Cómo se forma el carácter</a:t>
            </a:r>
          </a:p>
        </p:txBody>
      </p:sp>
      <p:sp>
        <p:nvSpPr>
          <p:cNvPr id="4" name="CuadroTexto 3">
            <a:extLst>
              <a:ext uri="{FF2B5EF4-FFF2-40B4-BE49-F238E27FC236}">
                <a16:creationId xmlns:a16="http://schemas.microsoft.com/office/drawing/2014/main" id="{53A6E943-9B2E-C9BA-0941-36AD17248301}"/>
              </a:ext>
            </a:extLst>
          </p:cNvPr>
          <p:cNvSpPr txBox="1"/>
          <p:nvPr/>
        </p:nvSpPr>
        <p:spPr>
          <a:xfrm>
            <a:off x="3620279" y="95684"/>
            <a:ext cx="5607698" cy="3970318"/>
          </a:xfrm>
          <a:prstGeom prst="rect">
            <a:avLst/>
          </a:prstGeom>
          <a:noFill/>
        </p:spPr>
        <p:txBody>
          <a:bodyPr wrap="square">
            <a:spAutoFit/>
          </a:bodyPr>
          <a:lstStyle/>
          <a:p>
            <a:r>
              <a:rPr lang="es-ES" b="1" dirty="0"/>
              <a:t>El carácter no se adquiere por casualidad. No queda determinado por un arranque temperamental, por un paso en la dirección equivocada.</a:t>
            </a:r>
          </a:p>
          <a:p>
            <a:r>
              <a:rPr lang="es-ES" b="1" dirty="0">
                <a:solidFill>
                  <a:srgbClr val="C00000"/>
                </a:solidFill>
              </a:rPr>
              <a:t>Es la repetición del acto lo que lo convierte en hábito y moldea el carácter para el bien o para el mal</a:t>
            </a:r>
            <a:r>
              <a:rPr lang="es-ES" b="1" dirty="0"/>
              <a:t>.</a:t>
            </a:r>
          </a:p>
          <a:p>
            <a:r>
              <a:rPr lang="es-ES" b="1" dirty="0">
                <a:solidFill>
                  <a:srgbClr val="C00000"/>
                </a:solidFill>
              </a:rPr>
              <a:t>Los caracteres rectos pueden formarse únicamente mediante el esfuerzo perseverante e incansable, utilizando para la gloria de Dios cada talento y capacidad que él ha dado.</a:t>
            </a:r>
            <a:r>
              <a:rPr lang="es-ES" b="1" dirty="0"/>
              <a:t> En lugar de hacer esto, muchos se dejan llevar a donde los impulsos o las circunstancias quieren. No se debe esto a que les falte buen material, sino que porque no comprenden que en su juventud Dios quiere que hagan lo mejor posible.—</a:t>
            </a:r>
            <a:r>
              <a:rPr lang="es-ES" b="1" dirty="0" err="1"/>
              <a:t>The</a:t>
            </a:r>
            <a:r>
              <a:rPr lang="es-ES" b="1" dirty="0"/>
              <a:t> </a:t>
            </a:r>
            <a:r>
              <a:rPr lang="es-ES" b="1" dirty="0" err="1"/>
              <a:t>Youth’s</a:t>
            </a:r>
            <a:r>
              <a:rPr lang="es-ES" b="1" dirty="0"/>
              <a:t> Instructor, 27 de julio de 1899.</a:t>
            </a:r>
          </a:p>
        </p:txBody>
      </p:sp>
      <p:sp>
        <p:nvSpPr>
          <p:cNvPr id="6" name="CuadroTexto 5">
            <a:extLst>
              <a:ext uri="{FF2B5EF4-FFF2-40B4-BE49-F238E27FC236}">
                <a16:creationId xmlns:a16="http://schemas.microsoft.com/office/drawing/2014/main" id="{912D2CA0-C9D5-522F-E2E0-B2BE8537501F}"/>
              </a:ext>
            </a:extLst>
          </p:cNvPr>
          <p:cNvSpPr txBox="1"/>
          <p:nvPr/>
        </p:nvSpPr>
        <p:spPr>
          <a:xfrm>
            <a:off x="131249" y="3993300"/>
            <a:ext cx="8424922" cy="2862322"/>
          </a:xfrm>
          <a:prstGeom prst="rect">
            <a:avLst/>
          </a:prstGeom>
          <a:noFill/>
        </p:spPr>
        <p:txBody>
          <a:bodyPr wrap="square">
            <a:spAutoFit/>
          </a:bodyPr>
          <a:lstStyle/>
          <a:p>
            <a:r>
              <a:rPr lang="es-ES" b="1" dirty="0"/>
              <a:t>En extenso grado, cada uno es arquitecto de su propio carácter. Cada día la estructura se acerca más a su terminación. La Palabra de Dios nos amonesta a prestar atención a cómo edificamos, a cuidar de que nuestro edificio esté fundado en la roca eterna. Se acerca el momento en que nuestra obra quedará revelada tal cual es. </a:t>
            </a:r>
            <a:r>
              <a:rPr lang="es-ES" b="1" dirty="0">
                <a:solidFill>
                  <a:srgbClr val="C00000"/>
                </a:solidFill>
              </a:rPr>
              <a:t>Ahora es el momento en que todos han de cultivar las facultades que Dios les ha dado y formar un carácter que los haga útiles aquí y alcanzar la vida superior más allá</a:t>
            </a:r>
            <a:r>
              <a:rPr lang="es-ES" b="1" dirty="0"/>
              <a:t>.</a:t>
            </a:r>
          </a:p>
          <a:p>
            <a:r>
              <a:rPr lang="es-ES" b="1" dirty="0">
                <a:solidFill>
                  <a:srgbClr val="C00000"/>
                </a:solidFill>
              </a:rPr>
              <a:t>La fe en Cristo como Salvador personal dará fuerza y solidez al carácter</a:t>
            </a:r>
            <a:r>
              <a:rPr lang="es-ES" b="1" dirty="0"/>
              <a:t>. Los que tienen verdadera fe en Cristo, serán serios, recordando que el ojo de Dios los ve, que el Juez de todos los hombres pesa el valor moral, que los seres celestiales observan qué clase de carácter están desarrollando.—Consejos para los Maestros, 172.</a:t>
            </a:r>
          </a:p>
        </p:txBody>
      </p:sp>
      <p:pic>
        <p:nvPicPr>
          <p:cNvPr id="2" name="Imagen 1">
            <a:extLst>
              <a:ext uri="{FF2B5EF4-FFF2-40B4-BE49-F238E27FC236}">
                <a16:creationId xmlns:a16="http://schemas.microsoft.com/office/drawing/2014/main" id="{742071F7-86A5-B1DA-1C5C-02D217AF5F26}"/>
              </a:ext>
            </a:extLst>
          </p:cNvPr>
          <p:cNvPicPr>
            <a:picLocks noChangeAspect="1"/>
          </p:cNvPicPr>
          <p:nvPr/>
        </p:nvPicPr>
        <p:blipFill rotWithShape="1">
          <a:blip r:embed="rId4"/>
          <a:srcRect t="25092" b="1"/>
          <a:stretch/>
        </p:blipFill>
        <p:spPr>
          <a:xfrm>
            <a:off x="274543" y="195943"/>
            <a:ext cx="3205334" cy="3593060"/>
          </a:xfrm>
          <a:prstGeom prst="ellipse">
            <a:avLst/>
          </a:prstGeom>
          <a:ln w="63500" cap="rnd">
            <a:solidFill>
              <a:srgbClr val="2CE208"/>
            </a:solidFill>
          </a:ln>
          <a:effectLst/>
          <a:scene3d>
            <a:camera prst="orthographicFront"/>
            <a:lightRig rig="contrasting" dir="t">
              <a:rot lat="0" lon="0" rev="3000000"/>
            </a:lightRig>
          </a:scene3d>
          <a:sp3d contourW="7620">
            <a:bevelT w="95250" h="31750"/>
            <a:contourClr>
              <a:srgbClr val="333333"/>
            </a:contourClr>
          </a:sp3d>
        </p:spPr>
      </p:pic>
      <p:pic>
        <p:nvPicPr>
          <p:cNvPr id="3" name="Imagen 2">
            <a:extLst>
              <a:ext uri="{FF2B5EF4-FFF2-40B4-BE49-F238E27FC236}">
                <a16:creationId xmlns:a16="http://schemas.microsoft.com/office/drawing/2014/main" id="{37335277-2E38-F593-EFF9-C97BAD73A7A1}"/>
              </a:ext>
            </a:extLst>
          </p:cNvPr>
          <p:cNvPicPr>
            <a:picLocks noChangeAspect="1"/>
          </p:cNvPicPr>
          <p:nvPr/>
        </p:nvPicPr>
        <p:blipFill rotWithShape="1">
          <a:blip r:embed="rId5"/>
          <a:srcRect t="555"/>
          <a:stretch/>
        </p:blipFill>
        <p:spPr>
          <a:xfrm>
            <a:off x="9229117" y="3417588"/>
            <a:ext cx="2815475" cy="3340358"/>
          </a:xfrm>
          <a:prstGeom prst="ellipse">
            <a:avLst/>
          </a:prstGeom>
          <a:ln w="63500" cap="rnd">
            <a:solidFill>
              <a:srgbClr val="2CE208"/>
            </a:solidFill>
          </a:ln>
          <a:effectLst/>
          <a:scene3d>
            <a:camera prst="orthographicFront"/>
            <a:lightRig rig="contrasting" dir="t">
              <a:rot lat="0" lon="0" rev="3000000"/>
            </a:lightRig>
          </a:scene3d>
          <a:sp3d contourW="7620">
            <a:bevelT w="95250" h="31750"/>
            <a:contourClr>
              <a:srgbClr val="333333"/>
            </a:contourClr>
          </a:sp3d>
        </p:spPr>
      </p:pic>
      <p:pic>
        <p:nvPicPr>
          <p:cNvPr id="1026" name="Picture 2" descr="Cómo el amor paterno puede ayudar a que los teens saquen mejores ...">
            <a:extLst>
              <a:ext uri="{FF2B5EF4-FFF2-40B4-BE49-F238E27FC236}">
                <a16:creationId xmlns:a16="http://schemas.microsoft.com/office/drawing/2014/main" id="{C84BBC10-62C7-14B6-D647-147B9A43617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5272" r="4625"/>
          <a:stretch/>
        </p:blipFill>
        <p:spPr bwMode="auto">
          <a:xfrm>
            <a:off x="9491310" y="1691725"/>
            <a:ext cx="2272479" cy="1599731"/>
          </a:xfrm>
          <a:prstGeom prst="ellipse">
            <a:avLst/>
          </a:prstGeom>
          <a:ln w="63500" cap="rnd">
            <a:solidFill>
              <a:srgbClr val="2CE208"/>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2749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80">
                                          <p:stCondLst>
                                            <p:cond delay="0"/>
                                          </p:stCondLst>
                                        </p:cTn>
                                        <p:tgtEl>
                                          <p:spTgt spid="8"/>
                                        </p:tgtEl>
                                      </p:cBhvr>
                                    </p:animEffect>
                                    <p:anim calcmode="lin" valueType="num">
                                      <p:cBhvr>
                                        <p:cTn id="2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9" dur="26">
                                          <p:stCondLst>
                                            <p:cond delay="650"/>
                                          </p:stCondLst>
                                        </p:cTn>
                                        <p:tgtEl>
                                          <p:spTgt spid="8"/>
                                        </p:tgtEl>
                                      </p:cBhvr>
                                      <p:to x="100000" y="60000"/>
                                    </p:animScale>
                                    <p:animScale>
                                      <p:cBhvr>
                                        <p:cTn id="30" dur="166" decel="50000">
                                          <p:stCondLst>
                                            <p:cond delay="676"/>
                                          </p:stCondLst>
                                        </p:cTn>
                                        <p:tgtEl>
                                          <p:spTgt spid="8"/>
                                        </p:tgtEl>
                                      </p:cBhvr>
                                      <p:to x="100000" y="100000"/>
                                    </p:animScale>
                                    <p:animScale>
                                      <p:cBhvr>
                                        <p:cTn id="31" dur="26">
                                          <p:stCondLst>
                                            <p:cond delay="1312"/>
                                          </p:stCondLst>
                                        </p:cTn>
                                        <p:tgtEl>
                                          <p:spTgt spid="8"/>
                                        </p:tgtEl>
                                      </p:cBhvr>
                                      <p:to x="100000" y="80000"/>
                                    </p:animScale>
                                    <p:animScale>
                                      <p:cBhvr>
                                        <p:cTn id="32" dur="166" decel="50000">
                                          <p:stCondLst>
                                            <p:cond delay="1338"/>
                                          </p:stCondLst>
                                        </p:cTn>
                                        <p:tgtEl>
                                          <p:spTgt spid="8"/>
                                        </p:tgtEl>
                                      </p:cBhvr>
                                      <p:to x="100000" y="100000"/>
                                    </p:animScale>
                                    <p:animScale>
                                      <p:cBhvr>
                                        <p:cTn id="33" dur="26">
                                          <p:stCondLst>
                                            <p:cond delay="1642"/>
                                          </p:stCondLst>
                                        </p:cTn>
                                        <p:tgtEl>
                                          <p:spTgt spid="8"/>
                                        </p:tgtEl>
                                      </p:cBhvr>
                                      <p:to x="100000" y="90000"/>
                                    </p:animScale>
                                    <p:animScale>
                                      <p:cBhvr>
                                        <p:cTn id="34" dur="166" decel="50000">
                                          <p:stCondLst>
                                            <p:cond delay="1668"/>
                                          </p:stCondLst>
                                        </p:cTn>
                                        <p:tgtEl>
                                          <p:spTgt spid="8"/>
                                        </p:tgtEl>
                                      </p:cBhvr>
                                      <p:to x="100000" y="100000"/>
                                    </p:animScale>
                                    <p:animScale>
                                      <p:cBhvr>
                                        <p:cTn id="35" dur="26">
                                          <p:stCondLst>
                                            <p:cond delay="1808"/>
                                          </p:stCondLst>
                                        </p:cTn>
                                        <p:tgtEl>
                                          <p:spTgt spid="8"/>
                                        </p:tgtEl>
                                      </p:cBhvr>
                                      <p:to x="100000" y="95000"/>
                                    </p:animScale>
                                    <p:animScale>
                                      <p:cBhvr>
                                        <p:cTn id="36" dur="166" decel="50000">
                                          <p:stCondLst>
                                            <p:cond delay="1834"/>
                                          </p:stCondLst>
                                        </p:cTn>
                                        <p:tgtEl>
                                          <p:spTgt spid="8"/>
                                        </p:tgtEl>
                                      </p:cBhvr>
                                      <p:to x="100000" y="100000"/>
                                    </p:animScale>
                                  </p:childTnLst>
                                </p:cTn>
                              </p:par>
                            </p:childTnLst>
                          </p:cTn>
                        </p:par>
                        <p:par>
                          <p:cTn id="37" fill="hold">
                            <p:stCondLst>
                              <p:cond delay="2000"/>
                            </p:stCondLst>
                            <p:childTnLst>
                              <p:par>
                                <p:cTn id="38" presetID="32" presetClass="emph" presetSubtype="0" fill="hold" grpId="1" nodeType="afterEffect">
                                  <p:stCondLst>
                                    <p:cond delay="0"/>
                                  </p:stCondLst>
                                  <p:childTnLst>
                                    <p:animRot by="120000">
                                      <p:cBhvr>
                                        <p:cTn id="39" dur="100" fill="hold">
                                          <p:stCondLst>
                                            <p:cond delay="0"/>
                                          </p:stCondLst>
                                        </p:cTn>
                                        <p:tgtEl>
                                          <p:spTgt spid="8"/>
                                        </p:tgtEl>
                                        <p:attrNameLst>
                                          <p:attrName>r</p:attrName>
                                        </p:attrNameLst>
                                      </p:cBhvr>
                                    </p:animRot>
                                    <p:animRot by="-240000">
                                      <p:cBhvr>
                                        <p:cTn id="40" dur="200" fill="hold">
                                          <p:stCondLst>
                                            <p:cond delay="200"/>
                                          </p:stCondLst>
                                        </p:cTn>
                                        <p:tgtEl>
                                          <p:spTgt spid="8"/>
                                        </p:tgtEl>
                                        <p:attrNameLst>
                                          <p:attrName>r</p:attrName>
                                        </p:attrNameLst>
                                      </p:cBhvr>
                                    </p:animRot>
                                    <p:animRot by="240000">
                                      <p:cBhvr>
                                        <p:cTn id="41" dur="200" fill="hold">
                                          <p:stCondLst>
                                            <p:cond delay="400"/>
                                          </p:stCondLst>
                                        </p:cTn>
                                        <p:tgtEl>
                                          <p:spTgt spid="8"/>
                                        </p:tgtEl>
                                        <p:attrNameLst>
                                          <p:attrName>r</p:attrName>
                                        </p:attrNameLst>
                                      </p:cBhvr>
                                    </p:animRot>
                                    <p:animRot by="-240000">
                                      <p:cBhvr>
                                        <p:cTn id="42" dur="200" fill="hold">
                                          <p:stCondLst>
                                            <p:cond delay="600"/>
                                          </p:stCondLst>
                                        </p:cTn>
                                        <p:tgtEl>
                                          <p:spTgt spid="8"/>
                                        </p:tgtEl>
                                        <p:attrNameLst>
                                          <p:attrName>r</p:attrName>
                                        </p:attrNameLst>
                                      </p:cBhvr>
                                    </p:animRot>
                                    <p:animRot by="120000">
                                      <p:cBhvr>
                                        <p:cTn id="43" dur="200" fill="hold">
                                          <p:stCondLst>
                                            <p:cond delay="800"/>
                                          </p:stCondLst>
                                        </p:cTn>
                                        <p:tgtEl>
                                          <p:spTgt spid="8"/>
                                        </p:tgtEl>
                                        <p:attrNameLst>
                                          <p:attrName>r</p:attrName>
                                        </p:attrNameLst>
                                      </p:cBhvr>
                                    </p:animRo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4">
                                            <p:txEl>
                                              <p:pRg st="0" end="0"/>
                                            </p:txEl>
                                          </p:spTgt>
                                        </p:tgtEl>
                                        <p:attrNameLst>
                                          <p:attrName>style.visibility</p:attrName>
                                        </p:attrNameLst>
                                      </p:cBhvr>
                                      <p:to>
                                        <p:strVal val="visible"/>
                                      </p:to>
                                    </p:set>
                                    <p:animEffect transition="in" filter="wipe(left)">
                                      <p:cBhvr>
                                        <p:cTn id="48" dur="500"/>
                                        <p:tgtEl>
                                          <p:spTgt spid="4">
                                            <p:txEl>
                                              <p:pRg st="0" end="0"/>
                                            </p:txEl>
                                          </p:spTgt>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4">
                                            <p:txEl>
                                              <p:pRg st="1" end="1"/>
                                            </p:txEl>
                                          </p:spTgt>
                                        </p:tgtEl>
                                        <p:attrNameLst>
                                          <p:attrName>style.visibility</p:attrName>
                                        </p:attrNameLst>
                                      </p:cBhvr>
                                      <p:to>
                                        <p:strVal val="visible"/>
                                      </p:to>
                                    </p:set>
                                    <p:animEffect transition="in" filter="wipe(left)">
                                      <p:cBhvr>
                                        <p:cTn id="51" dur="500"/>
                                        <p:tgtEl>
                                          <p:spTgt spid="4">
                                            <p:txEl>
                                              <p:pRg st="1" end="1"/>
                                            </p:txEl>
                                          </p:spTgt>
                                        </p:tgtEl>
                                      </p:cBhvr>
                                    </p:animEffect>
                                  </p:childTnLst>
                                </p:cTn>
                              </p:par>
                            </p:childTnLst>
                          </p:cTn>
                        </p:par>
                        <p:par>
                          <p:cTn id="52" fill="hold">
                            <p:stCondLst>
                              <p:cond delay="500"/>
                            </p:stCondLst>
                            <p:childTnLst>
                              <p:par>
                                <p:cTn id="53" presetID="21" presetClass="entr" presetSubtype="3" fill="hold" nodeType="afterEffect">
                                  <p:stCondLst>
                                    <p:cond delay="0"/>
                                  </p:stCondLst>
                                  <p:childTnLst>
                                    <p:set>
                                      <p:cBhvr>
                                        <p:cTn id="54" dur="1" fill="hold">
                                          <p:stCondLst>
                                            <p:cond delay="0"/>
                                          </p:stCondLst>
                                        </p:cTn>
                                        <p:tgtEl>
                                          <p:spTgt spid="2"/>
                                        </p:tgtEl>
                                        <p:attrNameLst>
                                          <p:attrName>style.visibility</p:attrName>
                                        </p:attrNameLst>
                                      </p:cBhvr>
                                      <p:to>
                                        <p:strVal val="visible"/>
                                      </p:to>
                                    </p:set>
                                    <p:animEffect transition="in" filter="wheel(3)">
                                      <p:cBhvr>
                                        <p:cTn id="55" dur="750"/>
                                        <p:tgtEl>
                                          <p:spTgt spid="2"/>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4">
                                            <p:txEl>
                                              <p:pRg st="2" end="2"/>
                                            </p:txEl>
                                          </p:spTgt>
                                        </p:tgtEl>
                                        <p:attrNameLst>
                                          <p:attrName>style.visibility</p:attrName>
                                        </p:attrNameLst>
                                      </p:cBhvr>
                                      <p:to>
                                        <p:strVal val="visible"/>
                                      </p:to>
                                    </p:set>
                                    <p:animEffect transition="in" filter="wipe(left)">
                                      <p:cBhvr>
                                        <p:cTn id="60" dur="500"/>
                                        <p:tgtEl>
                                          <p:spTgt spid="4">
                                            <p:txEl>
                                              <p:pRg st="2" end="2"/>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1" presetClass="entr" presetSubtype="3" fill="hold" nodeType="clickEffect">
                                  <p:stCondLst>
                                    <p:cond delay="0"/>
                                  </p:stCondLst>
                                  <p:childTnLst>
                                    <p:set>
                                      <p:cBhvr>
                                        <p:cTn id="64" dur="1" fill="hold">
                                          <p:stCondLst>
                                            <p:cond delay="0"/>
                                          </p:stCondLst>
                                        </p:cTn>
                                        <p:tgtEl>
                                          <p:spTgt spid="1026"/>
                                        </p:tgtEl>
                                        <p:attrNameLst>
                                          <p:attrName>style.visibility</p:attrName>
                                        </p:attrNameLst>
                                      </p:cBhvr>
                                      <p:to>
                                        <p:strVal val="visible"/>
                                      </p:to>
                                    </p:set>
                                    <p:animEffect transition="in" filter="wheel(3)">
                                      <p:cBhvr>
                                        <p:cTn id="65" dur="750"/>
                                        <p:tgtEl>
                                          <p:spTgt spid="1026"/>
                                        </p:tgtEl>
                                      </p:cBhvr>
                                    </p:animEffect>
                                  </p:childTnLst>
                                </p:cTn>
                              </p:par>
                            </p:childTnLst>
                          </p:cTn>
                        </p:par>
                        <p:par>
                          <p:cTn id="66" fill="hold">
                            <p:stCondLst>
                              <p:cond delay="750"/>
                            </p:stCondLst>
                            <p:childTnLst>
                              <p:par>
                                <p:cTn id="67" presetID="22" presetClass="entr" presetSubtype="8" fill="hold" grpId="0" nodeType="afterEffect">
                                  <p:stCondLst>
                                    <p:cond delay="0"/>
                                  </p:stCondLst>
                                  <p:childTnLst>
                                    <p:set>
                                      <p:cBhvr>
                                        <p:cTn id="68" dur="1" fill="hold">
                                          <p:stCondLst>
                                            <p:cond delay="0"/>
                                          </p:stCondLst>
                                        </p:cTn>
                                        <p:tgtEl>
                                          <p:spTgt spid="6">
                                            <p:txEl>
                                              <p:pRg st="0" end="0"/>
                                            </p:txEl>
                                          </p:spTgt>
                                        </p:tgtEl>
                                        <p:attrNameLst>
                                          <p:attrName>style.visibility</p:attrName>
                                        </p:attrNameLst>
                                      </p:cBhvr>
                                      <p:to>
                                        <p:strVal val="visible"/>
                                      </p:to>
                                    </p:set>
                                    <p:animEffect transition="in" filter="wipe(left)">
                                      <p:cBhvr>
                                        <p:cTn id="69" dur="500"/>
                                        <p:tgtEl>
                                          <p:spTgt spid="6">
                                            <p:txEl>
                                              <p:pRg st="0" end="0"/>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21" presetClass="entr" presetSubtype="3" fill="hold" nodeType="clickEffect">
                                  <p:stCondLst>
                                    <p:cond delay="0"/>
                                  </p:stCondLst>
                                  <p:childTnLst>
                                    <p:set>
                                      <p:cBhvr>
                                        <p:cTn id="73" dur="1" fill="hold">
                                          <p:stCondLst>
                                            <p:cond delay="0"/>
                                          </p:stCondLst>
                                        </p:cTn>
                                        <p:tgtEl>
                                          <p:spTgt spid="3"/>
                                        </p:tgtEl>
                                        <p:attrNameLst>
                                          <p:attrName>style.visibility</p:attrName>
                                        </p:attrNameLst>
                                      </p:cBhvr>
                                      <p:to>
                                        <p:strVal val="visible"/>
                                      </p:to>
                                    </p:set>
                                    <p:animEffect transition="in" filter="wheel(3)">
                                      <p:cBhvr>
                                        <p:cTn id="74" dur="750"/>
                                        <p:tgtEl>
                                          <p:spTgt spid="3"/>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6">
                                            <p:txEl>
                                              <p:pRg st="1" end="1"/>
                                            </p:txEl>
                                          </p:spTgt>
                                        </p:tgtEl>
                                        <p:attrNameLst>
                                          <p:attrName>style.visibility</p:attrName>
                                        </p:attrNameLst>
                                      </p:cBhvr>
                                      <p:to>
                                        <p:strVal val="visible"/>
                                      </p:to>
                                    </p:set>
                                    <p:animEffect transition="in" filter="wipe(left)">
                                      <p:cBhvr>
                                        <p:cTn id="7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4" grpId="0" uiExpand="1" build="p"/>
      <p:bldP spid="6"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776E099-26EE-2958-CC2F-5A022BFCC0CF}"/>
              </a:ext>
            </a:extLst>
          </p:cNvPr>
          <p:cNvSpPr txBox="1"/>
          <p:nvPr/>
        </p:nvSpPr>
        <p:spPr>
          <a:xfrm>
            <a:off x="252549" y="109076"/>
            <a:ext cx="9519566" cy="2031325"/>
          </a:xfrm>
          <a:prstGeom prst="rect">
            <a:avLst/>
          </a:prstGeom>
          <a:noFill/>
        </p:spPr>
        <p:txBody>
          <a:bodyPr wrap="square">
            <a:spAutoFit/>
          </a:bodyPr>
          <a:lstStyle/>
          <a:p>
            <a:r>
              <a:rPr lang="es-ES" b="1" dirty="0">
                <a:solidFill>
                  <a:srgbClr val="C00000"/>
                </a:solidFill>
              </a:rPr>
              <a:t>Dios espera que edifiquemos nuestros caracteres de acuerdo con la norma que él nos ha dado</a:t>
            </a:r>
            <a:r>
              <a:rPr lang="es-ES" b="1" dirty="0"/>
              <a:t>. Debemos colocar ladrillo sobre ladrillo, añadiendo gracia sobre gracia</a:t>
            </a:r>
            <a:r>
              <a:rPr lang="es-ES" b="1" dirty="0">
                <a:solidFill>
                  <a:srgbClr val="C00000"/>
                </a:solidFill>
              </a:rPr>
              <a:t>, descubriendo nuestros puntos débiles y corrigiéndolos de acuerdo con la dirección dada</a:t>
            </a:r>
            <a:r>
              <a:rPr lang="es-ES" b="1" dirty="0"/>
              <a:t>. Cuando se advierte una resquebrajadura en las murallas de una mansión, sabemos que hay algo malo en el edificio. En la edificación de nuestro carácter a menudo se ven resquebrajaduras. A menos que remediemos estos defectos, la casa caerá cuando la tempestad de la prueba la azote.—</a:t>
            </a:r>
            <a:r>
              <a:rPr lang="es-ES" b="1" dirty="0" err="1"/>
              <a:t>The</a:t>
            </a:r>
            <a:r>
              <a:rPr lang="es-ES" b="1" dirty="0"/>
              <a:t> </a:t>
            </a:r>
            <a:r>
              <a:rPr lang="es-ES" b="1" dirty="0" err="1"/>
              <a:t>Youth’s</a:t>
            </a:r>
            <a:r>
              <a:rPr lang="es-ES" b="1" dirty="0"/>
              <a:t> Instructor, 25 de octubre de 1900.</a:t>
            </a:r>
          </a:p>
        </p:txBody>
      </p:sp>
      <p:sp>
        <p:nvSpPr>
          <p:cNvPr id="7" name="CuadroTexto 6">
            <a:extLst>
              <a:ext uri="{FF2B5EF4-FFF2-40B4-BE49-F238E27FC236}">
                <a16:creationId xmlns:a16="http://schemas.microsoft.com/office/drawing/2014/main" id="{0BB6E8D3-31D5-6DC0-1561-D7CEC7C4E06B}"/>
              </a:ext>
            </a:extLst>
          </p:cNvPr>
          <p:cNvSpPr txBox="1"/>
          <p:nvPr/>
        </p:nvSpPr>
        <p:spPr>
          <a:xfrm>
            <a:off x="4348065" y="3995678"/>
            <a:ext cx="7806613" cy="2862322"/>
          </a:xfrm>
          <a:prstGeom prst="rect">
            <a:avLst/>
          </a:prstGeom>
          <a:noFill/>
        </p:spPr>
        <p:txBody>
          <a:bodyPr wrap="square">
            <a:spAutoFit/>
          </a:bodyPr>
          <a:lstStyle/>
          <a:p>
            <a:r>
              <a:rPr lang="es-ES" b="1" dirty="0"/>
              <a:t>Si los jóvenes aprecian debidamente la importancia de la edificación del carácter, verán la necesidad de </a:t>
            </a:r>
            <a:r>
              <a:rPr lang="es-ES" b="1" dirty="0">
                <a:solidFill>
                  <a:srgbClr val="C00000"/>
                </a:solidFill>
              </a:rPr>
              <a:t>hacer su obra de modo que soporte la prueba de la investigación delante de Dios</a:t>
            </a:r>
            <a:r>
              <a:rPr lang="es-ES" b="1" dirty="0"/>
              <a:t>. Los más humildes y débiles, </a:t>
            </a:r>
            <a:r>
              <a:rPr lang="es-ES" b="1" dirty="0">
                <a:solidFill>
                  <a:srgbClr val="C00000"/>
                </a:solidFill>
              </a:rPr>
              <a:t>mediante un esfuerzo perseverante en resistir a la tentación y buscar la sabiduría de lo alto, pueden alcanzar cimas que ahora les parecen imposibles</a:t>
            </a:r>
            <a:r>
              <a:rPr lang="es-ES" b="1" dirty="0"/>
              <a:t>. Estas realizaciones no se lograrán sin </a:t>
            </a:r>
            <a:r>
              <a:rPr lang="es-ES" b="1" dirty="0">
                <a:solidFill>
                  <a:srgbClr val="C00000"/>
                </a:solidFill>
              </a:rPr>
              <a:t>un propósito definido de ser fieles en el cumplimiento de los  pequeños deberes</a:t>
            </a:r>
            <a:r>
              <a:rPr lang="es-ES" b="1" dirty="0"/>
              <a:t>. Se requiere </a:t>
            </a:r>
            <a:r>
              <a:rPr lang="es-ES" b="1" dirty="0">
                <a:solidFill>
                  <a:srgbClr val="C00000"/>
                </a:solidFill>
              </a:rPr>
              <a:t>una constante vigilancia para impedir que se fortalezcan los malos rasgos</a:t>
            </a:r>
            <a:r>
              <a:rPr lang="es-ES" b="1" dirty="0"/>
              <a:t>. Los jóvenes pueden tener </a:t>
            </a:r>
            <a:r>
              <a:rPr lang="es-ES" b="1" dirty="0">
                <a:solidFill>
                  <a:srgbClr val="C00000"/>
                </a:solidFill>
              </a:rPr>
              <a:t>poder moral, porque Jesús vino al mundo para ser nuestro ejemplo, y dar ayuda divina a todos, tanto jóvenes como adultos</a:t>
            </a:r>
            <a:r>
              <a:rPr lang="es-ES" b="1" dirty="0"/>
              <a:t>.—</a:t>
            </a:r>
            <a:r>
              <a:rPr lang="es-ES" b="1" dirty="0" err="1"/>
              <a:t>The</a:t>
            </a:r>
            <a:r>
              <a:rPr lang="es-ES" b="1" dirty="0"/>
              <a:t> </a:t>
            </a:r>
            <a:r>
              <a:rPr lang="es-ES" b="1" dirty="0" err="1"/>
              <a:t>Youth’s</a:t>
            </a:r>
            <a:r>
              <a:rPr lang="es-ES" b="1" dirty="0"/>
              <a:t> Instructor, 3 de noviembre de 1886.</a:t>
            </a:r>
          </a:p>
        </p:txBody>
      </p:sp>
      <p:sp>
        <p:nvSpPr>
          <p:cNvPr id="9" name="CuadroTexto 8">
            <a:extLst>
              <a:ext uri="{FF2B5EF4-FFF2-40B4-BE49-F238E27FC236}">
                <a16:creationId xmlns:a16="http://schemas.microsoft.com/office/drawing/2014/main" id="{12DE23BE-919E-FF6D-90D4-8A364721D932}"/>
              </a:ext>
            </a:extLst>
          </p:cNvPr>
          <p:cNvSpPr txBox="1"/>
          <p:nvPr/>
        </p:nvSpPr>
        <p:spPr>
          <a:xfrm>
            <a:off x="252549" y="2054454"/>
            <a:ext cx="7519851" cy="2031325"/>
          </a:xfrm>
          <a:prstGeom prst="rect">
            <a:avLst/>
          </a:prstGeom>
          <a:noFill/>
        </p:spPr>
        <p:txBody>
          <a:bodyPr wrap="square">
            <a:spAutoFit/>
          </a:bodyPr>
          <a:lstStyle/>
          <a:p>
            <a:r>
              <a:rPr lang="es-ES" b="1" dirty="0">
                <a:solidFill>
                  <a:srgbClr val="C00000"/>
                </a:solidFill>
              </a:rPr>
              <a:t>Los que tienen defectos de carácter, conducta, hábitos y prácticas, deben escuchar los consejos y reproches</a:t>
            </a:r>
            <a:r>
              <a:rPr lang="es-ES" b="1" dirty="0"/>
              <a:t>. </a:t>
            </a:r>
            <a:r>
              <a:rPr lang="es-ES" b="1" dirty="0">
                <a:solidFill>
                  <a:srgbClr val="C00000"/>
                </a:solidFill>
              </a:rPr>
              <a:t>Este mundo es el taller de Dios, y cada piedra que pueda utilizarse en el templo celestial debe ser cortada y pulida hasta que se convierta en una piedra probada y preciosa, apta para ocupar su lugar en el edificio del Señor.</a:t>
            </a:r>
            <a:r>
              <a:rPr lang="es-ES" b="1" dirty="0"/>
              <a:t> Pero si rehusamos ser enseñados y disciplinados, seremos como piedras que no serán cortadas y pulidas, y que son desechadas como inútiles.—</a:t>
            </a:r>
            <a:r>
              <a:rPr lang="es-ES" b="1" dirty="0" err="1"/>
              <a:t>The</a:t>
            </a:r>
            <a:r>
              <a:rPr lang="es-ES" b="1" dirty="0"/>
              <a:t> </a:t>
            </a:r>
            <a:r>
              <a:rPr lang="es-ES" b="1" dirty="0" err="1"/>
              <a:t>Youth’s</a:t>
            </a:r>
            <a:r>
              <a:rPr lang="es-ES" b="1" dirty="0"/>
              <a:t> Instructor, 31 de agosto de 1893.</a:t>
            </a:r>
          </a:p>
        </p:txBody>
      </p:sp>
      <p:pic>
        <p:nvPicPr>
          <p:cNvPr id="2" name="Imagen 1">
            <a:extLst>
              <a:ext uri="{FF2B5EF4-FFF2-40B4-BE49-F238E27FC236}">
                <a16:creationId xmlns:a16="http://schemas.microsoft.com/office/drawing/2014/main" id="{DFC9E605-7C15-7A73-2221-9F3FB399515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772114" y="100054"/>
            <a:ext cx="2272478" cy="1440000"/>
          </a:xfrm>
          <a:prstGeom prst="rect">
            <a:avLst/>
          </a:prstGeom>
        </p:spPr>
      </p:pic>
      <p:sp>
        <p:nvSpPr>
          <p:cNvPr id="4" name="CuadroTexto 3">
            <a:extLst>
              <a:ext uri="{FF2B5EF4-FFF2-40B4-BE49-F238E27FC236}">
                <a16:creationId xmlns:a16="http://schemas.microsoft.com/office/drawing/2014/main" id="{59184487-1FA0-DA62-B0D8-7AB68A916438}"/>
              </a:ext>
            </a:extLst>
          </p:cNvPr>
          <p:cNvSpPr txBox="1"/>
          <p:nvPr/>
        </p:nvSpPr>
        <p:spPr>
          <a:xfrm>
            <a:off x="9909960" y="331458"/>
            <a:ext cx="1853829" cy="977191"/>
          </a:xfrm>
          <a:prstGeom prst="rect">
            <a:avLst/>
          </a:prstGeom>
          <a:noFill/>
        </p:spPr>
        <p:txBody>
          <a:bodyPr wrap="square" rtlCol="0">
            <a:spAutoFit/>
          </a:bodyPr>
          <a:lstStyle/>
          <a:p>
            <a:pPr algn="ctr">
              <a:lnSpc>
                <a:spcPct val="150000"/>
              </a:lnSpc>
            </a:pPr>
            <a:r>
              <a:rPr lang="es-ES" sz="2000" b="1" dirty="0">
                <a:ln>
                  <a:solidFill>
                    <a:srgbClr val="167204"/>
                  </a:solidFill>
                </a:ln>
                <a:solidFill>
                  <a:srgbClr val="167204"/>
                </a:solidFill>
                <a:latin typeface="Tempus Sans ITC" panose="04020404030D07020202" pitchFamily="82" charset="0"/>
                <a:ea typeface="Cascadia Code" panose="020B0609020000020004" pitchFamily="49" charset="0"/>
                <a:cs typeface="Cavolini" panose="020B0502040204020203" pitchFamily="66" charset="0"/>
              </a:rPr>
              <a:t>Cómo se forma el carácter</a:t>
            </a:r>
          </a:p>
        </p:txBody>
      </p:sp>
      <p:pic>
        <p:nvPicPr>
          <p:cNvPr id="5" name="Imagen 4">
            <a:extLst>
              <a:ext uri="{FF2B5EF4-FFF2-40B4-BE49-F238E27FC236}">
                <a16:creationId xmlns:a16="http://schemas.microsoft.com/office/drawing/2014/main" id="{4E1818D4-9D19-EB37-8297-D118C71A28AB}"/>
              </a:ext>
            </a:extLst>
          </p:cNvPr>
          <p:cNvPicPr>
            <a:picLocks noChangeAspect="1"/>
          </p:cNvPicPr>
          <p:nvPr/>
        </p:nvPicPr>
        <p:blipFill>
          <a:blip r:embed="rId4"/>
          <a:stretch>
            <a:fillRect/>
          </a:stretch>
        </p:blipFill>
        <p:spPr>
          <a:xfrm>
            <a:off x="8017386" y="2054306"/>
            <a:ext cx="3746403" cy="1873202"/>
          </a:xfrm>
          <a:prstGeom prst="roundRect">
            <a:avLst>
              <a:gd name="adj" fmla="val 11111"/>
            </a:avLst>
          </a:prstGeom>
          <a:ln w="190500" cap="rnd">
            <a:solidFill>
              <a:srgbClr val="24BA06"/>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8" name="Imagen 7" descr="Un hombre sentado frente a una mesa con una computadora&#10;&#10;Descripción generada automáticamente con confianza media">
            <a:extLst>
              <a:ext uri="{FF2B5EF4-FFF2-40B4-BE49-F238E27FC236}">
                <a16:creationId xmlns:a16="http://schemas.microsoft.com/office/drawing/2014/main" id="{1AA47F2F-7A05-8943-38B7-7AE04ADC88CD}"/>
              </a:ext>
            </a:extLst>
          </p:cNvPr>
          <p:cNvPicPr>
            <a:picLocks noChangeAspect="1"/>
          </p:cNvPicPr>
          <p:nvPr/>
        </p:nvPicPr>
        <p:blipFill rotWithShape="1">
          <a:blip r:embed="rId5">
            <a:extLst>
              <a:ext uri="{28A0092B-C50C-407E-A947-70E740481C1C}">
                <a14:useLocalDpi xmlns:a14="http://schemas.microsoft.com/office/drawing/2010/main" val="0"/>
              </a:ext>
            </a:extLst>
          </a:blip>
          <a:srcRect l="1800" r="5454"/>
          <a:stretch/>
        </p:blipFill>
        <p:spPr>
          <a:xfrm>
            <a:off x="327960" y="4239507"/>
            <a:ext cx="3836535" cy="2328913"/>
          </a:xfrm>
          <a:prstGeom prst="roundRect">
            <a:avLst>
              <a:gd name="adj" fmla="val 11111"/>
            </a:avLst>
          </a:prstGeom>
          <a:ln w="190500" cap="rnd">
            <a:solidFill>
              <a:srgbClr val="24BA06"/>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375686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8)">
                                      <p:cBhvr>
                                        <p:cTn id="12" dur="500"/>
                                        <p:tgtEl>
                                          <p:spTgt spid="5"/>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8"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heel(8)">
                                      <p:cBhvr>
                                        <p:cTn id="21" dur="500"/>
                                        <p:tgtEl>
                                          <p:spTgt spid="8"/>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75F650CB-C918-1689-2668-52CAE2545C97}"/>
              </a:ext>
            </a:extLst>
          </p:cNvPr>
          <p:cNvSpPr txBox="1"/>
          <p:nvPr/>
        </p:nvSpPr>
        <p:spPr>
          <a:xfrm>
            <a:off x="147408" y="1308649"/>
            <a:ext cx="7672252" cy="5432256"/>
          </a:xfrm>
          <a:prstGeom prst="rect">
            <a:avLst/>
          </a:prstGeom>
          <a:noFill/>
        </p:spPr>
        <p:txBody>
          <a:bodyPr wrap="square">
            <a:spAutoFit/>
          </a:bodyPr>
          <a:lstStyle/>
          <a:p>
            <a:pPr>
              <a:spcBef>
                <a:spcPts val="600"/>
              </a:spcBef>
            </a:pPr>
            <a:r>
              <a:rPr lang="es-ES" b="1" dirty="0">
                <a:solidFill>
                  <a:srgbClr val="C00000"/>
                </a:solidFill>
              </a:rPr>
              <a:t>Los padres de Daniel lo habían educado en su infancia en hábitos de estricta temperancia. Le habían enseñado que debía obedecer las leyes de la naturaleza en todos sus hábitos</a:t>
            </a:r>
            <a:r>
              <a:rPr lang="es-ES" b="1" dirty="0"/>
              <a:t>; que sus hábitos de comer y beber ejercían una influencia directa sobre su naturaleza física, mental y moral, y que era responsable delante de Dios por sus actitudes; porque las poseía como un don de Dios, y por ningún motivo debía empequeñecerlas o invalidarlas. Como resultado de esta enseñanza, la ley de Dios fue exaltada en su mente y reverenciada en su corazón. Durante los primeros años de su cautiverio, Daniel pasó por una prueba que debía familiarizarlo con la grandeza de la corte, con la hipocresía y el paganismo. ¡En verdad era una extraña escuela para capacitarlo para la vida de sobriedad, trabajo y fidelidad! Y, sin embargo, vivió sin corromperse por la atmósfera de mal con la cual estaba rodeado.</a:t>
            </a:r>
          </a:p>
          <a:p>
            <a:pPr>
              <a:spcBef>
                <a:spcPts val="600"/>
              </a:spcBef>
            </a:pPr>
            <a:r>
              <a:rPr lang="es-ES" b="1" dirty="0">
                <a:solidFill>
                  <a:srgbClr val="C00000"/>
                </a:solidFill>
              </a:rPr>
              <a:t>Daniel y sus compañeros gozaron precozmente de los beneficios de la correcta educación y enseñanza, pero estas ventajas solas no habrían podido hacer de ellos lo que fueron.</a:t>
            </a:r>
            <a:r>
              <a:rPr lang="es-ES" b="1" dirty="0"/>
              <a:t> </a:t>
            </a:r>
            <a:r>
              <a:rPr lang="es-ES" b="1" dirty="0">
                <a:solidFill>
                  <a:srgbClr val="C00000"/>
                </a:solidFill>
              </a:rPr>
              <a:t>Llegó el tiempo cuando debieron obrar por sí mismos, cuando su futuro dependió de su propia conducta. Entonces decidieron ser fieles a las lecciones recibidas en su infancia. El temor de Dios, que es principio de la sabiduría, fue el fundamento de su grandeza. El Espíritu de Dios fortaleció cada propósito genuino, cada noble resolución</a:t>
            </a:r>
            <a:r>
              <a:rPr lang="es-ES" b="1" dirty="0"/>
              <a:t>.—Manuscrito 132, 1901.</a:t>
            </a:r>
          </a:p>
        </p:txBody>
      </p:sp>
      <p:pic>
        <p:nvPicPr>
          <p:cNvPr id="3" name="Imagen 2">
            <a:extLst>
              <a:ext uri="{FF2B5EF4-FFF2-40B4-BE49-F238E27FC236}">
                <a16:creationId xmlns:a16="http://schemas.microsoft.com/office/drawing/2014/main" id="{55A50B36-4A97-81AF-17D0-FB1563FBCF9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772114" y="100054"/>
            <a:ext cx="2272478" cy="1440000"/>
          </a:xfrm>
          <a:prstGeom prst="rect">
            <a:avLst/>
          </a:prstGeom>
        </p:spPr>
      </p:pic>
      <p:sp>
        <p:nvSpPr>
          <p:cNvPr id="4" name="CuadroTexto 3">
            <a:extLst>
              <a:ext uri="{FF2B5EF4-FFF2-40B4-BE49-F238E27FC236}">
                <a16:creationId xmlns:a16="http://schemas.microsoft.com/office/drawing/2014/main" id="{EE7F1EC7-CD3B-2BE8-F778-FFE34E43A9EB}"/>
              </a:ext>
            </a:extLst>
          </p:cNvPr>
          <p:cNvSpPr txBox="1"/>
          <p:nvPr/>
        </p:nvSpPr>
        <p:spPr>
          <a:xfrm>
            <a:off x="9909960" y="331458"/>
            <a:ext cx="1853829" cy="977191"/>
          </a:xfrm>
          <a:prstGeom prst="rect">
            <a:avLst/>
          </a:prstGeom>
          <a:noFill/>
        </p:spPr>
        <p:txBody>
          <a:bodyPr wrap="square" rtlCol="0">
            <a:spAutoFit/>
          </a:bodyPr>
          <a:lstStyle/>
          <a:p>
            <a:pPr algn="ctr">
              <a:lnSpc>
                <a:spcPct val="150000"/>
              </a:lnSpc>
            </a:pPr>
            <a:r>
              <a:rPr lang="es-ES" sz="2000" b="1" dirty="0">
                <a:ln>
                  <a:solidFill>
                    <a:srgbClr val="167204"/>
                  </a:solidFill>
                </a:ln>
                <a:solidFill>
                  <a:srgbClr val="167204"/>
                </a:solidFill>
                <a:latin typeface="Tempus Sans ITC" panose="04020404030D07020202" pitchFamily="82" charset="0"/>
                <a:ea typeface="Cascadia Code" panose="020B0609020000020004" pitchFamily="49" charset="0"/>
                <a:cs typeface="Cavolini" panose="020B0502040204020203" pitchFamily="66" charset="0"/>
              </a:rPr>
              <a:t>Cómo se forma el carácter</a:t>
            </a:r>
          </a:p>
        </p:txBody>
      </p:sp>
      <p:sp>
        <p:nvSpPr>
          <p:cNvPr id="7" name="CuadroTexto 6">
            <a:extLst>
              <a:ext uri="{FF2B5EF4-FFF2-40B4-BE49-F238E27FC236}">
                <a16:creationId xmlns:a16="http://schemas.microsoft.com/office/drawing/2014/main" id="{E0C5B88D-64F0-C108-E4DB-1DB5631DDFEF}"/>
              </a:ext>
            </a:extLst>
          </p:cNvPr>
          <p:cNvSpPr txBox="1"/>
          <p:nvPr/>
        </p:nvSpPr>
        <p:spPr>
          <a:xfrm>
            <a:off x="149071" y="108320"/>
            <a:ext cx="9342240" cy="1200329"/>
          </a:xfrm>
          <a:prstGeom prst="rect">
            <a:avLst/>
          </a:prstGeom>
          <a:noFill/>
        </p:spPr>
        <p:txBody>
          <a:bodyPr wrap="square">
            <a:spAutoFit/>
          </a:bodyPr>
          <a:lstStyle/>
          <a:p>
            <a:r>
              <a:rPr lang="es-ES" b="1" dirty="0">
                <a:solidFill>
                  <a:srgbClr val="C00000"/>
                </a:solidFill>
              </a:rPr>
              <a:t>La vida de Daniel es una ilustración inspirada de lo que constituye un carácter santificado</a:t>
            </a:r>
            <a:r>
              <a:rPr lang="es-ES" b="1" dirty="0"/>
              <a:t>. Presenta una lección para todos y especialmente para los jóvenes. Un estricto cumplimiento de los requerimientos de Dios es beneficioso para la salud del cuerpo y de la mente.—La Educación Cristiana, 268.</a:t>
            </a:r>
          </a:p>
        </p:txBody>
      </p:sp>
      <p:pic>
        <p:nvPicPr>
          <p:cNvPr id="6" name="Imagen 5" descr="Imagen que contiene tabla, mujer, cuarto, parado&#10;&#10;Descripción generada automáticamente">
            <a:extLst>
              <a:ext uri="{FF2B5EF4-FFF2-40B4-BE49-F238E27FC236}">
                <a16:creationId xmlns:a16="http://schemas.microsoft.com/office/drawing/2014/main" id="{6A010111-916C-2CB9-E8E8-58F3BFF78B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1148" y="1614226"/>
            <a:ext cx="3629548" cy="1814774"/>
          </a:xfrm>
          <a:prstGeom prst="rect">
            <a:avLst/>
          </a:prstGeom>
          <a:ln w="38100" cap="sq">
            <a:solidFill>
              <a:srgbClr val="24BA06"/>
            </a:solidFill>
            <a:prstDash val="solid"/>
            <a:miter lim="800000"/>
          </a:ln>
          <a:effectLst>
            <a:outerShdw blurRad="50800" dist="38100" dir="2700000" algn="tl" rotWithShape="0">
              <a:srgbClr val="000000">
                <a:alpha val="43000"/>
              </a:srgbClr>
            </a:outerShdw>
          </a:effectLst>
        </p:spPr>
      </p:pic>
      <p:pic>
        <p:nvPicPr>
          <p:cNvPr id="9" name="Imagen 8" descr="Imagen que contiene león, perro, grupo, gato&#10;&#10;Descripción generada automáticamente">
            <a:extLst>
              <a:ext uri="{FF2B5EF4-FFF2-40B4-BE49-F238E27FC236}">
                <a16:creationId xmlns:a16="http://schemas.microsoft.com/office/drawing/2014/main" id="{9E6198E5-88F2-AA5C-CFAD-57B126D248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15902" y="3629232"/>
            <a:ext cx="1884298" cy="2899307"/>
          </a:xfrm>
          <a:prstGeom prst="rect">
            <a:avLst/>
          </a:prstGeom>
          <a:ln w="38100" cap="sq">
            <a:solidFill>
              <a:srgbClr val="24BA06"/>
            </a:solidFill>
            <a:prstDash val="solid"/>
            <a:miter lim="800000"/>
          </a:ln>
          <a:effectLst>
            <a:outerShdw blurRad="50800" dist="38100" dir="2700000" algn="tl" rotWithShape="0">
              <a:srgbClr val="000000">
                <a:alpha val="43000"/>
              </a:srgbClr>
            </a:outerShdw>
          </a:effectLst>
        </p:spPr>
      </p:pic>
      <p:pic>
        <p:nvPicPr>
          <p:cNvPr id="11" name="Imagen 10" descr="Un dibujo de una persona&#10;&#10;Descripción generada automáticamente con confianza baja">
            <a:extLst>
              <a:ext uri="{FF2B5EF4-FFF2-40B4-BE49-F238E27FC236}">
                <a16:creationId xmlns:a16="http://schemas.microsoft.com/office/drawing/2014/main" id="{37617040-3834-11DB-CDBC-023225325C83}"/>
              </a:ext>
            </a:extLst>
          </p:cNvPr>
          <p:cNvPicPr>
            <a:picLocks noChangeAspect="1"/>
          </p:cNvPicPr>
          <p:nvPr/>
        </p:nvPicPr>
        <p:blipFill rotWithShape="1">
          <a:blip r:embed="rId6">
            <a:extLst>
              <a:ext uri="{28A0092B-C50C-407E-A947-70E740481C1C}">
                <a14:useLocalDpi xmlns:a14="http://schemas.microsoft.com/office/drawing/2010/main" val="0"/>
              </a:ext>
            </a:extLst>
          </a:blip>
          <a:srcRect l="8415" r="4177"/>
          <a:stretch/>
        </p:blipFill>
        <p:spPr>
          <a:xfrm>
            <a:off x="7979640" y="3619579"/>
            <a:ext cx="1976282" cy="2906964"/>
          </a:xfrm>
          <a:prstGeom prst="rect">
            <a:avLst/>
          </a:prstGeom>
          <a:ln w="38100" cap="sq">
            <a:solidFill>
              <a:srgbClr val="24BA06"/>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62645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vertical)">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wipe(left)">
                                      <p:cBhvr>
                                        <p:cTn id="16" dur="5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0-#ppt_w/2"/>
                                          </p:val>
                                        </p:tav>
                                        <p:tav tm="100000">
                                          <p:val>
                                            <p:strVal val="#ppt_x"/>
                                          </p:val>
                                        </p:tav>
                                      </p:tavLst>
                                    </p:anim>
                                    <p:anim calcmode="lin" valueType="num">
                                      <p:cBhvr additive="base">
                                        <p:cTn id="22" dur="500" fill="hold"/>
                                        <p:tgtEl>
                                          <p:spTgt spid="11"/>
                                        </p:tgtEl>
                                        <p:attrNameLst>
                                          <p:attrName>ppt_y</p:attrName>
                                        </p:attrNameLst>
                                      </p:cBhvr>
                                      <p:tavLst>
                                        <p:tav tm="0">
                                          <p:val>
                                            <p:strVal val="#ppt_y"/>
                                          </p:val>
                                        </p:tav>
                                        <p:tav tm="100000">
                                          <p:val>
                                            <p:strVal val="#ppt_y"/>
                                          </p:val>
                                        </p:tav>
                                      </p:tavLst>
                                    </p:anim>
                                  </p:childTnLst>
                                </p:cTn>
                              </p:par>
                            </p:childTnLst>
                          </p:cTn>
                        </p:par>
                        <p:par>
                          <p:cTn id="23" fill="hold">
                            <p:stCondLst>
                              <p:cond delay="500"/>
                            </p:stCondLst>
                            <p:childTnLst>
                              <p:par>
                                <p:cTn id="24" presetID="2" presetClass="entr" presetSubtype="2"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1+#ppt_w/2"/>
                                          </p:val>
                                        </p:tav>
                                        <p:tav tm="100000">
                                          <p:val>
                                            <p:strVal val="#ppt_x"/>
                                          </p:val>
                                        </p:tav>
                                      </p:tavLst>
                                    </p:anim>
                                    <p:anim calcmode="lin" valueType="num">
                                      <p:cBhvr additive="base">
                                        <p:cTn id="27" dur="500" fill="hold"/>
                                        <p:tgtEl>
                                          <p:spTgt spid="9"/>
                                        </p:tgtEl>
                                        <p:attrNameLst>
                                          <p:attrName>ppt_y</p:attrName>
                                        </p:attrNameLst>
                                      </p:cBhvr>
                                      <p:tavLst>
                                        <p:tav tm="0">
                                          <p:val>
                                            <p:strVal val="#ppt_y"/>
                                          </p:val>
                                        </p:tav>
                                        <p:tav tm="100000">
                                          <p:val>
                                            <p:strVal val="#ppt_y"/>
                                          </p:val>
                                        </p:tav>
                                      </p:tavLst>
                                    </p:anim>
                                  </p:childTnLst>
                                </p:cTn>
                              </p:par>
                            </p:childTnLst>
                          </p:cTn>
                        </p:par>
                        <p:par>
                          <p:cTn id="28" fill="hold">
                            <p:stCondLst>
                              <p:cond delay="1000"/>
                            </p:stCondLst>
                            <p:childTnLst>
                              <p:par>
                                <p:cTn id="29" presetID="22" presetClass="entr" presetSubtype="8" fill="hold" grpId="0" nodeType="afterEffect">
                                  <p:stCondLst>
                                    <p:cond delay="0"/>
                                  </p:stCondLst>
                                  <p:childTnLst>
                                    <p:set>
                                      <p:cBhvr>
                                        <p:cTn id="30" dur="1" fill="hold">
                                          <p:stCondLst>
                                            <p:cond delay="0"/>
                                          </p:stCondLst>
                                        </p:cTn>
                                        <p:tgtEl>
                                          <p:spTgt spid="5">
                                            <p:txEl>
                                              <p:pRg st="1" end="1"/>
                                            </p:txEl>
                                          </p:spTgt>
                                        </p:tgtEl>
                                        <p:attrNameLst>
                                          <p:attrName>style.visibility</p:attrName>
                                        </p:attrNameLst>
                                      </p:cBhvr>
                                      <p:to>
                                        <p:strVal val="visible"/>
                                      </p:to>
                                    </p:set>
                                    <p:animEffect transition="in" filter="wipe(left)">
                                      <p:cBhvr>
                                        <p:cTn id="31"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7"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C741D627-1AE1-B8CA-2A11-A053103133AA}"/>
              </a:ext>
            </a:extLst>
          </p:cNvPr>
          <p:cNvSpPr txBox="1"/>
          <p:nvPr/>
        </p:nvSpPr>
        <p:spPr>
          <a:xfrm>
            <a:off x="2213652" y="129617"/>
            <a:ext cx="6699731" cy="1477328"/>
          </a:xfrm>
          <a:prstGeom prst="rect">
            <a:avLst/>
          </a:prstGeom>
          <a:noFill/>
        </p:spPr>
        <p:txBody>
          <a:bodyPr wrap="square">
            <a:spAutoFit/>
          </a:bodyPr>
          <a:lstStyle/>
          <a:p>
            <a:r>
              <a:rPr lang="es-ES" b="1" dirty="0">
                <a:solidFill>
                  <a:srgbClr val="C00000"/>
                </a:solidFill>
              </a:rPr>
              <a:t>Dios ha señalado a los padres su obra, la cual consiste en formar los caracteres de sus hijos según el Modelo divino. Por su gracia pueden realizar esta tarea; pero requerirá un esfuerzo paciente y cuidadoso, y además firmeza y decisión, para guiar la voluntad y refrenar las pasiones</a:t>
            </a:r>
            <a:r>
              <a:rPr lang="es-ES" b="1" dirty="0"/>
              <a:t>.—</a:t>
            </a:r>
            <a:r>
              <a:rPr lang="es-ES" b="1" dirty="0" err="1"/>
              <a:t>The</a:t>
            </a:r>
            <a:r>
              <a:rPr lang="es-ES" b="1" dirty="0"/>
              <a:t> </a:t>
            </a:r>
            <a:r>
              <a:rPr lang="es-ES" b="1" dirty="0" err="1"/>
              <a:t>Signs</a:t>
            </a:r>
            <a:r>
              <a:rPr lang="es-ES" b="1" dirty="0"/>
              <a:t> </a:t>
            </a:r>
            <a:r>
              <a:rPr lang="es-ES" b="1" dirty="0" err="1"/>
              <a:t>of</a:t>
            </a:r>
            <a:r>
              <a:rPr lang="es-ES" b="1" dirty="0"/>
              <a:t> </a:t>
            </a:r>
            <a:r>
              <a:rPr lang="es-ES" b="1" dirty="0" err="1"/>
              <a:t>the</a:t>
            </a:r>
            <a:r>
              <a:rPr lang="es-ES" b="1" dirty="0"/>
              <a:t> Times, 24 de noviembre de 1881.</a:t>
            </a:r>
          </a:p>
        </p:txBody>
      </p:sp>
      <p:sp>
        <p:nvSpPr>
          <p:cNvPr id="7" name="CuadroTexto 6">
            <a:extLst>
              <a:ext uri="{FF2B5EF4-FFF2-40B4-BE49-F238E27FC236}">
                <a16:creationId xmlns:a16="http://schemas.microsoft.com/office/drawing/2014/main" id="{0E218318-D7CE-F669-F774-D91E3962D6D4}"/>
              </a:ext>
            </a:extLst>
          </p:cNvPr>
          <p:cNvSpPr txBox="1"/>
          <p:nvPr/>
        </p:nvSpPr>
        <p:spPr>
          <a:xfrm>
            <a:off x="3648974" y="1918843"/>
            <a:ext cx="8162232" cy="1754326"/>
          </a:xfrm>
          <a:prstGeom prst="rect">
            <a:avLst/>
          </a:prstGeom>
          <a:noFill/>
        </p:spPr>
        <p:txBody>
          <a:bodyPr wrap="square">
            <a:spAutoFit/>
          </a:bodyPr>
          <a:lstStyle/>
          <a:p>
            <a:r>
              <a:rPr lang="es-ES" b="1" dirty="0">
                <a:solidFill>
                  <a:srgbClr val="C00000"/>
                </a:solidFill>
              </a:rPr>
              <a:t>Esta es vuestra obra, padres: desarrollar los caracteres de vuestros hijos en armonía con los preceptos de la Palabra de Dios.</a:t>
            </a:r>
            <a:r>
              <a:rPr lang="es-ES" b="1" dirty="0"/>
              <a:t> Esta obra debería ocupar el primer lugar, porque implica intereses eternos. </a:t>
            </a:r>
            <a:r>
              <a:rPr lang="es-ES" b="1" dirty="0">
                <a:solidFill>
                  <a:srgbClr val="C00000"/>
                </a:solidFill>
              </a:rPr>
              <a:t>La edificación del carácter de vuestros hijos es de más importancia que el cultivo de vuestras granjas, más esencial que la edificación de casas para vivir, o la ocupación en cualquier negocio o industria</a:t>
            </a:r>
            <a:r>
              <a:rPr lang="es-ES" b="1" dirty="0"/>
              <a:t>.— </a:t>
            </a:r>
            <a:r>
              <a:rPr lang="es-ES" b="1" dirty="0" err="1"/>
              <a:t>The</a:t>
            </a:r>
            <a:r>
              <a:rPr lang="es-ES" b="1" dirty="0"/>
              <a:t> </a:t>
            </a:r>
            <a:r>
              <a:rPr lang="es-ES" b="1" dirty="0" err="1"/>
              <a:t>Signs</a:t>
            </a:r>
            <a:r>
              <a:rPr lang="es-ES" b="1" dirty="0"/>
              <a:t> </a:t>
            </a:r>
            <a:r>
              <a:rPr lang="es-ES" b="1" dirty="0" err="1"/>
              <a:t>of</a:t>
            </a:r>
            <a:r>
              <a:rPr lang="es-ES" b="1" dirty="0"/>
              <a:t> </a:t>
            </a:r>
            <a:r>
              <a:rPr lang="es-ES" b="1" dirty="0" err="1"/>
              <a:t>the</a:t>
            </a:r>
            <a:r>
              <a:rPr lang="es-ES" b="1" dirty="0"/>
              <a:t> Times, 10 de septiembre de 1894.</a:t>
            </a:r>
          </a:p>
        </p:txBody>
      </p:sp>
      <p:sp>
        <p:nvSpPr>
          <p:cNvPr id="11" name="CuadroTexto 10">
            <a:extLst>
              <a:ext uri="{FF2B5EF4-FFF2-40B4-BE49-F238E27FC236}">
                <a16:creationId xmlns:a16="http://schemas.microsoft.com/office/drawing/2014/main" id="{404BE4A1-5B9D-4B31-484D-746CAB1BD641}"/>
              </a:ext>
            </a:extLst>
          </p:cNvPr>
          <p:cNvSpPr txBox="1"/>
          <p:nvPr/>
        </p:nvSpPr>
        <p:spPr>
          <a:xfrm>
            <a:off x="245439" y="3660425"/>
            <a:ext cx="7722660" cy="1477328"/>
          </a:xfrm>
          <a:prstGeom prst="rect">
            <a:avLst/>
          </a:prstGeom>
          <a:noFill/>
        </p:spPr>
        <p:txBody>
          <a:bodyPr wrap="square">
            <a:spAutoFit/>
          </a:bodyPr>
          <a:lstStyle/>
          <a:p>
            <a:r>
              <a:rPr lang="es-ES" b="1" dirty="0"/>
              <a:t>Las que tienen la responsabilidad de madres deberían sentirse bajo la más solemne obligación frente a Dios y sus hijos de </a:t>
            </a:r>
            <a:r>
              <a:rPr lang="es-ES" b="1" dirty="0">
                <a:solidFill>
                  <a:srgbClr val="C00000"/>
                </a:solidFill>
              </a:rPr>
              <a:t>educarlos de tal modo que tengan disposiciones amistosas y afectuosas, y que posean principios morales puros, que sean refinados en gusto y de carácter agradable</a:t>
            </a:r>
            <a:r>
              <a:rPr lang="es-ES" b="1" dirty="0"/>
              <a:t>.—</a:t>
            </a:r>
            <a:r>
              <a:rPr lang="es-ES" b="1" dirty="0" err="1"/>
              <a:t>The</a:t>
            </a:r>
            <a:r>
              <a:rPr lang="es-ES" b="1" dirty="0"/>
              <a:t> </a:t>
            </a:r>
            <a:r>
              <a:rPr lang="es-ES" b="1" dirty="0" err="1"/>
              <a:t>Signs</a:t>
            </a:r>
            <a:r>
              <a:rPr lang="es-ES" b="1" dirty="0"/>
              <a:t> </a:t>
            </a:r>
            <a:r>
              <a:rPr lang="es-ES" b="1" dirty="0" err="1"/>
              <a:t>of</a:t>
            </a:r>
            <a:r>
              <a:rPr lang="es-ES" b="1" dirty="0"/>
              <a:t> </a:t>
            </a:r>
            <a:r>
              <a:rPr lang="es-ES" b="1" dirty="0" err="1"/>
              <a:t>the</a:t>
            </a:r>
            <a:r>
              <a:rPr lang="es-ES" b="1" dirty="0"/>
              <a:t> Times, 5 de agosto de 1875.</a:t>
            </a:r>
          </a:p>
        </p:txBody>
      </p:sp>
      <p:sp>
        <p:nvSpPr>
          <p:cNvPr id="13" name="CuadroTexto 12">
            <a:extLst>
              <a:ext uri="{FF2B5EF4-FFF2-40B4-BE49-F238E27FC236}">
                <a16:creationId xmlns:a16="http://schemas.microsoft.com/office/drawing/2014/main" id="{CF0681A4-3C63-EDE3-11F8-4053869184AA}"/>
              </a:ext>
            </a:extLst>
          </p:cNvPr>
          <p:cNvSpPr txBox="1"/>
          <p:nvPr/>
        </p:nvSpPr>
        <p:spPr>
          <a:xfrm>
            <a:off x="3648974" y="5056607"/>
            <a:ext cx="4326235" cy="1754326"/>
          </a:xfrm>
          <a:prstGeom prst="rect">
            <a:avLst/>
          </a:prstGeom>
          <a:noFill/>
        </p:spPr>
        <p:txBody>
          <a:bodyPr wrap="square">
            <a:spAutoFit/>
          </a:bodyPr>
          <a:lstStyle/>
          <a:p>
            <a:r>
              <a:rPr lang="es-ES" b="1" dirty="0"/>
              <a:t>¿Consideraremos que somos capaces de preparar nuestra vida y carácter para entrar por los portales de gloria? No podemos hacerlo. </a:t>
            </a:r>
            <a:r>
              <a:rPr lang="es-ES" b="1" dirty="0">
                <a:solidFill>
                  <a:srgbClr val="C00000"/>
                </a:solidFill>
              </a:rPr>
              <a:t>A cada momento dependemos del Espíritu de Dios que obra sobre nosotros y nuestros hijos</a:t>
            </a:r>
            <a:r>
              <a:rPr lang="es-ES" b="1" dirty="0"/>
              <a:t>.—Manuscrito 12, 1895.</a:t>
            </a:r>
          </a:p>
        </p:txBody>
      </p:sp>
      <p:pic>
        <p:nvPicPr>
          <p:cNvPr id="2" name="Imagen 1">
            <a:extLst>
              <a:ext uri="{FF2B5EF4-FFF2-40B4-BE49-F238E27FC236}">
                <a16:creationId xmlns:a16="http://schemas.microsoft.com/office/drawing/2014/main" id="{F31FB0FE-DBA5-D0A9-C4AB-4935D2AEFCE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144002" y="129617"/>
            <a:ext cx="2937914" cy="1861666"/>
          </a:xfrm>
          <a:prstGeom prst="rect">
            <a:avLst/>
          </a:prstGeom>
        </p:spPr>
      </p:pic>
      <p:sp>
        <p:nvSpPr>
          <p:cNvPr id="4" name="CuadroTexto 3">
            <a:extLst>
              <a:ext uri="{FF2B5EF4-FFF2-40B4-BE49-F238E27FC236}">
                <a16:creationId xmlns:a16="http://schemas.microsoft.com/office/drawing/2014/main" id="{07A817B5-B31E-268E-12F8-EB08AA2353FB}"/>
              </a:ext>
            </a:extLst>
          </p:cNvPr>
          <p:cNvSpPr txBox="1"/>
          <p:nvPr/>
        </p:nvSpPr>
        <p:spPr>
          <a:xfrm>
            <a:off x="9381320" y="534941"/>
            <a:ext cx="2337931" cy="1323439"/>
          </a:xfrm>
          <a:prstGeom prst="rect">
            <a:avLst/>
          </a:prstGeom>
          <a:noFill/>
        </p:spPr>
        <p:txBody>
          <a:bodyPr wrap="square" rtlCol="0">
            <a:spAutoFit/>
          </a:bodyPr>
          <a:lstStyle/>
          <a:p>
            <a:pPr algn="ctr"/>
            <a:r>
              <a:rPr lang="es-ES" sz="2000" b="1" dirty="0">
                <a:ln>
                  <a:solidFill>
                    <a:srgbClr val="059976"/>
                  </a:solidFill>
                </a:ln>
                <a:solidFill>
                  <a:srgbClr val="059976"/>
                </a:solidFill>
                <a:latin typeface="Tempus Sans ITC" panose="04020404030D07020202" pitchFamily="82" charset="0"/>
                <a:ea typeface="Cascadia Code" panose="020B0609020000020004" pitchFamily="49" charset="0"/>
                <a:cs typeface="Cavolini" panose="020B0502040204020203" pitchFamily="66" charset="0"/>
              </a:rPr>
              <a:t>La responsabilidad de los padres en la formación del carácter</a:t>
            </a:r>
          </a:p>
        </p:txBody>
      </p:sp>
      <p:pic>
        <p:nvPicPr>
          <p:cNvPr id="6" name="Imagen 5" descr="Dibujo de una persona&#10;&#10;Descripción generada automáticamente con confianza baja">
            <a:extLst>
              <a:ext uri="{FF2B5EF4-FFF2-40B4-BE49-F238E27FC236}">
                <a16:creationId xmlns:a16="http://schemas.microsoft.com/office/drawing/2014/main" id="{D2CFA783-F545-B095-2953-B3D5EC0171B8}"/>
              </a:ext>
            </a:extLst>
          </p:cNvPr>
          <p:cNvPicPr>
            <a:picLocks noChangeAspect="1"/>
          </p:cNvPicPr>
          <p:nvPr/>
        </p:nvPicPr>
        <p:blipFill rotWithShape="1">
          <a:blip r:embed="rId4">
            <a:extLst>
              <a:ext uri="{28A0092B-C50C-407E-A947-70E740481C1C}">
                <a14:useLocalDpi xmlns:a14="http://schemas.microsoft.com/office/drawing/2010/main" val="0"/>
              </a:ext>
            </a:extLst>
          </a:blip>
          <a:srcRect l="30146"/>
          <a:stretch/>
        </p:blipFill>
        <p:spPr>
          <a:xfrm>
            <a:off x="159779" y="178195"/>
            <a:ext cx="1996071" cy="1428750"/>
          </a:xfrm>
          <a:prstGeom prst="rect">
            <a:avLst/>
          </a:prstGeom>
          <a:ln w="28575" cap="sq" cmpd="thickThin">
            <a:solidFill>
              <a:srgbClr val="06AA83"/>
            </a:solidFill>
            <a:prstDash val="solid"/>
            <a:miter lim="800000"/>
          </a:ln>
          <a:effectLst>
            <a:innerShdw blurRad="76200">
              <a:srgbClr val="000000"/>
            </a:innerShdw>
          </a:effectLst>
        </p:spPr>
      </p:pic>
      <p:pic>
        <p:nvPicPr>
          <p:cNvPr id="12" name="Imagen 11" descr="Un par de hombres sentados en un sofá&#10;&#10;Descripción generada automáticamente con confianza baja">
            <a:extLst>
              <a:ext uri="{FF2B5EF4-FFF2-40B4-BE49-F238E27FC236}">
                <a16:creationId xmlns:a16="http://schemas.microsoft.com/office/drawing/2014/main" id="{D2FD6114-255A-69D0-2E27-A1422BDBF8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9291" y="1731294"/>
            <a:ext cx="3185206" cy="1958119"/>
          </a:xfrm>
          <a:prstGeom prst="rect">
            <a:avLst/>
          </a:prstGeom>
          <a:ln w="28575" cap="sq" cmpd="thickThin">
            <a:solidFill>
              <a:srgbClr val="06AA83"/>
            </a:solidFill>
            <a:prstDash val="solid"/>
            <a:miter lim="800000"/>
          </a:ln>
          <a:effectLst>
            <a:innerShdw blurRad="76200">
              <a:srgbClr val="000000"/>
            </a:innerShdw>
          </a:effectLst>
        </p:spPr>
      </p:pic>
      <p:pic>
        <p:nvPicPr>
          <p:cNvPr id="15" name="Imagen 14" descr="Un grupo de personas haciendo gestos con la cara de un niño&#10;&#10;Descripción generada automáticamente con confianza media">
            <a:extLst>
              <a:ext uri="{FF2B5EF4-FFF2-40B4-BE49-F238E27FC236}">
                <a16:creationId xmlns:a16="http://schemas.microsoft.com/office/drawing/2014/main" id="{F56C10E7-D832-1324-066F-FCE584F567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68099" y="3523056"/>
            <a:ext cx="3971352" cy="2647568"/>
          </a:xfrm>
          <a:prstGeom prst="rect">
            <a:avLst/>
          </a:prstGeom>
          <a:ln w="28575" cap="sq" cmpd="thickThin">
            <a:solidFill>
              <a:srgbClr val="06AA83"/>
            </a:solidFill>
            <a:prstDash val="solid"/>
            <a:miter lim="800000"/>
          </a:ln>
          <a:effectLst>
            <a:innerShdw blurRad="76200">
              <a:srgbClr val="000000"/>
            </a:innerShdw>
            <a:reflection blurRad="6350" stA="52000" endA="300" endPos="35000" dir="5400000" sy="-100000" algn="bl" rotWithShape="0"/>
          </a:effectLst>
        </p:spPr>
      </p:pic>
      <p:pic>
        <p:nvPicPr>
          <p:cNvPr id="19" name="Imagen 18" descr="Hombre parado en un cuerpo de agua&#10;&#10;Descripción generada automáticamente">
            <a:extLst>
              <a:ext uri="{FF2B5EF4-FFF2-40B4-BE49-F238E27FC236}">
                <a16:creationId xmlns:a16="http://schemas.microsoft.com/office/drawing/2014/main" id="{1BDC7D69-921A-22B1-2091-08D05BA3C4AB}"/>
              </a:ext>
            </a:extLst>
          </p:cNvPr>
          <p:cNvPicPr>
            <a:picLocks noChangeAspect="1"/>
          </p:cNvPicPr>
          <p:nvPr/>
        </p:nvPicPr>
        <p:blipFill rotWithShape="1">
          <a:blip r:embed="rId7">
            <a:extLst>
              <a:ext uri="{28A0092B-C50C-407E-A947-70E740481C1C}">
                <a14:useLocalDpi xmlns:a14="http://schemas.microsoft.com/office/drawing/2010/main" val="0"/>
              </a:ext>
            </a:extLst>
          </a:blip>
          <a:srcRect t="16049" b="24129"/>
          <a:stretch/>
        </p:blipFill>
        <p:spPr>
          <a:xfrm>
            <a:off x="239290" y="5150319"/>
            <a:ext cx="3340671" cy="1598778"/>
          </a:xfrm>
          <a:prstGeom prst="rect">
            <a:avLst/>
          </a:prstGeom>
          <a:ln w="28575" cap="sq" cmpd="thickThin">
            <a:solidFill>
              <a:srgbClr val="06AA83"/>
            </a:solidFill>
            <a:prstDash val="solid"/>
            <a:miter lim="800000"/>
          </a:ln>
          <a:effectLst>
            <a:innerShdw blurRad="76200">
              <a:srgbClr val="000000"/>
            </a:innerShdw>
          </a:effectLst>
        </p:spPr>
      </p:pic>
    </p:spTree>
    <p:extLst>
      <p:ext uri="{BB962C8B-B14F-4D97-AF65-F5344CB8AC3E}">
        <p14:creationId xmlns:p14="http://schemas.microsoft.com/office/powerpoint/2010/main" val="189077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par>
                          <p:cTn id="37" fill="hold">
                            <p:stCondLst>
                              <p:cond delay="2000"/>
                            </p:stCondLst>
                            <p:childTnLst>
                              <p:par>
                                <p:cTn id="38" presetID="32" presetClass="emph" presetSubtype="0" fill="hold" grpId="1" nodeType="afterEffect">
                                  <p:stCondLst>
                                    <p:cond delay="0"/>
                                  </p:stCondLst>
                                  <p:childTnLst>
                                    <p:animRot by="120000">
                                      <p:cBhvr>
                                        <p:cTn id="39" dur="100" fill="hold">
                                          <p:stCondLst>
                                            <p:cond delay="0"/>
                                          </p:stCondLst>
                                        </p:cTn>
                                        <p:tgtEl>
                                          <p:spTgt spid="4"/>
                                        </p:tgtEl>
                                        <p:attrNameLst>
                                          <p:attrName>r</p:attrName>
                                        </p:attrNameLst>
                                      </p:cBhvr>
                                    </p:animRot>
                                    <p:animRot by="-240000">
                                      <p:cBhvr>
                                        <p:cTn id="40" dur="200" fill="hold">
                                          <p:stCondLst>
                                            <p:cond delay="200"/>
                                          </p:stCondLst>
                                        </p:cTn>
                                        <p:tgtEl>
                                          <p:spTgt spid="4"/>
                                        </p:tgtEl>
                                        <p:attrNameLst>
                                          <p:attrName>r</p:attrName>
                                        </p:attrNameLst>
                                      </p:cBhvr>
                                    </p:animRot>
                                    <p:animRot by="240000">
                                      <p:cBhvr>
                                        <p:cTn id="41" dur="200" fill="hold">
                                          <p:stCondLst>
                                            <p:cond delay="400"/>
                                          </p:stCondLst>
                                        </p:cTn>
                                        <p:tgtEl>
                                          <p:spTgt spid="4"/>
                                        </p:tgtEl>
                                        <p:attrNameLst>
                                          <p:attrName>r</p:attrName>
                                        </p:attrNameLst>
                                      </p:cBhvr>
                                    </p:animRot>
                                    <p:animRot by="-240000">
                                      <p:cBhvr>
                                        <p:cTn id="42" dur="200" fill="hold">
                                          <p:stCondLst>
                                            <p:cond delay="600"/>
                                          </p:stCondLst>
                                        </p:cTn>
                                        <p:tgtEl>
                                          <p:spTgt spid="4"/>
                                        </p:tgtEl>
                                        <p:attrNameLst>
                                          <p:attrName>r</p:attrName>
                                        </p:attrNameLst>
                                      </p:cBhvr>
                                    </p:animRot>
                                    <p:animRot by="120000">
                                      <p:cBhvr>
                                        <p:cTn id="43" dur="200" fill="hold">
                                          <p:stCondLst>
                                            <p:cond delay="800"/>
                                          </p:stCondLst>
                                        </p:cTn>
                                        <p:tgtEl>
                                          <p:spTgt spid="4"/>
                                        </p:tgtEl>
                                        <p:attrNameLst>
                                          <p:attrName>r</p:attrName>
                                        </p:attrNameLst>
                                      </p:cBhvr>
                                    </p:animRot>
                                  </p:childTnLst>
                                </p:cTn>
                              </p:par>
                            </p:childTnLst>
                          </p:cTn>
                        </p:par>
                      </p:childTnLst>
                    </p:cTn>
                  </p:par>
                  <p:par>
                    <p:cTn id="44" fill="hold">
                      <p:stCondLst>
                        <p:cond delay="indefinite"/>
                      </p:stCondLst>
                      <p:childTnLst>
                        <p:par>
                          <p:cTn id="45" fill="hold">
                            <p:stCondLst>
                              <p:cond delay="0"/>
                            </p:stCondLst>
                            <p:childTnLst>
                              <p:par>
                                <p:cTn id="46" presetID="2" presetClass="entr" presetSubtype="6" fill="hold" nodeType="clickEffect">
                                  <p:stCondLst>
                                    <p:cond delay="0"/>
                                  </p:stCondLst>
                                  <p:childTnLst>
                                    <p:set>
                                      <p:cBhvr>
                                        <p:cTn id="47" dur="1" fill="hold">
                                          <p:stCondLst>
                                            <p:cond delay="0"/>
                                          </p:stCondLst>
                                        </p:cTn>
                                        <p:tgtEl>
                                          <p:spTgt spid="6"/>
                                        </p:tgtEl>
                                        <p:attrNameLst>
                                          <p:attrName>style.visibility</p:attrName>
                                        </p:attrNameLst>
                                      </p:cBhvr>
                                      <p:to>
                                        <p:strVal val="visible"/>
                                      </p:to>
                                    </p:set>
                                    <p:anim calcmode="lin" valueType="num">
                                      <p:cBhvr additive="base">
                                        <p:cTn id="48" dur="500" fill="hold"/>
                                        <p:tgtEl>
                                          <p:spTgt spid="6"/>
                                        </p:tgtEl>
                                        <p:attrNameLst>
                                          <p:attrName>ppt_x</p:attrName>
                                        </p:attrNameLst>
                                      </p:cBhvr>
                                      <p:tavLst>
                                        <p:tav tm="0">
                                          <p:val>
                                            <p:strVal val="1+#ppt_w/2"/>
                                          </p:val>
                                        </p:tav>
                                        <p:tav tm="100000">
                                          <p:val>
                                            <p:strVal val="#ppt_x"/>
                                          </p:val>
                                        </p:tav>
                                      </p:tavLst>
                                    </p:anim>
                                    <p:anim calcmode="lin" valueType="num">
                                      <p:cBhvr additive="base">
                                        <p:cTn id="49" dur="500" fill="hold"/>
                                        <p:tgtEl>
                                          <p:spTgt spid="6"/>
                                        </p:tgtEl>
                                        <p:attrNameLst>
                                          <p:attrName>ppt_y</p:attrName>
                                        </p:attrNameLst>
                                      </p:cBhvr>
                                      <p:tavLst>
                                        <p:tav tm="0">
                                          <p:val>
                                            <p:strVal val="1+#ppt_h/2"/>
                                          </p:val>
                                        </p:tav>
                                        <p:tav tm="100000">
                                          <p:val>
                                            <p:strVal val="#ppt_y"/>
                                          </p:val>
                                        </p:tav>
                                      </p:tavLst>
                                    </p:anim>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wipe(left)">
                                      <p:cBhvr>
                                        <p:cTn id="53" dur="500"/>
                                        <p:tgtEl>
                                          <p:spTgt spid="5"/>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6" fill="hold" nodeType="clickEffect">
                                  <p:stCondLst>
                                    <p:cond delay="0"/>
                                  </p:stCondLst>
                                  <p:childTnLst>
                                    <p:set>
                                      <p:cBhvr>
                                        <p:cTn id="57" dur="1" fill="hold">
                                          <p:stCondLst>
                                            <p:cond delay="0"/>
                                          </p:stCondLst>
                                        </p:cTn>
                                        <p:tgtEl>
                                          <p:spTgt spid="12"/>
                                        </p:tgtEl>
                                        <p:attrNameLst>
                                          <p:attrName>style.visibility</p:attrName>
                                        </p:attrNameLst>
                                      </p:cBhvr>
                                      <p:to>
                                        <p:strVal val="visible"/>
                                      </p:to>
                                    </p:set>
                                    <p:anim calcmode="lin" valueType="num">
                                      <p:cBhvr additive="base">
                                        <p:cTn id="58" dur="500" fill="hold"/>
                                        <p:tgtEl>
                                          <p:spTgt spid="12"/>
                                        </p:tgtEl>
                                        <p:attrNameLst>
                                          <p:attrName>ppt_x</p:attrName>
                                        </p:attrNameLst>
                                      </p:cBhvr>
                                      <p:tavLst>
                                        <p:tav tm="0">
                                          <p:val>
                                            <p:strVal val="1+#ppt_w/2"/>
                                          </p:val>
                                        </p:tav>
                                        <p:tav tm="100000">
                                          <p:val>
                                            <p:strVal val="#ppt_x"/>
                                          </p:val>
                                        </p:tav>
                                      </p:tavLst>
                                    </p:anim>
                                    <p:anim calcmode="lin" valueType="num">
                                      <p:cBhvr additive="base">
                                        <p:cTn id="59" dur="500" fill="hold"/>
                                        <p:tgtEl>
                                          <p:spTgt spid="12"/>
                                        </p:tgtEl>
                                        <p:attrNameLst>
                                          <p:attrName>ppt_y</p:attrName>
                                        </p:attrNameLst>
                                      </p:cBhvr>
                                      <p:tavLst>
                                        <p:tav tm="0">
                                          <p:val>
                                            <p:strVal val="1+#ppt_h/2"/>
                                          </p:val>
                                        </p:tav>
                                        <p:tav tm="100000">
                                          <p:val>
                                            <p:strVal val="#ppt_y"/>
                                          </p:val>
                                        </p:tav>
                                      </p:tavLst>
                                    </p:anim>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wipe(left)">
                                      <p:cBhvr>
                                        <p:cTn id="63" dur="500"/>
                                        <p:tgtEl>
                                          <p:spTgt spid="7"/>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2" fill="hold" nodeType="clickEffect">
                                  <p:stCondLst>
                                    <p:cond delay="0"/>
                                  </p:stCondLst>
                                  <p:childTnLst>
                                    <p:set>
                                      <p:cBhvr>
                                        <p:cTn id="67" dur="1" fill="hold">
                                          <p:stCondLst>
                                            <p:cond delay="0"/>
                                          </p:stCondLst>
                                        </p:cTn>
                                        <p:tgtEl>
                                          <p:spTgt spid="15"/>
                                        </p:tgtEl>
                                        <p:attrNameLst>
                                          <p:attrName>style.visibility</p:attrName>
                                        </p:attrNameLst>
                                      </p:cBhvr>
                                      <p:to>
                                        <p:strVal val="visible"/>
                                      </p:to>
                                    </p:set>
                                    <p:anim calcmode="lin" valueType="num">
                                      <p:cBhvr additive="base">
                                        <p:cTn id="68" dur="500" fill="hold"/>
                                        <p:tgtEl>
                                          <p:spTgt spid="15"/>
                                        </p:tgtEl>
                                        <p:attrNameLst>
                                          <p:attrName>ppt_x</p:attrName>
                                        </p:attrNameLst>
                                      </p:cBhvr>
                                      <p:tavLst>
                                        <p:tav tm="0">
                                          <p:val>
                                            <p:strVal val="1+#ppt_w/2"/>
                                          </p:val>
                                        </p:tav>
                                        <p:tav tm="100000">
                                          <p:val>
                                            <p:strVal val="#ppt_x"/>
                                          </p:val>
                                        </p:tav>
                                      </p:tavLst>
                                    </p:anim>
                                    <p:anim calcmode="lin" valueType="num">
                                      <p:cBhvr additive="base">
                                        <p:cTn id="69" dur="500" fill="hold"/>
                                        <p:tgtEl>
                                          <p:spTgt spid="15"/>
                                        </p:tgtEl>
                                        <p:attrNameLst>
                                          <p:attrName>ppt_y</p:attrName>
                                        </p:attrNameLst>
                                      </p:cBhvr>
                                      <p:tavLst>
                                        <p:tav tm="0">
                                          <p:val>
                                            <p:strVal val="#ppt_y"/>
                                          </p:val>
                                        </p:tav>
                                        <p:tav tm="100000">
                                          <p:val>
                                            <p:strVal val="#ppt_y"/>
                                          </p:val>
                                        </p:tav>
                                      </p:tavLst>
                                    </p:anim>
                                  </p:childTnLst>
                                </p:cTn>
                              </p:par>
                            </p:childTnLst>
                          </p:cTn>
                        </p:par>
                        <p:par>
                          <p:cTn id="70" fill="hold">
                            <p:stCondLst>
                              <p:cond delay="500"/>
                            </p:stCondLst>
                            <p:childTnLst>
                              <p:par>
                                <p:cTn id="71" presetID="22" presetClass="entr" presetSubtype="8" fill="hold" grpId="0" nodeType="afterEffect">
                                  <p:stCondLst>
                                    <p:cond delay="0"/>
                                  </p:stCondLst>
                                  <p:childTnLst>
                                    <p:set>
                                      <p:cBhvr>
                                        <p:cTn id="72" dur="1" fill="hold">
                                          <p:stCondLst>
                                            <p:cond delay="0"/>
                                          </p:stCondLst>
                                        </p:cTn>
                                        <p:tgtEl>
                                          <p:spTgt spid="11"/>
                                        </p:tgtEl>
                                        <p:attrNameLst>
                                          <p:attrName>style.visibility</p:attrName>
                                        </p:attrNameLst>
                                      </p:cBhvr>
                                      <p:to>
                                        <p:strVal val="visible"/>
                                      </p:to>
                                    </p:set>
                                    <p:animEffect transition="in" filter="wipe(left)">
                                      <p:cBhvr>
                                        <p:cTn id="73" dur="500"/>
                                        <p:tgtEl>
                                          <p:spTgt spid="11"/>
                                        </p:tgtEl>
                                      </p:cBhvr>
                                    </p:animEffect>
                                  </p:childTnLst>
                                </p:cTn>
                              </p:par>
                            </p:childTnLst>
                          </p:cTn>
                        </p:par>
                      </p:childTnLst>
                    </p:cTn>
                  </p:par>
                  <p:par>
                    <p:cTn id="74" fill="hold">
                      <p:stCondLst>
                        <p:cond delay="indefinite"/>
                      </p:stCondLst>
                      <p:childTnLst>
                        <p:par>
                          <p:cTn id="75" fill="hold">
                            <p:stCondLst>
                              <p:cond delay="0"/>
                            </p:stCondLst>
                            <p:childTnLst>
                              <p:par>
                                <p:cTn id="76" presetID="2" presetClass="entr" presetSubtype="2" fill="hold" nodeType="clickEffect">
                                  <p:stCondLst>
                                    <p:cond delay="0"/>
                                  </p:stCondLst>
                                  <p:childTnLst>
                                    <p:set>
                                      <p:cBhvr>
                                        <p:cTn id="77" dur="1" fill="hold">
                                          <p:stCondLst>
                                            <p:cond delay="0"/>
                                          </p:stCondLst>
                                        </p:cTn>
                                        <p:tgtEl>
                                          <p:spTgt spid="19"/>
                                        </p:tgtEl>
                                        <p:attrNameLst>
                                          <p:attrName>style.visibility</p:attrName>
                                        </p:attrNameLst>
                                      </p:cBhvr>
                                      <p:to>
                                        <p:strVal val="visible"/>
                                      </p:to>
                                    </p:set>
                                    <p:anim calcmode="lin" valueType="num">
                                      <p:cBhvr additive="base">
                                        <p:cTn id="78" dur="500" fill="hold"/>
                                        <p:tgtEl>
                                          <p:spTgt spid="19"/>
                                        </p:tgtEl>
                                        <p:attrNameLst>
                                          <p:attrName>ppt_x</p:attrName>
                                        </p:attrNameLst>
                                      </p:cBhvr>
                                      <p:tavLst>
                                        <p:tav tm="0">
                                          <p:val>
                                            <p:strVal val="1+#ppt_w/2"/>
                                          </p:val>
                                        </p:tav>
                                        <p:tav tm="100000">
                                          <p:val>
                                            <p:strVal val="#ppt_x"/>
                                          </p:val>
                                        </p:tav>
                                      </p:tavLst>
                                    </p:anim>
                                    <p:anim calcmode="lin" valueType="num">
                                      <p:cBhvr additive="base">
                                        <p:cTn id="79" dur="500" fill="hold"/>
                                        <p:tgtEl>
                                          <p:spTgt spid="19"/>
                                        </p:tgtEl>
                                        <p:attrNameLst>
                                          <p:attrName>ppt_y</p:attrName>
                                        </p:attrNameLst>
                                      </p:cBhvr>
                                      <p:tavLst>
                                        <p:tav tm="0">
                                          <p:val>
                                            <p:strVal val="#ppt_y"/>
                                          </p:val>
                                        </p:tav>
                                        <p:tav tm="100000">
                                          <p:val>
                                            <p:strVal val="#ppt_y"/>
                                          </p:val>
                                        </p:tav>
                                      </p:tavLst>
                                    </p:anim>
                                  </p:childTnLst>
                                </p:cTn>
                              </p:par>
                            </p:childTnLst>
                          </p:cTn>
                        </p:par>
                        <p:par>
                          <p:cTn id="80" fill="hold">
                            <p:stCondLst>
                              <p:cond delay="500"/>
                            </p:stCondLst>
                            <p:childTnLst>
                              <p:par>
                                <p:cTn id="81" presetID="22" presetClass="entr" presetSubtype="8" fill="hold" grpId="0" nodeType="after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wipe(left)">
                                      <p:cBhvr>
                                        <p:cTn id="8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1" grpId="0"/>
      <p:bldP spid="13" grpId="0"/>
      <p:bldP spid="4" grpId="0"/>
      <p:bldP spid="4" grpId="1"/>
    </p:bldLst>
  </p:timing>
</p:sld>
</file>

<file path=ppt/theme/theme1.xml><?xml version="1.0" encoding="utf-8"?>
<a:theme xmlns:a="http://schemas.openxmlformats.org/drawingml/2006/main" name="Tema de Office">
  <a:themeElements>
    <a:clrScheme name="Marquesina">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8672</TotalTime>
  <Words>7999</Words>
  <Application>Microsoft Office PowerPoint</Application>
  <PresentationFormat>Panorámica</PresentationFormat>
  <Paragraphs>202</Paragraphs>
  <Slides>31</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31</vt:i4>
      </vt:variant>
    </vt:vector>
  </HeadingPairs>
  <TitlesOfParts>
    <vt:vector size="38" baseType="lpstr">
      <vt:lpstr>AireBoldPro</vt:lpstr>
      <vt:lpstr>Abadi</vt:lpstr>
      <vt:lpstr>Calibri Light</vt:lpstr>
      <vt:lpstr>Tempus Sans ITC</vt:lpstr>
      <vt:lpstr>Arial</vt:lpstr>
      <vt:lpstr>Calibri</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Laveda</dc:creator>
  <cp:lastModifiedBy>Sergio Fustero Carreras</cp:lastModifiedBy>
  <cp:revision>647</cp:revision>
  <dcterms:created xsi:type="dcterms:W3CDTF">2023-04-21T18:29:57Z</dcterms:created>
  <dcterms:modified xsi:type="dcterms:W3CDTF">2023-05-10T16:39:14Z</dcterms:modified>
</cp:coreProperties>
</file>