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89" r:id="rId2"/>
    <p:sldId id="290" r:id="rId3"/>
    <p:sldId id="258" r:id="rId4"/>
    <p:sldId id="265" r:id="rId5"/>
    <p:sldId id="286" r:id="rId6"/>
    <p:sldId id="287" r:id="rId7"/>
    <p:sldId id="261" r:id="rId8"/>
    <p:sldId id="277" r:id="rId9"/>
    <p:sldId id="262" r:id="rId10"/>
    <p:sldId id="276" r:id="rId11"/>
    <p:sldId id="267" r:id="rId12"/>
    <p:sldId id="268" r:id="rId13"/>
    <p:sldId id="275" r:id="rId14"/>
    <p:sldId id="278" r:id="rId15"/>
    <p:sldId id="271" r:id="rId16"/>
    <p:sldId id="279" r:id="rId17"/>
    <p:sldId id="273" r:id="rId18"/>
    <p:sldId id="283" r:id="rId19"/>
    <p:sldId id="284" r:id="rId20"/>
    <p:sldId id="285" r:id="rId21"/>
    <p:sldId id="266" r:id="rId22"/>
    <p:sldId id="263" r:id="rId23"/>
    <p:sldId id="282" r:id="rId24"/>
  </p:sldIdLst>
  <p:sldSz cx="12192000" cy="6858000"/>
  <p:notesSz cx="6858000" cy="9144000"/>
  <p:embeddedFontLst>
    <p:embeddedFont>
      <p:font typeface="American Typewriter" panose="02090804020004020304" pitchFamily="18" charset="0"/>
      <p:regular r:id="rId25"/>
      <p:bold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408"/>
    <a:srgbClr val="863B58"/>
    <a:srgbClr val="9B9504"/>
    <a:srgbClr val="1D5F7C"/>
    <a:srgbClr val="990000"/>
    <a:srgbClr val="E66C05"/>
    <a:srgbClr val="73A7D7"/>
    <a:srgbClr val="83B6E5"/>
    <a:srgbClr val="94BCE4"/>
    <a:srgbClr val="569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07" d="100"/>
          <a:sy n="107" d="100"/>
        </p:scale>
        <p:origin x="558" y="12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image" Target="../media/image98.png"/><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150C37-65B4-4CC9-A8CD-3B0C635B8718}" type="doc">
      <dgm:prSet loTypeId="urn:microsoft.com/office/officeart/2005/8/layout/vList4" loCatId="list" qsTypeId="urn:microsoft.com/office/officeart/2005/8/quickstyle/simple5" qsCatId="simple" csTypeId="urn:microsoft.com/office/officeart/2005/8/colors/colorful4" csCatId="colorful" phldr="1"/>
      <dgm:spPr/>
      <dgm:t>
        <a:bodyPr/>
        <a:lstStyle/>
        <a:p>
          <a:endParaRPr lang="es-ES"/>
        </a:p>
      </dgm:t>
    </dgm:pt>
    <dgm:pt modelId="{A3F64881-A3E5-4CDA-AC41-87B2CFF87444}">
      <dgm:prSet custT="1"/>
      <dgm:spPr/>
      <dgm:t>
        <a:bodyPr lIns="0" anchor="ctr" anchorCtr="0"/>
        <a:lstStyle/>
        <a:p>
          <a:r>
            <a:rPr lang="es-ES" sz="1800" b="1" dirty="0">
              <a:solidFill>
                <a:schemeClr val="tx1"/>
              </a:solidFill>
            </a:rPr>
            <a:t>Horno de leña u horno de barro: Funciona a partir de materiales forestales. </a:t>
          </a:r>
          <a:endParaRPr lang="es-ES" sz="1800" dirty="0">
            <a:solidFill>
              <a:schemeClr val="tx1"/>
            </a:solidFill>
          </a:endParaRPr>
        </a:p>
      </dgm:t>
    </dgm:pt>
    <dgm:pt modelId="{5AFB1E41-849B-4B91-8388-4C5DC611CDFA}" type="parTrans" cxnId="{24BA981F-AF95-4C75-A345-61576690D03D}">
      <dgm:prSet/>
      <dgm:spPr/>
      <dgm:t>
        <a:bodyPr/>
        <a:lstStyle/>
        <a:p>
          <a:endParaRPr lang="es-ES" sz="2000">
            <a:solidFill>
              <a:schemeClr val="tx1"/>
            </a:solidFill>
          </a:endParaRPr>
        </a:p>
      </dgm:t>
    </dgm:pt>
    <dgm:pt modelId="{D9ADB7C0-7F1C-4523-8F59-DB08BEEB1158}" type="sibTrans" cxnId="{24BA981F-AF95-4C75-A345-61576690D03D}">
      <dgm:prSet/>
      <dgm:spPr/>
      <dgm:t>
        <a:bodyPr/>
        <a:lstStyle/>
        <a:p>
          <a:endParaRPr lang="es-ES" sz="2000">
            <a:solidFill>
              <a:schemeClr val="tx1"/>
            </a:solidFill>
          </a:endParaRPr>
        </a:p>
      </dgm:t>
    </dgm:pt>
    <dgm:pt modelId="{641EC9CC-3390-4135-8B7D-C7D100641042}">
      <dgm:prSet custT="1"/>
      <dgm:spPr/>
      <dgm:t>
        <a:bodyPr lIns="0"/>
        <a:lstStyle/>
        <a:p>
          <a:r>
            <a:rPr lang="es-ES" sz="1800" b="1" dirty="0">
              <a:solidFill>
                <a:schemeClr val="tx1"/>
              </a:solidFill>
            </a:rPr>
            <a:t>Horno de gas: Reduce los tiempos de cocción y alcanza altas temperaturas en un menor tiempo.</a:t>
          </a:r>
          <a:endParaRPr lang="es-ES" sz="1800" dirty="0">
            <a:solidFill>
              <a:schemeClr val="tx1"/>
            </a:solidFill>
          </a:endParaRPr>
        </a:p>
      </dgm:t>
    </dgm:pt>
    <dgm:pt modelId="{FE62311D-FBBB-4D7E-9E16-25B805738059}" type="parTrans" cxnId="{4A31B606-6F2A-4D5F-8F50-442AB093F265}">
      <dgm:prSet/>
      <dgm:spPr/>
      <dgm:t>
        <a:bodyPr/>
        <a:lstStyle/>
        <a:p>
          <a:endParaRPr lang="es-ES" sz="2000">
            <a:solidFill>
              <a:schemeClr val="tx1"/>
            </a:solidFill>
          </a:endParaRPr>
        </a:p>
      </dgm:t>
    </dgm:pt>
    <dgm:pt modelId="{010B10F9-FEE3-46B9-8034-B2CDEB0D83D5}" type="sibTrans" cxnId="{4A31B606-6F2A-4D5F-8F50-442AB093F265}">
      <dgm:prSet/>
      <dgm:spPr/>
      <dgm:t>
        <a:bodyPr/>
        <a:lstStyle/>
        <a:p>
          <a:endParaRPr lang="es-ES" sz="2000">
            <a:solidFill>
              <a:schemeClr val="tx1"/>
            </a:solidFill>
          </a:endParaRPr>
        </a:p>
      </dgm:t>
    </dgm:pt>
    <dgm:pt modelId="{9E0C9350-B05C-4B13-AF97-69BC1E9665EB}">
      <dgm:prSet custT="1"/>
      <dgm:spPr/>
      <dgm:t>
        <a:bodyPr lIns="0"/>
        <a:lstStyle/>
        <a:p>
          <a:r>
            <a:rPr lang="es-ES" sz="1800" b="1" dirty="0">
              <a:solidFill>
                <a:schemeClr val="tx1"/>
              </a:solidFill>
            </a:rPr>
            <a:t>Horno eléctrico: Alimentado con energía eléctrica. De un uso muy extendido, por su comodidad y fácil manejo. </a:t>
          </a:r>
          <a:endParaRPr lang="es-ES" sz="1800" dirty="0">
            <a:solidFill>
              <a:schemeClr val="tx1"/>
            </a:solidFill>
          </a:endParaRPr>
        </a:p>
      </dgm:t>
    </dgm:pt>
    <dgm:pt modelId="{7C35DB6C-E8D2-4CDC-B242-F584A831D38C}" type="parTrans" cxnId="{F199A09E-10EC-4329-AD8E-A96FCF9FD045}">
      <dgm:prSet/>
      <dgm:spPr/>
      <dgm:t>
        <a:bodyPr/>
        <a:lstStyle/>
        <a:p>
          <a:endParaRPr lang="es-ES" sz="2000">
            <a:solidFill>
              <a:schemeClr val="tx1"/>
            </a:solidFill>
          </a:endParaRPr>
        </a:p>
      </dgm:t>
    </dgm:pt>
    <dgm:pt modelId="{9EB398AB-D012-4B49-A0B3-EAB7632B78E9}" type="sibTrans" cxnId="{F199A09E-10EC-4329-AD8E-A96FCF9FD045}">
      <dgm:prSet/>
      <dgm:spPr/>
      <dgm:t>
        <a:bodyPr/>
        <a:lstStyle/>
        <a:p>
          <a:endParaRPr lang="es-ES" sz="2000">
            <a:solidFill>
              <a:schemeClr val="tx1"/>
            </a:solidFill>
          </a:endParaRPr>
        </a:p>
      </dgm:t>
    </dgm:pt>
    <dgm:pt modelId="{60DCC30C-7716-4E3E-8C4A-7A98A1E5E794}">
      <dgm:prSet custT="1"/>
      <dgm:spPr/>
      <dgm:t>
        <a:bodyPr lIns="0"/>
        <a:lstStyle/>
        <a:p>
          <a:r>
            <a:rPr lang="es-ES" sz="1800" b="1" dirty="0">
              <a:solidFill>
                <a:schemeClr val="tx1"/>
              </a:solidFill>
            </a:rPr>
            <a:t>Horno de crisol: Se usa para fundir metales no ferrosos. Se obtiene una aleación más limpia, los tiempos de mantenimiento son más rápidos y el control de energía es más preciso. </a:t>
          </a:r>
          <a:endParaRPr lang="es-ES" sz="1800" dirty="0">
            <a:solidFill>
              <a:schemeClr val="tx1"/>
            </a:solidFill>
          </a:endParaRPr>
        </a:p>
      </dgm:t>
    </dgm:pt>
    <dgm:pt modelId="{7F9F2217-2960-4B6C-8A9F-E46F47A960FA}" type="parTrans" cxnId="{80D049E7-5BC4-4DF8-9FCB-C70A4CC6D2AB}">
      <dgm:prSet/>
      <dgm:spPr/>
      <dgm:t>
        <a:bodyPr/>
        <a:lstStyle/>
        <a:p>
          <a:endParaRPr lang="es-ES" sz="2000">
            <a:solidFill>
              <a:schemeClr val="tx1"/>
            </a:solidFill>
          </a:endParaRPr>
        </a:p>
      </dgm:t>
    </dgm:pt>
    <dgm:pt modelId="{1B121871-BBA3-4276-9449-1A99C83074B6}" type="sibTrans" cxnId="{80D049E7-5BC4-4DF8-9FCB-C70A4CC6D2AB}">
      <dgm:prSet/>
      <dgm:spPr/>
      <dgm:t>
        <a:bodyPr/>
        <a:lstStyle/>
        <a:p>
          <a:endParaRPr lang="es-ES" sz="2000">
            <a:solidFill>
              <a:schemeClr val="tx1"/>
            </a:solidFill>
          </a:endParaRPr>
        </a:p>
      </dgm:t>
    </dgm:pt>
    <dgm:pt modelId="{FB4B4A9C-06CF-4476-9AD8-1A8611D33364}">
      <dgm:prSet custT="1"/>
      <dgm:spPr/>
      <dgm:t>
        <a:bodyPr lIns="0"/>
        <a:lstStyle/>
        <a:p>
          <a:r>
            <a:rPr lang="es-ES" sz="1800" b="1" dirty="0">
              <a:solidFill>
                <a:schemeClr val="tx1"/>
              </a:solidFill>
            </a:rPr>
            <a:t>Horno de microondas: Funciona mediante la generación de ondas electromagnéticas que interaccionan con las moléculas de agua contenidas en los alimentos. </a:t>
          </a:r>
          <a:endParaRPr lang="es-ES" sz="1800" dirty="0">
            <a:solidFill>
              <a:schemeClr val="tx1"/>
            </a:solidFill>
          </a:endParaRPr>
        </a:p>
      </dgm:t>
    </dgm:pt>
    <dgm:pt modelId="{818224BD-12F5-447D-93C9-012C7A9FE494}" type="parTrans" cxnId="{3709FCD7-C093-4529-A479-D2EF093CA9F1}">
      <dgm:prSet/>
      <dgm:spPr/>
      <dgm:t>
        <a:bodyPr/>
        <a:lstStyle/>
        <a:p>
          <a:endParaRPr lang="es-ES" sz="2000">
            <a:solidFill>
              <a:schemeClr val="tx1"/>
            </a:solidFill>
          </a:endParaRPr>
        </a:p>
      </dgm:t>
    </dgm:pt>
    <dgm:pt modelId="{C122B03D-59DC-4B10-9791-BA88ACEFFCAB}" type="sibTrans" cxnId="{3709FCD7-C093-4529-A479-D2EF093CA9F1}">
      <dgm:prSet/>
      <dgm:spPr/>
      <dgm:t>
        <a:bodyPr/>
        <a:lstStyle/>
        <a:p>
          <a:endParaRPr lang="es-ES" sz="2000">
            <a:solidFill>
              <a:schemeClr val="tx1"/>
            </a:solidFill>
          </a:endParaRPr>
        </a:p>
      </dgm:t>
    </dgm:pt>
    <dgm:pt modelId="{996D5EC2-B488-4538-A5CE-9F2245706C60}">
      <dgm:prSet custT="1"/>
      <dgm:spPr/>
      <dgm:t>
        <a:bodyPr lIns="0"/>
        <a:lstStyle/>
        <a:p>
          <a:r>
            <a:rPr lang="es-ES" sz="1800" b="1" dirty="0">
              <a:solidFill>
                <a:schemeClr val="tx1"/>
              </a:solidFill>
            </a:rPr>
            <a:t>Horno de cubilote: Lleva los metales en él colocados hasta el estado líquido, y permite su colado. </a:t>
          </a:r>
          <a:endParaRPr lang="es-ES" sz="1800" dirty="0">
            <a:solidFill>
              <a:schemeClr val="tx1"/>
            </a:solidFill>
          </a:endParaRPr>
        </a:p>
      </dgm:t>
    </dgm:pt>
    <dgm:pt modelId="{E74EDCC9-EB85-4827-A9BA-F32537833AD0}" type="parTrans" cxnId="{4156D867-9BEF-4831-BE00-C1A218C0578E}">
      <dgm:prSet/>
      <dgm:spPr/>
      <dgm:t>
        <a:bodyPr/>
        <a:lstStyle/>
        <a:p>
          <a:endParaRPr lang="es-ES" sz="2000">
            <a:solidFill>
              <a:schemeClr val="tx1"/>
            </a:solidFill>
          </a:endParaRPr>
        </a:p>
      </dgm:t>
    </dgm:pt>
    <dgm:pt modelId="{D27D0A95-BFCD-4C3B-AF56-B983211429A4}" type="sibTrans" cxnId="{4156D867-9BEF-4831-BE00-C1A218C0578E}">
      <dgm:prSet/>
      <dgm:spPr/>
      <dgm:t>
        <a:bodyPr/>
        <a:lstStyle/>
        <a:p>
          <a:endParaRPr lang="es-ES" sz="2000">
            <a:solidFill>
              <a:schemeClr val="tx1"/>
            </a:solidFill>
          </a:endParaRPr>
        </a:p>
      </dgm:t>
    </dgm:pt>
    <dgm:pt modelId="{C9BF330B-94C6-4AFC-BE61-2B29FBD817B4}">
      <dgm:prSet custT="1"/>
      <dgm:spPr/>
      <dgm:t>
        <a:bodyPr lIns="0"/>
        <a:lstStyle/>
        <a:p>
          <a:r>
            <a:rPr lang="es-ES" sz="1800" b="1" dirty="0">
              <a:solidFill>
                <a:schemeClr val="tx1"/>
              </a:solidFill>
            </a:rPr>
            <a:t>Horno de inducción: Es un horno eléctrico en el que el calor es generado por la inducción eléctrica de un medio conductivo (un metal) en un crisol, alrededor del cual se encuentran enrolladas bobinas magnéticas.</a:t>
          </a:r>
          <a:endParaRPr lang="es-ES" sz="1800" dirty="0">
            <a:solidFill>
              <a:schemeClr val="tx1"/>
            </a:solidFill>
          </a:endParaRPr>
        </a:p>
      </dgm:t>
    </dgm:pt>
    <dgm:pt modelId="{DF6696F7-2029-440A-A9B5-073487616542}" type="parTrans" cxnId="{511AE83F-930A-41AA-B245-4D82E82BD787}">
      <dgm:prSet/>
      <dgm:spPr/>
      <dgm:t>
        <a:bodyPr/>
        <a:lstStyle/>
        <a:p>
          <a:endParaRPr lang="es-ES" sz="2000">
            <a:solidFill>
              <a:schemeClr val="tx1"/>
            </a:solidFill>
          </a:endParaRPr>
        </a:p>
      </dgm:t>
    </dgm:pt>
    <dgm:pt modelId="{17039ACB-7722-461A-8765-3B2C72886DBE}" type="sibTrans" cxnId="{511AE83F-930A-41AA-B245-4D82E82BD787}">
      <dgm:prSet/>
      <dgm:spPr/>
      <dgm:t>
        <a:bodyPr/>
        <a:lstStyle/>
        <a:p>
          <a:endParaRPr lang="es-ES" sz="2000">
            <a:solidFill>
              <a:schemeClr val="tx1"/>
            </a:solidFill>
          </a:endParaRPr>
        </a:p>
      </dgm:t>
    </dgm:pt>
    <dgm:pt modelId="{E27F57F5-53BB-4390-849E-7C79FD683363}">
      <dgm:prSet custT="1"/>
      <dgm:spPr>
        <a:gradFill rotWithShape="0">
          <a:gsLst>
            <a:gs pos="0">
              <a:srgbClr val="94BCE4"/>
            </a:gs>
            <a:gs pos="50000">
              <a:srgbClr val="83B6E5"/>
            </a:gs>
            <a:gs pos="100000">
              <a:srgbClr val="73A7D7"/>
            </a:gs>
          </a:gsLst>
        </a:gradFill>
      </dgm:spPr>
      <dgm:t>
        <a:bodyPr lIns="0"/>
        <a:lstStyle/>
        <a:p>
          <a:r>
            <a:rPr lang="es-ES" sz="1800" b="1" dirty="0">
              <a:solidFill>
                <a:schemeClr val="tx1"/>
              </a:solidFill>
            </a:rPr>
            <a:t>Horno de resistencia: Es un mecanismo diseñado para producir calor por medio del efecto Joule, en el que se estipula que un material conductor es capaz de transportar energía eléctrica y transformar una parte de la energía cinética en calor.</a:t>
          </a:r>
          <a:endParaRPr lang="es-ES" sz="1800" dirty="0">
            <a:solidFill>
              <a:schemeClr val="tx1"/>
            </a:solidFill>
          </a:endParaRPr>
        </a:p>
      </dgm:t>
    </dgm:pt>
    <dgm:pt modelId="{CF75E7BD-672E-46A3-80B7-685422A59AA5}" type="parTrans" cxnId="{F9722092-90FB-4F95-9756-8BA0F441E09B}">
      <dgm:prSet/>
      <dgm:spPr/>
      <dgm:t>
        <a:bodyPr/>
        <a:lstStyle/>
        <a:p>
          <a:endParaRPr lang="es-ES" sz="2000">
            <a:solidFill>
              <a:schemeClr val="tx1"/>
            </a:solidFill>
          </a:endParaRPr>
        </a:p>
      </dgm:t>
    </dgm:pt>
    <dgm:pt modelId="{7C2DDEFB-EB19-4574-A071-62818B5DB76D}" type="sibTrans" cxnId="{F9722092-90FB-4F95-9756-8BA0F441E09B}">
      <dgm:prSet/>
      <dgm:spPr/>
      <dgm:t>
        <a:bodyPr/>
        <a:lstStyle/>
        <a:p>
          <a:endParaRPr lang="es-ES" sz="2000">
            <a:solidFill>
              <a:schemeClr val="tx1"/>
            </a:solidFill>
          </a:endParaRPr>
        </a:p>
      </dgm:t>
    </dgm:pt>
    <dgm:pt modelId="{544AD2DD-972C-4138-931C-9C27347CADB4}" type="pres">
      <dgm:prSet presAssocID="{29150C37-65B4-4CC9-A8CD-3B0C635B8718}" presName="linear" presStyleCnt="0">
        <dgm:presLayoutVars>
          <dgm:dir/>
          <dgm:resizeHandles val="exact"/>
        </dgm:presLayoutVars>
      </dgm:prSet>
      <dgm:spPr/>
    </dgm:pt>
    <dgm:pt modelId="{7F10A2A7-1B8B-41E6-A682-1575F0C1E141}" type="pres">
      <dgm:prSet presAssocID="{A3F64881-A3E5-4CDA-AC41-87B2CFF87444}" presName="comp" presStyleCnt="0"/>
      <dgm:spPr/>
    </dgm:pt>
    <dgm:pt modelId="{62F22D12-8F85-4543-97B2-3E3BB88DC242}" type="pres">
      <dgm:prSet presAssocID="{A3F64881-A3E5-4CDA-AC41-87B2CFF87444}" presName="box" presStyleLbl="node1" presStyleIdx="0" presStyleCnt="8"/>
      <dgm:spPr/>
    </dgm:pt>
    <dgm:pt modelId="{B738D4B6-866B-4FCD-B4AA-AF4BF0D9C578}" type="pres">
      <dgm:prSet presAssocID="{A3F64881-A3E5-4CDA-AC41-87B2CFF87444}" presName="img" presStyleLbl="fgImgPlace1" presStyleIdx="0" presStyleCnt="8" custScaleX="60692" custScaleY="157807" custLinFactNeighborX="-5215" custLinFactNeighborY="17739"/>
      <dgm:spPr>
        <a:blipFill dpi="0" rotWithShape="1">
          <a:blip xmlns:r="http://schemas.openxmlformats.org/officeDocument/2006/relationships" r:embed="rId1"/>
          <a:srcRect/>
          <a:stretch>
            <a:fillRect t="-24133" b="-24133"/>
          </a:stretch>
        </a:blipFill>
        <a:ln w="12700">
          <a:solidFill>
            <a:schemeClr val="tx1"/>
          </a:solidFill>
        </a:ln>
      </dgm:spPr>
    </dgm:pt>
    <dgm:pt modelId="{649F08DB-DB72-401F-9DD3-628EA595418B}" type="pres">
      <dgm:prSet presAssocID="{A3F64881-A3E5-4CDA-AC41-87B2CFF87444}" presName="text" presStyleLbl="node1" presStyleIdx="0" presStyleCnt="8">
        <dgm:presLayoutVars>
          <dgm:bulletEnabled val="1"/>
        </dgm:presLayoutVars>
      </dgm:prSet>
      <dgm:spPr/>
    </dgm:pt>
    <dgm:pt modelId="{1D5785F3-2858-4503-BACE-E944FCAFF85E}" type="pres">
      <dgm:prSet presAssocID="{D9ADB7C0-7F1C-4523-8F59-DB08BEEB1158}" presName="spacer" presStyleCnt="0"/>
      <dgm:spPr/>
    </dgm:pt>
    <dgm:pt modelId="{1FC8BB7D-E33B-4D15-AD8A-928F23EC59E1}" type="pres">
      <dgm:prSet presAssocID="{641EC9CC-3390-4135-8B7D-C7D100641042}" presName="comp" presStyleCnt="0"/>
      <dgm:spPr/>
    </dgm:pt>
    <dgm:pt modelId="{DF71CA1C-A74D-441D-BEA7-4D0C63473FEB}" type="pres">
      <dgm:prSet presAssocID="{641EC9CC-3390-4135-8B7D-C7D100641042}" presName="box" presStyleLbl="node1" presStyleIdx="1" presStyleCnt="8"/>
      <dgm:spPr/>
    </dgm:pt>
    <dgm:pt modelId="{00E025C1-8351-41F5-B373-ECE029120C11}" type="pres">
      <dgm:prSet presAssocID="{641EC9CC-3390-4135-8B7D-C7D100641042}" presName="img" presStyleLbl="fgImgPlace1" presStyleIdx="1" presStyleCnt="8" custScaleX="58850" custScaleY="182444" custLinFactNeighborX="-5215" custLinFactNeighborY="17739"/>
      <dgm:spPr>
        <a:blipFill dpi="0" rotWithShape="1">
          <a:blip xmlns:r="http://schemas.openxmlformats.org/officeDocument/2006/relationships" r:embed="rId2"/>
          <a:srcRect/>
          <a:stretch>
            <a:fillRect t="-44550" b="-44550"/>
          </a:stretch>
        </a:blipFill>
        <a:ln w="12700">
          <a:solidFill>
            <a:schemeClr val="tx1"/>
          </a:solidFill>
        </a:ln>
      </dgm:spPr>
    </dgm:pt>
    <dgm:pt modelId="{B21E3166-C88A-4479-9F0B-D895207E25F6}" type="pres">
      <dgm:prSet presAssocID="{641EC9CC-3390-4135-8B7D-C7D100641042}" presName="text" presStyleLbl="node1" presStyleIdx="1" presStyleCnt="8">
        <dgm:presLayoutVars>
          <dgm:bulletEnabled val="1"/>
        </dgm:presLayoutVars>
      </dgm:prSet>
      <dgm:spPr/>
    </dgm:pt>
    <dgm:pt modelId="{BDF69F61-23A9-4794-99CC-7A28C98857F1}" type="pres">
      <dgm:prSet presAssocID="{010B10F9-FEE3-46B9-8034-B2CDEB0D83D5}" presName="spacer" presStyleCnt="0"/>
      <dgm:spPr/>
    </dgm:pt>
    <dgm:pt modelId="{35E63863-FBFD-4457-B2D0-C309B81C25C1}" type="pres">
      <dgm:prSet presAssocID="{9E0C9350-B05C-4B13-AF97-69BC1E9665EB}" presName="comp" presStyleCnt="0"/>
      <dgm:spPr/>
    </dgm:pt>
    <dgm:pt modelId="{E58B2861-97AA-4A11-93E6-524FF5353FBB}" type="pres">
      <dgm:prSet presAssocID="{9E0C9350-B05C-4B13-AF97-69BC1E9665EB}" presName="box" presStyleLbl="node1" presStyleIdx="2" presStyleCnt="8" custScaleY="165588"/>
      <dgm:spPr/>
    </dgm:pt>
    <dgm:pt modelId="{79902EFC-2C13-439A-8015-8590C276CD3A}" type="pres">
      <dgm:prSet presAssocID="{9E0C9350-B05C-4B13-AF97-69BC1E9665EB}" presName="img" presStyleLbl="fgImgPlace1" presStyleIdx="2" presStyleCnt="8" custScaleX="64563" custScaleY="184294" custLinFactNeighborX="-5215" custLinFactNeighborY="17739"/>
      <dgm:spPr>
        <a:blipFill dpi="0" rotWithShape="1">
          <a:blip xmlns:r="http://schemas.openxmlformats.org/officeDocument/2006/relationships" r:embed="rId3"/>
          <a:srcRect/>
          <a:stretch>
            <a:fillRect t="-32610" b="-32610"/>
          </a:stretch>
        </a:blipFill>
        <a:ln w="12700">
          <a:solidFill>
            <a:schemeClr val="tx1"/>
          </a:solidFill>
        </a:ln>
      </dgm:spPr>
    </dgm:pt>
    <dgm:pt modelId="{33BB90FB-048B-4948-A2F6-0CE57F372EAD}" type="pres">
      <dgm:prSet presAssocID="{9E0C9350-B05C-4B13-AF97-69BC1E9665EB}" presName="text" presStyleLbl="node1" presStyleIdx="2" presStyleCnt="8">
        <dgm:presLayoutVars>
          <dgm:bulletEnabled val="1"/>
        </dgm:presLayoutVars>
      </dgm:prSet>
      <dgm:spPr/>
    </dgm:pt>
    <dgm:pt modelId="{804D0779-DCC4-4783-8210-12609F99347F}" type="pres">
      <dgm:prSet presAssocID="{9EB398AB-D012-4B49-A0B3-EAB7632B78E9}" presName="spacer" presStyleCnt="0"/>
      <dgm:spPr/>
    </dgm:pt>
    <dgm:pt modelId="{589CD4C7-8BC3-41B9-9B3A-EA70494E8D99}" type="pres">
      <dgm:prSet presAssocID="{60DCC30C-7716-4E3E-8C4A-7A98A1E5E794}" presName="comp" presStyleCnt="0"/>
      <dgm:spPr/>
    </dgm:pt>
    <dgm:pt modelId="{62A1E77C-4BAD-41D3-AEC3-BA8F4DB396AC}" type="pres">
      <dgm:prSet presAssocID="{60DCC30C-7716-4E3E-8C4A-7A98A1E5E794}" presName="box" presStyleLbl="node1" presStyleIdx="3" presStyleCnt="8" custScaleY="169018"/>
      <dgm:spPr/>
    </dgm:pt>
    <dgm:pt modelId="{BF135A24-36D8-4822-B1DD-3C7B52DDD9D1}" type="pres">
      <dgm:prSet presAssocID="{60DCC30C-7716-4E3E-8C4A-7A98A1E5E794}" presName="img" presStyleLbl="fgImgPlace1" presStyleIdx="3" presStyleCnt="8" custScaleX="58850" custScaleY="171961" custLinFactNeighborX="-5215" custLinFactNeighborY="17739"/>
      <dgm:spPr>
        <a:blipFill dpi="0" rotWithShape="1">
          <a:blip xmlns:r="http://schemas.openxmlformats.org/officeDocument/2006/relationships" r:embed="rId4"/>
          <a:srcRect/>
          <a:stretch>
            <a:fillRect l="-673" t="-2164" r="673" b="-19670"/>
          </a:stretch>
        </a:blipFill>
        <a:ln w="12700">
          <a:solidFill>
            <a:schemeClr val="tx1"/>
          </a:solidFill>
        </a:ln>
      </dgm:spPr>
    </dgm:pt>
    <dgm:pt modelId="{CFA30747-336C-4BD9-BEBC-9371785CC14E}" type="pres">
      <dgm:prSet presAssocID="{60DCC30C-7716-4E3E-8C4A-7A98A1E5E794}" presName="text" presStyleLbl="node1" presStyleIdx="3" presStyleCnt="8">
        <dgm:presLayoutVars>
          <dgm:bulletEnabled val="1"/>
        </dgm:presLayoutVars>
      </dgm:prSet>
      <dgm:spPr/>
    </dgm:pt>
    <dgm:pt modelId="{B635739D-74C3-4139-B098-1DABB9F67665}" type="pres">
      <dgm:prSet presAssocID="{1B121871-BBA3-4276-9449-1A99C83074B6}" presName="spacer" presStyleCnt="0"/>
      <dgm:spPr/>
    </dgm:pt>
    <dgm:pt modelId="{CDDA381A-9099-4A22-BE6A-F25F14AF8F79}" type="pres">
      <dgm:prSet presAssocID="{FB4B4A9C-06CF-4476-9AD8-1A8611D33364}" presName="comp" presStyleCnt="0"/>
      <dgm:spPr/>
    </dgm:pt>
    <dgm:pt modelId="{09095031-9F81-4A78-973B-754A8F5E7385}" type="pres">
      <dgm:prSet presAssocID="{FB4B4A9C-06CF-4476-9AD8-1A8611D33364}" presName="box" presStyleLbl="node1" presStyleIdx="4" presStyleCnt="8" custScaleY="129962"/>
      <dgm:spPr/>
    </dgm:pt>
    <dgm:pt modelId="{4B217E52-C42D-4378-A006-A7AB343414F6}" type="pres">
      <dgm:prSet presAssocID="{FB4B4A9C-06CF-4476-9AD8-1A8611D33364}" presName="img" presStyleLbl="fgImgPlace1" presStyleIdx="4" presStyleCnt="8" custScaleX="58850" custScaleY="157645" custLinFactNeighborX="-5215" custLinFactNeighborY="17739"/>
      <dgm:spPr>
        <a:blipFill dpi="0" rotWithShape="1">
          <a:blip xmlns:r="http://schemas.openxmlformats.org/officeDocument/2006/relationships" r:embed="rId5"/>
          <a:srcRect/>
          <a:stretch>
            <a:fillRect t="-18665" b="-21559"/>
          </a:stretch>
        </a:blipFill>
        <a:ln w="12700">
          <a:solidFill>
            <a:schemeClr val="tx1"/>
          </a:solidFill>
        </a:ln>
      </dgm:spPr>
    </dgm:pt>
    <dgm:pt modelId="{70A777B7-7362-497F-B36E-EA6AC42A2421}" type="pres">
      <dgm:prSet presAssocID="{FB4B4A9C-06CF-4476-9AD8-1A8611D33364}" presName="text" presStyleLbl="node1" presStyleIdx="4" presStyleCnt="8">
        <dgm:presLayoutVars>
          <dgm:bulletEnabled val="1"/>
        </dgm:presLayoutVars>
      </dgm:prSet>
      <dgm:spPr/>
    </dgm:pt>
    <dgm:pt modelId="{94375F12-D701-445D-81B1-916506480925}" type="pres">
      <dgm:prSet presAssocID="{C122B03D-59DC-4B10-9791-BA88ACEFFCAB}" presName="spacer" presStyleCnt="0"/>
      <dgm:spPr/>
    </dgm:pt>
    <dgm:pt modelId="{03812CA2-F459-4EC7-BD43-01DCBB625ABA}" type="pres">
      <dgm:prSet presAssocID="{996D5EC2-B488-4538-A5CE-9F2245706C60}" presName="comp" presStyleCnt="0"/>
      <dgm:spPr/>
    </dgm:pt>
    <dgm:pt modelId="{4CABFB2B-A397-4AAB-907C-F70AF39A03E8}" type="pres">
      <dgm:prSet presAssocID="{996D5EC2-B488-4538-A5CE-9F2245706C60}" presName="box" presStyleLbl="node1" presStyleIdx="5" presStyleCnt="8"/>
      <dgm:spPr/>
    </dgm:pt>
    <dgm:pt modelId="{EBF2FAF8-8700-4300-9F36-D9D82B2825AD}" type="pres">
      <dgm:prSet presAssocID="{996D5EC2-B488-4538-A5CE-9F2245706C60}" presName="img" presStyleLbl="fgImgPlace1" presStyleIdx="5" presStyleCnt="8" custScaleX="58850" custScaleY="204029" custLinFactNeighborX="-5215" custLinFactNeighborY="17739"/>
      <dgm:spPr>
        <a:blipFill dpi="0" rotWithShape="1">
          <a:blip xmlns:r="http://schemas.openxmlformats.org/officeDocument/2006/relationships" r:embed="rId6"/>
          <a:srcRect/>
          <a:stretch>
            <a:fillRect t="-80145" b="-32101"/>
          </a:stretch>
        </a:blipFill>
        <a:ln w="12700">
          <a:solidFill>
            <a:schemeClr val="tx1"/>
          </a:solidFill>
        </a:ln>
      </dgm:spPr>
    </dgm:pt>
    <dgm:pt modelId="{5F3D254F-9D53-4BC6-B906-E8BCD63E0CA3}" type="pres">
      <dgm:prSet presAssocID="{996D5EC2-B488-4538-A5CE-9F2245706C60}" presName="text" presStyleLbl="node1" presStyleIdx="5" presStyleCnt="8">
        <dgm:presLayoutVars>
          <dgm:bulletEnabled val="1"/>
        </dgm:presLayoutVars>
      </dgm:prSet>
      <dgm:spPr/>
    </dgm:pt>
    <dgm:pt modelId="{2DFE8024-3206-49EF-8E6B-4E9E775A30C5}" type="pres">
      <dgm:prSet presAssocID="{D27D0A95-BFCD-4C3B-AF56-B983211429A4}" presName="spacer" presStyleCnt="0"/>
      <dgm:spPr/>
    </dgm:pt>
    <dgm:pt modelId="{0B269629-C1C0-4FB6-81C7-6920099B89B5}" type="pres">
      <dgm:prSet presAssocID="{C9BF330B-94C6-4AFC-BE61-2B29FBD817B4}" presName="comp" presStyleCnt="0"/>
      <dgm:spPr/>
    </dgm:pt>
    <dgm:pt modelId="{BA5FE16E-374B-4527-A1F1-A1A99E302672}" type="pres">
      <dgm:prSet presAssocID="{C9BF330B-94C6-4AFC-BE61-2B29FBD817B4}" presName="box" presStyleLbl="node1" presStyleIdx="6" presStyleCnt="8" custScaleY="188390"/>
      <dgm:spPr/>
    </dgm:pt>
    <dgm:pt modelId="{ADA61984-0471-40AD-89B6-4C4541DBE698}" type="pres">
      <dgm:prSet presAssocID="{C9BF330B-94C6-4AFC-BE61-2B29FBD817B4}" presName="img" presStyleLbl="fgImgPlace1" presStyleIdx="6" presStyleCnt="8" custScaleX="58850" custScaleY="247017" custLinFactNeighborX="-5215" custLinFactNeighborY="17739"/>
      <dgm:spPr>
        <a:blipFill dpi="0" rotWithShape="1">
          <a:blip xmlns:r="http://schemas.openxmlformats.org/officeDocument/2006/relationships" r:embed="rId7"/>
          <a:srcRect/>
          <a:stretch>
            <a:fillRect t="-22204" b="-486"/>
          </a:stretch>
        </a:blipFill>
        <a:ln w="12700">
          <a:solidFill>
            <a:schemeClr val="tx1"/>
          </a:solidFill>
        </a:ln>
      </dgm:spPr>
    </dgm:pt>
    <dgm:pt modelId="{A3F66794-53DD-441B-9FFA-344F4E3F4E31}" type="pres">
      <dgm:prSet presAssocID="{C9BF330B-94C6-4AFC-BE61-2B29FBD817B4}" presName="text" presStyleLbl="node1" presStyleIdx="6" presStyleCnt="8">
        <dgm:presLayoutVars>
          <dgm:bulletEnabled val="1"/>
        </dgm:presLayoutVars>
      </dgm:prSet>
      <dgm:spPr/>
    </dgm:pt>
    <dgm:pt modelId="{03ED527B-3C7C-4308-8EB1-48B1E7D804F3}" type="pres">
      <dgm:prSet presAssocID="{17039ACB-7722-461A-8765-3B2C72886DBE}" presName="spacer" presStyleCnt="0"/>
      <dgm:spPr/>
    </dgm:pt>
    <dgm:pt modelId="{478A7A7F-54EE-48C8-881D-4AD691D1E1FA}" type="pres">
      <dgm:prSet presAssocID="{E27F57F5-53BB-4390-849E-7C79FD683363}" presName="comp" presStyleCnt="0"/>
      <dgm:spPr/>
    </dgm:pt>
    <dgm:pt modelId="{73C8D1C9-6880-46F0-AFF7-819C09491680}" type="pres">
      <dgm:prSet presAssocID="{E27F57F5-53BB-4390-849E-7C79FD683363}" presName="box" presStyleLbl="node1" presStyleIdx="7" presStyleCnt="8" custScaleY="186145"/>
      <dgm:spPr/>
    </dgm:pt>
    <dgm:pt modelId="{0AAF7D21-4F0F-459B-939A-1D5DA1EC8E1D}" type="pres">
      <dgm:prSet presAssocID="{E27F57F5-53BB-4390-849E-7C79FD683363}" presName="img" presStyleLbl="fgImgPlace1" presStyleIdx="7" presStyleCnt="8" custScaleX="56781" custScaleY="223826" custLinFactNeighborX="-5005" custLinFactNeighborY="4801"/>
      <dgm:spPr>
        <a:blipFill dpi="0" rotWithShape="1">
          <a:blip xmlns:r="http://schemas.openxmlformats.org/officeDocument/2006/relationships" r:embed="rId8"/>
          <a:srcRect/>
          <a:stretch>
            <a:fillRect t="-72628" b="-72628"/>
          </a:stretch>
        </a:blipFill>
        <a:ln w="12700">
          <a:solidFill>
            <a:schemeClr val="tx1"/>
          </a:solidFill>
        </a:ln>
      </dgm:spPr>
    </dgm:pt>
    <dgm:pt modelId="{DA270028-D8DF-4382-B820-A7EDEC57913B}" type="pres">
      <dgm:prSet presAssocID="{E27F57F5-53BB-4390-849E-7C79FD683363}" presName="text" presStyleLbl="node1" presStyleIdx="7" presStyleCnt="8">
        <dgm:presLayoutVars>
          <dgm:bulletEnabled val="1"/>
        </dgm:presLayoutVars>
      </dgm:prSet>
      <dgm:spPr/>
    </dgm:pt>
  </dgm:ptLst>
  <dgm:cxnLst>
    <dgm:cxn modelId="{4A31B606-6F2A-4D5F-8F50-442AB093F265}" srcId="{29150C37-65B4-4CC9-A8CD-3B0C635B8718}" destId="{641EC9CC-3390-4135-8B7D-C7D100641042}" srcOrd="1" destOrd="0" parTransId="{FE62311D-FBBB-4D7E-9E16-25B805738059}" sibTransId="{010B10F9-FEE3-46B9-8034-B2CDEB0D83D5}"/>
    <dgm:cxn modelId="{1DA4F10B-FFA0-4B67-AF83-DA091ECAC96E}" type="presOf" srcId="{A3F64881-A3E5-4CDA-AC41-87B2CFF87444}" destId="{649F08DB-DB72-401F-9DD3-628EA595418B}" srcOrd="1" destOrd="0" presId="urn:microsoft.com/office/officeart/2005/8/layout/vList4"/>
    <dgm:cxn modelId="{AE6C740E-4EBF-49FC-8248-87CCC3214344}" type="presOf" srcId="{A3F64881-A3E5-4CDA-AC41-87B2CFF87444}" destId="{62F22D12-8F85-4543-97B2-3E3BB88DC242}" srcOrd="0" destOrd="0" presId="urn:microsoft.com/office/officeart/2005/8/layout/vList4"/>
    <dgm:cxn modelId="{24BA981F-AF95-4C75-A345-61576690D03D}" srcId="{29150C37-65B4-4CC9-A8CD-3B0C635B8718}" destId="{A3F64881-A3E5-4CDA-AC41-87B2CFF87444}" srcOrd="0" destOrd="0" parTransId="{5AFB1E41-849B-4B91-8388-4C5DC611CDFA}" sibTransId="{D9ADB7C0-7F1C-4523-8F59-DB08BEEB1158}"/>
    <dgm:cxn modelId="{3CDBD935-8934-4321-8B32-353301B41271}" type="presOf" srcId="{996D5EC2-B488-4538-A5CE-9F2245706C60}" destId="{5F3D254F-9D53-4BC6-B906-E8BCD63E0CA3}" srcOrd="1" destOrd="0" presId="urn:microsoft.com/office/officeart/2005/8/layout/vList4"/>
    <dgm:cxn modelId="{B4DA4139-7141-4E9C-90FC-B0B6F3380FE5}" type="presOf" srcId="{60DCC30C-7716-4E3E-8C4A-7A98A1E5E794}" destId="{CFA30747-336C-4BD9-BEBC-9371785CC14E}" srcOrd="1" destOrd="0" presId="urn:microsoft.com/office/officeart/2005/8/layout/vList4"/>
    <dgm:cxn modelId="{511AE83F-930A-41AA-B245-4D82E82BD787}" srcId="{29150C37-65B4-4CC9-A8CD-3B0C635B8718}" destId="{C9BF330B-94C6-4AFC-BE61-2B29FBD817B4}" srcOrd="6" destOrd="0" parTransId="{DF6696F7-2029-440A-A9B5-073487616542}" sibTransId="{17039ACB-7722-461A-8765-3B2C72886DBE}"/>
    <dgm:cxn modelId="{60069645-F711-4897-B378-B60506B21A84}" type="presOf" srcId="{60DCC30C-7716-4E3E-8C4A-7A98A1E5E794}" destId="{62A1E77C-4BAD-41D3-AEC3-BA8F4DB396AC}" srcOrd="0" destOrd="0" presId="urn:microsoft.com/office/officeart/2005/8/layout/vList4"/>
    <dgm:cxn modelId="{61FA4047-65AD-44B9-8315-D75FDB0A0EA3}" type="presOf" srcId="{996D5EC2-B488-4538-A5CE-9F2245706C60}" destId="{4CABFB2B-A397-4AAB-907C-F70AF39A03E8}" srcOrd="0" destOrd="0" presId="urn:microsoft.com/office/officeart/2005/8/layout/vList4"/>
    <dgm:cxn modelId="{4156D867-9BEF-4831-BE00-C1A218C0578E}" srcId="{29150C37-65B4-4CC9-A8CD-3B0C635B8718}" destId="{996D5EC2-B488-4538-A5CE-9F2245706C60}" srcOrd="5" destOrd="0" parTransId="{E74EDCC9-EB85-4827-A9BA-F32537833AD0}" sibTransId="{D27D0A95-BFCD-4C3B-AF56-B983211429A4}"/>
    <dgm:cxn modelId="{0061267A-92E6-4BC8-A727-5E88934B7469}" type="presOf" srcId="{641EC9CC-3390-4135-8B7D-C7D100641042}" destId="{DF71CA1C-A74D-441D-BEA7-4D0C63473FEB}" srcOrd="0" destOrd="0" presId="urn:microsoft.com/office/officeart/2005/8/layout/vList4"/>
    <dgm:cxn modelId="{192C687B-CAD5-4E8B-A2B3-6865AE9418E6}" type="presOf" srcId="{FB4B4A9C-06CF-4476-9AD8-1A8611D33364}" destId="{70A777B7-7362-497F-B36E-EA6AC42A2421}" srcOrd="1" destOrd="0" presId="urn:microsoft.com/office/officeart/2005/8/layout/vList4"/>
    <dgm:cxn modelId="{EEE7AA81-E795-49A7-83AD-4A8BF8E62A27}" type="presOf" srcId="{C9BF330B-94C6-4AFC-BE61-2B29FBD817B4}" destId="{A3F66794-53DD-441B-9FFA-344F4E3F4E31}" srcOrd="1" destOrd="0" presId="urn:microsoft.com/office/officeart/2005/8/layout/vList4"/>
    <dgm:cxn modelId="{F9722092-90FB-4F95-9756-8BA0F441E09B}" srcId="{29150C37-65B4-4CC9-A8CD-3B0C635B8718}" destId="{E27F57F5-53BB-4390-849E-7C79FD683363}" srcOrd="7" destOrd="0" parTransId="{CF75E7BD-672E-46A3-80B7-685422A59AA5}" sibTransId="{7C2DDEFB-EB19-4574-A071-62818B5DB76D}"/>
    <dgm:cxn modelId="{F199A09E-10EC-4329-AD8E-A96FCF9FD045}" srcId="{29150C37-65B4-4CC9-A8CD-3B0C635B8718}" destId="{9E0C9350-B05C-4B13-AF97-69BC1E9665EB}" srcOrd="2" destOrd="0" parTransId="{7C35DB6C-E8D2-4CDC-B242-F584A831D38C}" sibTransId="{9EB398AB-D012-4B49-A0B3-EAB7632B78E9}"/>
    <dgm:cxn modelId="{B9825DA8-EF4E-4918-BD4A-0510CCA35D0E}" type="presOf" srcId="{C9BF330B-94C6-4AFC-BE61-2B29FBD817B4}" destId="{BA5FE16E-374B-4527-A1F1-A1A99E302672}" srcOrd="0" destOrd="0" presId="urn:microsoft.com/office/officeart/2005/8/layout/vList4"/>
    <dgm:cxn modelId="{18C786AA-8643-4766-9A89-93FDE3E39CAF}" type="presOf" srcId="{9E0C9350-B05C-4B13-AF97-69BC1E9665EB}" destId="{33BB90FB-048B-4948-A2F6-0CE57F372EAD}" srcOrd="1" destOrd="0" presId="urn:microsoft.com/office/officeart/2005/8/layout/vList4"/>
    <dgm:cxn modelId="{F74E6EAC-126A-4CBA-857A-1F9204066E18}" type="presOf" srcId="{641EC9CC-3390-4135-8B7D-C7D100641042}" destId="{B21E3166-C88A-4479-9F0B-D895207E25F6}" srcOrd="1" destOrd="0" presId="urn:microsoft.com/office/officeart/2005/8/layout/vList4"/>
    <dgm:cxn modelId="{C152B2AC-DA8A-4155-8219-A56D03D80AA1}" type="presOf" srcId="{E27F57F5-53BB-4390-849E-7C79FD683363}" destId="{DA270028-D8DF-4382-B820-A7EDEC57913B}" srcOrd="1" destOrd="0" presId="urn:microsoft.com/office/officeart/2005/8/layout/vList4"/>
    <dgm:cxn modelId="{426C9EAF-21FC-413F-9F35-3BDD4CF57594}" type="presOf" srcId="{29150C37-65B4-4CC9-A8CD-3B0C635B8718}" destId="{544AD2DD-972C-4138-931C-9C27347CADB4}" srcOrd="0" destOrd="0" presId="urn:microsoft.com/office/officeart/2005/8/layout/vList4"/>
    <dgm:cxn modelId="{A58A39D0-10A8-4D0C-A531-00D3830F89E7}" type="presOf" srcId="{E27F57F5-53BB-4390-849E-7C79FD683363}" destId="{73C8D1C9-6880-46F0-AFF7-819C09491680}" srcOrd="0" destOrd="0" presId="urn:microsoft.com/office/officeart/2005/8/layout/vList4"/>
    <dgm:cxn modelId="{3709FCD7-C093-4529-A479-D2EF093CA9F1}" srcId="{29150C37-65B4-4CC9-A8CD-3B0C635B8718}" destId="{FB4B4A9C-06CF-4476-9AD8-1A8611D33364}" srcOrd="4" destOrd="0" parTransId="{818224BD-12F5-447D-93C9-012C7A9FE494}" sibTransId="{C122B03D-59DC-4B10-9791-BA88ACEFFCAB}"/>
    <dgm:cxn modelId="{D603C3DF-AF40-4A08-A17E-70AE3F30373C}" type="presOf" srcId="{FB4B4A9C-06CF-4476-9AD8-1A8611D33364}" destId="{09095031-9F81-4A78-973B-754A8F5E7385}" srcOrd="0" destOrd="0" presId="urn:microsoft.com/office/officeart/2005/8/layout/vList4"/>
    <dgm:cxn modelId="{11A484E4-E852-498B-A581-6519EC17FD56}" type="presOf" srcId="{9E0C9350-B05C-4B13-AF97-69BC1E9665EB}" destId="{E58B2861-97AA-4A11-93E6-524FF5353FBB}" srcOrd="0" destOrd="0" presId="urn:microsoft.com/office/officeart/2005/8/layout/vList4"/>
    <dgm:cxn modelId="{80D049E7-5BC4-4DF8-9FCB-C70A4CC6D2AB}" srcId="{29150C37-65B4-4CC9-A8CD-3B0C635B8718}" destId="{60DCC30C-7716-4E3E-8C4A-7A98A1E5E794}" srcOrd="3" destOrd="0" parTransId="{7F9F2217-2960-4B6C-8A9F-E46F47A960FA}" sibTransId="{1B121871-BBA3-4276-9449-1A99C83074B6}"/>
    <dgm:cxn modelId="{CB71E16A-32E9-4630-9327-F0F4ED72F1E4}" type="presParOf" srcId="{544AD2DD-972C-4138-931C-9C27347CADB4}" destId="{7F10A2A7-1B8B-41E6-A682-1575F0C1E141}" srcOrd="0" destOrd="0" presId="urn:microsoft.com/office/officeart/2005/8/layout/vList4"/>
    <dgm:cxn modelId="{9A3EE74A-EF12-4D3F-8598-4D3B7E354C72}" type="presParOf" srcId="{7F10A2A7-1B8B-41E6-A682-1575F0C1E141}" destId="{62F22D12-8F85-4543-97B2-3E3BB88DC242}" srcOrd="0" destOrd="0" presId="urn:microsoft.com/office/officeart/2005/8/layout/vList4"/>
    <dgm:cxn modelId="{9716F114-9820-4CCC-AC5F-CDF8B9EC1164}" type="presParOf" srcId="{7F10A2A7-1B8B-41E6-A682-1575F0C1E141}" destId="{B738D4B6-866B-4FCD-B4AA-AF4BF0D9C578}" srcOrd="1" destOrd="0" presId="urn:microsoft.com/office/officeart/2005/8/layout/vList4"/>
    <dgm:cxn modelId="{7A6F9B4E-2CC7-4803-A231-2CA22973F7FD}" type="presParOf" srcId="{7F10A2A7-1B8B-41E6-A682-1575F0C1E141}" destId="{649F08DB-DB72-401F-9DD3-628EA595418B}" srcOrd="2" destOrd="0" presId="urn:microsoft.com/office/officeart/2005/8/layout/vList4"/>
    <dgm:cxn modelId="{F6882C0C-CE0C-4AAB-993C-CA67484C0636}" type="presParOf" srcId="{544AD2DD-972C-4138-931C-9C27347CADB4}" destId="{1D5785F3-2858-4503-BACE-E944FCAFF85E}" srcOrd="1" destOrd="0" presId="urn:microsoft.com/office/officeart/2005/8/layout/vList4"/>
    <dgm:cxn modelId="{C7168B7F-A57D-4C6A-BC2E-09545C0874C0}" type="presParOf" srcId="{544AD2DD-972C-4138-931C-9C27347CADB4}" destId="{1FC8BB7D-E33B-4D15-AD8A-928F23EC59E1}" srcOrd="2" destOrd="0" presId="urn:microsoft.com/office/officeart/2005/8/layout/vList4"/>
    <dgm:cxn modelId="{B3A36C4D-C3EA-42D4-9532-382DB2462315}" type="presParOf" srcId="{1FC8BB7D-E33B-4D15-AD8A-928F23EC59E1}" destId="{DF71CA1C-A74D-441D-BEA7-4D0C63473FEB}" srcOrd="0" destOrd="0" presId="urn:microsoft.com/office/officeart/2005/8/layout/vList4"/>
    <dgm:cxn modelId="{E5F1986C-5223-4F25-A8A3-8DAD197965E0}" type="presParOf" srcId="{1FC8BB7D-E33B-4D15-AD8A-928F23EC59E1}" destId="{00E025C1-8351-41F5-B373-ECE029120C11}" srcOrd="1" destOrd="0" presId="urn:microsoft.com/office/officeart/2005/8/layout/vList4"/>
    <dgm:cxn modelId="{B4D21749-3DAD-4C03-A634-9833987D8618}" type="presParOf" srcId="{1FC8BB7D-E33B-4D15-AD8A-928F23EC59E1}" destId="{B21E3166-C88A-4479-9F0B-D895207E25F6}" srcOrd="2" destOrd="0" presId="urn:microsoft.com/office/officeart/2005/8/layout/vList4"/>
    <dgm:cxn modelId="{DA048D77-B5A1-4320-9D8B-8D56515EA9B6}" type="presParOf" srcId="{544AD2DD-972C-4138-931C-9C27347CADB4}" destId="{BDF69F61-23A9-4794-99CC-7A28C98857F1}" srcOrd="3" destOrd="0" presId="urn:microsoft.com/office/officeart/2005/8/layout/vList4"/>
    <dgm:cxn modelId="{7D99B10F-ED64-482C-A36C-237356376609}" type="presParOf" srcId="{544AD2DD-972C-4138-931C-9C27347CADB4}" destId="{35E63863-FBFD-4457-B2D0-C309B81C25C1}" srcOrd="4" destOrd="0" presId="urn:microsoft.com/office/officeart/2005/8/layout/vList4"/>
    <dgm:cxn modelId="{AED884A4-086A-42D2-9570-B9F7020A620C}" type="presParOf" srcId="{35E63863-FBFD-4457-B2D0-C309B81C25C1}" destId="{E58B2861-97AA-4A11-93E6-524FF5353FBB}" srcOrd="0" destOrd="0" presId="urn:microsoft.com/office/officeart/2005/8/layout/vList4"/>
    <dgm:cxn modelId="{8A87C9A9-DC66-42E0-A169-0DDAE7BF954E}" type="presParOf" srcId="{35E63863-FBFD-4457-B2D0-C309B81C25C1}" destId="{79902EFC-2C13-439A-8015-8590C276CD3A}" srcOrd="1" destOrd="0" presId="urn:microsoft.com/office/officeart/2005/8/layout/vList4"/>
    <dgm:cxn modelId="{121753E4-4B1A-4842-8ADB-ABBF2BDE1258}" type="presParOf" srcId="{35E63863-FBFD-4457-B2D0-C309B81C25C1}" destId="{33BB90FB-048B-4948-A2F6-0CE57F372EAD}" srcOrd="2" destOrd="0" presId="urn:microsoft.com/office/officeart/2005/8/layout/vList4"/>
    <dgm:cxn modelId="{32B88BD3-2520-4667-9A2E-9CDA2C5D1CFF}" type="presParOf" srcId="{544AD2DD-972C-4138-931C-9C27347CADB4}" destId="{804D0779-DCC4-4783-8210-12609F99347F}" srcOrd="5" destOrd="0" presId="urn:microsoft.com/office/officeart/2005/8/layout/vList4"/>
    <dgm:cxn modelId="{0E17E3CC-CB45-49EC-8102-2B6F13FA4F7A}" type="presParOf" srcId="{544AD2DD-972C-4138-931C-9C27347CADB4}" destId="{589CD4C7-8BC3-41B9-9B3A-EA70494E8D99}" srcOrd="6" destOrd="0" presId="urn:microsoft.com/office/officeart/2005/8/layout/vList4"/>
    <dgm:cxn modelId="{99C7FEF7-D5E7-43CE-B981-961AB20A7C59}" type="presParOf" srcId="{589CD4C7-8BC3-41B9-9B3A-EA70494E8D99}" destId="{62A1E77C-4BAD-41D3-AEC3-BA8F4DB396AC}" srcOrd="0" destOrd="0" presId="urn:microsoft.com/office/officeart/2005/8/layout/vList4"/>
    <dgm:cxn modelId="{1702A4DB-478E-48A8-BB65-3111CE6C5AE9}" type="presParOf" srcId="{589CD4C7-8BC3-41B9-9B3A-EA70494E8D99}" destId="{BF135A24-36D8-4822-B1DD-3C7B52DDD9D1}" srcOrd="1" destOrd="0" presId="urn:microsoft.com/office/officeart/2005/8/layout/vList4"/>
    <dgm:cxn modelId="{5B3AA9C2-D4B8-44C4-B320-AF6D61FD0A02}" type="presParOf" srcId="{589CD4C7-8BC3-41B9-9B3A-EA70494E8D99}" destId="{CFA30747-336C-4BD9-BEBC-9371785CC14E}" srcOrd="2" destOrd="0" presId="urn:microsoft.com/office/officeart/2005/8/layout/vList4"/>
    <dgm:cxn modelId="{CD9CC944-24C1-42B5-87E4-76D69ECDEDC2}" type="presParOf" srcId="{544AD2DD-972C-4138-931C-9C27347CADB4}" destId="{B635739D-74C3-4139-B098-1DABB9F67665}" srcOrd="7" destOrd="0" presId="urn:microsoft.com/office/officeart/2005/8/layout/vList4"/>
    <dgm:cxn modelId="{8FE51410-1F44-4D28-A1D7-7DB0A4D93265}" type="presParOf" srcId="{544AD2DD-972C-4138-931C-9C27347CADB4}" destId="{CDDA381A-9099-4A22-BE6A-F25F14AF8F79}" srcOrd="8" destOrd="0" presId="urn:microsoft.com/office/officeart/2005/8/layout/vList4"/>
    <dgm:cxn modelId="{C1214317-AAAE-468F-BFDF-1E3E2CD5FE1B}" type="presParOf" srcId="{CDDA381A-9099-4A22-BE6A-F25F14AF8F79}" destId="{09095031-9F81-4A78-973B-754A8F5E7385}" srcOrd="0" destOrd="0" presId="urn:microsoft.com/office/officeart/2005/8/layout/vList4"/>
    <dgm:cxn modelId="{16361C87-73D5-4780-993F-D311D114A2A4}" type="presParOf" srcId="{CDDA381A-9099-4A22-BE6A-F25F14AF8F79}" destId="{4B217E52-C42D-4378-A006-A7AB343414F6}" srcOrd="1" destOrd="0" presId="urn:microsoft.com/office/officeart/2005/8/layout/vList4"/>
    <dgm:cxn modelId="{3D6C2E05-4E5D-4C41-ADCB-AA51BE431AC2}" type="presParOf" srcId="{CDDA381A-9099-4A22-BE6A-F25F14AF8F79}" destId="{70A777B7-7362-497F-B36E-EA6AC42A2421}" srcOrd="2" destOrd="0" presId="urn:microsoft.com/office/officeart/2005/8/layout/vList4"/>
    <dgm:cxn modelId="{01737295-A927-40C9-89B8-FB505D188AC8}" type="presParOf" srcId="{544AD2DD-972C-4138-931C-9C27347CADB4}" destId="{94375F12-D701-445D-81B1-916506480925}" srcOrd="9" destOrd="0" presId="urn:microsoft.com/office/officeart/2005/8/layout/vList4"/>
    <dgm:cxn modelId="{8CAD624C-5FA3-4EF6-A12F-C759FB8485F9}" type="presParOf" srcId="{544AD2DD-972C-4138-931C-9C27347CADB4}" destId="{03812CA2-F459-4EC7-BD43-01DCBB625ABA}" srcOrd="10" destOrd="0" presId="urn:microsoft.com/office/officeart/2005/8/layout/vList4"/>
    <dgm:cxn modelId="{AEA457D6-6AC0-4F41-BD99-334123D91277}" type="presParOf" srcId="{03812CA2-F459-4EC7-BD43-01DCBB625ABA}" destId="{4CABFB2B-A397-4AAB-907C-F70AF39A03E8}" srcOrd="0" destOrd="0" presId="urn:microsoft.com/office/officeart/2005/8/layout/vList4"/>
    <dgm:cxn modelId="{107F76A6-47BD-4FC3-9AC5-619E8F7348CA}" type="presParOf" srcId="{03812CA2-F459-4EC7-BD43-01DCBB625ABA}" destId="{EBF2FAF8-8700-4300-9F36-D9D82B2825AD}" srcOrd="1" destOrd="0" presId="urn:microsoft.com/office/officeart/2005/8/layout/vList4"/>
    <dgm:cxn modelId="{117D7E09-C5DB-4AB5-B047-B27D20DCE2C7}" type="presParOf" srcId="{03812CA2-F459-4EC7-BD43-01DCBB625ABA}" destId="{5F3D254F-9D53-4BC6-B906-E8BCD63E0CA3}" srcOrd="2" destOrd="0" presId="urn:microsoft.com/office/officeart/2005/8/layout/vList4"/>
    <dgm:cxn modelId="{6A26A801-A748-4431-9516-10D39CE9485D}" type="presParOf" srcId="{544AD2DD-972C-4138-931C-9C27347CADB4}" destId="{2DFE8024-3206-49EF-8E6B-4E9E775A30C5}" srcOrd="11" destOrd="0" presId="urn:microsoft.com/office/officeart/2005/8/layout/vList4"/>
    <dgm:cxn modelId="{15863033-E9B5-443F-864D-9E1E721A1C05}" type="presParOf" srcId="{544AD2DD-972C-4138-931C-9C27347CADB4}" destId="{0B269629-C1C0-4FB6-81C7-6920099B89B5}" srcOrd="12" destOrd="0" presId="urn:microsoft.com/office/officeart/2005/8/layout/vList4"/>
    <dgm:cxn modelId="{A1C34E1A-A283-46CB-9B30-E2E95CFB1C72}" type="presParOf" srcId="{0B269629-C1C0-4FB6-81C7-6920099B89B5}" destId="{BA5FE16E-374B-4527-A1F1-A1A99E302672}" srcOrd="0" destOrd="0" presId="urn:microsoft.com/office/officeart/2005/8/layout/vList4"/>
    <dgm:cxn modelId="{1448E2FB-1474-4475-89D1-50CA5932309E}" type="presParOf" srcId="{0B269629-C1C0-4FB6-81C7-6920099B89B5}" destId="{ADA61984-0471-40AD-89B6-4C4541DBE698}" srcOrd="1" destOrd="0" presId="urn:microsoft.com/office/officeart/2005/8/layout/vList4"/>
    <dgm:cxn modelId="{C9624B39-4D92-433B-9CA2-ACBED8161914}" type="presParOf" srcId="{0B269629-C1C0-4FB6-81C7-6920099B89B5}" destId="{A3F66794-53DD-441B-9FFA-344F4E3F4E31}" srcOrd="2" destOrd="0" presId="urn:microsoft.com/office/officeart/2005/8/layout/vList4"/>
    <dgm:cxn modelId="{384E34E5-F20D-480F-9793-DE01E44972AA}" type="presParOf" srcId="{544AD2DD-972C-4138-931C-9C27347CADB4}" destId="{03ED527B-3C7C-4308-8EB1-48B1E7D804F3}" srcOrd="13" destOrd="0" presId="urn:microsoft.com/office/officeart/2005/8/layout/vList4"/>
    <dgm:cxn modelId="{F7096D61-ED10-4CCE-8217-8551A187C3EC}" type="presParOf" srcId="{544AD2DD-972C-4138-931C-9C27347CADB4}" destId="{478A7A7F-54EE-48C8-881D-4AD691D1E1FA}" srcOrd="14" destOrd="0" presId="urn:microsoft.com/office/officeart/2005/8/layout/vList4"/>
    <dgm:cxn modelId="{A7F75174-F7FC-4F06-918B-82D1351EE3EB}" type="presParOf" srcId="{478A7A7F-54EE-48C8-881D-4AD691D1E1FA}" destId="{73C8D1C9-6880-46F0-AFF7-819C09491680}" srcOrd="0" destOrd="0" presId="urn:microsoft.com/office/officeart/2005/8/layout/vList4"/>
    <dgm:cxn modelId="{91108D6D-42AE-43B0-A943-D03B56A55447}" type="presParOf" srcId="{478A7A7F-54EE-48C8-881D-4AD691D1E1FA}" destId="{0AAF7D21-4F0F-459B-939A-1D5DA1EC8E1D}" srcOrd="1" destOrd="0" presId="urn:microsoft.com/office/officeart/2005/8/layout/vList4"/>
    <dgm:cxn modelId="{D0B4BE4F-394F-4A1E-A723-5B67D0A71B8E}" type="presParOf" srcId="{478A7A7F-54EE-48C8-881D-4AD691D1E1FA}" destId="{DA270028-D8DF-4382-B820-A7EDEC57913B}"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22D12-8F85-4543-97B2-3E3BB88DC242}">
      <dsp:nvSpPr>
        <dsp:cNvPr id="0" name=""/>
        <dsp:cNvSpPr/>
      </dsp:nvSpPr>
      <dsp:spPr>
        <a:xfrm>
          <a:off x="0" y="53974"/>
          <a:ext cx="11891512" cy="41130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Horno de leña u horno de barro: Funciona a partir de materiales forestales. </a:t>
          </a:r>
          <a:endParaRPr lang="es-ES" sz="1800" kern="1200" dirty="0">
            <a:solidFill>
              <a:schemeClr val="tx1"/>
            </a:solidFill>
          </a:endParaRPr>
        </a:p>
      </dsp:txBody>
      <dsp:txXfrm>
        <a:off x="2419432" y="53974"/>
        <a:ext cx="9472079" cy="411305"/>
      </dsp:txXfrm>
    </dsp:sp>
    <dsp:sp modelId="{B738D4B6-866B-4FCD-B4AA-AF4BF0D9C578}">
      <dsp:nvSpPr>
        <dsp:cNvPr id="0" name=""/>
        <dsp:cNvSpPr/>
      </dsp:nvSpPr>
      <dsp:spPr>
        <a:xfrm>
          <a:off x="384533" y="58369"/>
          <a:ext cx="1443439" cy="519255"/>
        </a:xfrm>
        <a:prstGeom prst="roundRect">
          <a:avLst>
            <a:gd name="adj" fmla="val 10000"/>
          </a:avLst>
        </a:prstGeom>
        <a:blipFill dpi="0" rotWithShape="1">
          <a:blip xmlns:r="http://schemas.openxmlformats.org/officeDocument/2006/relationships" r:embed="rId1"/>
          <a:srcRect/>
          <a:stretch>
            <a:fillRect t="-24133" b="-24133"/>
          </a:stretch>
        </a:blipFill>
        <a:ln w="12700">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F71CA1C-A74D-441D-BEA7-4D0C63473FEB}">
      <dsp:nvSpPr>
        <dsp:cNvPr id="0" name=""/>
        <dsp:cNvSpPr/>
      </dsp:nvSpPr>
      <dsp:spPr>
        <a:xfrm>
          <a:off x="0" y="654894"/>
          <a:ext cx="11891512" cy="411305"/>
        </a:xfrm>
        <a:prstGeom prst="roundRect">
          <a:avLst>
            <a:gd name="adj" fmla="val 10000"/>
          </a:avLst>
        </a:prstGeom>
        <a:gradFill rotWithShape="0">
          <a:gsLst>
            <a:gs pos="0">
              <a:schemeClr val="accent4">
                <a:hueOff val="1400127"/>
                <a:satOff val="-5825"/>
                <a:lumOff val="1373"/>
                <a:alphaOff val="0"/>
                <a:satMod val="103000"/>
                <a:lumMod val="102000"/>
                <a:tint val="94000"/>
              </a:schemeClr>
            </a:gs>
            <a:gs pos="50000">
              <a:schemeClr val="accent4">
                <a:hueOff val="1400127"/>
                <a:satOff val="-5825"/>
                <a:lumOff val="1373"/>
                <a:alphaOff val="0"/>
                <a:satMod val="110000"/>
                <a:lumMod val="100000"/>
                <a:shade val="100000"/>
              </a:schemeClr>
            </a:gs>
            <a:gs pos="100000">
              <a:schemeClr val="accent4">
                <a:hueOff val="1400127"/>
                <a:satOff val="-5825"/>
                <a:lumOff val="13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Horno de gas: Reduce los tiempos de cocción y alcanza altas temperaturas en un menor tiempo.</a:t>
          </a:r>
          <a:endParaRPr lang="es-ES" sz="1800" kern="1200" dirty="0">
            <a:solidFill>
              <a:schemeClr val="tx1"/>
            </a:solidFill>
          </a:endParaRPr>
        </a:p>
      </dsp:txBody>
      <dsp:txXfrm>
        <a:off x="2419432" y="654894"/>
        <a:ext cx="9472079" cy="411305"/>
      </dsp:txXfrm>
    </dsp:sp>
    <dsp:sp modelId="{00E025C1-8351-41F5-B373-ECE029120C11}">
      <dsp:nvSpPr>
        <dsp:cNvPr id="0" name=""/>
        <dsp:cNvSpPr/>
      </dsp:nvSpPr>
      <dsp:spPr>
        <a:xfrm>
          <a:off x="406437" y="618755"/>
          <a:ext cx="1399630" cy="600322"/>
        </a:xfrm>
        <a:prstGeom prst="roundRect">
          <a:avLst>
            <a:gd name="adj" fmla="val 10000"/>
          </a:avLst>
        </a:prstGeom>
        <a:blipFill dpi="0" rotWithShape="1">
          <a:blip xmlns:r="http://schemas.openxmlformats.org/officeDocument/2006/relationships" r:embed="rId2"/>
          <a:srcRect/>
          <a:stretch>
            <a:fillRect t="-44550" b="-44550"/>
          </a:stretch>
        </a:blipFill>
        <a:ln w="12700">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58B2861-97AA-4A11-93E6-524FF5353FBB}">
      <dsp:nvSpPr>
        <dsp:cNvPr id="0" name=""/>
        <dsp:cNvSpPr/>
      </dsp:nvSpPr>
      <dsp:spPr>
        <a:xfrm>
          <a:off x="0" y="1201838"/>
          <a:ext cx="11891512" cy="681072"/>
        </a:xfrm>
        <a:prstGeom prst="roundRect">
          <a:avLst>
            <a:gd name="adj" fmla="val 10000"/>
          </a:avLst>
        </a:prstGeom>
        <a:gradFill rotWithShape="0">
          <a:gsLst>
            <a:gs pos="0">
              <a:schemeClr val="accent4">
                <a:hueOff val="2800255"/>
                <a:satOff val="-11651"/>
                <a:lumOff val="2745"/>
                <a:alphaOff val="0"/>
                <a:satMod val="103000"/>
                <a:lumMod val="102000"/>
                <a:tint val="94000"/>
              </a:schemeClr>
            </a:gs>
            <a:gs pos="50000">
              <a:schemeClr val="accent4">
                <a:hueOff val="2800255"/>
                <a:satOff val="-11651"/>
                <a:lumOff val="2745"/>
                <a:alphaOff val="0"/>
                <a:satMod val="110000"/>
                <a:lumMod val="100000"/>
                <a:shade val="100000"/>
              </a:schemeClr>
            </a:gs>
            <a:gs pos="100000">
              <a:schemeClr val="accent4">
                <a:hueOff val="2800255"/>
                <a:satOff val="-11651"/>
                <a:lumOff val="27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Horno eléctrico: Alimentado con energía eléctrica. De un uso muy extendido, por su comodidad y fácil manejo. </a:t>
          </a:r>
          <a:endParaRPr lang="es-ES" sz="1800" kern="1200" dirty="0">
            <a:solidFill>
              <a:schemeClr val="tx1"/>
            </a:solidFill>
          </a:endParaRPr>
        </a:p>
      </dsp:txBody>
      <dsp:txXfrm>
        <a:off x="2419432" y="1201838"/>
        <a:ext cx="9472079" cy="681072"/>
      </dsp:txXfrm>
    </dsp:sp>
    <dsp:sp modelId="{79902EFC-2C13-439A-8015-8590C276CD3A}">
      <dsp:nvSpPr>
        <dsp:cNvPr id="0" name=""/>
        <dsp:cNvSpPr/>
      </dsp:nvSpPr>
      <dsp:spPr>
        <a:xfrm>
          <a:off x="338501" y="1297539"/>
          <a:ext cx="1535503" cy="606409"/>
        </a:xfrm>
        <a:prstGeom prst="roundRect">
          <a:avLst>
            <a:gd name="adj" fmla="val 10000"/>
          </a:avLst>
        </a:prstGeom>
        <a:blipFill dpi="0" rotWithShape="1">
          <a:blip xmlns:r="http://schemas.openxmlformats.org/officeDocument/2006/relationships" r:embed="rId3"/>
          <a:srcRect/>
          <a:stretch>
            <a:fillRect t="-32610" b="-32610"/>
          </a:stretch>
        </a:blipFill>
        <a:ln w="12700">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2A1E77C-4BAD-41D3-AEC3-BA8F4DB396AC}">
      <dsp:nvSpPr>
        <dsp:cNvPr id="0" name=""/>
        <dsp:cNvSpPr/>
      </dsp:nvSpPr>
      <dsp:spPr>
        <a:xfrm>
          <a:off x="0" y="1924041"/>
          <a:ext cx="11891512" cy="695180"/>
        </a:xfrm>
        <a:prstGeom prst="roundRect">
          <a:avLst>
            <a:gd name="adj" fmla="val 10000"/>
          </a:avLst>
        </a:prstGeom>
        <a:gradFill rotWithShape="0">
          <a:gsLst>
            <a:gs pos="0">
              <a:schemeClr val="accent4">
                <a:hueOff val="4200382"/>
                <a:satOff val="-17476"/>
                <a:lumOff val="4118"/>
                <a:alphaOff val="0"/>
                <a:satMod val="103000"/>
                <a:lumMod val="102000"/>
                <a:tint val="94000"/>
              </a:schemeClr>
            </a:gs>
            <a:gs pos="50000">
              <a:schemeClr val="accent4">
                <a:hueOff val="4200382"/>
                <a:satOff val="-17476"/>
                <a:lumOff val="4118"/>
                <a:alphaOff val="0"/>
                <a:satMod val="110000"/>
                <a:lumMod val="100000"/>
                <a:shade val="100000"/>
              </a:schemeClr>
            </a:gs>
            <a:gs pos="100000">
              <a:schemeClr val="accent4">
                <a:hueOff val="4200382"/>
                <a:satOff val="-17476"/>
                <a:lumOff val="411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Horno de crisol: Se usa para fundir metales no ferrosos. Se obtiene una aleación más limpia, los tiempos de mantenimiento son más rápidos y el control de energía es más preciso. </a:t>
          </a:r>
          <a:endParaRPr lang="es-ES" sz="1800" kern="1200" dirty="0">
            <a:solidFill>
              <a:schemeClr val="tx1"/>
            </a:solidFill>
          </a:endParaRPr>
        </a:p>
      </dsp:txBody>
      <dsp:txXfrm>
        <a:off x="2419432" y="1924041"/>
        <a:ext cx="9472079" cy="695180"/>
      </dsp:txXfrm>
    </dsp:sp>
    <dsp:sp modelId="{BF135A24-36D8-4822-B1DD-3C7B52DDD9D1}">
      <dsp:nvSpPr>
        <dsp:cNvPr id="0" name=""/>
        <dsp:cNvSpPr/>
      </dsp:nvSpPr>
      <dsp:spPr>
        <a:xfrm>
          <a:off x="406437" y="2047087"/>
          <a:ext cx="1399630" cy="565828"/>
        </a:xfrm>
        <a:prstGeom prst="roundRect">
          <a:avLst>
            <a:gd name="adj" fmla="val 10000"/>
          </a:avLst>
        </a:prstGeom>
        <a:blipFill dpi="0" rotWithShape="1">
          <a:blip xmlns:r="http://schemas.openxmlformats.org/officeDocument/2006/relationships" r:embed="rId4"/>
          <a:srcRect/>
          <a:stretch>
            <a:fillRect l="-673" t="-2164" r="673" b="-19670"/>
          </a:stretch>
        </a:blipFill>
        <a:ln w="12700">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9095031-9F81-4A78-973B-754A8F5E7385}">
      <dsp:nvSpPr>
        <dsp:cNvPr id="0" name=""/>
        <dsp:cNvSpPr/>
      </dsp:nvSpPr>
      <dsp:spPr>
        <a:xfrm>
          <a:off x="0" y="2660353"/>
          <a:ext cx="11891512" cy="534541"/>
        </a:xfrm>
        <a:prstGeom prst="roundRect">
          <a:avLst>
            <a:gd name="adj" fmla="val 10000"/>
          </a:avLst>
        </a:prstGeom>
        <a:gradFill rotWithShape="0">
          <a:gsLst>
            <a:gs pos="0">
              <a:schemeClr val="accent4">
                <a:hueOff val="5600509"/>
                <a:satOff val="-23301"/>
                <a:lumOff val="5490"/>
                <a:alphaOff val="0"/>
                <a:satMod val="103000"/>
                <a:lumMod val="102000"/>
                <a:tint val="94000"/>
              </a:schemeClr>
            </a:gs>
            <a:gs pos="50000">
              <a:schemeClr val="accent4">
                <a:hueOff val="5600509"/>
                <a:satOff val="-23301"/>
                <a:lumOff val="5490"/>
                <a:alphaOff val="0"/>
                <a:satMod val="110000"/>
                <a:lumMod val="100000"/>
                <a:shade val="100000"/>
              </a:schemeClr>
            </a:gs>
            <a:gs pos="100000">
              <a:schemeClr val="accent4">
                <a:hueOff val="5600509"/>
                <a:satOff val="-23301"/>
                <a:lumOff val="54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Horno de microondas: Funciona mediante la generación de ondas electromagnéticas que interaccionan con las moléculas de agua contenidas en los alimentos. </a:t>
          </a:r>
          <a:endParaRPr lang="es-ES" sz="1800" kern="1200" dirty="0">
            <a:solidFill>
              <a:schemeClr val="tx1"/>
            </a:solidFill>
          </a:endParaRPr>
        </a:p>
      </dsp:txBody>
      <dsp:txXfrm>
        <a:off x="2419432" y="2660353"/>
        <a:ext cx="9472079" cy="534541"/>
      </dsp:txXfrm>
    </dsp:sp>
    <dsp:sp modelId="{4B217E52-C42D-4378-A006-A7AB343414F6}">
      <dsp:nvSpPr>
        <dsp:cNvPr id="0" name=""/>
        <dsp:cNvSpPr/>
      </dsp:nvSpPr>
      <dsp:spPr>
        <a:xfrm>
          <a:off x="406437" y="2726631"/>
          <a:ext cx="1399630" cy="518722"/>
        </a:xfrm>
        <a:prstGeom prst="roundRect">
          <a:avLst>
            <a:gd name="adj" fmla="val 10000"/>
          </a:avLst>
        </a:prstGeom>
        <a:blipFill dpi="0" rotWithShape="1">
          <a:blip xmlns:r="http://schemas.openxmlformats.org/officeDocument/2006/relationships" r:embed="rId5"/>
          <a:srcRect/>
          <a:stretch>
            <a:fillRect t="-18665" b="-21559"/>
          </a:stretch>
        </a:blipFill>
        <a:ln w="12700">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CABFB2B-A397-4AAB-907C-F70AF39A03E8}">
      <dsp:nvSpPr>
        <dsp:cNvPr id="0" name=""/>
        <dsp:cNvSpPr/>
      </dsp:nvSpPr>
      <dsp:spPr>
        <a:xfrm>
          <a:off x="0" y="3366045"/>
          <a:ext cx="11891512" cy="411305"/>
        </a:xfrm>
        <a:prstGeom prst="roundRect">
          <a:avLst>
            <a:gd name="adj" fmla="val 10000"/>
          </a:avLst>
        </a:prstGeom>
        <a:gradFill rotWithShape="0">
          <a:gsLst>
            <a:gs pos="0">
              <a:schemeClr val="accent4">
                <a:hueOff val="7000636"/>
                <a:satOff val="-29126"/>
                <a:lumOff val="6863"/>
                <a:alphaOff val="0"/>
                <a:satMod val="103000"/>
                <a:lumMod val="102000"/>
                <a:tint val="94000"/>
              </a:schemeClr>
            </a:gs>
            <a:gs pos="50000">
              <a:schemeClr val="accent4">
                <a:hueOff val="7000636"/>
                <a:satOff val="-29126"/>
                <a:lumOff val="6863"/>
                <a:alphaOff val="0"/>
                <a:satMod val="110000"/>
                <a:lumMod val="100000"/>
                <a:shade val="100000"/>
              </a:schemeClr>
            </a:gs>
            <a:gs pos="100000">
              <a:schemeClr val="accent4">
                <a:hueOff val="7000636"/>
                <a:satOff val="-29126"/>
                <a:lumOff val="68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Horno de cubilote: Lleva los metales en él colocados hasta el estado líquido, y permite su colado. </a:t>
          </a:r>
          <a:endParaRPr lang="es-ES" sz="1800" kern="1200" dirty="0">
            <a:solidFill>
              <a:schemeClr val="tx1"/>
            </a:solidFill>
          </a:endParaRPr>
        </a:p>
      </dsp:txBody>
      <dsp:txXfrm>
        <a:off x="2419432" y="3366045"/>
        <a:ext cx="9472079" cy="411305"/>
      </dsp:txXfrm>
    </dsp:sp>
    <dsp:sp modelId="{EBF2FAF8-8700-4300-9F36-D9D82B2825AD}">
      <dsp:nvSpPr>
        <dsp:cNvPr id="0" name=""/>
        <dsp:cNvSpPr/>
      </dsp:nvSpPr>
      <dsp:spPr>
        <a:xfrm>
          <a:off x="406437" y="3294394"/>
          <a:ext cx="1399630" cy="671346"/>
        </a:xfrm>
        <a:prstGeom prst="roundRect">
          <a:avLst>
            <a:gd name="adj" fmla="val 10000"/>
          </a:avLst>
        </a:prstGeom>
        <a:blipFill dpi="0" rotWithShape="1">
          <a:blip xmlns:r="http://schemas.openxmlformats.org/officeDocument/2006/relationships" r:embed="rId6"/>
          <a:srcRect/>
          <a:stretch>
            <a:fillRect t="-80145" b="-32101"/>
          </a:stretch>
        </a:blipFill>
        <a:ln w="12700">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A5FE16E-374B-4527-A1F1-A1A99E302672}">
      <dsp:nvSpPr>
        <dsp:cNvPr id="0" name=""/>
        <dsp:cNvSpPr/>
      </dsp:nvSpPr>
      <dsp:spPr>
        <a:xfrm>
          <a:off x="0" y="3967470"/>
          <a:ext cx="11891512" cy="774858"/>
        </a:xfrm>
        <a:prstGeom prst="roundRect">
          <a:avLst>
            <a:gd name="adj" fmla="val 10000"/>
          </a:avLst>
        </a:prstGeom>
        <a:gradFill rotWithShape="0">
          <a:gsLst>
            <a:gs pos="0">
              <a:schemeClr val="accent4">
                <a:hueOff val="8400764"/>
                <a:satOff val="-34952"/>
                <a:lumOff val="8235"/>
                <a:alphaOff val="0"/>
                <a:satMod val="103000"/>
                <a:lumMod val="102000"/>
                <a:tint val="94000"/>
              </a:schemeClr>
            </a:gs>
            <a:gs pos="50000">
              <a:schemeClr val="accent4">
                <a:hueOff val="8400764"/>
                <a:satOff val="-34952"/>
                <a:lumOff val="8235"/>
                <a:alphaOff val="0"/>
                <a:satMod val="110000"/>
                <a:lumMod val="100000"/>
                <a:shade val="100000"/>
              </a:schemeClr>
            </a:gs>
            <a:gs pos="100000">
              <a:schemeClr val="accent4">
                <a:hueOff val="8400764"/>
                <a:satOff val="-34952"/>
                <a:lumOff val="82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Horno de inducción: Es un horno eléctrico en el que el calor es generado por la inducción eléctrica de un medio conductivo (un metal) en un crisol, alrededor del cual se encuentran enrolladas bobinas magnéticas.</a:t>
          </a:r>
          <a:endParaRPr lang="es-ES" sz="1800" kern="1200" dirty="0">
            <a:solidFill>
              <a:schemeClr val="tx1"/>
            </a:solidFill>
          </a:endParaRPr>
        </a:p>
      </dsp:txBody>
      <dsp:txXfrm>
        <a:off x="2419432" y="3967470"/>
        <a:ext cx="9472079" cy="774858"/>
      </dsp:txXfrm>
    </dsp:sp>
    <dsp:sp modelId="{ADA61984-0471-40AD-89B6-4C4541DBE698}">
      <dsp:nvSpPr>
        <dsp:cNvPr id="0" name=""/>
        <dsp:cNvSpPr/>
      </dsp:nvSpPr>
      <dsp:spPr>
        <a:xfrm>
          <a:off x="406437" y="4006870"/>
          <a:ext cx="1399630" cy="812795"/>
        </a:xfrm>
        <a:prstGeom prst="roundRect">
          <a:avLst>
            <a:gd name="adj" fmla="val 10000"/>
          </a:avLst>
        </a:prstGeom>
        <a:blipFill dpi="0" rotWithShape="1">
          <a:blip xmlns:r="http://schemas.openxmlformats.org/officeDocument/2006/relationships" r:embed="rId7"/>
          <a:srcRect/>
          <a:stretch>
            <a:fillRect t="-22204" b="-486"/>
          </a:stretch>
        </a:blipFill>
        <a:ln w="12700">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3C8D1C9-6880-46F0-AFF7-819C09491680}">
      <dsp:nvSpPr>
        <dsp:cNvPr id="0" name=""/>
        <dsp:cNvSpPr/>
      </dsp:nvSpPr>
      <dsp:spPr>
        <a:xfrm>
          <a:off x="0" y="4802428"/>
          <a:ext cx="11891512" cy="765624"/>
        </a:xfrm>
        <a:prstGeom prst="roundRect">
          <a:avLst>
            <a:gd name="adj" fmla="val 10000"/>
          </a:avLst>
        </a:prstGeom>
        <a:gradFill rotWithShape="0">
          <a:gsLst>
            <a:gs pos="0">
              <a:srgbClr val="94BCE4"/>
            </a:gs>
            <a:gs pos="50000">
              <a:srgbClr val="83B6E5"/>
            </a:gs>
            <a:gs pos="100000">
              <a:srgbClr val="73A7D7"/>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Horno de resistencia: Es un mecanismo diseñado para producir calor por medio del efecto Joule, en el que se estipula que un material conductor es capaz de transportar energía eléctrica y transformar una parte de la energía cinética en calor.</a:t>
          </a:r>
          <a:endParaRPr lang="es-ES" sz="1800" kern="1200" dirty="0">
            <a:solidFill>
              <a:schemeClr val="tx1"/>
            </a:solidFill>
          </a:endParaRPr>
        </a:p>
      </dsp:txBody>
      <dsp:txXfrm>
        <a:off x="2419432" y="4802428"/>
        <a:ext cx="9472079" cy="765624"/>
      </dsp:txXfrm>
    </dsp:sp>
    <dsp:sp modelId="{0AAF7D21-4F0F-459B-939A-1D5DA1EC8E1D}">
      <dsp:nvSpPr>
        <dsp:cNvPr id="0" name=""/>
        <dsp:cNvSpPr/>
      </dsp:nvSpPr>
      <dsp:spPr>
        <a:xfrm>
          <a:off x="436035" y="4832794"/>
          <a:ext cx="1350423" cy="736487"/>
        </a:xfrm>
        <a:prstGeom prst="roundRect">
          <a:avLst>
            <a:gd name="adj" fmla="val 10000"/>
          </a:avLst>
        </a:prstGeom>
        <a:blipFill dpi="0" rotWithShape="1">
          <a:blip xmlns:r="http://schemas.openxmlformats.org/officeDocument/2006/relationships" r:embed="rId8"/>
          <a:srcRect/>
          <a:stretch>
            <a:fillRect t="-72628" b="-72628"/>
          </a:stretch>
        </a:blipFill>
        <a:ln w="12700">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D075C0-6132-4FFB-AC41-ADB21BC90D9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1252DC2-1ED2-410E-A359-7EFF04F490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72BF9F3-A70D-4CCD-90B3-C8C031BFEF65}"/>
              </a:ext>
            </a:extLst>
          </p:cNvPr>
          <p:cNvSpPr>
            <a:spLocks noGrp="1"/>
          </p:cNvSpPr>
          <p:nvPr>
            <p:ph type="dt" sz="half" idx="10"/>
          </p:nvPr>
        </p:nvSpPr>
        <p:spPr/>
        <p:txBody>
          <a:bodyPr/>
          <a:lstStyle/>
          <a:p>
            <a:fld id="{11578CD9-317B-4346-AFBC-123ACD678C0F}" type="datetimeFigureOut">
              <a:rPr lang="es-ES" smtClean="0"/>
              <a:t>10/09/2023</a:t>
            </a:fld>
            <a:endParaRPr lang="es-ES"/>
          </a:p>
        </p:txBody>
      </p:sp>
      <p:sp>
        <p:nvSpPr>
          <p:cNvPr id="5" name="Marcador de pie de página 4">
            <a:extLst>
              <a:ext uri="{FF2B5EF4-FFF2-40B4-BE49-F238E27FC236}">
                <a16:creationId xmlns:a16="http://schemas.microsoft.com/office/drawing/2014/main" id="{EF48ACBA-07C6-4A3F-97D3-D313009887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363F635-F818-4527-860A-2869510A8441}"/>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3057790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E5C647-EDB1-429B-BD6A-C713EB3EF85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9276E3-E775-44B1-B066-99F1F1AC4405}"/>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CBB107-E376-4CE7-8C13-6F6363AE3880}"/>
              </a:ext>
            </a:extLst>
          </p:cNvPr>
          <p:cNvSpPr>
            <a:spLocks noGrp="1"/>
          </p:cNvSpPr>
          <p:nvPr>
            <p:ph type="dt" sz="half" idx="10"/>
          </p:nvPr>
        </p:nvSpPr>
        <p:spPr/>
        <p:txBody>
          <a:bodyPr/>
          <a:lstStyle/>
          <a:p>
            <a:fld id="{11578CD9-317B-4346-AFBC-123ACD678C0F}" type="datetimeFigureOut">
              <a:rPr lang="es-ES" smtClean="0"/>
              <a:t>10/09/2023</a:t>
            </a:fld>
            <a:endParaRPr lang="es-ES"/>
          </a:p>
        </p:txBody>
      </p:sp>
      <p:sp>
        <p:nvSpPr>
          <p:cNvPr id="5" name="Marcador de pie de página 4">
            <a:extLst>
              <a:ext uri="{FF2B5EF4-FFF2-40B4-BE49-F238E27FC236}">
                <a16:creationId xmlns:a16="http://schemas.microsoft.com/office/drawing/2014/main" id="{FB0216C2-3DB3-4CD3-ADD1-A3818C907EE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F26CD5-6566-4229-BCB2-87F022F520F4}"/>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2752771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3CC05CC-8592-4498-B2A6-2FFC2E0A005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15D7059-56A0-4A34-8879-6072552B2FBB}"/>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F8C0C89-952C-48AE-B4AE-E42F0D82CD65}"/>
              </a:ext>
            </a:extLst>
          </p:cNvPr>
          <p:cNvSpPr>
            <a:spLocks noGrp="1"/>
          </p:cNvSpPr>
          <p:nvPr>
            <p:ph type="dt" sz="half" idx="10"/>
          </p:nvPr>
        </p:nvSpPr>
        <p:spPr/>
        <p:txBody>
          <a:bodyPr/>
          <a:lstStyle/>
          <a:p>
            <a:fld id="{11578CD9-317B-4346-AFBC-123ACD678C0F}" type="datetimeFigureOut">
              <a:rPr lang="es-ES" smtClean="0"/>
              <a:t>10/09/2023</a:t>
            </a:fld>
            <a:endParaRPr lang="es-ES"/>
          </a:p>
        </p:txBody>
      </p:sp>
      <p:sp>
        <p:nvSpPr>
          <p:cNvPr id="5" name="Marcador de pie de página 4">
            <a:extLst>
              <a:ext uri="{FF2B5EF4-FFF2-40B4-BE49-F238E27FC236}">
                <a16:creationId xmlns:a16="http://schemas.microsoft.com/office/drawing/2014/main" id="{00675C5C-D966-4DE2-BC78-998D001FB18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485879-BFC8-4936-AF0F-AA6FCC16725F}"/>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3798037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B2B29-6129-4CDF-8460-209700BCF45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8CDF618-0551-4A05-B312-6D2B8685A331}"/>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3306635-1E3A-4AFB-BA64-CB988CF19C34}"/>
              </a:ext>
            </a:extLst>
          </p:cNvPr>
          <p:cNvSpPr>
            <a:spLocks noGrp="1"/>
          </p:cNvSpPr>
          <p:nvPr>
            <p:ph type="dt" sz="half" idx="10"/>
          </p:nvPr>
        </p:nvSpPr>
        <p:spPr/>
        <p:txBody>
          <a:bodyPr/>
          <a:lstStyle/>
          <a:p>
            <a:fld id="{11578CD9-317B-4346-AFBC-123ACD678C0F}" type="datetimeFigureOut">
              <a:rPr lang="es-ES" smtClean="0"/>
              <a:t>10/09/2023</a:t>
            </a:fld>
            <a:endParaRPr lang="es-ES"/>
          </a:p>
        </p:txBody>
      </p:sp>
      <p:sp>
        <p:nvSpPr>
          <p:cNvPr id="5" name="Marcador de pie de página 4">
            <a:extLst>
              <a:ext uri="{FF2B5EF4-FFF2-40B4-BE49-F238E27FC236}">
                <a16:creationId xmlns:a16="http://schemas.microsoft.com/office/drawing/2014/main" id="{903A1F18-90BB-4508-851B-CE72EBB9BAC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D7692A9-6CD5-434D-959D-A7B1C97AE681}"/>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337989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A901C4-B622-4BD7-A9A9-22CE7C46C0A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314A87-4F4B-4289-8CEF-680D2416FA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117BB1DF-55DA-4416-87DB-B0036FF24F48}"/>
              </a:ext>
            </a:extLst>
          </p:cNvPr>
          <p:cNvSpPr>
            <a:spLocks noGrp="1"/>
          </p:cNvSpPr>
          <p:nvPr>
            <p:ph type="dt" sz="half" idx="10"/>
          </p:nvPr>
        </p:nvSpPr>
        <p:spPr/>
        <p:txBody>
          <a:bodyPr/>
          <a:lstStyle/>
          <a:p>
            <a:fld id="{11578CD9-317B-4346-AFBC-123ACD678C0F}" type="datetimeFigureOut">
              <a:rPr lang="es-ES" smtClean="0"/>
              <a:t>10/09/2023</a:t>
            </a:fld>
            <a:endParaRPr lang="es-ES"/>
          </a:p>
        </p:txBody>
      </p:sp>
      <p:sp>
        <p:nvSpPr>
          <p:cNvPr id="5" name="Marcador de pie de página 4">
            <a:extLst>
              <a:ext uri="{FF2B5EF4-FFF2-40B4-BE49-F238E27FC236}">
                <a16:creationId xmlns:a16="http://schemas.microsoft.com/office/drawing/2014/main" id="{5B184F96-3684-4464-9A16-1878CA4F8D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1E1243-8D1B-41DF-9042-FB25651C0F03}"/>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2032319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BF83FE-7B6B-4E3F-BD12-C93E525F411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7F76363-7037-4731-B5C3-DF74A6086050}"/>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EBEAC7D-194F-404A-9CCC-7701CB5BD034}"/>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10B7C96-1C23-4EAE-9A45-C3476C448B9A}"/>
              </a:ext>
            </a:extLst>
          </p:cNvPr>
          <p:cNvSpPr>
            <a:spLocks noGrp="1"/>
          </p:cNvSpPr>
          <p:nvPr>
            <p:ph type="dt" sz="half" idx="10"/>
          </p:nvPr>
        </p:nvSpPr>
        <p:spPr/>
        <p:txBody>
          <a:bodyPr/>
          <a:lstStyle/>
          <a:p>
            <a:fld id="{11578CD9-317B-4346-AFBC-123ACD678C0F}" type="datetimeFigureOut">
              <a:rPr lang="es-ES" smtClean="0"/>
              <a:t>10/09/2023</a:t>
            </a:fld>
            <a:endParaRPr lang="es-ES"/>
          </a:p>
        </p:txBody>
      </p:sp>
      <p:sp>
        <p:nvSpPr>
          <p:cNvPr id="6" name="Marcador de pie de página 5">
            <a:extLst>
              <a:ext uri="{FF2B5EF4-FFF2-40B4-BE49-F238E27FC236}">
                <a16:creationId xmlns:a16="http://schemas.microsoft.com/office/drawing/2014/main" id="{3526ABE4-DBDF-4FFB-BC1E-E311CBDC0D5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BE812B1-EFA1-472F-9998-BE14EDF22AEB}"/>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1152010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511B09-8484-4E79-B07E-999882A1DD8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3DB4E18-AC4B-42A2-9E96-00C9E37A41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1EAFC397-092F-4371-BBA2-E7781016C875}"/>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8B287EE-495F-4E97-A452-087EC1AF1B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381915B8-EFC6-4E42-BEF2-92324D6152BB}"/>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64959B7-3E53-4C1D-9BB2-FD0E2495E28F}"/>
              </a:ext>
            </a:extLst>
          </p:cNvPr>
          <p:cNvSpPr>
            <a:spLocks noGrp="1"/>
          </p:cNvSpPr>
          <p:nvPr>
            <p:ph type="dt" sz="half" idx="10"/>
          </p:nvPr>
        </p:nvSpPr>
        <p:spPr/>
        <p:txBody>
          <a:bodyPr/>
          <a:lstStyle/>
          <a:p>
            <a:fld id="{11578CD9-317B-4346-AFBC-123ACD678C0F}" type="datetimeFigureOut">
              <a:rPr lang="es-ES" smtClean="0"/>
              <a:t>10/09/2023</a:t>
            </a:fld>
            <a:endParaRPr lang="es-ES"/>
          </a:p>
        </p:txBody>
      </p:sp>
      <p:sp>
        <p:nvSpPr>
          <p:cNvPr id="8" name="Marcador de pie de página 7">
            <a:extLst>
              <a:ext uri="{FF2B5EF4-FFF2-40B4-BE49-F238E27FC236}">
                <a16:creationId xmlns:a16="http://schemas.microsoft.com/office/drawing/2014/main" id="{BD1C75CB-92C2-40B0-BB47-8FAB6B1C685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C8221D1-4A1C-4ED8-9B5D-B079A9FABE0A}"/>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3827125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544C8F-EB71-4B19-B339-807AFF2292C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7D9723-7195-48E4-A08A-224951C5DA64}"/>
              </a:ext>
            </a:extLst>
          </p:cNvPr>
          <p:cNvSpPr>
            <a:spLocks noGrp="1"/>
          </p:cNvSpPr>
          <p:nvPr>
            <p:ph type="dt" sz="half" idx="10"/>
          </p:nvPr>
        </p:nvSpPr>
        <p:spPr/>
        <p:txBody>
          <a:bodyPr/>
          <a:lstStyle/>
          <a:p>
            <a:fld id="{11578CD9-317B-4346-AFBC-123ACD678C0F}" type="datetimeFigureOut">
              <a:rPr lang="es-ES" smtClean="0"/>
              <a:t>10/09/2023</a:t>
            </a:fld>
            <a:endParaRPr lang="es-ES"/>
          </a:p>
        </p:txBody>
      </p:sp>
      <p:sp>
        <p:nvSpPr>
          <p:cNvPr id="4" name="Marcador de pie de página 3">
            <a:extLst>
              <a:ext uri="{FF2B5EF4-FFF2-40B4-BE49-F238E27FC236}">
                <a16:creationId xmlns:a16="http://schemas.microsoft.com/office/drawing/2014/main" id="{48A655EC-2A58-429D-B896-734F805623E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998B288-E1C7-4F59-B2F6-5EAB8B477BD6}"/>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2274045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0379BA2-BE04-4592-B730-20F8817271A9}"/>
              </a:ext>
            </a:extLst>
          </p:cNvPr>
          <p:cNvSpPr>
            <a:spLocks noGrp="1"/>
          </p:cNvSpPr>
          <p:nvPr>
            <p:ph type="dt" sz="half" idx="10"/>
          </p:nvPr>
        </p:nvSpPr>
        <p:spPr/>
        <p:txBody>
          <a:bodyPr/>
          <a:lstStyle/>
          <a:p>
            <a:fld id="{11578CD9-317B-4346-AFBC-123ACD678C0F}" type="datetimeFigureOut">
              <a:rPr lang="es-ES" smtClean="0"/>
              <a:t>10/09/2023</a:t>
            </a:fld>
            <a:endParaRPr lang="es-ES"/>
          </a:p>
        </p:txBody>
      </p:sp>
      <p:sp>
        <p:nvSpPr>
          <p:cNvPr id="3" name="Marcador de pie de página 2">
            <a:extLst>
              <a:ext uri="{FF2B5EF4-FFF2-40B4-BE49-F238E27FC236}">
                <a16:creationId xmlns:a16="http://schemas.microsoft.com/office/drawing/2014/main" id="{78E9B5D3-2E10-4A18-A76A-F798779E23F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37EC083-0733-4820-8DB0-F67386076D79}"/>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4091370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EBC517-4D2A-40D1-AA84-16BA35DA6CD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B31B5D0-864B-4A81-9539-DB6C451D5C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137C740-8234-46A2-B1C5-6913A45EF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B6350638-C0B1-4146-9050-B1F03CBA4E05}"/>
              </a:ext>
            </a:extLst>
          </p:cNvPr>
          <p:cNvSpPr>
            <a:spLocks noGrp="1"/>
          </p:cNvSpPr>
          <p:nvPr>
            <p:ph type="dt" sz="half" idx="10"/>
          </p:nvPr>
        </p:nvSpPr>
        <p:spPr/>
        <p:txBody>
          <a:bodyPr/>
          <a:lstStyle/>
          <a:p>
            <a:fld id="{11578CD9-317B-4346-AFBC-123ACD678C0F}" type="datetimeFigureOut">
              <a:rPr lang="es-ES" smtClean="0"/>
              <a:t>10/09/2023</a:t>
            </a:fld>
            <a:endParaRPr lang="es-ES"/>
          </a:p>
        </p:txBody>
      </p:sp>
      <p:sp>
        <p:nvSpPr>
          <p:cNvPr id="6" name="Marcador de pie de página 5">
            <a:extLst>
              <a:ext uri="{FF2B5EF4-FFF2-40B4-BE49-F238E27FC236}">
                <a16:creationId xmlns:a16="http://schemas.microsoft.com/office/drawing/2014/main" id="{18718A7A-936A-4835-A8FB-45A4F120EF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0B9209C-89B5-46AC-9AA4-4BE3CE36110A}"/>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3404475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0D660C-4BE9-441A-B632-E5D973BEF85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76E278E-B3A0-4CBE-B8B4-CC5A1EC584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402F259-521E-4BF0-A688-44D43A6B5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F0300514-7F9C-4A52-9C20-A93A36D74984}"/>
              </a:ext>
            </a:extLst>
          </p:cNvPr>
          <p:cNvSpPr>
            <a:spLocks noGrp="1"/>
          </p:cNvSpPr>
          <p:nvPr>
            <p:ph type="dt" sz="half" idx="10"/>
          </p:nvPr>
        </p:nvSpPr>
        <p:spPr/>
        <p:txBody>
          <a:bodyPr/>
          <a:lstStyle/>
          <a:p>
            <a:fld id="{11578CD9-317B-4346-AFBC-123ACD678C0F}" type="datetimeFigureOut">
              <a:rPr lang="es-ES" smtClean="0"/>
              <a:t>10/09/2023</a:t>
            </a:fld>
            <a:endParaRPr lang="es-ES"/>
          </a:p>
        </p:txBody>
      </p:sp>
      <p:sp>
        <p:nvSpPr>
          <p:cNvPr id="6" name="Marcador de pie de página 5">
            <a:extLst>
              <a:ext uri="{FF2B5EF4-FFF2-40B4-BE49-F238E27FC236}">
                <a16:creationId xmlns:a16="http://schemas.microsoft.com/office/drawing/2014/main" id="{40365401-99BA-4334-A41D-CBDC21D2058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02A7C-80EF-4F2A-805B-4E9B815E64D9}"/>
              </a:ext>
            </a:extLst>
          </p:cNvPr>
          <p:cNvSpPr>
            <a:spLocks noGrp="1"/>
          </p:cNvSpPr>
          <p:nvPr>
            <p:ph type="sldNum" sz="quarter" idx="12"/>
          </p:nvPr>
        </p:nvSpPr>
        <p:spPr/>
        <p:txBody>
          <a:bodyPr/>
          <a:lstStyle/>
          <a:p>
            <a:fld id="{8E329034-3E5B-47C3-902C-F295DFCF179C}" type="slidenum">
              <a:rPr lang="es-ES" smtClean="0"/>
              <a:t>‹Nº›</a:t>
            </a:fld>
            <a:endParaRPr lang="es-ES"/>
          </a:p>
        </p:txBody>
      </p:sp>
    </p:spTree>
    <p:extLst>
      <p:ext uri="{BB962C8B-B14F-4D97-AF65-F5344CB8AC3E}">
        <p14:creationId xmlns:p14="http://schemas.microsoft.com/office/powerpoint/2010/main" val="2354208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2ADEB1-6A26-4250-A831-1F885A06DA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4DEE20D-3E99-419C-B5F4-037E545179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E2B234-AA44-48F0-AD7E-628452887E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78CD9-317B-4346-AFBC-123ACD678C0F}" type="datetimeFigureOut">
              <a:rPr lang="es-ES" smtClean="0"/>
              <a:t>10/09/2023</a:t>
            </a:fld>
            <a:endParaRPr lang="es-ES"/>
          </a:p>
        </p:txBody>
      </p:sp>
      <p:sp>
        <p:nvSpPr>
          <p:cNvPr id="5" name="Marcador de pie de página 4">
            <a:extLst>
              <a:ext uri="{FF2B5EF4-FFF2-40B4-BE49-F238E27FC236}">
                <a16:creationId xmlns:a16="http://schemas.microsoft.com/office/drawing/2014/main" id="{E1CA0484-BC9F-43B2-BAFB-E348FB5459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ECB7192-A59B-4CC6-A529-5824217CDF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329034-3E5B-47C3-902C-F295DFCF179C}" type="slidenum">
              <a:rPr lang="es-ES" smtClean="0"/>
              <a:t>‹Nº›</a:t>
            </a:fld>
            <a:endParaRPr lang="es-ES"/>
          </a:p>
        </p:txBody>
      </p:sp>
    </p:spTree>
    <p:extLst>
      <p:ext uri="{BB962C8B-B14F-4D97-AF65-F5344CB8AC3E}">
        <p14:creationId xmlns:p14="http://schemas.microsoft.com/office/powerpoint/2010/main" val="3749190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jpg"/><Relationship Id="rId7"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s>
</file>

<file path=ppt/slides/_rels/slide11.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png"/><Relationship Id="rId7" Type="http://schemas.openxmlformats.org/officeDocument/2006/relationships/image" Target="../media/image59.jp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10" Type="http://schemas.openxmlformats.org/officeDocument/2006/relationships/image" Target="../media/image62.png"/><Relationship Id="rId4" Type="http://schemas.openxmlformats.org/officeDocument/2006/relationships/image" Target="../media/image56.jp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2.pn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5.jp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1.png"/><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4.png"/><Relationship Id="rId4" Type="http://schemas.openxmlformats.org/officeDocument/2006/relationships/image" Target="../media/image73.JPG"/></Relationships>
</file>

<file path=ppt/slides/_rels/slide15.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png"/><Relationship Id="rId10" Type="http://schemas.openxmlformats.org/officeDocument/2006/relationships/image" Target="../media/image8.png"/><Relationship Id="rId4" Type="http://schemas.openxmlformats.org/officeDocument/2006/relationships/image" Target="../media/image77.jpg"/><Relationship Id="rId9"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82.png"/><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jpg"/><Relationship Id="rId1" Type="http://schemas.openxmlformats.org/officeDocument/2006/relationships/slideLayout" Target="../slideLayouts/slideLayout7.xml"/><Relationship Id="rId6" Type="http://schemas.openxmlformats.org/officeDocument/2006/relationships/image" Target="../media/image89.jpg"/><Relationship Id="rId5" Type="http://schemas.openxmlformats.org/officeDocument/2006/relationships/image" Target="../media/image88.png"/><Relationship Id="rId10" Type="http://schemas.openxmlformats.org/officeDocument/2006/relationships/image" Target="../media/image9.png"/><Relationship Id="rId4" Type="http://schemas.openxmlformats.org/officeDocument/2006/relationships/image" Target="../media/image87.png"/><Relationship Id="rId9"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9.png"/><Relationship Id="rId2" Type="http://schemas.openxmlformats.org/officeDocument/2006/relationships/image" Target="../media/image85.jp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95.jpg"/><Relationship Id="rId4" Type="http://schemas.openxmlformats.org/officeDocument/2006/relationships/image" Target="../media/image94.jpg"/></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7.png"/><Relationship Id="rId7" Type="http://schemas.openxmlformats.org/officeDocument/2006/relationships/diagramColors" Target="../diagrams/colors1.xml"/><Relationship Id="rId2" Type="http://schemas.openxmlformats.org/officeDocument/2006/relationships/image" Target="../media/image96.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6.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96.jp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97.png"/><Relationship Id="rId4" Type="http://schemas.openxmlformats.org/officeDocument/2006/relationships/image" Target="../media/image108.jpg"/></Relationships>
</file>

<file path=ppt/slides/_rels/slide2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g"/></Relationships>
</file>

<file path=ppt/slides/_rels/slide22.xml.rels><?xml version="1.0" encoding="UTF-8" standalone="yes"?>
<Relationships xmlns="http://schemas.openxmlformats.org/package/2006/relationships"><Relationship Id="rId3" Type="http://schemas.openxmlformats.org/officeDocument/2006/relationships/image" Target="../media/image116.jpg"/><Relationship Id="rId7" Type="http://schemas.openxmlformats.org/officeDocument/2006/relationships/image" Target="../media/image115.png"/><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18.jpg"/><Relationship Id="rId4" Type="http://schemas.openxmlformats.org/officeDocument/2006/relationships/image" Target="../media/image117.jp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120.jpg"/><Relationship Id="rId3" Type="http://schemas.openxmlformats.org/officeDocument/2006/relationships/image" Target="../media/image18.png"/><Relationship Id="rId7" Type="http://schemas.openxmlformats.org/officeDocument/2006/relationships/image" Target="../media/image62.png"/><Relationship Id="rId12" Type="http://schemas.openxmlformats.org/officeDocument/2006/relationships/image" Target="../media/image115.png"/><Relationship Id="rId17" Type="http://schemas.openxmlformats.org/officeDocument/2006/relationships/image" Target="../media/image123.jpg"/><Relationship Id="rId2" Type="http://schemas.openxmlformats.org/officeDocument/2006/relationships/image" Target="../media/image119.png"/><Relationship Id="rId16"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06.png"/><Relationship Id="rId5" Type="http://schemas.openxmlformats.org/officeDocument/2006/relationships/image" Target="../media/image7.png"/><Relationship Id="rId1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8.png"/><Relationship Id="rId14" Type="http://schemas.openxmlformats.org/officeDocument/2006/relationships/image" Target="../media/image12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1.jp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7.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2.jpg"/><Relationship Id="rId4" Type="http://schemas.openxmlformats.org/officeDocument/2006/relationships/image" Target="../media/image41.jp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EBD34EE-7F9A-7118-97B0-CF97F909EA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259" y="2164181"/>
            <a:ext cx="11915481" cy="3868663"/>
          </a:xfrm>
          <a:prstGeom prst="rect">
            <a:avLst/>
          </a:prstGeom>
          <a:effectLst>
            <a:outerShdw blurRad="63500" sx="102000" sy="102000" algn="ctr" rotWithShape="0">
              <a:prstClr val="black">
                <a:alpha val="40000"/>
              </a:prstClr>
            </a:outerShdw>
          </a:effectLst>
        </p:spPr>
      </p:pic>
      <p:pic>
        <p:nvPicPr>
          <p:cNvPr id="19" name="Imagen 18">
            <a:extLst>
              <a:ext uri="{FF2B5EF4-FFF2-40B4-BE49-F238E27FC236}">
                <a16:creationId xmlns:a16="http://schemas.microsoft.com/office/drawing/2014/main" id="{56269234-3354-4C36-C280-B433F64E0F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8259" y="-206720"/>
            <a:ext cx="12192000" cy="2304585"/>
          </a:xfrm>
          <a:prstGeom prst="rect">
            <a:avLst/>
          </a:prstGeom>
        </p:spPr>
      </p:pic>
      <p:sp>
        <p:nvSpPr>
          <p:cNvPr id="21" name="Rectángulo 20">
            <a:extLst>
              <a:ext uri="{FF2B5EF4-FFF2-40B4-BE49-F238E27FC236}">
                <a16:creationId xmlns:a16="http://schemas.microsoft.com/office/drawing/2014/main" id="{27F6A0A8-89D3-07AB-F60F-977CA7472EA8}"/>
              </a:ext>
            </a:extLst>
          </p:cNvPr>
          <p:cNvSpPr>
            <a:spLocks noGrp="1" noRot="1" noMove="1" noResize="1" noEditPoints="1" noAdjustHandles="1" noChangeArrowheads="1" noChangeShapeType="1"/>
          </p:cNvSpPr>
          <p:nvPr/>
        </p:nvSpPr>
        <p:spPr>
          <a:xfrm rot="10800000">
            <a:off x="0" y="6411191"/>
            <a:ext cx="12192000" cy="446809"/>
          </a:xfrm>
          <a:prstGeom prst="rect">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ECEC8F1A-3EB5-0B29-3431-9C6D2ED75420}"/>
              </a:ext>
            </a:extLst>
          </p:cNvPr>
          <p:cNvPicPr>
            <a:picLocks noChangeAspect="1"/>
          </p:cNvPicPr>
          <p:nvPr/>
        </p:nvPicPr>
        <p:blipFill>
          <a:blip r:embed="rId6"/>
          <a:stretch>
            <a:fillRect/>
          </a:stretch>
        </p:blipFill>
        <p:spPr>
          <a:xfrm>
            <a:off x="747880" y="2652665"/>
            <a:ext cx="1742594" cy="427039"/>
          </a:xfrm>
          <a:prstGeom prst="rect">
            <a:avLst/>
          </a:prstGeom>
        </p:spPr>
      </p:pic>
      <p:pic>
        <p:nvPicPr>
          <p:cNvPr id="6" name="Imagen 5">
            <a:extLst>
              <a:ext uri="{FF2B5EF4-FFF2-40B4-BE49-F238E27FC236}">
                <a16:creationId xmlns:a16="http://schemas.microsoft.com/office/drawing/2014/main" id="{9339D629-64E7-5E67-8151-309E7D0287D2}"/>
              </a:ext>
            </a:extLst>
          </p:cNvPr>
          <p:cNvPicPr>
            <a:picLocks noChangeAspect="1"/>
          </p:cNvPicPr>
          <p:nvPr/>
        </p:nvPicPr>
        <p:blipFill>
          <a:blip r:embed="rId7"/>
          <a:stretch>
            <a:fillRect/>
          </a:stretch>
        </p:blipFill>
        <p:spPr>
          <a:xfrm>
            <a:off x="3079347" y="5084141"/>
            <a:ext cx="1579001" cy="402371"/>
          </a:xfrm>
          <a:prstGeom prst="rect">
            <a:avLst/>
          </a:prstGeom>
        </p:spPr>
      </p:pic>
      <p:pic>
        <p:nvPicPr>
          <p:cNvPr id="14" name="Imagen 13" descr="Imagen que contiene dibujo, plato&#10;&#10;Descripción generada automáticamente">
            <a:extLst>
              <a:ext uri="{FF2B5EF4-FFF2-40B4-BE49-F238E27FC236}">
                <a16:creationId xmlns:a16="http://schemas.microsoft.com/office/drawing/2014/main" id="{2399A7EC-4F25-AE89-9E98-6FF6751BA5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5408" y="2430793"/>
            <a:ext cx="1821183" cy="703229"/>
          </a:xfrm>
          <a:prstGeom prst="rect">
            <a:avLst/>
          </a:prstGeom>
        </p:spPr>
      </p:pic>
      <p:pic>
        <p:nvPicPr>
          <p:cNvPr id="16" name="Imagen 15" descr="Un dibujo con letras&#10;&#10;Descripción generada automáticamente con confianza media">
            <a:extLst>
              <a:ext uri="{FF2B5EF4-FFF2-40B4-BE49-F238E27FC236}">
                <a16:creationId xmlns:a16="http://schemas.microsoft.com/office/drawing/2014/main" id="{AA497590-168E-611C-2D5A-D9FD751A83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50724" y="5181457"/>
            <a:ext cx="1810972" cy="377286"/>
          </a:xfrm>
          <a:prstGeom prst="rect">
            <a:avLst/>
          </a:prstGeom>
        </p:spPr>
      </p:pic>
      <p:pic>
        <p:nvPicPr>
          <p:cNvPr id="18" name="Imagen 17" descr="Imagen que contiene dibujo, plato, alimentos&#10;&#10;Descripción generada automáticamente">
            <a:extLst>
              <a:ext uri="{FF2B5EF4-FFF2-40B4-BE49-F238E27FC236}">
                <a16:creationId xmlns:a16="http://schemas.microsoft.com/office/drawing/2014/main" id="{39A54FDB-9F03-B91A-E6FC-EAE9A80E1B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75398" y="2419521"/>
            <a:ext cx="1821183" cy="714814"/>
          </a:xfrm>
          <a:prstGeom prst="rect">
            <a:avLst/>
          </a:prstGeom>
        </p:spPr>
      </p:pic>
    </p:spTree>
    <p:extLst>
      <p:ext uri="{BB962C8B-B14F-4D97-AF65-F5344CB8AC3E}">
        <p14:creationId xmlns:p14="http://schemas.microsoft.com/office/powerpoint/2010/main" val="836006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16" name="Imagen 15" descr="Imagen que contiene Forma&#10;&#10;Descripción generada automáticamente">
            <a:extLst>
              <a:ext uri="{FF2B5EF4-FFF2-40B4-BE49-F238E27FC236}">
                <a16:creationId xmlns:a16="http://schemas.microsoft.com/office/drawing/2014/main" id="{F05E2359-0315-3307-852C-8AA84F20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676" y="125627"/>
            <a:ext cx="1997357" cy="1333949"/>
          </a:xfrm>
          <a:prstGeom prst="rect">
            <a:avLst/>
          </a:prstGeom>
          <a:ln w="38100" cap="sq">
            <a:solidFill>
              <a:srgbClr val="C38051"/>
            </a:solidFill>
            <a:prstDash val="solid"/>
            <a:miter lim="800000"/>
          </a:ln>
          <a:effectLst>
            <a:outerShdw blurRad="50800" dist="38100" dir="2700000" algn="tl" rotWithShape="0">
              <a:srgbClr val="000000">
                <a:alpha val="43000"/>
              </a:srgbClr>
            </a:outerShdw>
          </a:effectLst>
        </p:spPr>
      </p:pic>
      <p:sp>
        <p:nvSpPr>
          <p:cNvPr id="3" name="Rectángulo 2">
            <a:extLst>
              <a:ext uri="{FF2B5EF4-FFF2-40B4-BE49-F238E27FC236}">
                <a16:creationId xmlns:a16="http://schemas.microsoft.com/office/drawing/2014/main" id="{492499FF-1E15-4B42-949D-CC4FF618B660}"/>
              </a:ext>
            </a:extLst>
          </p:cNvPr>
          <p:cNvSpPr/>
          <p:nvPr/>
        </p:nvSpPr>
        <p:spPr>
          <a:xfrm>
            <a:off x="6904899" y="1447984"/>
            <a:ext cx="5200924" cy="2003895"/>
          </a:xfrm>
          <a:prstGeom prst="rect">
            <a:avLst/>
          </a:prstGeom>
        </p:spPr>
        <p:txBody>
          <a:bodyPr wrap="square">
            <a:spAutoFit/>
          </a:bodyPr>
          <a:lstStyle/>
          <a:p>
            <a:r>
              <a:rPr lang="es-ES" sz="2000" b="1" dirty="0"/>
              <a:t>Mas seréis entregados aun por vuestros padres, y hermanos, y parientes, y amigos; y matarán a algunos de vosotros; y seréis aborrecidos de todos por causa de mi nombre. Pero ni un cabello de vuestra cabeza perecerá. (Luc. 21:16-18)</a:t>
            </a:r>
          </a:p>
        </p:txBody>
      </p:sp>
      <p:sp>
        <p:nvSpPr>
          <p:cNvPr id="4" name="Rectángulo 3">
            <a:extLst>
              <a:ext uri="{FF2B5EF4-FFF2-40B4-BE49-F238E27FC236}">
                <a16:creationId xmlns:a16="http://schemas.microsoft.com/office/drawing/2014/main" id="{24CE243F-8030-45CE-B006-0866113AE54A}"/>
              </a:ext>
            </a:extLst>
          </p:cNvPr>
          <p:cNvSpPr/>
          <p:nvPr/>
        </p:nvSpPr>
        <p:spPr>
          <a:xfrm>
            <a:off x="7734927" y="3359991"/>
            <a:ext cx="4348354" cy="3477875"/>
          </a:xfrm>
          <a:prstGeom prst="rect">
            <a:avLst/>
          </a:prstGeom>
        </p:spPr>
        <p:txBody>
          <a:bodyPr wrap="square">
            <a:spAutoFit/>
          </a:bodyPr>
          <a:lstStyle/>
          <a:p>
            <a:r>
              <a:rPr lang="es-ES" sz="2000" b="1" dirty="0"/>
              <a:t>Y no temáis a los que matan el cuerpo, mas el alma no pueden matar; temed más bien a aquel que puede destruir el alma y el cuerpo en el infierno. ¿No se venden dos pajarillos por un cuarto? Con todo, ni uno de ellos cae a tierra sin vuestro Padre.</a:t>
            </a:r>
          </a:p>
          <a:p>
            <a:r>
              <a:rPr lang="es-ES" sz="2000" b="1" dirty="0"/>
              <a:t>Pues aun vuestros cabellos están todos contados. Así que, no temáis; más valéis vosotros que muchos pajarillos. (Mat. 10:28-31)</a:t>
            </a:r>
          </a:p>
        </p:txBody>
      </p:sp>
      <p:pic>
        <p:nvPicPr>
          <p:cNvPr id="10" name="Imagen 9" descr="Pintura de una persona&#10;&#10;Descripción generada automáticamente con confianza media">
            <a:extLst>
              <a:ext uri="{FF2B5EF4-FFF2-40B4-BE49-F238E27FC236}">
                <a16:creationId xmlns:a16="http://schemas.microsoft.com/office/drawing/2014/main" id="{E69105FE-32E6-4D7C-F6ED-CD20757FEF4A}"/>
              </a:ext>
            </a:extLst>
          </p:cNvPr>
          <p:cNvPicPr>
            <a:picLocks noChangeAspect="1"/>
          </p:cNvPicPr>
          <p:nvPr/>
        </p:nvPicPr>
        <p:blipFill rotWithShape="1">
          <a:blip r:embed="rId4">
            <a:extLst>
              <a:ext uri="{28A0092B-C50C-407E-A947-70E740481C1C}">
                <a14:useLocalDpi xmlns:a14="http://schemas.microsoft.com/office/drawing/2010/main" val="0"/>
              </a:ext>
            </a:extLst>
          </a:blip>
          <a:srcRect t="25190" b="1560"/>
          <a:stretch/>
        </p:blipFill>
        <p:spPr>
          <a:xfrm>
            <a:off x="108718" y="88209"/>
            <a:ext cx="6697835" cy="3271782"/>
          </a:xfrm>
          <a:prstGeom prst="rect">
            <a:avLst/>
          </a:prstGeom>
          <a:ln>
            <a:noFill/>
          </a:ln>
          <a:effectLst>
            <a:softEdge rad="112500"/>
          </a:effectLst>
        </p:spPr>
      </p:pic>
      <p:pic>
        <p:nvPicPr>
          <p:cNvPr id="12" name="Imagen 11" descr="Imagen que contiene ropa, peluca, persona, hombre&#10;&#10;Descripción generada automáticamente">
            <a:extLst>
              <a:ext uri="{FF2B5EF4-FFF2-40B4-BE49-F238E27FC236}">
                <a16:creationId xmlns:a16="http://schemas.microsoft.com/office/drawing/2014/main" id="{FBD35BEC-685A-6DD9-F850-6AEA79A22D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9407" y="3359992"/>
            <a:ext cx="4654328" cy="3271782"/>
          </a:xfrm>
          <a:prstGeom prst="ellipse">
            <a:avLst/>
          </a:prstGeom>
          <a:ln>
            <a:noFill/>
          </a:ln>
          <a:effectLst>
            <a:softEdge rad="112500"/>
          </a:effectLst>
        </p:spPr>
      </p:pic>
      <p:pic>
        <p:nvPicPr>
          <p:cNvPr id="14" name="Imagen 13" descr="Un par de personas&#10;&#10;Descripción generada automáticamente con confianza media">
            <a:extLst>
              <a:ext uri="{FF2B5EF4-FFF2-40B4-BE49-F238E27FC236}">
                <a16:creationId xmlns:a16="http://schemas.microsoft.com/office/drawing/2014/main" id="{CBAAEE66-1F03-F62A-5DFF-2EC4F6ADC4F3}"/>
              </a:ext>
            </a:extLst>
          </p:cNvPr>
          <p:cNvPicPr>
            <a:picLocks noChangeAspect="1"/>
          </p:cNvPicPr>
          <p:nvPr/>
        </p:nvPicPr>
        <p:blipFill rotWithShape="1">
          <a:blip r:embed="rId6">
            <a:extLst>
              <a:ext uri="{28A0092B-C50C-407E-A947-70E740481C1C}">
                <a14:useLocalDpi xmlns:a14="http://schemas.microsoft.com/office/drawing/2010/main" val="0"/>
              </a:ext>
            </a:extLst>
          </a:blip>
          <a:srcRect t="4405"/>
          <a:stretch/>
        </p:blipFill>
        <p:spPr>
          <a:xfrm>
            <a:off x="108718" y="3218892"/>
            <a:ext cx="2930689" cy="3524134"/>
          </a:xfrm>
          <a:prstGeom prst="rect">
            <a:avLst/>
          </a:prstGeom>
          <a:ln>
            <a:noFill/>
          </a:ln>
          <a:effectLst>
            <a:softEdge rad="112500"/>
          </a:effectLst>
        </p:spPr>
      </p:pic>
      <p:pic>
        <p:nvPicPr>
          <p:cNvPr id="11" name="Imagen 10" descr="Imagen que contiene Forma&#10;&#10;Descripción generada automáticamente">
            <a:extLst>
              <a:ext uri="{FF2B5EF4-FFF2-40B4-BE49-F238E27FC236}">
                <a16:creationId xmlns:a16="http://schemas.microsoft.com/office/drawing/2014/main" id="{46DC251C-90B3-5DAD-82F4-B726DDA31E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5262" y="273737"/>
            <a:ext cx="2626260" cy="1024789"/>
          </a:xfrm>
          <a:prstGeom prst="rect">
            <a:avLst/>
          </a:prstGeom>
          <a:effectLst>
            <a:outerShdw blurRad="50800" dist="38100" dir="2700000" algn="tl" rotWithShape="0">
              <a:prstClr val="black">
                <a:alpha val="40000"/>
              </a:prstClr>
            </a:outerShdw>
          </a:effectLst>
        </p:spPr>
      </p:pic>
      <p:pic>
        <p:nvPicPr>
          <p:cNvPr id="13" name="Imagen 12" descr="Dibujo con letras blancas&#10;&#10;Descripción generada automáticamente con confianza media">
            <a:extLst>
              <a:ext uri="{FF2B5EF4-FFF2-40B4-BE49-F238E27FC236}">
                <a16:creationId xmlns:a16="http://schemas.microsoft.com/office/drawing/2014/main" id="{69B4CD64-028F-B10E-27A4-BC5DA94E29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9720" y="649979"/>
            <a:ext cx="1557344" cy="330064"/>
          </a:xfrm>
          <a:prstGeom prst="rect">
            <a:avLst/>
          </a:prstGeom>
        </p:spPr>
      </p:pic>
    </p:spTree>
    <p:extLst>
      <p:ext uri="{BB962C8B-B14F-4D97-AF65-F5344CB8AC3E}">
        <p14:creationId xmlns:p14="http://schemas.microsoft.com/office/powerpoint/2010/main" val="84676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ppt_w</p:attrName>
                                        </p:attrNameLst>
                                      </p:cBhvr>
                                      <p:tavLst>
                                        <p:tav tm="0" fmla="#ppt_w*sin(2.5*pi*$)">
                                          <p:val>
                                            <p:fltVal val="0"/>
                                          </p:val>
                                        </p:tav>
                                        <p:tav tm="100000">
                                          <p:val>
                                            <p:fltVal val="1"/>
                                          </p:val>
                                        </p:tav>
                                      </p:tavLst>
                                    </p:anim>
                                    <p:anim calcmode="lin" valueType="num">
                                      <p:cBhvr>
                                        <p:cTn id="9" dur="500" fill="hold"/>
                                        <p:tgtEl>
                                          <p:spTgt spid="11"/>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1+#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wipe(left)">
                                      <p:cBhvr>
                                        <p:cTn id="4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B2909B38-3382-EF1F-2642-BFA95F6A250F}"/>
              </a:ext>
            </a:extLst>
          </p:cNvPr>
          <p:cNvSpPr txBox="1"/>
          <p:nvPr/>
        </p:nvSpPr>
        <p:spPr>
          <a:xfrm>
            <a:off x="5433601" y="2753808"/>
            <a:ext cx="6645512" cy="2246769"/>
          </a:xfrm>
          <a:prstGeom prst="rect">
            <a:avLst/>
          </a:prstGeom>
          <a:noFill/>
        </p:spPr>
        <p:txBody>
          <a:bodyPr wrap="square">
            <a:spAutoFit/>
          </a:bodyPr>
          <a:lstStyle/>
          <a:p>
            <a:r>
              <a:rPr lang="es-ES" sz="2000" b="1" dirty="0"/>
              <a:t>Un lápiz que tenga una mina hecha con más arcilla mezclada con el grafito es un lápiz más resistente. Se diferencian, por una parte, con las letras H (del inglés </a:t>
            </a:r>
            <a:r>
              <a:rPr lang="es-ES" sz="2000" b="1" dirty="0" err="1"/>
              <a:t>hard</a:t>
            </a:r>
            <a:r>
              <a:rPr lang="es-ES" sz="2000" b="1" dirty="0"/>
              <a:t> = duro) y B (del inglés </a:t>
            </a:r>
            <a:r>
              <a:rPr lang="es-ES" sz="2000" b="1" dirty="0" err="1"/>
              <a:t>black</a:t>
            </a:r>
            <a:r>
              <a:rPr lang="es-ES" sz="2000" b="1" dirty="0"/>
              <a:t> = negro), y, por otra parte, con un número de 1 a 4, siendo el número 4 el más duro. También puede haber combinaciones de las letras: HH, por ejemplo, se refiere a una mina muy dura.</a:t>
            </a:r>
          </a:p>
        </p:txBody>
      </p:sp>
      <p:pic>
        <p:nvPicPr>
          <p:cNvPr id="10" name="Imagen 9" descr="Forma&#10;&#10;Descripción generada automáticamente">
            <a:extLst>
              <a:ext uri="{FF2B5EF4-FFF2-40B4-BE49-F238E27FC236}">
                <a16:creationId xmlns:a16="http://schemas.microsoft.com/office/drawing/2014/main" id="{5E3BFA83-C1C6-BA10-5EE5-6E5C38FA0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70" y="178158"/>
            <a:ext cx="2336508" cy="997527"/>
          </a:xfrm>
          <a:prstGeom prst="rect">
            <a:avLst/>
          </a:prstGeom>
          <a:effectLst>
            <a:outerShdw blurRad="50800" dist="38100" dir="2700000" algn="tl" rotWithShape="0">
              <a:prstClr val="black">
                <a:alpha val="40000"/>
              </a:prstClr>
            </a:outerShdw>
          </a:effectLst>
        </p:spPr>
      </p:pic>
      <p:sp>
        <p:nvSpPr>
          <p:cNvPr id="9" name="Rectángulo 8">
            <a:extLst>
              <a:ext uri="{FF2B5EF4-FFF2-40B4-BE49-F238E27FC236}">
                <a16:creationId xmlns:a16="http://schemas.microsoft.com/office/drawing/2014/main" id="{FCA17533-ED52-4F32-8A55-DB71E7E1F89C}"/>
              </a:ext>
            </a:extLst>
          </p:cNvPr>
          <p:cNvSpPr/>
          <p:nvPr/>
        </p:nvSpPr>
        <p:spPr>
          <a:xfrm>
            <a:off x="182470" y="1156323"/>
            <a:ext cx="7498755" cy="1938992"/>
          </a:xfrm>
          <a:prstGeom prst="rect">
            <a:avLst/>
          </a:prstGeom>
        </p:spPr>
        <p:txBody>
          <a:bodyPr wrap="square">
            <a:spAutoFit/>
          </a:bodyPr>
          <a:lstStyle/>
          <a:p>
            <a:r>
              <a:rPr lang="es-ES" sz="2000" b="1" dirty="0"/>
              <a:t>Un lápiz o lapicero​ es un instrumento de escritura o de dibujo consistente en una mina o barrita de pigmento generalmente de grafito y una grasa o arcilla especial. El lápiz también puede ser pigmento coloreado de carbón de leña y encapsulado generalmente en un cilindro de madera fina, aunque también en envolturas plásticas, de papel y metal.</a:t>
            </a:r>
          </a:p>
        </p:txBody>
      </p:sp>
      <p:pic>
        <p:nvPicPr>
          <p:cNvPr id="4" name="Imagen 3" descr="Imagen que contiene instrumento, lápiz, estacionaria, bicicleta&#10;&#10;Descripción generada automáticamente">
            <a:extLst>
              <a:ext uri="{FF2B5EF4-FFF2-40B4-BE49-F238E27FC236}">
                <a16:creationId xmlns:a16="http://schemas.microsoft.com/office/drawing/2014/main" id="{19E4D284-A39F-0664-9D7B-01D00CF9DBFD}"/>
              </a:ext>
            </a:extLst>
          </p:cNvPr>
          <p:cNvPicPr>
            <a:picLocks noChangeAspect="1"/>
          </p:cNvPicPr>
          <p:nvPr/>
        </p:nvPicPr>
        <p:blipFill rotWithShape="1">
          <a:blip r:embed="rId4">
            <a:extLst>
              <a:ext uri="{28A0092B-C50C-407E-A947-70E740481C1C}">
                <a14:useLocalDpi xmlns:a14="http://schemas.microsoft.com/office/drawing/2010/main" val="0"/>
              </a:ext>
            </a:extLst>
          </a:blip>
          <a:srcRect l="18905" t="9093" r="22591" b="8559"/>
          <a:stretch/>
        </p:blipFill>
        <p:spPr>
          <a:xfrm>
            <a:off x="266029" y="3206245"/>
            <a:ext cx="2116793" cy="172820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CuadroTexto 7">
            <a:extLst>
              <a:ext uri="{FF2B5EF4-FFF2-40B4-BE49-F238E27FC236}">
                <a16:creationId xmlns:a16="http://schemas.microsoft.com/office/drawing/2014/main" id="{E8DB6233-4E2A-EB45-16F2-5905AD6B6E96}"/>
              </a:ext>
            </a:extLst>
          </p:cNvPr>
          <p:cNvSpPr txBox="1"/>
          <p:nvPr/>
        </p:nvSpPr>
        <p:spPr>
          <a:xfrm>
            <a:off x="5433601" y="4845040"/>
            <a:ext cx="6758399" cy="1938992"/>
          </a:xfrm>
          <a:prstGeom prst="rect">
            <a:avLst/>
          </a:prstGeom>
          <a:noFill/>
        </p:spPr>
        <p:txBody>
          <a:bodyPr wrap="square">
            <a:spAutoFit/>
          </a:bodyPr>
          <a:lstStyle/>
          <a:p>
            <a:r>
              <a:rPr lang="es-ES" sz="2000" b="1" dirty="0"/>
              <a:t>Al contrario de los lápices de grafito y carbón vegetal, la mina de los lápices de color está hecha a base de cera o aceite, que contiene proporciones variables de pigmentos, aditivos y aglutinantes.  También se fabrican lápices con minas solubles en agua (acuarela) y lápices pastel, así como minas de color para portaminas.</a:t>
            </a:r>
          </a:p>
        </p:txBody>
      </p:sp>
      <p:pic>
        <p:nvPicPr>
          <p:cNvPr id="13" name="Imagen 12" descr="Imagen que contiene Interfaz de usuario gráfica&#10;&#10;Descripción generada automáticamente">
            <a:extLst>
              <a:ext uri="{FF2B5EF4-FFF2-40B4-BE49-F238E27FC236}">
                <a16:creationId xmlns:a16="http://schemas.microsoft.com/office/drawing/2014/main" id="{ED94D4FA-3A9B-16AF-C41A-47DD70AAE899}"/>
              </a:ext>
            </a:extLst>
          </p:cNvPr>
          <p:cNvPicPr>
            <a:picLocks noChangeAspect="1"/>
          </p:cNvPicPr>
          <p:nvPr/>
        </p:nvPicPr>
        <p:blipFill rotWithShape="1">
          <a:blip r:embed="rId5">
            <a:extLst>
              <a:ext uri="{28A0092B-C50C-407E-A947-70E740481C1C}">
                <a14:useLocalDpi xmlns:a14="http://schemas.microsoft.com/office/drawing/2010/main" val="0"/>
              </a:ext>
            </a:extLst>
          </a:blip>
          <a:srcRect r="2502"/>
          <a:stretch/>
        </p:blipFill>
        <p:spPr>
          <a:xfrm>
            <a:off x="7776597" y="309528"/>
            <a:ext cx="3872315" cy="231629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Imagen 14" descr="Imagen que contiene tabla, alimentos, comida&#10;&#10;Descripción generada automáticamente">
            <a:extLst>
              <a:ext uri="{FF2B5EF4-FFF2-40B4-BE49-F238E27FC236}">
                <a16:creationId xmlns:a16="http://schemas.microsoft.com/office/drawing/2014/main" id="{1B439B73-56E4-9A20-BFB8-8761145FEDF9}"/>
              </a:ext>
            </a:extLst>
          </p:cNvPr>
          <p:cNvPicPr>
            <a:picLocks noChangeAspect="1"/>
          </p:cNvPicPr>
          <p:nvPr/>
        </p:nvPicPr>
        <p:blipFill rotWithShape="1">
          <a:blip r:embed="rId6">
            <a:extLst>
              <a:ext uri="{28A0092B-C50C-407E-A947-70E740481C1C}">
                <a14:useLocalDpi xmlns:a14="http://schemas.microsoft.com/office/drawing/2010/main" val="0"/>
              </a:ext>
            </a:extLst>
          </a:blip>
          <a:srcRect b="11049"/>
          <a:stretch/>
        </p:blipFill>
        <p:spPr>
          <a:xfrm>
            <a:off x="343659" y="5118171"/>
            <a:ext cx="2160971" cy="144219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Imagen 20" descr="Escala de tiempo&#10;&#10;Descripción generada automáticamente">
            <a:extLst>
              <a:ext uri="{FF2B5EF4-FFF2-40B4-BE49-F238E27FC236}">
                <a16:creationId xmlns:a16="http://schemas.microsoft.com/office/drawing/2014/main" id="{181F5764-C7E6-796C-D2BE-99DF39F315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1671" y="4915599"/>
            <a:ext cx="2159369" cy="1630544"/>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Imagen 22" descr="Imagen que contiene instrumento, estacionaria&#10;&#10;Descripción generada automáticamente">
            <a:extLst>
              <a:ext uri="{FF2B5EF4-FFF2-40B4-BE49-F238E27FC236}">
                <a16:creationId xmlns:a16="http://schemas.microsoft.com/office/drawing/2014/main" id="{E0A98D61-54C5-67B9-32D0-20C151572B7A}"/>
              </a:ext>
            </a:extLst>
          </p:cNvPr>
          <p:cNvPicPr>
            <a:picLocks noChangeAspect="1"/>
          </p:cNvPicPr>
          <p:nvPr/>
        </p:nvPicPr>
        <p:blipFill rotWithShape="1">
          <a:blip r:embed="rId8">
            <a:extLst>
              <a:ext uri="{28A0092B-C50C-407E-A947-70E740481C1C}">
                <a14:useLocalDpi xmlns:a14="http://schemas.microsoft.com/office/drawing/2010/main" val="0"/>
              </a:ext>
            </a:extLst>
          </a:blip>
          <a:srcRect l="4777" t="50000" r="39159"/>
          <a:stretch/>
        </p:blipFill>
        <p:spPr>
          <a:xfrm>
            <a:off x="2912041" y="3157984"/>
            <a:ext cx="2277854" cy="1547773"/>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n 16">
            <a:extLst>
              <a:ext uri="{FF2B5EF4-FFF2-40B4-BE49-F238E27FC236}">
                <a16:creationId xmlns:a16="http://schemas.microsoft.com/office/drawing/2014/main" id="{84EAC265-9F52-F459-CECB-E0631EB40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133641">
            <a:off x="2518171" y="511031"/>
            <a:ext cx="4939065" cy="242356"/>
          </a:xfrm>
          <a:prstGeom prst="rect">
            <a:avLst/>
          </a:prstGeom>
        </p:spPr>
      </p:pic>
      <p:pic>
        <p:nvPicPr>
          <p:cNvPr id="3" name="Imagen 2" descr="Imagen que contiene dibujo&#10;&#10;Descripción generada automáticamente">
            <a:extLst>
              <a:ext uri="{FF2B5EF4-FFF2-40B4-BE49-F238E27FC236}">
                <a16:creationId xmlns:a16="http://schemas.microsoft.com/office/drawing/2014/main" id="{F94A1246-FC43-EF94-7932-7759A787EC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942" y="476345"/>
            <a:ext cx="1577564" cy="401152"/>
          </a:xfrm>
          <a:prstGeom prst="rect">
            <a:avLst/>
          </a:prstGeom>
        </p:spPr>
      </p:pic>
    </p:spTree>
    <p:extLst>
      <p:ext uri="{BB962C8B-B14F-4D97-AF65-F5344CB8AC3E}">
        <p14:creationId xmlns:p14="http://schemas.microsoft.com/office/powerpoint/2010/main" val="412967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style.rotation</p:attrName>
                                        </p:attrNameLst>
                                      </p:cBhvr>
                                      <p:tavLst>
                                        <p:tav tm="0">
                                          <p:val>
                                            <p:fltVal val="720"/>
                                          </p:val>
                                        </p:tav>
                                        <p:tav tm="100000">
                                          <p:val>
                                            <p:fltVal val="0"/>
                                          </p:val>
                                        </p:tav>
                                      </p:tavLst>
                                    </p:anim>
                                    <p:anim calcmode="lin" valueType="num">
                                      <p:cBhvr>
                                        <p:cTn id="9" dur="500" fill="hold"/>
                                        <p:tgtEl>
                                          <p:spTgt spid="10"/>
                                        </p:tgtEl>
                                        <p:attrNameLst>
                                          <p:attrName>ppt_h</p:attrName>
                                        </p:attrNameLst>
                                      </p:cBhvr>
                                      <p:tavLst>
                                        <p:tav tm="0">
                                          <p:val>
                                            <p:fltVal val="0"/>
                                          </p:val>
                                        </p:tav>
                                        <p:tav tm="100000">
                                          <p:val>
                                            <p:strVal val="#ppt_h"/>
                                          </p:val>
                                        </p:tav>
                                      </p:tavLst>
                                    </p:anim>
                                    <p:anim calcmode="lin" valueType="num">
                                      <p:cBhvr>
                                        <p:cTn id="10" dur="500" fill="hold"/>
                                        <p:tgtEl>
                                          <p:spTgt spid="10"/>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fltVal val="0"/>
                                          </p:val>
                                        </p:tav>
                                        <p:tav tm="100000">
                                          <p:val>
                                            <p:strVal val="#ppt_w"/>
                                          </p:val>
                                        </p:tav>
                                      </p:tavLst>
                                    </p:anim>
                                    <p:anim calcmode="lin" valueType="num">
                                      <p:cBhvr>
                                        <p:cTn id="21" dur="1000" fill="hold"/>
                                        <p:tgtEl>
                                          <p:spTgt spid="17"/>
                                        </p:tgtEl>
                                        <p:attrNameLst>
                                          <p:attrName>ppt_h</p:attrName>
                                        </p:attrNameLst>
                                      </p:cBhvr>
                                      <p:tavLst>
                                        <p:tav tm="0">
                                          <p:val>
                                            <p:fltVal val="0"/>
                                          </p:val>
                                        </p:tav>
                                        <p:tav tm="100000">
                                          <p:val>
                                            <p:strVal val="#ppt_h"/>
                                          </p:val>
                                        </p:tav>
                                      </p:tavLst>
                                    </p:anim>
                                    <p:anim calcmode="lin" valueType="num">
                                      <p:cBhvr>
                                        <p:cTn id="22" dur="1000" fill="hold"/>
                                        <p:tgtEl>
                                          <p:spTgt spid="17"/>
                                        </p:tgtEl>
                                        <p:attrNameLst>
                                          <p:attrName>style.rotation</p:attrName>
                                        </p:attrNameLst>
                                      </p:cBhvr>
                                      <p:tavLst>
                                        <p:tav tm="0">
                                          <p:val>
                                            <p:fltVal val="90"/>
                                          </p:val>
                                        </p:tav>
                                        <p:tav tm="100000">
                                          <p:val>
                                            <p:fltVal val="0"/>
                                          </p:val>
                                        </p:tav>
                                      </p:tavLst>
                                    </p:anim>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 calcmode="lin" valueType="num">
                                      <p:cBhvr>
                                        <p:cTn id="35" dur="500" fill="hold"/>
                                        <p:tgtEl>
                                          <p:spTgt spid="13"/>
                                        </p:tgtEl>
                                        <p:attrNameLst>
                                          <p:attrName>style.rotation</p:attrName>
                                        </p:attrNameLst>
                                      </p:cBhvr>
                                      <p:tavLst>
                                        <p:tav tm="0">
                                          <p:val>
                                            <p:fltVal val="90"/>
                                          </p:val>
                                        </p:tav>
                                        <p:tav tm="100000">
                                          <p:val>
                                            <p:fltVal val="0"/>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style.rotation</p:attrName>
                                        </p:attrNameLst>
                                      </p:cBhvr>
                                      <p:tavLst>
                                        <p:tav tm="0">
                                          <p:val>
                                            <p:fltVal val="90"/>
                                          </p:val>
                                        </p:tav>
                                        <p:tav tm="100000">
                                          <p:val>
                                            <p:fltVal val="0"/>
                                          </p:val>
                                        </p:tav>
                                      </p:tavLst>
                                    </p:anim>
                                    <p:animEffect transition="in" filter="fade">
                                      <p:cBhvr>
                                        <p:cTn id="48" dur="1000"/>
                                        <p:tgtEl>
                                          <p:spTgt spid="4"/>
                                        </p:tgtEl>
                                      </p:cBhvr>
                                    </p:animEffect>
                                  </p:childTnLst>
                                </p:cTn>
                              </p:par>
                            </p:childTnLst>
                          </p:cTn>
                        </p:par>
                        <p:par>
                          <p:cTn id="49" fill="hold">
                            <p:stCondLst>
                              <p:cond delay="1000"/>
                            </p:stCondLst>
                            <p:childTnLst>
                              <p:par>
                                <p:cTn id="50" presetID="31" presetClass="entr" presetSubtype="0"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1000" fill="hold"/>
                                        <p:tgtEl>
                                          <p:spTgt spid="23"/>
                                        </p:tgtEl>
                                        <p:attrNameLst>
                                          <p:attrName>ppt_w</p:attrName>
                                        </p:attrNameLst>
                                      </p:cBhvr>
                                      <p:tavLst>
                                        <p:tav tm="0">
                                          <p:val>
                                            <p:fltVal val="0"/>
                                          </p:val>
                                        </p:tav>
                                        <p:tav tm="100000">
                                          <p:val>
                                            <p:strVal val="#ppt_w"/>
                                          </p:val>
                                        </p:tav>
                                      </p:tavLst>
                                    </p:anim>
                                    <p:anim calcmode="lin" valueType="num">
                                      <p:cBhvr>
                                        <p:cTn id="53" dur="1000" fill="hold"/>
                                        <p:tgtEl>
                                          <p:spTgt spid="23"/>
                                        </p:tgtEl>
                                        <p:attrNameLst>
                                          <p:attrName>ppt_h</p:attrName>
                                        </p:attrNameLst>
                                      </p:cBhvr>
                                      <p:tavLst>
                                        <p:tav tm="0">
                                          <p:val>
                                            <p:fltVal val="0"/>
                                          </p:val>
                                        </p:tav>
                                        <p:tav tm="100000">
                                          <p:val>
                                            <p:strVal val="#ppt_h"/>
                                          </p:val>
                                        </p:tav>
                                      </p:tavLst>
                                    </p:anim>
                                    <p:anim calcmode="lin" valueType="num">
                                      <p:cBhvr>
                                        <p:cTn id="54" dur="1000" fill="hold"/>
                                        <p:tgtEl>
                                          <p:spTgt spid="23"/>
                                        </p:tgtEl>
                                        <p:attrNameLst>
                                          <p:attrName>style.rotation</p:attrName>
                                        </p:attrNameLst>
                                      </p:cBhvr>
                                      <p:tavLst>
                                        <p:tav tm="0">
                                          <p:val>
                                            <p:fltVal val="90"/>
                                          </p:val>
                                        </p:tav>
                                        <p:tav tm="100000">
                                          <p:val>
                                            <p:fltVal val="0"/>
                                          </p:val>
                                        </p:tav>
                                      </p:tavLst>
                                    </p:anim>
                                    <p:animEffect transition="in" filter="fade">
                                      <p:cBhvr>
                                        <p:cTn id="55" dur="1000"/>
                                        <p:tgtEl>
                                          <p:spTgt spid="23"/>
                                        </p:tgtEl>
                                      </p:cBhvr>
                                    </p:animEffect>
                                  </p:childTnLst>
                                </p:cTn>
                              </p:par>
                            </p:childTnLst>
                          </p:cTn>
                        </p:par>
                        <p:par>
                          <p:cTn id="56" fill="hold">
                            <p:stCondLst>
                              <p:cond delay="2000"/>
                            </p:stCondLst>
                            <p:childTnLst>
                              <p:par>
                                <p:cTn id="57" presetID="31"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1000" fill="hold"/>
                                        <p:tgtEl>
                                          <p:spTgt spid="15"/>
                                        </p:tgtEl>
                                        <p:attrNameLst>
                                          <p:attrName>ppt_w</p:attrName>
                                        </p:attrNameLst>
                                      </p:cBhvr>
                                      <p:tavLst>
                                        <p:tav tm="0">
                                          <p:val>
                                            <p:fltVal val="0"/>
                                          </p:val>
                                        </p:tav>
                                        <p:tav tm="100000">
                                          <p:val>
                                            <p:strVal val="#ppt_w"/>
                                          </p:val>
                                        </p:tav>
                                      </p:tavLst>
                                    </p:anim>
                                    <p:anim calcmode="lin" valueType="num">
                                      <p:cBhvr>
                                        <p:cTn id="60" dur="1000" fill="hold"/>
                                        <p:tgtEl>
                                          <p:spTgt spid="15"/>
                                        </p:tgtEl>
                                        <p:attrNameLst>
                                          <p:attrName>ppt_h</p:attrName>
                                        </p:attrNameLst>
                                      </p:cBhvr>
                                      <p:tavLst>
                                        <p:tav tm="0">
                                          <p:val>
                                            <p:fltVal val="0"/>
                                          </p:val>
                                        </p:tav>
                                        <p:tav tm="100000">
                                          <p:val>
                                            <p:strVal val="#ppt_h"/>
                                          </p:val>
                                        </p:tav>
                                      </p:tavLst>
                                    </p:anim>
                                    <p:anim calcmode="lin" valueType="num">
                                      <p:cBhvr>
                                        <p:cTn id="61" dur="1000" fill="hold"/>
                                        <p:tgtEl>
                                          <p:spTgt spid="15"/>
                                        </p:tgtEl>
                                        <p:attrNameLst>
                                          <p:attrName>style.rotation</p:attrName>
                                        </p:attrNameLst>
                                      </p:cBhvr>
                                      <p:tavLst>
                                        <p:tav tm="0">
                                          <p:val>
                                            <p:fltVal val="90"/>
                                          </p:val>
                                        </p:tav>
                                        <p:tav tm="100000">
                                          <p:val>
                                            <p:fltVal val="0"/>
                                          </p:val>
                                        </p:tav>
                                      </p:tavLst>
                                    </p:anim>
                                    <p:animEffect transition="in" filter="fade">
                                      <p:cBhvr>
                                        <p:cTn id="62" dur="1000"/>
                                        <p:tgtEl>
                                          <p:spTgt spid="15"/>
                                        </p:tgtEl>
                                      </p:cBhvr>
                                    </p:animEffect>
                                  </p:childTnLst>
                                </p:cTn>
                              </p:par>
                            </p:childTnLst>
                          </p:cTn>
                        </p:par>
                        <p:par>
                          <p:cTn id="63" fill="hold">
                            <p:stCondLst>
                              <p:cond delay="3000"/>
                            </p:stCondLst>
                            <p:childTnLst>
                              <p:par>
                                <p:cTn id="64" presetID="31" presetClass="entr" presetSubtype="0" fill="hold" nodeType="after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p:cTn id="66" dur="1000" fill="hold"/>
                                        <p:tgtEl>
                                          <p:spTgt spid="21"/>
                                        </p:tgtEl>
                                        <p:attrNameLst>
                                          <p:attrName>ppt_w</p:attrName>
                                        </p:attrNameLst>
                                      </p:cBhvr>
                                      <p:tavLst>
                                        <p:tav tm="0">
                                          <p:val>
                                            <p:fltVal val="0"/>
                                          </p:val>
                                        </p:tav>
                                        <p:tav tm="100000">
                                          <p:val>
                                            <p:strVal val="#ppt_w"/>
                                          </p:val>
                                        </p:tav>
                                      </p:tavLst>
                                    </p:anim>
                                    <p:anim calcmode="lin" valueType="num">
                                      <p:cBhvr>
                                        <p:cTn id="67" dur="1000" fill="hold"/>
                                        <p:tgtEl>
                                          <p:spTgt spid="21"/>
                                        </p:tgtEl>
                                        <p:attrNameLst>
                                          <p:attrName>ppt_h</p:attrName>
                                        </p:attrNameLst>
                                      </p:cBhvr>
                                      <p:tavLst>
                                        <p:tav tm="0">
                                          <p:val>
                                            <p:fltVal val="0"/>
                                          </p:val>
                                        </p:tav>
                                        <p:tav tm="100000">
                                          <p:val>
                                            <p:strVal val="#ppt_h"/>
                                          </p:val>
                                        </p:tav>
                                      </p:tavLst>
                                    </p:anim>
                                    <p:anim calcmode="lin" valueType="num">
                                      <p:cBhvr>
                                        <p:cTn id="68" dur="1000" fill="hold"/>
                                        <p:tgtEl>
                                          <p:spTgt spid="21"/>
                                        </p:tgtEl>
                                        <p:attrNameLst>
                                          <p:attrName>style.rotation</p:attrName>
                                        </p:attrNameLst>
                                      </p:cBhvr>
                                      <p:tavLst>
                                        <p:tav tm="0">
                                          <p:val>
                                            <p:fltVal val="90"/>
                                          </p:val>
                                        </p:tav>
                                        <p:tav tm="100000">
                                          <p:val>
                                            <p:fltVal val="0"/>
                                          </p:val>
                                        </p:tav>
                                      </p:tavLst>
                                    </p:anim>
                                    <p:animEffect transition="in" filter="fade">
                                      <p:cBhvr>
                                        <p:cTn id="69" dur="1000"/>
                                        <p:tgtEl>
                                          <p:spTgt spid="21"/>
                                        </p:tgtEl>
                                      </p:cBhvr>
                                    </p:animEffect>
                                  </p:childTnLst>
                                </p:cTn>
                              </p:par>
                            </p:childTnLst>
                          </p:cTn>
                        </p:par>
                        <p:par>
                          <p:cTn id="70" fill="hold">
                            <p:stCondLst>
                              <p:cond delay="4000"/>
                            </p:stCondLst>
                            <p:childTnLst>
                              <p:par>
                                <p:cTn id="71" presetID="22" presetClass="entr" presetSubtype="8" fill="hold" grpId="0" nodeType="after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wipe(left)">
                                      <p:cBhvr>
                                        <p:cTn id="7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3C228B71-2842-AEA8-B087-54F87707B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09" y="1166941"/>
            <a:ext cx="3548144" cy="5444592"/>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ángulo 4">
            <a:extLst>
              <a:ext uri="{FF2B5EF4-FFF2-40B4-BE49-F238E27FC236}">
                <a16:creationId xmlns:a16="http://schemas.microsoft.com/office/drawing/2014/main" id="{3A8CDB68-A3D4-4AF2-9DCF-FFA79FA38ACC}"/>
              </a:ext>
            </a:extLst>
          </p:cNvPr>
          <p:cNvSpPr/>
          <p:nvPr/>
        </p:nvSpPr>
        <p:spPr>
          <a:xfrm>
            <a:off x="2630078" y="103328"/>
            <a:ext cx="9451086" cy="923330"/>
          </a:xfrm>
          <a:prstGeom prst="rect">
            <a:avLst/>
          </a:prstGeom>
        </p:spPr>
        <p:txBody>
          <a:bodyPr wrap="square">
            <a:spAutoFit/>
          </a:bodyPr>
          <a:lstStyle/>
          <a:p>
            <a:r>
              <a:rPr lang="es-ES" b="1" dirty="0"/>
              <a:t>Estos, pues, son los mandamientos, estatutos y decretos que Jehová vuestro Dios mandó que os enseñase, para que los pongáis por obra en la tierra a la cual pasáis vosotros para tomarla; y las escribirás en los postes de tu casa, y en tus puertas. (</a:t>
            </a:r>
            <a:r>
              <a:rPr lang="es-ES" b="1" dirty="0" err="1"/>
              <a:t>Deut</a:t>
            </a:r>
            <a:r>
              <a:rPr lang="es-ES" b="1" dirty="0"/>
              <a:t>. 6:1-9)</a:t>
            </a:r>
          </a:p>
        </p:txBody>
      </p:sp>
      <p:sp>
        <p:nvSpPr>
          <p:cNvPr id="6" name="Rectángulo 5">
            <a:extLst>
              <a:ext uri="{FF2B5EF4-FFF2-40B4-BE49-F238E27FC236}">
                <a16:creationId xmlns:a16="http://schemas.microsoft.com/office/drawing/2014/main" id="{371366B4-4441-40AC-A545-C55A98F35B35}"/>
              </a:ext>
            </a:extLst>
          </p:cNvPr>
          <p:cNvSpPr/>
          <p:nvPr/>
        </p:nvSpPr>
        <p:spPr>
          <a:xfrm>
            <a:off x="3978747" y="1110978"/>
            <a:ext cx="5074155" cy="1477328"/>
          </a:xfrm>
          <a:prstGeom prst="rect">
            <a:avLst/>
          </a:prstGeom>
        </p:spPr>
        <p:txBody>
          <a:bodyPr wrap="square">
            <a:spAutoFit/>
          </a:bodyPr>
          <a:lstStyle/>
          <a:p>
            <a:r>
              <a:rPr lang="es-ES" b="1" dirty="0"/>
              <a:t>Por lo cual, este es el pacto que haré con la casa de Israel después de aquellos días, dice el Señor: Pondré mis leyes en la mente de ellos, y sobre su corazón las escribiré; y seré a ellos por Dios, y ellos me serán a mí por pueblo; (</a:t>
            </a:r>
            <a:r>
              <a:rPr lang="es-ES" b="1" dirty="0" err="1"/>
              <a:t>Heb</a:t>
            </a:r>
            <a:r>
              <a:rPr lang="es-ES" b="1" dirty="0"/>
              <a:t>. 8:10)</a:t>
            </a:r>
          </a:p>
        </p:txBody>
      </p:sp>
      <p:sp>
        <p:nvSpPr>
          <p:cNvPr id="7" name="Rectángulo 6">
            <a:extLst>
              <a:ext uri="{FF2B5EF4-FFF2-40B4-BE49-F238E27FC236}">
                <a16:creationId xmlns:a16="http://schemas.microsoft.com/office/drawing/2014/main" id="{67DE8E49-8D95-4408-BF7B-8198AF2B1C5C}"/>
              </a:ext>
            </a:extLst>
          </p:cNvPr>
          <p:cNvSpPr/>
          <p:nvPr/>
        </p:nvSpPr>
        <p:spPr>
          <a:xfrm>
            <a:off x="3978747" y="2638884"/>
            <a:ext cx="4591076" cy="1200329"/>
          </a:xfrm>
          <a:prstGeom prst="rect">
            <a:avLst/>
          </a:prstGeom>
        </p:spPr>
        <p:txBody>
          <a:bodyPr wrap="square">
            <a:spAutoFit/>
          </a:bodyPr>
          <a:lstStyle/>
          <a:p>
            <a:r>
              <a:rPr lang="es-ES" b="1" dirty="0"/>
              <a:t>Este es el pacto que haré con ellos después de aquellos días, dice el Señor: Pondré mis leyes en sus corazones, y en sus mentes las escribiré. (</a:t>
            </a:r>
            <a:r>
              <a:rPr lang="es-ES" b="1" dirty="0" err="1"/>
              <a:t>Heb</a:t>
            </a:r>
            <a:r>
              <a:rPr lang="es-ES" b="1" dirty="0"/>
              <a:t>. 10:16)</a:t>
            </a:r>
          </a:p>
        </p:txBody>
      </p:sp>
      <p:sp>
        <p:nvSpPr>
          <p:cNvPr id="8" name="Rectángulo 7">
            <a:extLst>
              <a:ext uri="{FF2B5EF4-FFF2-40B4-BE49-F238E27FC236}">
                <a16:creationId xmlns:a16="http://schemas.microsoft.com/office/drawing/2014/main" id="{E77E70E3-1B55-4439-B266-2C4127488F9B}"/>
              </a:ext>
            </a:extLst>
          </p:cNvPr>
          <p:cNvSpPr/>
          <p:nvPr/>
        </p:nvSpPr>
        <p:spPr>
          <a:xfrm>
            <a:off x="7620720" y="5018325"/>
            <a:ext cx="4562711" cy="1754326"/>
          </a:xfrm>
          <a:prstGeom prst="rect">
            <a:avLst/>
          </a:prstGeom>
        </p:spPr>
        <p:txBody>
          <a:bodyPr wrap="square">
            <a:spAutoFit/>
          </a:bodyPr>
          <a:lstStyle/>
          <a:p>
            <a:r>
              <a:rPr lang="es-ES" b="1" dirty="0"/>
              <a:t>Al que venciere, yo lo haré columna en el templo de mi Dios, y nunca más saldrá de allí; y escribiré sobre él el nombre de mi Dios, y el nombre de la ciudad de mi Dios, la nueva Jerusalén, la cual desciende del cielo, de mi Dios, y mi nombre nuevo. (</a:t>
            </a:r>
            <a:r>
              <a:rPr lang="es-ES" b="1" dirty="0" err="1"/>
              <a:t>Apo</a:t>
            </a:r>
            <a:r>
              <a:rPr lang="es-ES" b="1" dirty="0"/>
              <a:t>. 3:12)</a:t>
            </a:r>
          </a:p>
        </p:txBody>
      </p:sp>
      <p:pic>
        <p:nvPicPr>
          <p:cNvPr id="11" name="Imagen 10" descr="Un hombre con los brazos cruzados&#10;&#10;Descripción generada automáticamente con confianza media">
            <a:extLst>
              <a:ext uri="{FF2B5EF4-FFF2-40B4-BE49-F238E27FC236}">
                <a16:creationId xmlns:a16="http://schemas.microsoft.com/office/drawing/2014/main" id="{57CD771D-8115-EEE8-EA5D-5A01E1EDE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9327" y="1026658"/>
            <a:ext cx="2360119" cy="4025234"/>
          </a:xfrm>
          <a:prstGeom prst="rect">
            <a:avLst/>
          </a:prstGeom>
          <a:effectLst>
            <a:outerShdw blurRad="50800" dist="38100" dir="2700000" algn="tl" rotWithShape="0">
              <a:prstClr val="black">
                <a:alpha val="40000"/>
              </a:prstClr>
            </a:outerShdw>
          </a:effectLst>
        </p:spPr>
      </p:pic>
      <p:pic>
        <p:nvPicPr>
          <p:cNvPr id="15" name="Imagen 14">
            <a:extLst>
              <a:ext uri="{FF2B5EF4-FFF2-40B4-BE49-F238E27FC236}">
                <a16:creationId xmlns:a16="http://schemas.microsoft.com/office/drawing/2014/main" id="{B5DBF61A-5E7B-D4BA-9AC2-6F09585FE2A4}"/>
              </a:ext>
            </a:extLst>
          </p:cNvPr>
          <p:cNvPicPr>
            <a:picLocks noChangeAspect="1"/>
          </p:cNvPicPr>
          <p:nvPr/>
        </p:nvPicPr>
        <p:blipFill rotWithShape="1">
          <a:blip r:embed="rId5">
            <a:extLst>
              <a:ext uri="{28A0092B-C50C-407E-A947-70E740481C1C}">
                <a14:useLocalDpi xmlns:a14="http://schemas.microsoft.com/office/drawing/2010/main" val="0"/>
              </a:ext>
            </a:extLst>
          </a:blip>
          <a:srcRect r="3001"/>
          <a:stretch/>
        </p:blipFill>
        <p:spPr>
          <a:xfrm>
            <a:off x="3830436" y="3999899"/>
            <a:ext cx="3739288" cy="2608046"/>
          </a:xfrm>
          <a:prstGeom prst="snip2DiagRect">
            <a:avLst>
              <a:gd name="adj1" fmla="val 16989"/>
              <a:gd name="adj2" fmla="val 0"/>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Imagen 1" descr="Forma&#10;&#10;Descripción generada automáticamente">
            <a:extLst>
              <a:ext uri="{FF2B5EF4-FFF2-40B4-BE49-F238E27FC236}">
                <a16:creationId xmlns:a16="http://schemas.microsoft.com/office/drawing/2014/main" id="{038B5FE5-C2E4-C4EB-DC2A-FF03BEE3AB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14" y="46180"/>
            <a:ext cx="2336508" cy="997527"/>
          </a:xfrm>
          <a:prstGeom prst="rect">
            <a:avLst/>
          </a:prstGeom>
          <a:effectLst>
            <a:outerShdw blurRad="50800" dist="38100" dir="2700000" algn="tl" rotWithShape="0">
              <a:prstClr val="black">
                <a:alpha val="40000"/>
              </a:prstClr>
            </a:outerShdw>
          </a:effectLst>
        </p:spPr>
      </p:pic>
      <p:pic>
        <p:nvPicPr>
          <p:cNvPr id="3" name="Imagen 2" descr="Imagen que contiene dibujo&#10;&#10;Descripción generada automáticamente">
            <a:extLst>
              <a:ext uri="{FF2B5EF4-FFF2-40B4-BE49-F238E27FC236}">
                <a16:creationId xmlns:a16="http://schemas.microsoft.com/office/drawing/2014/main" id="{4ABCBB4E-EE0E-6241-BD05-CD49F2A7FA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686" y="344367"/>
            <a:ext cx="1577564" cy="401152"/>
          </a:xfrm>
          <a:prstGeom prst="rect">
            <a:avLst/>
          </a:prstGeom>
        </p:spPr>
      </p:pic>
    </p:spTree>
    <p:extLst>
      <p:ext uri="{BB962C8B-B14F-4D97-AF65-F5344CB8AC3E}">
        <p14:creationId xmlns:p14="http://schemas.microsoft.com/office/powerpoint/2010/main" val="414236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1000"/>
                            </p:stCondLst>
                            <p:childTnLst>
                              <p:par>
                                <p:cTn id="18" presetID="53" presetClass="entr" presetSubtype="52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fltVal val="0.5"/>
                                          </p:val>
                                        </p:tav>
                                        <p:tav tm="100000">
                                          <p:val>
                                            <p:strVal val="#ppt_x"/>
                                          </p:val>
                                        </p:tav>
                                      </p:tavLst>
                                    </p:anim>
                                    <p:anim calcmode="lin" valueType="num">
                                      <p:cBhvr>
                                        <p:cTn id="24" dur="500" fill="hold"/>
                                        <p:tgtEl>
                                          <p:spTgt spid="13"/>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anim calcmode="lin" valueType="num">
                                      <p:cBhvr>
                                        <p:cTn id="50" dur="500" fill="hold"/>
                                        <p:tgtEl>
                                          <p:spTgt spid="15"/>
                                        </p:tgtEl>
                                        <p:attrNameLst>
                                          <p:attrName>ppt_x</p:attrName>
                                        </p:attrNameLst>
                                      </p:cBhvr>
                                      <p:tavLst>
                                        <p:tav tm="0">
                                          <p:val>
                                            <p:fltVal val="0.5"/>
                                          </p:val>
                                        </p:tav>
                                        <p:tav tm="100000">
                                          <p:val>
                                            <p:strVal val="#ppt_x"/>
                                          </p:val>
                                        </p:tav>
                                      </p:tavLst>
                                    </p:anim>
                                    <p:anim calcmode="lin" valueType="num">
                                      <p:cBhvr>
                                        <p:cTn id="51" dur="500" fill="hold"/>
                                        <p:tgtEl>
                                          <p:spTgt spid="15"/>
                                        </p:tgtEl>
                                        <p:attrNameLst>
                                          <p:attrName>ppt_y</p:attrName>
                                        </p:attrNameLst>
                                      </p:cBhvr>
                                      <p:tavLst>
                                        <p:tav tm="0">
                                          <p:val>
                                            <p:fltVal val="0.5"/>
                                          </p:val>
                                        </p:tav>
                                        <p:tav tm="100000">
                                          <p:val>
                                            <p:strVal val="#ppt_y"/>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18" name="Imagen 17" descr="Un dibujo de una persona&#10;&#10;Descripción generada automáticamente">
            <a:extLst>
              <a:ext uri="{FF2B5EF4-FFF2-40B4-BE49-F238E27FC236}">
                <a16:creationId xmlns:a16="http://schemas.microsoft.com/office/drawing/2014/main" id="{38641FC3-68B3-00AD-F531-6623C3051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587" y="201096"/>
            <a:ext cx="2658118" cy="1134812"/>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D2EF020D-116D-F584-640E-1060273C9F73}"/>
              </a:ext>
            </a:extLst>
          </p:cNvPr>
          <p:cNvSpPr txBox="1"/>
          <p:nvPr/>
        </p:nvSpPr>
        <p:spPr>
          <a:xfrm>
            <a:off x="200815" y="3300953"/>
            <a:ext cx="6914219" cy="3416320"/>
          </a:xfrm>
          <a:prstGeom prst="rect">
            <a:avLst/>
          </a:prstGeom>
          <a:noFill/>
        </p:spPr>
        <p:txBody>
          <a:bodyPr wrap="square">
            <a:spAutoFit/>
          </a:bodyPr>
          <a:lstStyle/>
          <a:p>
            <a:r>
              <a:rPr lang="es-ES" b="1" dirty="0"/>
              <a:t>La mayoría de las llaves clásicas son metálicas (de acero, latón o de aluminio), y se utilizan para abrir la cerradura introduciéndola en ella y girando. En general constan una parte ancha, en forma más o menos redonda u ovalada, con o sin perforaciones, que sirve como apoyo para manejarla, y de un vástago con diversas muescas, estrías o paletas que forman un código más o menos complicado.</a:t>
            </a:r>
          </a:p>
          <a:p>
            <a:r>
              <a:rPr lang="es-ES" b="1" dirty="0"/>
              <a:t>Las acanaladuras, tanto en el vástago como, en su caso, en la paleta, forman un primer paso del código, puesto que impiden que otras llaves, con acanaladuras distintas, puede introducirse en la cerradura. El segundo código viene dado por las muescas, que levantan o mueven una serie de levas de distinta longitud que, cuando coinciden, permiten girar la llave liberando el mecanismo de cierre.</a:t>
            </a:r>
          </a:p>
        </p:txBody>
      </p:sp>
      <p:sp>
        <p:nvSpPr>
          <p:cNvPr id="6" name="CuadroTexto 5">
            <a:extLst>
              <a:ext uri="{FF2B5EF4-FFF2-40B4-BE49-F238E27FC236}">
                <a16:creationId xmlns:a16="http://schemas.microsoft.com/office/drawing/2014/main" id="{D2001C5B-4142-88B1-AB7A-C0B59FC74391}"/>
              </a:ext>
            </a:extLst>
          </p:cNvPr>
          <p:cNvSpPr txBox="1"/>
          <p:nvPr/>
        </p:nvSpPr>
        <p:spPr>
          <a:xfrm>
            <a:off x="5379715" y="1542647"/>
            <a:ext cx="6678533" cy="1754326"/>
          </a:xfrm>
          <a:prstGeom prst="rect">
            <a:avLst/>
          </a:prstGeom>
          <a:noFill/>
        </p:spPr>
        <p:txBody>
          <a:bodyPr wrap="square">
            <a:spAutoFit/>
          </a:bodyPr>
          <a:lstStyle/>
          <a:p>
            <a:r>
              <a:rPr lang="es-ES" b="1" dirty="0"/>
              <a:t>Desde tiempos antiguos se utilizaron mecanismos de este tipo.  Existe la creencia de que las primeras cerraduras eran grandes cajas metálicas que necesitaban para abrirse llaves de hierro muy grandes y pesadas, lo que solamente es cierto en parte, porque también se utilizaron llaves pequeñas para tapaderas de cajas pequeñas, como joyeros u otro tipo de muebles.</a:t>
            </a:r>
          </a:p>
        </p:txBody>
      </p:sp>
      <p:pic>
        <p:nvPicPr>
          <p:cNvPr id="10" name="Imagen 9" descr="Imagen que contiene interior, colgando, lavabo, montado&#10;&#10;Descripción generada automáticamente">
            <a:extLst>
              <a:ext uri="{FF2B5EF4-FFF2-40B4-BE49-F238E27FC236}">
                <a16:creationId xmlns:a16="http://schemas.microsoft.com/office/drawing/2014/main" id="{C4F3909A-720B-69B0-6119-89B81C23AB96}"/>
              </a:ext>
            </a:extLst>
          </p:cNvPr>
          <p:cNvPicPr>
            <a:picLocks noChangeAspect="1"/>
          </p:cNvPicPr>
          <p:nvPr/>
        </p:nvPicPr>
        <p:blipFill rotWithShape="1">
          <a:blip r:embed="rId4">
            <a:extLst>
              <a:ext uri="{28A0092B-C50C-407E-A947-70E740481C1C}">
                <a14:useLocalDpi xmlns:a14="http://schemas.microsoft.com/office/drawing/2010/main" val="0"/>
              </a:ext>
            </a:extLst>
          </a:blip>
          <a:srcRect l="19510" r="21995"/>
          <a:stretch/>
        </p:blipFill>
        <p:spPr>
          <a:xfrm>
            <a:off x="2584409" y="292805"/>
            <a:ext cx="2641411" cy="3006158"/>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a:extLst>
              <a:ext uri="{FF2B5EF4-FFF2-40B4-BE49-F238E27FC236}">
                <a16:creationId xmlns:a16="http://schemas.microsoft.com/office/drawing/2014/main" id="{EB3CD995-FAD5-4413-31D2-9292FEC894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6656" y="3561028"/>
            <a:ext cx="4700049" cy="3027461"/>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7" name="Imagen 16" descr="Imagen que contiene hombre, oscuro, luz, iluminado&#10;&#10;Descripción generada automáticamente">
            <a:extLst>
              <a:ext uri="{FF2B5EF4-FFF2-40B4-BE49-F238E27FC236}">
                <a16:creationId xmlns:a16="http://schemas.microsoft.com/office/drawing/2014/main" id="{9FEA5CDB-FE74-99F0-CA28-5D70AE43898A}"/>
              </a:ext>
            </a:extLst>
          </p:cNvPr>
          <p:cNvPicPr>
            <a:picLocks noChangeAspect="1"/>
          </p:cNvPicPr>
          <p:nvPr/>
        </p:nvPicPr>
        <p:blipFill rotWithShape="1">
          <a:blip r:embed="rId6">
            <a:extLst>
              <a:ext uri="{28A0092B-C50C-407E-A947-70E740481C1C}">
                <a14:useLocalDpi xmlns:a14="http://schemas.microsoft.com/office/drawing/2010/main" val="0"/>
              </a:ext>
            </a:extLst>
          </a:blip>
          <a:srcRect l="17862" r="13956"/>
          <a:stretch/>
        </p:blipFill>
        <p:spPr>
          <a:xfrm>
            <a:off x="282818" y="292804"/>
            <a:ext cx="2049667" cy="3006159"/>
          </a:xfrm>
          <a:prstGeom prst="roundRect">
            <a:avLst>
              <a:gd name="adj" fmla="val 4167"/>
            </a:avLst>
          </a:prstGeom>
          <a:solidFill>
            <a:srgbClr val="FFFFFF"/>
          </a:solidFill>
          <a:ln w="76200" cap="sq">
            <a:solidFill>
              <a:schemeClr val="accent6">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20" name="Imagen 19" descr="Dibujo en fondo blanco&#10;&#10;Descripción generada automáticamente con confianza baja">
            <a:extLst>
              <a:ext uri="{FF2B5EF4-FFF2-40B4-BE49-F238E27FC236}">
                <a16:creationId xmlns:a16="http://schemas.microsoft.com/office/drawing/2014/main" id="{A71D2FC9-EE69-0A34-1A4A-A7568897C8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0446" y="621905"/>
            <a:ext cx="1818187" cy="339714"/>
          </a:xfrm>
          <a:prstGeom prst="rect">
            <a:avLst/>
          </a:prstGeom>
        </p:spPr>
      </p:pic>
      <p:sp>
        <p:nvSpPr>
          <p:cNvPr id="22" name="CuadroTexto 21">
            <a:extLst>
              <a:ext uri="{FF2B5EF4-FFF2-40B4-BE49-F238E27FC236}">
                <a16:creationId xmlns:a16="http://schemas.microsoft.com/office/drawing/2014/main" id="{8C628F6D-4CBB-9633-E406-01A22B526021}"/>
              </a:ext>
            </a:extLst>
          </p:cNvPr>
          <p:cNvSpPr txBox="1"/>
          <p:nvPr/>
        </p:nvSpPr>
        <p:spPr>
          <a:xfrm>
            <a:off x="5379715" y="185101"/>
            <a:ext cx="4002941" cy="1200329"/>
          </a:xfrm>
          <a:prstGeom prst="rect">
            <a:avLst/>
          </a:prstGeom>
          <a:noFill/>
        </p:spPr>
        <p:txBody>
          <a:bodyPr wrap="square">
            <a:spAutoFit/>
          </a:bodyPr>
          <a:lstStyle/>
          <a:p>
            <a:r>
              <a:rPr lang="es-ES" b="1" dirty="0"/>
              <a:t>Una llave es un instrumento que se usa para accionar cerraduras,​ incorporadas a objetos que se pretende proteger de accesos no deseados.</a:t>
            </a:r>
            <a:endParaRPr lang="es-ES" dirty="0"/>
          </a:p>
        </p:txBody>
      </p:sp>
    </p:spTree>
    <p:extLst>
      <p:ext uri="{BB962C8B-B14F-4D97-AF65-F5344CB8AC3E}">
        <p14:creationId xmlns:p14="http://schemas.microsoft.com/office/powerpoint/2010/main" val="373240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par>
                          <p:cTn id="17" fill="hold">
                            <p:stCondLst>
                              <p:cond delay="1500"/>
                            </p:stCondLst>
                            <p:childTnLst>
                              <p:par>
                                <p:cTn id="18" presetID="3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800" decel="100000"/>
                                        <p:tgtEl>
                                          <p:spTgt spid="17"/>
                                        </p:tgtEl>
                                      </p:cBhvr>
                                    </p:animEffect>
                                    <p:anim calcmode="lin" valueType="num">
                                      <p:cBhvr>
                                        <p:cTn id="21" dur="800" decel="100000" fill="hold"/>
                                        <p:tgtEl>
                                          <p:spTgt spid="17"/>
                                        </p:tgtEl>
                                        <p:attrNameLst>
                                          <p:attrName>style.rotation</p:attrName>
                                        </p:attrNameLst>
                                      </p:cBhvr>
                                      <p:tavLst>
                                        <p:tav tm="0">
                                          <p:val>
                                            <p:fltVal val="-90"/>
                                          </p:val>
                                        </p:tav>
                                        <p:tav tm="100000">
                                          <p:val>
                                            <p:fltVal val="0"/>
                                          </p:val>
                                        </p:tav>
                                      </p:tavLst>
                                    </p:anim>
                                    <p:anim calcmode="lin" valueType="num">
                                      <p:cBhvr>
                                        <p:cTn id="22" dur="800" decel="100000" fill="hold"/>
                                        <p:tgtEl>
                                          <p:spTgt spid="17"/>
                                        </p:tgtEl>
                                        <p:attrNameLst>
                                          <p:attrName>ppt_x</p:attrName>
                                        </p:attrNameLst>
                                      </p:cBhvr>
                                      <p:tavLst>
                                        <p:tav tm="0">
                                          <p:val>
                                            <p:strVal val="#ppt_x+0.4"/>
                                          </p:val>
                                        </p:tav>
                                        <p:tav tm="100000">
                                          <p:val>
                                            <p:strVal val="#ppt_x-0.05"/>
                                          </p:val>
                                        </p:tav>
                                      </p:tavLst>
                                    </p:anim>
                                    <p:anim calcmode="lin" valueType="num">
                                      <p:cBhvr>
                                        <p:cTn id="23" dur="800" decel="100000" fill="hold"/>
                                        <p:tgtEl>
                                          <p:spTgt spid="17"/>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800" decel="100000"/>
                                        <p:tgtEl>
                                          <p:spTgt spid="10"/>
                                        </p:tgtEl>
                                      </p:cBhvr>
                                    </p:animEffect>
                                    <p:anim calcmode="lin" valueType="num">
                                      <p:cBhvr>
                                        <p:cTn id="36" dur="800" decel="100000" fill="hold"/>
                                        <p:tgtEl>
                                          <p:spTgt spid="10"/>
                                        </p:tgtEl>
                                        <p:attrNameLst>
                                          <p:attrName>style.rotation</p:attrName>
                                        </p:attrNameLst>
                                      </p:cBhvr>
                                      <p:tavLst>
                                        <p:tav tm="0">
                                          <p:val>
                                            <p:fltVal val="-90"/>
                                          </p:val>
                                        </p:tav>
                                        <p:tav tm="100000">
                                          <p:val>
                                            <p:fltVal val="0"/>
                                          </p:val>
                                        </p:tav>
                                      </p:tavLst>
                                    </p:anim>
                                    <p:anim calcmode="lin" valueType="num">
                                      <p:cBhvr>
                                        <p:cTn id="37" dur="800" decel="100000" fill="hold"/>
                                        <p:tgtEl>
                                          <p:spTgt spid="10"/>
                                        </p:tgtEl>
                                        <p:attrNameLst>
                                          <p:attrName>ppt_x</p:attrName>
                                        </p:attrNameLst>
                                      </p:cBhvr>
                                      <p:tavLst>
                                        <p:tav tm="0">
                                          <p:val>
                                            <p:strVal val="#ppt_x+0.4"/>
                                          </p:val>
                                        </p:tav>
                                        <p:tav tm="100000">
                                          <p:val>
                                            <p:strVal val="#ppt_x-0.05"/>
                                          </p:val>
                                        </p:tav>
                                      </p:tavLst>
                                    </p:anim>
                                    <p:anim calcmode="lin" valueType="num">
                                      <p:cBhvr>
                                        <p:cTn id="38" dur="800" decel="100000" fill="hold"/>
                                        <p:tgtEl>
                                          <p:spTgt spid="10"/>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30"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800" decel="100000"/>
                                        <p:tgtEl>
                                          <p:spTgt spid="12"/>
                                        </p:tgtEl>
                                      </p:cBhvr>
                                    </p:animEffect>
                                    <p:anim calcmode="lin" valueType="num">
                                      <p:cBhvr>
                                        <p:cTn id="50" dur="800" decel="100000" fill="hold"/>
                                        <p:tgtEl>
                                          <p:spTgt spid="12"/>
                                        </p:tgtEl>
                                        <p:attrNameLst>
                                          <p:attrName>style.rotation</p:attrName>
                                        </p:attrNameLst>
                                      </p:cBhvr>
                                      <p:tavLst>
                                        <p:tav tm="0">
                                          <p:val>
                                            <p:fltVal val="-90"/>
                                          </p:val>
                                        </p:tav>
                                        <p:tav tm="100000">
                                          <p:val>
                                            <p:fltVal val="0"/>
                                          </p:val>
                                        </p:tav>
                                      </p:tavLst>
                                    </p:anim>
                                    <p:anim calcmode="lin" valueType="num">
                                      <p:cBhvr>
                                        <p:cTn id="51" dur="800" decel="100000" fill="hold"/>
                                        <p:tgtEl>
                                          <p:spTgt spid="12"/>
                                        </p:tgtEl>
                                        <p:attrNameLst>
                                          <p:attrName>ppt_x</p:attrName>
                                        </p:attrNameLst>
                                      </p:cBhvr>
                                      <p:tavLst>
                                        <p:tav tm="0">
                                          <p:val>
                                            <p:strVal val="#ppt_x+0.4"/>
                                          </p:val>
                                        </p:tav>
                                        <p:tav tm="100000">
                                          <p:val>
                                            <p:strVal val="#ppt_x-0.05"/>
                                          </p:val>
                                        </p:tav>
                                      </p:tavLst>
                                    </p:anim>
                                    <p:anim calcmode="lin" valueType="num">
                                      <p:cBhvr>
                                        <p:cTn id="52" dur="800" decel="100000" fill="hold"/>
                                        <p:tgtEl>
                                          <p:spTgt spid="12"/>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4">
                                            <p:txEl>
                                              <p:pRg st="0" end="0"/>
                                            </p:txEl>
                                          </p:spTgt>
                                        </p:tgtEl>
                                        <p:attrNameLst>
                                          <p:attrName>style.visibility</p:attrName>
                                        </p:attrNameLst>
                                      </p:cBhvr>
                                      <p:to>
                                        <p:strVal val="visible"/>
                                      </p:to>
                                    </p:set>
                                    <p:animEffect transition="in" filter="wipe(left)">
                                      <p:cBhvr>
                                        <p:cTn id="58" dur="500"/>
                                        <p:tgtEl>
                                          <p:spTgt spid="4">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
                                            <p:txEl>
                                              <p:pRg st="1" end="1"/>
                                            </p:txEl>
                                          </p:spTgt>
                                        </p:tgtEl>
                                        <p:attrNameLst>
                                          <p:attrName>style.visibility</p:attrName>
                                        </p:attrNameLst>
                                      </p:cBhvr>
                                      <p:to>
                                        <p:strVal val="visible"/>
                                      </p:to>
                                    </p:set>
                                    <p:animEffect transition="in" filter="wipe(left)">
                                      <p:cBhvr>
                                        <p:cTn id="6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2745C6-F993-311E-FA0D-15A48FB27BF3}"/>
              </a:ext>
            </a:extLst>
          </p:cNvPr>
          <p:cNvSpPr txBox="1"/>
          <p:nvPr/>
        </p:nvSpPr>
        <p:spPr>
          <a:xfrm>
            <a:off x="3911031" y="113069"/>
            <a:ext cx="5546413" cy="1754326"/>
          </a:xfrm>
          <a:prstGeom prst="rect">
            <a:avLst/>
          </a:prstGeom>
          <a:noFill/>
        </p:spPr>
        <p:txBody>
          <a:bodyPr wrap="square">
            <a:spAutoFit/>
          </a:bodyPr>
          <a:lstStyle/>
          <a:p>
            <a:r>
              <a:rPr lang="es-ES" b="1" dirty="0"/>
              <a:t>No hay necesidad de que pasemos hambre ni sed, al paso que el depósito del cielo está abierto para nosotros y la llave nos es entregada. ¿Cuál es la llave? La fe, que es el don de Dios. Abrid el depósito, tomad de sus ricos tesoros.—</a:t>
            </a:r>
            <a:r>
              <a:rPr lang="es-ES" b="1" dirty="0" err="1"/>
              <a:t>The</a:t>
            </a:r>
            <a:r>
              <a:rPr lang="es-ES" b="1" dirty="0"/>
              <a:t> </a:t>
            </a:r>
            <a:r>
              <a:rPr lang="es-ES" b="1" dirty="0" err="1"/>
              <a:t>Review</a:t>
            </a:r>
            <a:r>
              <a:rPr lang="es-ES" b="1" dirty="0"/>
              <a:t> and Herald, 15 de marzo de 1892. AFC 10</a:t>
            </a:r>
          </a:p>
        </p:txBody>
      </p:sp>
      <p:sp>
        <p:nvSpPr>
          <p:cNvPr id="6" name="CuadroTexto 5">
            <a:extLst>
              <a:ext uri="{FF2B5EF4-FFF2-40B4-BE49-F238E27FC236}">
                <a16:creationId xmlns:a16="http://schemas.microsoft.com/office/drawing/2014/main" id="{181D4FD6-693B-B193-8B4E-47D477BBF16E}"/>
              </a:ext>
            </a:extLst>
          </p:cNvPr>
          <p:cNvSpPr txBox="1"/>
          <p:nvPr/>
        </p:nvSpPr>
        <p:spPr>
          <a:xfrm>
            <a:off x="4246234" y="1901149"/>
            <a:ext cx="4381944" cy="3693319"/>
          </a:xfrm>
          <a:prstGeom prst="rect">
            <a:avLst/>
          </a:prstGeom>
          <a:noFill/>
        </p:spPr>
        <p:txBody>
          <a:bodyPr wrap="square">
            <a:spAutoFit/>
          </a:bodyPr>
          <a:lstStyle/>
          <a:p>
            <a:r>
              <a:rPr lang="es-ES" b="1" dirty="0"/>
              <a:t>¿Por qué han de ser los hijos y las hijas de Dios tan remisos para orar, cuando la oración es la llave en la mano de la fe para abrir el almacén del cielo, donde están atesorados los recursos infinitos de la Omnipotencia? Sin oración incesante y vigilancia diligente, corremos el riego de volvernos indiferentes y de desviamos del sendero recto. Nuestro adversario procura constantemente obstruir el camino a la sede de la misericordia para que no obtengamos, mediante ardiente súplica y fe, la gracia y el poder para resistir la tentación. CC 94</a:t>
            </a:r>
          </a:p>
        </p:txBody>
      </p:sp>
      <p:sp>
        <p:nvSpPr>
          <p:cNvPr id="8" name="CuadroTexto 7">
            <a:extLst>
              <a:ext uri="{FF2B5EF4-FFF2-40B4-BE49-F238E27FC236}">
                <a16:creationId xmlns:a16="http://schemas.microsoft.com/office/drawing/2014/main" id="{8735B0D8-8480-41C2-32D6-A9A927FB7B28}"/>
              </a:ext>
            </a:extLst>
          </p:cNvPr>
          <p:cNvSpPr txBox="1"/>
          <p:nvPr/>
        </p:nvSpPr>
        <p:spPr>
          <a:xfrm>
            <a:off x="4246234" y="5594468"/>
            <a:ext cx="7765592" cy="1200329"/>
          </a:xfrm>
          <a:prstGeom prst="rect">
            <a:avLst/>
          </a:prstGeom>
          <a:noFill/>
        </p:spPr>
        <p:txBody>
          <a:bodyPr wrap="square">
            <a:spAutoFit/>
          </a:bodyPr>
          <a:lstStyle/>
          <a:p>
            <a:r>
              <a:rPr lang="es-ES" b="1" dirty="0"/>
              <a:t>El conocimiento de Dios y de Jesucristo expresado en el carácter es la más alta de todas las educaciones. Es la llave que abrirá los portales de la ciudad celestial. Es propósito de Dios que todos los que se visten de Cristo posean este conocimiento. CM 36</a:t>
            </a:r>
          </a:p>
        </p:txBody>
      </p:sp>
      <p:pic>
        <p:nvPicPr>
          <p:cNvPr id="10" name="Imagen 9" descr="Imagen que contiene hombre, parado, sostener, mujer&#10;&#10;Descripción generada automáticamente">
            <a:extLst>
              <a:ext uri="{FF2B5EF4-FFF2-40B4-BE49-F238E27FC236}">
                <a16:creationId xmlns:a16="http://schemas.microsoft.com/office/drawing/2014/main" id="{A0716FE4-A4E1-0A9C-33D3-916719CDE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27" y="225610"/>
            <a:ext cx="3653516" cy="2435678"/>
          </a:xfrm>
          <a:prstGeom prst="rect">
            <a:avLst/>
          </a:prstGeom>
          <a:solidFill>
            <a:srgbClr val="FFFFFF">
              <a:shade val="85000"/>
            </a:srgbClr>
          </a:solidFill>
          <a:ln w="57150" cap="rnd">
            <a:solidFill>
              <a:schemeClr val="accent4">
                <a:lumMod val="5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Imagen 11" descr="Un par de personas en un escenario&#10;&#10;Descripción generada automáticamente con confianza media">
            <a:extLst>
              <a:ext uri="{FF2B5EF4-FFF2-40B4-BE49-F238E27FC236}">
                <a16:creationId xmlns:a16="http://schemas.microsoft.com/office/drawing/2014/main" id="{4C18194C-B74E-6EF9-5024-5540B489A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73" y="2836891"/>
            <a:ext cx="3943931" cy="3804161"/>
          </a:xfrm>
          <a:prstGeom prst="rect">
            <a:avLst/>
          </a:prstGeom>
          <a:solidFill>
            <a:srgbClr val="FFFFFF">
              <a:shade val="85000"/>
            </a:srgbClr>
          </a:solidFill>
          <a:ln w="57150" cap="rnd">
            <a:solidFill>
              <a:srgbClr val="593EC3"/>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Imagen 15" descr="Imagen que contiene persona, oscuro, joven, mujer&#10;&#10;Descripción generada automáticamente">
            <a:extLst>
              <a:ext uri="{FF2B5EF4-FFF2-40B4-BE49-F238E27FC236}">
                <a16:creationId xmlns:a16="http://schemas.microsoft.com/office/drawing/2014/main" id="{2B01BE5F-9A94-06CD-893F-F8C3C1A7C8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0517" y="861050"/>
            <a:ext cx="4011288" cy="4925130"/>
          </a:xfrm>
          <a:prstGeom prst="rect">
            <a:avLst/>
          </a:prstGeom>
        </p:spPr>
      </p:pic>
      <p:pic>
        <p:nvPicPr>
          <p:cNvPr id="7" name="Imagen 6" descr="Un dibujo de una persona&#10;&#10;Descripción generada automáticamente">
            <a:extLst>
              <a:ext uri="{FF2B5EF4-FFF2-40B4-BE49-F238E27FC236}">
                <a16:creationId xmlns:a16="http://schemas.microsoft.com/office/drawing/2014/main" id="{F800193D-F230-B3A4-FACA-4775E82092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7440" y="144698"/>
            <a:ext cx="2658118" cy="1134812"/>
          </a:xfrm>
          <a:prstGeom prst="rect">
            <a:avLst/>
          </a:prstGeom>
          <a:effectLst>
            <a:outerShdw blurRad="50800" dist="38100" dir="2700000" algn="tl" rotWithShape="0">
              <a:prstClr val="black">
                <a:alpha val="40000"/>
              </a:prstClr>
            </a:outerShdw>
          </a:effectLst>
        </p:spPr>
      </p:pic>
      <p:pic>
        <p:nvPicPr>
          <p:cNvPr id="9" name="Imagen 8" descr="Dibujo en fondo blanco&#10;&#10;Descripción generada automáticamente con confianza baja">
            <a:extLst>
              <a:ext uri="{FF2B5EF4-FFF2-40B4-BE49-F238E27FC236}">
                <a16:creationId xmlns:a16="http://schemas.microsoft.com/office/drawing/2014/main" id="{094495C6-F7F4-6D7F-E2CD-4D0F65D7E9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09299" y="565507"/>
            <a:ext cx="1818187" cy="339714"/>
          </a:xfrm>
          <a:prstGeom prst="rect">
            <a:avLst/>
          </a:prstGeom>
        </p:spPr>
      </p:pic>
    </p:spTree>
    <p:extLst>
      <p:ext uri="{BB962C8B-B14F-4D97-AF65-F5344CB8AC3E}">
        <p14:creationId xmlns:p14="http://schemas.microsoft.com/office/powerpoint/2010/main" val="390088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 calcmode="lin" valueType="num">
                                      <p:cBhvr>
                                        <p:cTn id="45" dur="500" fill="hold"/>
                                        <p:tgtEl>
                                          <p:spTgt spid="12"/>
                                        </p:tgtEl>
                                        <p:attrNameLst>
                                          <p:attrName>style.rotation</p:attrName>
                                        </p:attrNameLst>
                                      </p:cBhvr>
                                      <p:tavLst>
                                        <p:tav tm="0">
                                          <p:val>
                                            <p:fltVal val="360"/>
                                          </p:val>
                                        </p:tav>
                                        <p:tav tm="100000">
                                          <p:val>
                                            <p:fltVal val="0"/>
                                          </p:val>
                                        </p:tav>
                                      </p:tavLst>
                                    </p:anim>
                                    <p:animEffect transition="in" filter="fade">
                                      <p:cBhvr>
                                        <p:cTn id="46" dur="500"/>
                                        <p:tgtEl>
                                          <p:spTgt spid="12"/>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9DE8905-6279-4F60-14FA-5795BFA0626D}"/>
              </a:ext>
            </a:extLst>
          </p:cNvPr>
          <p:cNvSpPr txBox="1"/>
          <p:nvPr/>
        </p:nvSpPr>
        <p:spPr>
          <a:xfrm>
            <a:off x="2489703" y="63311"/>
            <a:ext cx="6783544" cy="1477328"/>
          </a:xfrm>
          <a:prstGeom prst="rect">
            <a:avLst/>
          </a:prstGeom>
          <a:noFill/>
        </p:spPr>
        <p:txBody>
          <a:bodyPr wrap="square">
            <a:spAutoFit/>
          </a:bodyPr>
          <a:lstStyle/>
          <a:p>
            <a:pPr>
              <a:spcBef>
                <a:spcPts val="1200"/>
              </a:spcBef>
            </a:pPr>
            <a:r>
              <a:rPr lang="es-ES" b="1" dirty="0"/>
              <a:t>Se denomina reloj al instrumento capaz de medir, mantener e indicar el tiempo en unidades convencionales (horas, minutos o segundos). Fundamentalmente permite conocer la hora actual, aunque puede tener otras funciones, como medir la duración de un suceso o activar una señal en cierta hora específica.</a:t>
            </a:r>
          </a:p>
        </p:txBody>
      </p:sp>
      <p:sp>
        <p:nvSpPr>
          <p:cNvPr id="6" name="CuadroTexto 5">
            <a:extLst>
              <a:ext uri="{FF2B5EF4-FFF2-40B4-BE49-F238E27FC236}">
                <a16:creationId xmlns:a16="http://schemas.microsoft.com/office/drawing/2014/main" id="{DA997484-263F-0F43-E7B6-920B16B2F0B9}"/>
              </a:ext>
            </a:extLst>
          </p:cNvPr>
          <p:cNvSpPr txBox="1"/>
          <p:nvPr/>
        </p:nvSpPr>
        <p:spPr>
          <a:xfrm>
            <a:off x="155275" y="1465624"/>
            <a:ext cx="6538823" cy="2739211"/>
          </a:xfrm>
          <a:prstGeom prst="rect">
            <a:avLst/>
          </a:prstGeom>
          <a:noFill/>
        </p:spPr>
        <p:txBody>
          <a:bodyPr wrap="square">
            <a:spAutoFit/>
          </a:bodyPr>
          <a:lstStyle/>
          <a:p>
            <a:pPr>
              <a:spcBef>
                <a:spcPts val="600"/>
              </a:spcBef>
            </a:pPr>
            <a:r>
              <a:rPr lang="es-ES" b="1" dirty="0"/>
              <a:t>Los relojes se utilizan desde la antigüedad y a medida que ha ido evolucionando la tecnología de su fabricación han ido apareciendo nuevos modelos con mayor precisión, mejores prestaciones y presentación y menor coste de fabricación.</a:t>
            </a:r>
          </a:p>
          <a:p>
            <a:pPr>
              <a:spcBef>
                <a:spcPts val="600"/>
              </a:spcBef>
            </a:pPr>
            <a:r>
              <a:rPr lang="es-ES" b="1" dirty="0"/>
              <a:t>Es uno de los instrumentos más populares, ya que prácticamente muchas personas disponen de uno o varios relojes, principalmente de pulsera, de manera que en muchos hogares puede haber varios relojes, muchos electrodomésticos los incorporan en forma de relojes digitales y en cada computadora hay un reloj.</a:t>
            </a:r>
          </a:p>
        </p:txBody>
      </p:sp>
      <p:sp>
        <p:nvSpPr>
          <p:cNvPr id="8" name="CuadroTexto 7">
            <a:extLst>
              <a:ext uri="{FF2B5EF4-FFF2-40B4-BE49-F238E27FC236}">
                <a16:creationId xmlns:a16="http://schemas.microsoft.com/office/drawing/2014/main" id="{E71EC417-C34E-8B79-0E87-0D89E1DE9646}"/>
              </a:ext>
            </a:extLst>
          </p:cNvPr>
          <p:cNvSpPr txBox="1"/>
          <p:nvPr/>
        </p:nvSpPr>
        <p:spPr>
          <a:xfrm>
            <a:off x="4178655" y="5022368"/>
            <a:ext cx="4994844" cy="1754326"/>
          </a:xfrm>
          <a:prstGeom prst="rect">
            <a:avLst/>
          </a:prstGeom>
          <a:noFill/>
        </p:spPr>
        <p:txBody>
          <a:bodyPr wrap="square">
            <a:spAutoFit/>
          </a:bodyPr>
          <a:lstStyle/>
          <a:p>
            <a:pPr>
              <a:spcBef>
                <a:spcPts val="1200"/>
              </a:spcBef>
            </a:pPr>
            <a:r>
              <a:rPr lang="es-ES" b="1" dirty="0"/>
              <a:t>La mayor precisión conseguida hasta ahora es la del último reloj atómico desarrollado por la Oficina Nacional de Normalización (NIST) de los Estados Unidos, el NIST-F1​ puesto en marcha en 1999, es tan exacto que tiene un margen de error de solo un segundo cada 45 millones de años.</a:t>
            </a:r>
          </a:p>
        </p:txBody>
      </p:sp>
      <p:grpSp>
        <p:nvGrpSpPr>
          <p:cNvPr id="12" name="Grupo 11">
            <a:extLst>
              <a:ext uri="{FF2B5EF4-FFF2-40B4-BE49-F238E27FC236}">
                <a16:creationId xmlns:a16="http://schemas.microsoft.com/office/drawing/2014/main" id="{B140A410-FF2D-7779-6231-049B3275D11E}"/>
              </a:ext>
            </a:extLst>
          </p:cNvPr>
          <p:cNvGrpSpPr/>
          <p:nvPr/>
        </p:nvGrpSpPr>
        <p:grpSpPr>
          <a:xfrm>
            <a:off x="9216685" y="4693570"/>
            <a:ext cx="2811272" cy="1974666"/>
            <a:chOff x="8755810" y="3355676"/>
            <a:chExt cx="3119887" cy="2339915"/>
          </a:xfrm>
        </p:grpSpPr>
        <p:pic>
          <p:nvPicPr>
            <p:cNvPr id="10" name="Imagen 9" descr="Un jardín con plantas&#10;&#10;Descripción generada automáticamente con confianza baja">
              <a:extLst>
                <a:ext uri="{FF2B5EF4-FFF2-40B4-BE49-F238E27FC236}">
                  <a16:creationId xmlns:a16="http://schemas.microsoft.com/office/drawing/2014/main" id="{DF76A31C-AEEB-1CBD-AB64-6C8BB2084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5810" y="3355676"/>
              <a:ext cx="3119887" cy="2339915"/>
            </a:xfrm>
            <a:prstGeom prst="round2DiagRect">
              <a:avLst>
                <a:gd name="adj1" fmla="val 16667"/>
                <a:gd name="adj2" fmla="val 17884"/>
              </a:avLst>
            </a:prstGeom>
            <a:ln w="19050" cap="sq">
              <a:solidFill>
                <a:schemeClr val="accent4">
                  <a:lumMod val="60000"/>
                  <a:lumOff val="40000"/>
                </a:schemeClr>
              </a:soli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38CAE511-07DA-BC31-5BC7-B20A3928CF9E}"/>
                </a:ext>
              </a:extLst>
            </p:cNvPr>
            <p:cNvSpPr txBox="1"/>
            <p:nvPr/>
          </p:nvSpPr>
          <p:spPr>
            <a:xfrm>
              <a:off x="8902460" y="3355676"/>
              <a:ext cx="2053087" cy="369332"/>
            </a:xfrm>
            <a:prstGeom prst="rect">
              <a:avLst/>
            </a:prstGeom>
            <a:noFill/>
            <a:ln w="19050">
              <a:noFill/>
            </a:ln>
          </p:spPr>
          <p:txBody>
            <a:bodyPr wrap="square" rtlCol="0">
              <a:spAutoFit/>
            </a:bodyPr>
            <a:lstStyle/>
            <a:p>
              <a:r>
                <a:rPr lang="es-ES" b="1" dirty="0">
                  <a:solidFill>
                    <a:schemeClr val="bg1"/>
                  </a:solidFill>
                  <a:effectLst>
                    <a:outerShdw blurRad="38100" dist="38100" dir="2700000" algn="tl">
                      <a:srgbClr val="000000">
                        <a:alpha val="43137"/>
                      </a:srgbClr>
                    </a:outerShdw>
                  </a:effectLst>
                </a:rPr>
                <a:t>Reloj de sol</a:t>
              </a:r>
            </a:p>
          </p:txBody>
        </p:sp>
      </p:grpSp>
      <p:pic>
        <p:nvPicPr>
          <p:cNvPr id="14" name="Imagen 13" descr="Un reloj en la pared&#10;&#10;Descripción generada automáticamente con confianza media">
            <a:extLst>
              <a:ext uri="{FF2B5EF4-FFF2-40B4-BE49-F238E27FC236}">
                <a16:creationId xmlns:a16="http://schemas.microsoft.com/office/drawing/2014/main" id="{F3E79081-B753-FB4C-DC4A-4CB5AEDE40F8}"/>
              </a:ext>
            </a:extLst>
          </p:cNvPr>
          <p:cNvPicPr>
            <a:picLocks noChangeAspect="1"/>
          </p:cNvPicPr>
          <p:nvPr/>
        </p:nvPicPr>
        <p:blipFill rotWithShape="1">
          <a:blip r:embed="rId4">
            <a:extLst>
              <a:ext uri="{28A0092B-C50C-407E-A947-70E740481C1C}">
                <a14:useLocalDpi xmlns:a14="http://schemas.microsoft.com/office/drawing/2010/main" val="0"/>
              </a:ext>
            </a:extLst>
          </a:blip>
          <a:srcRect r="9566"/>
          <a:stretch/>
        </p:blipFill>
        <p:spPr>
          <a:xfrm>
            <a:off x="6806760" y="2056621"/>
            <a:ext cx="2268105" cy="2507177"/>
          </a:xfrm>
          <a:prstGeom prst="round2DiagRect">
            <a:avLst>
              <a:gd name="adj1" fmla="val 0"/>
              <a:gd name="adj2" fmla="val 12032"/>
            </a:avLst>
          </a:prstGeom>
          <a:ln w="19050" cap="sq">
            <a:solidFill>
              <a:schemeClr val="accent2">
                <a:lumMod val="75000"/>
              </a:schemeClr>
            </a:solidFill>
            <a:miter lim="800000"/>
          </a:ln>
          <a:effectLst>
            <a:outerShdw blurRad="254000" algn="tl" rotWithShape="0">
              <a:srgbClr val="000000">
                <a:alpha val="43000"/>
              </a:srgbClr>
            </a:outerShdw>
          </a:effectLst>
        </p:spPr>
      </p:pic>
      <p:pic>
        <p:nvPicPr>
          <p:cNvPr id="16" name="Imagen 15" descr="Un reloj en la mano&#10;&#10;Descripción generada automáticamente">
            <a:extLst>
              <a:ext uri="{FF2B5EF4-FFF2-40B4-BE49-F238E27FC236}">
                <a16:creationId xmlns:a16="http://schemas.microsoft.com/office/drawing/2014/main" id="{867FC1AC-2DF2-4C1C-08D1-338E36F76C58}"/>
              </a:ext>
            </a:extLst>
          </p:cNvPr>
          <p:cNvPicPr>
            <a:picLocks noChangeAspect="1"/>
          </p:cNvPicPr>
          <p:nvPr/>
        </p:nvPicPr>
        <p:blipFill rotWithShape="1">
          <a:blip r:embed="rId5">
            <a:extLst>
              <a:ext uri="{28A0092B-C50C-407E-A947-70E740481C1C}">
                <a14:useLocalDpi xmlns:a14="http://schemas.microsoft.com/office/drawing/2010/main" val="0"/>
              </a:ext>
            </a:extLst>
          </a:blip>
          <a:srcRect t="20610" r="48653" b="20247"/>
          <a:stretch/>
        </p:blipFill>
        <p:spPr>
          <a:xfrm>
            <a:off x="9352413" y="199191"/>
            <a:ext cx="2718480" cy="1722147"/>
          </a:xfrm>
          <a:prstGeom prst="round2DiagRect">
            <a:avLst>
              <a:gd name="adj1" fmla="val 245"/>
              <a:gd name="adj2" fmla="val 21895"/>
            </a:avLst>
          </a:prstGeom>
          <a:ln w="19050" cap="sq">
            <a:solidFill>
              <a:schemeClr val="accent6">
                <a:lumMod val="75000"/>
              </a:schemeClr>
            </a:solidFill>
            <a:miter lim="800000"/>
          </a:ln>
          <a:effectLst>
            <a:outerShdw blurRad="254000" algn="tl" rotWithShape="0">
              <a:srgbClr val="000000">
                <a:alpha val="43000"/>
              </a:srgbClr>
            </a:outerShdw>
          </a:effectLst>
        </p:spPr>
      </p:pic>
      <p:pic>
        <p:nvPicPr>
          <p:cNvPr id="20" name="Imagen 19" descr="Interfaz de usuario gráfica&#10;&#10;Descripción generada automáticamente">
            <a:extLst>
              <a:ext uri="{FF2B5EF4-FFF2-40B4-BE49-F238E27FC236}">
                <a16:creationId xmlns:a16="http://schemas.microsoft.com/office/drawing/2014/main" id="{AB41A45F-5ECE-DA93-6D09-D537C3FDDE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4503" y="4158875"/>
            <a:ext cx="1574922" cy="885894"/>
          </a:xfrm>
          <a:prstGeom prst="round2DiagRect">
            <a:avLst>
              <a:gd name="adj1" fmla="val 0"/>
              <a:gd name="adj2" fmla="val 12032"/>
            </a:avLst>
          </a:prstGeom>
          <a:ln w="19050" cap="sq">
            <a:solidFill>
              <a:schemeClr val="accent4">
                <a:lumMod val="60000"/>
                <a:lumOff val="40000"/>
              </a:schemeClr>
            </a:solidFill>
            <a:miter lim="800000"/>
          </a:ln>
          <a:effectLst/>
        </p:spPr>
      </p:pic>
      <p:pic>
        <p:nvPicPr>
          <p:cNvPr id="22" name="Imagen 21" descr="Reloj de arena sobre una mesa de madera&#10;&#10;Descripción generada automáticamente con confianza baja">
            <a:extLst>
              <a:ext uri="{FF2B5EF4-FFF2-40B4-BE49-F238E27FC236}">
                <a16:creationId xmlns:a16="http://schemas.microsoft.com/office/drawing/2014/main" id="{F31D422B-C01F-709D-1395-33D854000B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9560" y="1989739"/>
            <a:ext cx="2631482" cy="2631482"/>
          </a:xfrm>
          <a:prstGeom prst="round2DiagRect">
            <a:avLst>
              <a:gd name="adj1" fmla="val 16667"/>
              <a:gd name="adj2" fmla="val 0"/>
            </a:avLst>
          </a:prstGeom>
          <a:ln w="19050" cap="sq">
            <a:solidFill>
              <a:schemeClr val="accent2">
                <a:lumMod val="75000"/>
              </a:schemeClr>
            </a:solidFill>
            <a:miter lim="800000"/>
          </a:ln>
          <a:effectLst>
            <a:outerShdw blurRad="254000" algn="tl" rotWithShape="0">
              <a:srgbClr val="000000">
                <a:alpha val="43000"/>
              </a:srgbClr>
            </a:outerShdw>
          </a:effectLst>
        </p:spPr>
      </p:pic>
      <p:grpSp>
        <p:nvGrpSpPr>
          <p:cNvPr id="25" name="Grupo 24">
            <a:extLst>
              <a:ext uri="{FF2B5EF4-FFF2-40B4-BE49-F238E27FC236}">
                <a16:creationId xmlns:a16="http://schemas.microsoft.com/office/drawing/2014/main" id="{ADAC98B4-E3E1-13A0-DD24-5EEB531A4E97}"/>
              </a:ext>
            </a:extLst>
          </p:cNvPr>
          <p:cNvGrpSpPr/>
          <p:nvPr/>
        </p:nvGrpSpPr>
        <p:grpSpPr>
          <a:xfrm>
            <a:off x="150957" y="4204835"/>
            <a:ext cx="3866211" cy="2447883"/>
            <a:chOff x="107481" y="4030779"/>
            <a:chExt cx="3971426" cy="2647617"/>
          </a:xfrm>
        </p:grpSpPr>
        <p:pic>
          <p:nvPicPr>
            <p:cNvPr id="18" name="Imagen 17" descr="Un reloj en el horno&#10;&#10;Descripción generada automáticamente con confianza baja">
              <a:extLst>
                <a:ext uri="{FF2B5EF4-FFF2-40B4-BE49-F238E27FC236}">
                  <a16:creationId xmlns:a16="http://schemas.microsoft.com/office/drawing/2014/main" id="{67DBD2AB-9AE0-A913-0D20-F235465270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81" y="4030779"/>
              <a:ext cx="3971426" cy="2647617"/>
            </a:xfrm>
            <a:prstGeom prst="round2DiagRect">
              <a:avLst>
                <a:gd name="adj1" fmla="val 16667"/>
                <a:gd name="adj2" fmla="val 0"/>
              </a:avLst>
            </a:prstGeom>
            <a:ln w="19050" cap="sq">
              <a:solidFill>
                <a:schemeClr val="accent4">
                  <a:lumMod val="60000"/>
                  <a:lumOff val="40000"/>
                </a:schemeClr>
              </a:solidFill>
              <a:miter lim="800000"/>
            </a:ln>
            <a:effectLst>
              <a:outerShdw blurRad="254000" algn="tl" rotWithShape="0">
                <a:srgbClr val="000000">
                  <a:alpha val="43000"/>
                </a:srgbClr>
              </a:outerShdw>
            </a:effectLst>
          </p:spPr>
        </p:pic>
        <p:sp>
          <p:nvSpPr>
            <p:cNvPr id="24" name="CuadroTexto 23">
              <a:extLst>
                <a:ext uri="{FF2B5EF4-FFF2-40B4-BE49-F238E27FC236}">
                  <a16:creationId xmlns:a16="http://schemas.microsoft.com/office/drawing/2014/main" id="{927ABE8B-3ECD-1617-70DD-E94E602DE972}"/>
                </a:ext>
              </a:extLst>
            </p:cNvPr>
            <p:cNvSpPr txBox="1"/>
            <p:nvPr/>
          </p:nvSpPr>
          <p:spPr>
            <a:xfrm>
              <a:off x="369064" y="4039221"/>
              <a:ext cx="1516093" cy="369332"/>
            </a:xfrm>
            <a:prstGeom prst="rect">
              <a:avLst/>
            </a:prstGeom>
            <a:noFill/>
            <a:ln w="19050">
              <a:noFill/>
            </a:ln>
          </p:spPr>
          <p:txBody>
            <a:bodyPr wrap="square">
              <a:spAutoFit/>
            </a:bodyPr>
            <a:lstStyle/>
            <a:p>
              <a:r>
                <a:rPr lang="es-ES" b="1" dirty="0">
                  <a:solidFill>
                    <a:schemeClr val="bg1"/>
                  </a:solidFill>
                  <a:effectLst>
                    <a:outerShdw blurRad="38100" dist="38100" dir="2700000" algn="tl">
                      <a:srgbClr val="000000">
                        <a:alpha val="43137"/>
                      </a:srgbClr>
                    </a:outerShdw>
                  </a:effectLst>
                </a:rPr>
                <a:t>reloj atómico </a:t>
              </a:r>
              <a:endParaRPr lang="es-ES" dirty="0">
                <a:solidFill>
                  <a:schemeClr val="bg1"/>
                </a:solidFill>
                <a:effectLst>
                  <a:outerShdw blurRad="38100" dist="38100" dir="2700000" algn="tl">
                    <a:srgbClr val="000000">
                      <a:alpha val="43137"/>
                    </a:srgbClr>
                  </a:outerShdw>
                </a:effectLst>
              </a:endParaRPr>
            </a:p>
          </p:txBody>
        </p:sp>
      </p:grpSp>
      <p:pic>
        <p:nvPicPr>
          <p:cNvPr id="15" name="Imagen 14" descr="Forma&#10;&#10;Descripción generada automáticamente">
            <a:extLst>
              <a:ext uri="{FF2B5EF4-FFF2-40B4-BE49-F238E27FC236}">
                <a16:creationId xmlns:a16="http://schemas.microsoft.com/office/drawing/2014/main" id="{8876C206-CF6B-5470-28DF-85731F2B8B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418" y="205282"/>
            <a:ext cx="2336508" cy="997527"/>
          </a:xfrm>
          <a:prstGeom prst="rect">
            <a:avLst/>
          </a:prstGeom>
          <a:effectLst>
            <a:outerShdw blurRad="50800" dist="38100" dir="2700000" algn="tl" rotWithShape="0">
              <a:prstClr val="black">
                <a:alpha val="40000"/>
              </a:prstClr>
            </a:outerShdw>
          </a:effectLst>
        </p:spPr>
      </p:pic>
      <p:pic>
        <p:nvPicPr>
          <p:cNvPr id="17" name="Imagen 16" descr="Un dibujo con letras&#10;&#10;Descripción generada automáticamente con confianza media">
            <a:extLst>
              <a:ext uri="{FF2B5EF4-FFF2-40B4-BE49-F238E27FC236}">
                <a16:creationId xmlns:a16="http://schemas.microsoft.com/office/drawing/2014/main" id="{BF1CF529-3F41-CDD8-92EA-16AE954CB8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8731" y="555629"/>
            <a:ext cx="1572989" cy="327706"/>
          </a:xfrm>
          <a:prstGeom prst="rect">
            <a:avLst/>
          </a:prstGeom>
        </p:spPr>
      </p:pic>
    </p:spTree>
    <p:extLst>
      <p:ext uri="{BB962C8B-B14F-4D97-AF65-F5344CB8AC3E}">
        <p14:creationId xmlns:p14="http://schemas.microsoft.com/office/powerpoint/2010/main" val="131859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vertical)">
                                      <p:cBhvr>
                                        <p:cTn id="7" dur="500"/>
                                        <p:tgtEl>
                                          <p:spTgt spid="1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 calcmode="lin" valueType="num">
                                      <p:cBhvr>
                                        <p:cTn id="19" dur="500" fill="hold"/>
                                        <p:tgtEl>
                                          <p:spTgt spid="16"/>
                                        </p:tgtEl>
                                        <p:attrNameLst>
                                          <p:attrName>style.rotation</p:attrName>
                                        </p:attrNameLst>
                                      </p:cBhvr>
                                      <p:tavLst>
                                        <p:tav tm="0">
                                          <p:val>
                                            <p:fltVal val="90"/>
                                          </p:val>
                                        </p:tav>
                                        <p:tav tm="100000">
                                          <p:val>
                                            <p:fltVal val="0"/>
                                          </p:val>
                                        </p:tav>
                                      </p:tavLst>
                                    </p:anim>
                                    <p:animEffect transition="in" filter="fade">
                                      <p:cBhvr>
                                        <p:cTn id="20" dur="500"/>
                                        <p:tgtEl>
                                          <p:spTgt spid="16"/>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par>
                          <p:cTn id="38" fill="hold">
                            <p:stCondLst>
                              <p:cond delay="1000"/>
                            </p:stCondLst>
                            <p:childTnLst>
                              <p:par>
                                <p:cTn id="39" presetID="53" presetClass="entr" presetSubtype="16"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wipe(left)">
                                      <p:cBhvr>
                                        <p:cTn id="47" dur="5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6">
                                            <p:txEl>
                                              <p:pRg st="1" end="1"/>
                                            </p:txEl>
                                          </p:spTgt>
                                        </p:tgtEl>
                                        <p:attrNameLst>
                                          <p:attrName>style.visibility</p:attrName>
                                        </p:attrNameLst>
                                      </p:cBhvr>
                                      <p:to>
                                        <p:strVal val="visible"/>
                                      </p:to>
                                    </p:set>
                                    <p:animEffect transition="in" filter="wipe(left)">
                                      <p:cBhvr>
                                        <p:cTn id="56" dur="500"/>
                                        <p:tgtEl>
                                          <p:spTgt spid="6">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heel(1)">
                                      <p:cBhvr>
                                        <p:cTn id="61" dur="500"/>
                                        <p:tgtEl>
                                          <p:spTgt spid="25"/>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left)">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5" name="Imagen 4" descr="Un reloj en lo alto&#10;&#10;Descripción generada automáticamente con confianza media">
            <a:extLst>
              <a:ext uri="{FF2B5EF4-FFF2-40B4-BE49-F238E27FC236}">
                <a16:creationId xmlns:a16="http://schemas.microsoft.com/office/drawing/2014/main" id="{3CD3A982-84E7-A256-D3E7-B94B90FD2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953" y="260624"/>
            <a:ext cx="6716799" cy="4097247"/>
          </a:xfrm>
          <a:prstGeom prst="rect">
            <a:avLst/>
          </a:prstGeom>
          <a:ln w="76200" cap="sq" cmpd="thickThin">
            <a:solidFill>
              <a:schemeClr val="accent6">
                <a:lumMod val="75000"/>
              </a:schemeClr>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ABFA03CA-E231-2A07-D113-D1BDAEBAA695}"/>
              </a:ext>
            </a:extLst>
          </p:cNvPr>
          <p:cNvSpPr txBox="1"/>
          <p:nvPr/>
        </p:nvSpPr>
        <p:spPr>
          <a:xfrm>
            <a:off x="5036266" y="4500332"/>
            <a:ext cx="6556845" cy="923330"/>
          </a:xfrm>
          <a:prstGeom prst="rect">
            <a:avLst/>
          </a:prstGeom>
          <a:noFill/>
        </p:spPr>
        <p:txBody>
          <a:bodyPr wrap="square">
            <a:spAutoFit/>
          </a:bodyPr>
          <a:lstStyle/>
          <a:p>
            <a:r>
              <a:rPr lang="es-ES" b="1" dirty="0"/>
              <a:t>Mirad, pues, con diligencia cómo andéis, no como necios sino como sabios, aprovechando bien el tiempo, porque los días son malos (Efe. 5:15-16)</a:t>
            </a:r>
          </a:p>
        </p:txBody>
      </p:sp>
      <p:sp>
        <p:nvSpPr>
          <p:cNvPr id="6" name="CuadroTexto 5">
            <a:extLst>
              <a:ext uri="{FF2B5EF4-FFF2-40B4-BE49-F238E27FC236}">
                <a16:creationId xmlns:a16="http://schemas.microsoft.com/office/drawing/2014/main" id="{4B7E1951-D386-CF31-7B6D-9EC0338ADAF9}"/>
              </a:ext>
            </a:extLst>
          </p:cNvPr>
          <p:cNvSpPr txBox="1"/>
          <p:nvPr/>
        </p:nvSpPr>
        <p:spPr>
          <a:xfrm>
            <a:off x="180418" y="1821855"/>
            <a:ext cx="3328783" cy="646331"/>
          </a:xfrm>
          <a:prstGeom prst="rect">
            <a:avLst/>
          </a:prstGeom>
          <a:noFill/>
        </p:spPr>
        <p:txBody>
          <a:bodyPr wrap="square">
            <a:spAutoFit/>
          </a:bodyPr>
          <a:lstStyle/>
          <a:p>
            <a:r>
              <a:rPr lang="es-ES" b="1" dirty="0"/>
              <a:t>…y aprovechad bien el tiempo (Col. 4:5 up. </a:t>
            </a:r>
            <a:r>
              <a:rPr lang="es-ES" b="1" dirty="0" err="1"/>
              <a:t>DHHe</a:t>
            </a:r>
            <a:r>
              <a:rPr lang="es-ES" b="1" dirty="0"/>
              <a:t>)</a:t>
            </a:r>
          </a:p>
        </p:txBody>
      </p:sp>
      <p:sp>
        <p:nvSpPr>
          <p:cNvPr id="10" name="CuadroTexto 9">
            <a:extLst>
              <a:ext uri="{FF2B5EF4-FFF2-40B4-BE49-F238E27FC236}">
                <a16:creationId xmlns:a16="http://schemas.microsoft.com/office/drawing/2014/main" id="{FA5C9A2F-6B78-45FF-F85F-C7F48D02D46D}"/>
              </a:ext>
            </a:extLst>
          </p:cNvPr>
          <p:cNvSpPr txBox="1"/>
          <p:nvPr/>
        </p:nvSpPr>
        <p:spPr>
          <a:xfrm>
            <a:off x="141456" y="1202809"/>
            <a:ext cx="4587630" cy="646331"/>
          </a:xfrm>
          <a:prstGeom prst="rect">
            <a:avLst/>
          </a:prstGeom>
          <a:noFill/>
        </p:spPr>
        <p:txBody>
          <a:bodyPr wrap="square">
            <a:spAutoFit/>
          </a:bodyPr>
          <a:lstStyle/>
          <a:p>
            <a:r>
              <a:rPr lang="es-ES" b="1" dirty="0"/>
              <a:t>Todo tiene su tiempo, y todo lo que se quiere debajo del cielo tiene su hora. (</a:t>
            </a:r>
            <a:r>
              <a:rPr lang="es-ES" b="1" dirty="0" err="1"/>
              <a:t>Ecl</a:t>
            </a:r>
            <a:r>
              <a:rPr lang="es-ES" b="1" dirty="0"/>
              <a:t>. 3:1)</a:t>
            </a:r>
          </a:p>
        </p:txBody>
      </p:sp>
      <p:sp>
        <p:nvSpPr>
          <p:cNvPr id="12" name="CuadroTexto 11">
            <a:extLst>
              <a:ext uri="{FF2B5EF4-FFF2-40B4-BE49-F238E27FC236}">
                <a16:creationId xmlns:a16="http://schemas.microsoft.com/office/drawing/2014/main" id="{99DB0FE5-2C5C-DFB8-FC71-1F980A083FDD}"/>
              </a:ext>
            </a:extLst>
          </p:cNvPr>
          <p:cNvSpPr txBox="1"/>
          <p:nvPr/>
        </p:nvSpPr>
        <p:spPr>
          <a:xfrm>
            <a:off x="5036266" y="5397840"/>
            <a:ext cx="6988166" cy="369332"/>
          </a:xfrm>
          <a:prstGeom prst="rect">
            <a:avLst/>
          </a:prstGeom>
          <a:noFill/>
        </p:spPr>
        <p:txBody>
          <a:bodyPr wrap="square">
            <a:spAutoFit/>
          </a:bodyPr>
          <a:lstStyle/>
          <a:p>
            <a:r>
              <a:rPr lang="es-ES" b="1" dirty="0"/>
              <a:t>Pero esto digo, hermanos: que el tiempo es corto (1Cor. 7:29 </a:t>
            </a:r>
            <a:r>
              <a:rPr lang="es-ES" b="1" dirty="0" err="1"/>
              <a:t>pp</a:t>
            </a:r>
            <a:r>
              <a:rPr lang="es-ES" b="1" dirty="0"/>
              <a:t>)</a:t>
            </a:r>
          </a:p>
        </p:txBody>
      </p:sp>
      <p:sp>
        <p:nvSpPr>
          <p:cNvPr id="14" name="CuadroTexto 13">
            <a:extLst>
              <a:ext uri="{FF2B5EF4-FFF2-40B4-BE49-F238E27FC236}">
                <a16:creationId xmlns:a16="http://schemas.microsoft.com/office/drawing/2014/main" id="{FCD297DF-882C-439C-72E1-3E0594D8B838}"/>
              </a:ext>
            </a:extLst>
          </p:cNvPr>
          <p:cNvSpPr txBox="1"/>
          <p:nvPr/>
        </p:nvSpPr>
        <p:spPr>
          <a:xfrm>
            <a:off x="5036266" y="5801730"/>
            <a:ext cx="6988166" cy="923330"/>
          </a:xfrm>
          <a:prstGeom prst="rect">
            <a:avLst/>
          </a:prstGeom>
          <a:noFill/>
        </p:spPr>
        <p:txBody>
          <a:bodyPr wrap="square">
            <a:spAutoFit/>
          </a:bodyPr>
          <a:lstStyle/>
          <a:p>
            <a:r>
              <a:rPr lang="es-ES" b="1" dirty="0"/>
              <a:t>Y esto, conociendo el tiempo, que es ya hora de levantarnos del sueño; porque ahora está más cerca de nosotros nuestra salvación que cuando creímos. (Rom. 13:11)</a:t>
            </a:r>
          </a:p>
        </p:txBody>
      </p:sp>
      <p:pic>
        <p:nvPicPr>
          <p:cNvPr id="9" name="Imagen 8" descr="Un reloj en un papel&#10;&#10;Descripción generada automáticamente con confianza baja">
            <a:extLst>
              <a:ext uri="{FF2B5EF4-FFF2-40B4-BE49-F238E27FC236}">
                <a16:creationId xmlns:a16="http://schemas.microsoft.com/office/drawing/2014/main" id="{B42129D4-B6F2-1363-2C0B-EFF5E6A1283F}"/>
              </a:ext>
            </a:extLst>
          </p:cNvPr>
          <p:cNvPicPr>
            <a:picLocks noChangeAspect="1"/>
          </p:cNvPicPr>
          <p:nvPr/>
        </p:nvPicPr>
        <p:blipFill rotWithShape="1">
          <a:blip r:embed="rId4">
            <a:extLst>
              <a:ext uri="{28A0092B-C50C-407E-A947-70E740481C1C}">
                <a14:useLocalDpi xmlns:a14="http://schemas.microsoft.com/office/drawing/2010/main" val="0"/>
              </a:ext>
            </a:extLst>
          </a:blip>
          <a:srcRect b="8297"/>
          <a:stretch/>
        </p:blipFill>
        <p:spPr>
          <a:xfrm>
            <a:off x="149708" y="2542761"/>
            <a:ext cx="4579378" cy="4097247"/>
          </a:xfrm>
          <a:prstGeom prst="rect">
            <a:avLst/>
          </a:prstGeom>
          <a:ln w="76200" cap="sq" cmpd="thickThin">
            <a:solidFill>
              <a:schemeClr val="accent6">
                <a:lumMod val="75000"/>
              </a:schemeClr>
            </a:solidFill>
            <a:prstDash val="solid"/>
            <a:miter lim="800000"/>
          </a:ln>
          <a:effectLst>
            <a:innerShdw blurRad="76200">
              <a:srgbClr val="000000"/>
            </a:innerShdw>
          </a:effectLst>
        </p:spPr>
      </p:pic>
      <p:pic>
        <p:nvPicPr>
          <p:cNvPr id="8" name="Imagen 7" descr="Forma&#10;&#10;Descripción generada automáticamente">
            <a:extLst>
              <a:ext uri="{FF2B5EF4-FFF2-40B4-BE49-F238E27FC236}">
                <a16:creationId xmlns:a16="http://schemas.microsoft.com/office/drawing/2014/main" id="{C40D8EF7-45AD-0F36-C8F2-3D592D0D58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18" y="205282"/>
            <a:ext cx="2336508" cy="997527"/>
          </a:xfrm>
          <a:prstGeom prst="rect">
            <a:avLst/>
          </a:prstGeom>
          <a:effectLst>
            <a:outerShdw blurRad="50800" dist="38100" dir="2700000" algn="tl" rotWithShape="0">
              <a:prstClr val="black">
                <a:alpha val="40000"/>
              </a:prstClr>
            </a:outerShdw>
          </a:effectLst>
        </p:spPr>
      </p:pic>
      <p:pic>
        <p:nvPicPr>
          <p:cNvPr id="11" name="Imagen 10" descr="Un dibujo con letras&#10;&#10;Descripción generada automáticamente con confianza media">
            <a:extLst>
              <a:ext uri="{FF2B5EF4-FFF2-40B4-BE49-F238E27FC236}">
                <a16:creationId xmlns:a16="http://schemas.microsoft.com/office/drawing/2014/main" id="{08562557-4642-02B3-BFBD-9CA0C85A9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731" y="555629"/>
            <a:ext cx="1572989" cy="327706"/>
          </a:xfrm>
          <a:prstGeom prst="rect">
            <a:avLst/>
          </a:prstGeom>
        </p:spPr>
      </p:pic>
    </p:spTree>
    <p:extLst>
      <p:ext uri="{BB962C8B-B14F-4D97-AF65-F5344CB8AC3E}">
        <p14:creationId xmlns:p14="http://schemas.microsoft.com/office/powerpoint/2010/main" val="2019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vertical)">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41" dur="1000" fill="hold"/>
                                        <p:tgtEl>
                                          <p:spTgt spid="9"/>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9"/>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9" name="Imagen 8" descr="Forma&#10;&#10;Descripción generada automáticamente">
            <a:extLst>
              <a:ext uri="{FF2B5EF4-FFF2-40B4-BE49-F238E27FC236}">
                <a16:creationId xmlns:a16="http://schemas.microsoft.com/office/drawing/2014/main" id="{89266B0F-0040-26B5-1C35-E9FA928B2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5509" y="380532"/>
            <a:ext cx="2821662" cy="1200329"/>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FE0459A4-D1D6-11D0-291B-4D6BB4B2E1E2}"/>
              </a:ext>
            </a:extLst>
          </p:cNvPr>
          <p:cNvSpPr txBox="1"/>
          <p:nvPr/>
        </p:nvSpPr>
        <p:spPr>
          <a:xfrm>
            <a:off x="4212897" y="82485"/>
            <a:ext cx="4962612" cy="1754326"/>
          </a:xfrm>
          <a:prstGeom prst="rect">
            <a:avLst/>
          </a:prstGeom>
          <a:noFill/>
        </p:spPr>
        <p:txBody>
          <a:bodyPr wrap="square">
            <a:spAutoFit/>
          </a:bodyPr>
          <a:lstStyle/>
          <a:p>
            <a:r>
              <a:rPr lang="es-ES" b="1" dirty="0"/>
              <a:t>Una escalera es una construcción diseñada para comunicar varios espacios situados a diferentes alturas. Está conformada por escalones (peldaños) y puede disponer de varios tramos separados por descansos, mesetas o rellanos. Pueden ser fijas, transportables o móviles.</a:t>
            </a:r>
          </a:p>
        </p:txBody>
      </p:sp>
      <p:sp>
        <p:nvSpPr>
          <p:cNvPr id="8" name="CuadroTexto 7">
            <a:extLst>
              <a:ext uri="{FF2B5EF4-FFF2-40B4-BE49-F238E27FC236}">
                <a16:creationId xmlns:a16="http://schemas.microsoft.com/office/drawing/2014/main" id="{A9C774F5-7DD7-40C3-F340-EF97DE8EDAF6}"/>
              </a:ext>
            </a:extLst>
          </p:cNvPr>
          <p:cNvSpPr txBox="1"/>
          <p:nvPr/>
        </p:nvSpPr>
        <p:spPr>
          <a:xfrm>
            <a:off x="163902" y="5295750"/>
            <a:ext cx="5932098" cy="1477328"/>
          </a:xfrm>
          <a:prstGeom prst="rect">
            <a:avLst/>
          </a:prstGeom>
          <a:noFill/>
        </p:spPr>
        <p:txBody>
          <a:bodyPr wrap="square">
            <a:spAutoFit/>
          </a:bodyPr>
          <a:lstStyle/>
          <a:p>
            <a:r>
              <a:rPr lang="es-ES" b="1" dirty="0"/>
              <a:t>Las escaleras deben poder subirse manteniendo el ritmo para evitar caídas. Para ello, su pendiente ha de ser constante. Es decir, la razón geométrica entre la profundidad de sus peldaños (llamada 'huella') y la altura de estos (llamada 'contrahuella', tabica o peralte) debe ser constante. </a:t>
            </a:r>
          </a:p>
        </p:txBody>
      </p:sp>
      <p:sp>
        <p:nvSpPr>
          <p:cNvPr id="10" name="CuadroTexto 9">
            <a:extLst>
              <a:ext uri="{FF2B5EF4-FFF2-40B4-BE49-F238E27FC236}">
                <a16:creationId xmlns:a16="http://schemas.microsoft.com/office/drawing/2014/main" id="{3A37D453-66ED-160E-2A4A-0ABDC4D4FD2C}"/>
              </a:ext>
            </a:extLst>
          </p:cNvPr>
          <p:cNvSpPr txBox="1"/>
          <p:nvPr/>
        </p:nvSpPr>
        <p:spPr>
          <a:xfrm>
            <a:off x="5831097" y="2586064"/>
            <a:ext cx="6360903" cy="2585323"/>
          </a:xfrm>
          <a:prstGeom prst="rect">
            <a:avLst/>
          </a:prstGeom>
          <a:noFill/>
        </p:spPr>
        <p:txBody>
          <a:bodyPr wrap="square">
            <a:spAutoFit/>
          </a:bodyPr>
          <a:lstStyle/>
          <a:p>
            <a:r>
              <a:rPr lang="es-ES" b="1" dirty="0"/>
              <a:t>La escalera de mano está compuesta por dos largueros de longitud variable unidos transversalmente a través de travesaños colocados de forma equidistante llamados peldaños o escalones que permiten el ascenso progresivo hasta la zona deseada. Son elementos fácilmente transportables por su ligereza. Originalmente se fabricaban de madera, actualmente el material más utilizado es el aluminio por su ligereza y porque permite uniones entre peldaños y largueros de mayor consistencia, que prolongan la vida útil de la escalera.</a:t>
            </a:r>
          </a:p>
        </p:txBody>
      </p:sp>
      <p:pic>
        <p:nvPicPr>
          <p:cNvPr id="11" name="Imagen 10">
            <a:extLst>
              <a:ext uri="{FF2B5EF4-FFF2-40B4-BE49-F238E27FC236}">
                <a16:creationId xmlns:a16="http://schemas.microsoft.com/office/drawing/2014/main" id="{7EF58202-FD57-B860-8FB5-03E127413EC8}"/>
              </a:ext>
            </a:extLst>
          </p:cNvPr>
          <p:cNvPicPr>
            <a:picLocks noChangeAspect="1"/>
          </p:cNvPicPr>
          <p:nvPr/>
        </p:nvPicPr>
        <p:blipFill>
          <a:blip r:embed="rId4"/>
          <a:stretch>
            <a:fillRect/>
          </a:stretch>
        </p:blipFill>
        <p:spPr>
          <a:xfrm>
            <a:off x="216725" y="226644"/>
            <a:ext cx="3914955" cy="2608431"/>
          </a:xfrm>
          <a:prstGeom prst="roundRect">
            <a:avLst>
              <a:gd name="adj" fmla="val 4167"/>
            </a:avLst>
          </a:prstGeom>
          <a:solidFill>
            <a:srgbClr val="FFFFFF"/>
          </a:solidFill>
          <a:ln w="76200" cap="sq">
            <a:solidFill>
              <a:srgbClr val="80789A"/>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a:extLst>
              <a:ext uri="{FF2B5EF4-FFF2-40B4-BE49-F238E27FC236}">
                <a16:creationId xmlns:a16="http://schemas.microsoft.com/office/drawing/2014/main" id="{3A52D64E-CD67-EAF1-3FA8-1D6224DEA204}"/>
              </a:ext>
            </a:extLst>
          </p:cNvPr>
          <p:cNvPicPr>
            <a:picLocks noChangeAspect="1"/>
          </p:cNvPicPr>
          <p:nvPr/>
        </p:nvPicPr>
        <p:blipFill rotWithShape="1">
          <a:blip r:embed="rId5">
            <a:extLst>
              <a:ext uri="{28A0092B-C50C-407E-A947-70E740481C1C}">
                <a14:useLocalDpi xmlns:a14="http://schemas.microsoft.com/office/drawing/2010/main" val="0"/>
              </a:ext>
            </a:extLst>
          </a:blip>
          <a:srcRect l="4130" r="3102" b="14213"/>
          <a:stretch/>
        </p:blipFill>
        <p:spPr>
          <a:xfrm>
            <a:off x="163902" y="2982831"/>
            <a:ext cx="5617417" cy="2312919"/>
          </a:xfrm>
          <a:prstGeom prst="roundRect">
            <a:avLst>
              <a:gd name="adj" fmla="val 4167"/>
            </a:avLst>
          </a:prstGeom>
          <a:solidFill>
            <a:srgbClr val="FFFFFF"/>
          </a:solidFill>
          <a:ln w="76200" cap="sq">
            <a:solidFill>
              <a:srgbClr val="635B7B"/>
            </a:solidFill>
            <a:miter lim="800000"/>
          </a:ln>
          <a:effectLst/>
          <a:scene3d>
            <a:camera prst="orthographicFront"/>
            <a:lightRig rig="threePt" dir="t">
              <a:rot lat="0" lon="0" rev="2700000"/>
            </a:lightRig>
          </a:scene3d>
          <a:sp3d contourW="6350">
            <a:bevelT h="38100"/>
            <a:contourClr>
              <a:srgbClr val="C0C0C0"/>
            </a:contourClr>
          </a:sp3d>
        </p:spPr>
      </p:pic>
      <p:pic>
        <p:nvPicPr>
          <p:cNvPr id="15" name="Imagen 14" descr="Imagen que contiene tabla, comida, grande, cuarto&#10;&#10;Descripción generada automáticamente">
            <a:extLst>
              <a:ext uri="{FF2B5EF4-FFF2-40B4-BE49-F238E27FC236}">
                <a16:creationId xmlns:a16="http://schemas.microsoft.com/office/drawing/2014/main" id="{8FE13A9F-90B5-842F-05F4-6F666C25C0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9172" y="5164030"/>
            <a:ext cx="2015706" cy="1511780"/>
          </a:xfrm>
          <a:prstGeom prst="snip2DiagRect">
            <a:avLst>
              <a:gd name="adj1" fmla="val 10600"/>
              <a:gd name="adj2" fmla="val 0"/>
            </a:avLst>
          </a:prstGeom>
          <a:solidFill>
            <a:srgbClr val="FFFFFF">
              <a:shade val="85000"/>
            </a:srgbClr>
          </a:solidFill>
          <a:ln w="381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072F58CA-649F-BF34-45A7-4BCE0F6E1BD9}"/>
              </a:ext>
            </a:extLst>
          </p:cNvPr>
          <p:cNvPicPr>
            <a:picLocks noChangeAspect="1"/>
          </p:cNvPicPr>
          <p:nvPr/>
        </p:nvPicPr>
        <p:blipFill>
          <a:blip r:embed="rId7"/>
          <a:stretch>
            <a:fillRect/>
          </a:stretch>
        </p:blipFill>
        <p:spPr>
          <a:xfrm>
            <a:off x="8704737" y="5166174"/>
            <a:ext cx="1131497" cy="1508662"/>
          </a:xfrm>
          <a:prstGeom prst="snip2DiagRect">
            <a:avLst/>
          </a:prstGeom>
          <a:solidFill>
            <a:srgbClr val="FFFFFF">
              <a:shade val="85000"/>
            </a:srgbClr>
          </a:solidFill>
          <a:ln w="381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a:extLst>
              <a:ext uri="{FF2B5EF4-FFF2-40B4-BE49-F238E27FC236}">
                <a16:creationId xmlns:a16="http://schemas.microsoft.com/office/drawing/2014/main" id="{3A65F2C1-1B2A-3F63-D8DE-18B7ED6A0614}"/>
              </a:ext>
            </a:extLst>
          </p:cNvPr>
          <p:cNvPicPr>
            <a:picLocks noChangeAspect="1"/>
          </p:cNvPicPr>
          <p:nvPr/>
        </p:nvPicPr>
        <p:blipFill>
          <a:blip r:embed="rId8"/>
          <a:stretch>
            <a:fillRect/>
          </a:stretch>
        </p:blipFill>
        <p:spPr>
          <a:xfrm>
            <a:off x="7471452" y="5163129"/>
            <a:ext cx="1050346" cy="1513851"/>
          </a:xfrm>
          <a:prstGeom prst="snip2DiagRect">
            <a:avLst>
              <a:gd name="adj1" fmla="val 16155"/>
              <a:gd name="adj2" fmla="val 0"/>
            </a:avLst>
          </a:prstGeom>
          <a:solidFill>
            <a:srgbClr val="FFFFFF">
              <a:shade val="85000"/>
            </a:srgbClr>
          </a:solidFill>
          <a:ln w="381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DD01FF9F-DD21-A578-54D4-E0F7679E1DDF}"/>
              </a:ext>
            </a:extLst>
          </p:cNvPr>
          <p:cNvPicPr>
            <a:picLocks noChangeAspect="1"/>
          </p:cNvPicPr>
          <p:nvPr/>
        </p:nvPicPr>
        <p:blipFill>
          <a:blip r:embed="rId9"/>
          <a:stretch>
            <a:fillRect/>
          </a:stretch>
        </p:blipFill>
        <p:spPr>
          <a:xfrm>
            <a:off x="6153582" y="5160084"/>
            <a:ext cx="1134931" cy="1513851"/>
          </a:xfrm>
          <a:prstGeom prst="snip2DiagRect">
            <a:avLst/>
          </a:prstGeom>
          <a:solidFill>
            <a:srgbClr val="FFFFFF">
              <a:shade val="85000"/>
            </a:srgbClr>
          </a:solidFill>
          <a:ln w="381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98B65FDD-9026-09B1-F061-D34A4EA25E03}"/>
              </a:ext>
            </a:extLst>
          </p:cNvPr>
          <p:cNvSpPr txBox="1"/>
          <p:nvPr/>
        </p:nvSpPr>
        <p:spPr>
          <a:xfrm>
            <a:off x="4618743" y="1737121"/>
            <a:ext cx="7362729" cy="923330"/>
          </a:xfrm>
          <a:prstGeom prst="rect">
            <a:avLst/>
          </a:prstGeom>
          <a:noFill/>
        </p:spPr>
        <p:txBody>
          <a:bodyPr wrap="square">
            <a:spAutoFit/>
          </a:bodyPr>
          <a:lstStyle/>
          <a:p>
            <a:r>
              <a:rPr lang="es-ES" b="1" dirty="0"/>
              <a:t>A la escalera amplia, generalmente artística o monumental, se la llama escalinata. La transportable o «de mano», elaborada con madera, cuerda o ambos materiales, se la denomina escala o escalera portátil.</a:t>
            </a:r>
            <a:endParaRPr lang="es-ES" dirty="0"/>
          </a:p>
        </p:txBody>
      </p:sp>
      <p:pic>
        <p:nvPicPr>
          <p:cNvPr id="14" name="Imagen 13" descr="Imagen que contiene dibujo, plato, alimentos&#10;&#10;Descripción generada automáticamente">
            <a:extLst>
              <a:ext uri="{FF2B5EF4-FFF2-40B4-BE49-F238E27FC236}">
                <a16:creationId xmlns:a16="http://schemas.microsoft.com/office/drawing/2014/main" id="{00C11590-106C-6A80-78D9-CF73C84405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99762" y="519928"/>
            <a:ext cx="1791262" cy="703070"/>
          </a:xfrm>
          <a:prstGeom prst="rect">
            <a:avLst/>
          </a:prstGeom>
        </p:spPr>
      </p:pic>
    </p:spTree>
    <p:extLst>
      <p:ext uri="{BB962C8B-B14F-4D97-AF65-F5344CB8AC3E}">
        <p14:creationId xmlns:p14="http://schemas.microsoft.com/office/powerpoint/2010/main" val="367492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0-#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 presetClass="entr" presetSubtype="8"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2" presetClass="entr" presetSubtype="8"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0-#ppt_w/2"/>
                                          </p:val>
                                        </p:tav>
                                        <p:tav tm="100000">
                                          <p:val>
                                            <p:strVal val="#ppt_x"/>
                                          </p:val>
                                        </p:tav>
                                      </p:tavLst>
                                    </p:anim>
                                    <p:anim calcmode="lin" valueType="num">
                                      <p:cBhvr additive="base">
                                        <p:cTn id="53" dur="500" fill="hold"/>
                                        <p:tgtEl>
                                          <p:spTgt spid="17"/>
                                        </p:tgtEl>
                                        <p:attrNameLst>
                                          <p:attrName>ppt_y</p:attrName>
                                        </p:attrNameLst>
                                      </p:cBhvr>
                                      <p:tavLst>
                                        <p:tav tm="0">
                                          <p:val>
                                            <p:strVal val="#ppt_y"/>
                                          </p:val>
                                        </p:tav>
                                        <p:tav tm="100000">
                                          <p:val>
                                            <p:strVal val="#ppt_y"/>
                                          </p:val>
                                        </p:tav>
                                      </p:tavLst>
                                    </p:anim>
                                  </p:childTnLst>
                                </p:cTn>
                              </p:par>
                            </p:childTnLst>
                          </p:cTn>
                        </p:par>
                        <p:par>
                          <p:cTn id="54" fill="hold">
                            <p:stCondLst>
                              <p:cond delay="1500"/>
                            </p:stCondLst>
                            <p:childTnLst>
                              <p:par>
                                <p:cTn id="55" presetID="2" presetClass="entr" presetSubtype="8"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0-#ppt_w/2"/>
                                          </p:val>
                                        </p:tav>
                                        <p:tav tm="100000">
                                          <p:val>
                                            <p:strVal val="#ppt_x"/>
                                          </p:val>
                                        </p:tav>
                                      </p:tavLst>
                                    </p:anim>
                                    <p:anim calcmode="lin" valueType="num">
                                      <p:cBhvr additive="base">
                                        <p:cTn id="58" dur="500" fill="hold"/>
                                        <p:tgtEl>
                                          <p:spTgt spid="15"/>
                                        </p:tgtEl>
                                        <p:attrNameLst>
                                          <p:attrName>ppt_y</p:attrName>
                                        </p:attrNameLst>
                                      </p:cBhvr>
                                      <p:tavLst>
                                        <p:tav tm="0">
                                          <p:val>
                                            <p:strVal val="#ppt_y"/>
                                          </p:val>
                                        </p:tav>
                                        <p:tav tm="100000">
                                          <p:val>
                                            <p:strVal val="#ppt_y"/>
                                          </p:val>
                                        </p:tav>
                                      </p:tavLst>
                                    </p:anim>
                                  </p:childTnLst>
                                </p:cTn>
                              </p:par>
                            </p:childTnLst>
                          </p:cTn>
                        </p:par>
                        <p:par>
                          <p:cTn id="59" fill="hold">
                            <p:stCondLst>
                              <p:cond delay="2000"/>
                            </p:stCondLst>
                            <p:childTnLst>
                              <p:par>
                                <p:cTn id="60" presetID="22" presetClass="entr" presetSubtype="8"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1000" b="-1000"/>
          </a:stretch>
        </a:blipFill>
        <a:effectLst/>
      </p:bgPr>
    </p:bg>
    <p:spTree>
      <p:nvGrpSpPr>
        <p:cNvPr id="1" name=""/>
        <p:cNvGrpSpPr/>
        <p:nvPr/>
      </p:nvGrpSpPr>
      <p:grpSpPr>
        <a:xfrm>
          <a:off x="0" y="0"/>
          <a:ext cx="0" cy="0"/>
          <a:chOff x="0" y="0"/>
          <a:chExt cx="0" cy="0"/>
        </a:xfrm>
      </p:grpSpPr>
      <p:pic>
        <p:nvPicPr>
          <p:cNvPr id="8" name="Imagen 7" descr="Pintura de una persona&#10;&#10;Descripción generada automáticamente con confianza baja">
            <a:extLst>
              <a:ext uri="{FF2B5EF4-FFF2-40B4-BE49-F238E27FC236}">
                <a16:creationId xmlns:a16="http://schemas.microsoft.com/office/drawing/2014/main" id="{E9682AE9-A662-5CDF-6A1C-C9A136825FD1}"/>
              </a:ext>
            </a:extLst>
          </p:cNvPr>
          <p:cNvPicPr>
            <a:picLocks noChangeAspect="1"/>
          </p:cNvPicPr>
          <p:nvPr/>
        </p:nvPicPr>
        <p:blipFill rotWithShape="1">
          <a:blip r:embed="rId3">
            <a:extLst>
              <a:ext uri="{28A0092B-C50C-407E-A947-70E740481C1C}">
                <a14:useLocalDpi xmlns:a14="http://schemas.microsoft.com/office/drawing/2010/main" val="0"/>
              </a:ext>
            </a:extLst>
          </a:blip>
          <a:srcRect l="6983" t="1614" r="6983"/>
          <a:stretch/>
        </p:blipFill>
        <p:spPr>
          <a:xfrm>
            <a:off x="5328151" y="108958"/>
            <a:ext cx="4092074" cy="2722454"/>
          </a:xfrm>
          <a:prstGeom prst="rect">
            <a:avLst/>
          </a:prstGeom>
          <a:solidFill>
            <a:srgbClr val="FFFFFF">
              <a:shade val="85000"/>
            </a:srgbClr>
          </a:solidFill>
          <a:ln w="57150" cap="rnd">
            <a:solidFill>
              <a:srgbClr val="FFFFCC"/>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uadroTexto 2">
            <a:extLst>
              <a:ext uri="{FF2B5EF4-FFF2-40B4-BE49-F238E27FC236}">
                <a16:creationId xmlns:a16="http://schemas.microsoft.com/office/drawing/2014/main" id="{212B1F19-8BAF-98B2-BE0D-5B2D1765817C}"/>
              </a:ext>
            </a:extLst>
          </p:cNvPr>
          <p:cNvSpPr txBox="1"/>
          <p:nvPr/>
        </p:nvSpPr>
        <p:spPr>
          <a:xfrm>
            <a:off x="77636" y="2887682"/>
            <a:ext cx="9851367" cy="3970318"/>
          </a:xfrm>
          <a:prstGeom prst="rect">
            <a:avLst/>
          </a:prstGeom>
          <a:noFill/>
        </p:spPr>
        <p:txBody>
          <a:bodyPr wrap="square">
            <a:spAutoFit/>
          </a:bodyPr>
          <a:lstStyle/>
          <a:p>
            <a:r>
              <a:rPr lang="es-ES" b="1" dirty="0"/>
              <a:t>Muchas son las figuras por medio de las cuales el Espíritu de Dios ha procurado ilustrar esta verdad y hacerla clara a las personas que desean verse libres del peso de la culpa. Cuando Jacob pecó al engañar a Esaú, y huyó de la casa de su padre, estaba abrumado por un sentido de culpabilidad. Solo y desterrado como estaba, separado de todo lo que le hacía preciosa la vida, el único pensamiento que sobre todos los otros oprimía su espíritu era el temor de que su pecado lo hubiese cortado de Dios, que fuese abandonado del Cielo. En medio de su tristeza se recostó para descansar sobre la tierra desnuda; sólo lo rodeaban las montañas solitarias y lo cubría la bóveda celeste con su manto de estrellas. Mientras dormía, una luz extraordinaria interrumpió su sueño; y he aquí, de la llanura donde estaba recostado, una grandísima escalera simbólica parecía conducir a lo alto, hasta la misma puerta del cielo, y los ángeles de Dios subían y descendían por ella; mientras tanto, de la gloria de las alturas se oyó la voz divina que pronunciaba un mensaje de consuelo y esperanza. Así se le hizo saber a Jacob lo que satisfacía la necesidad y el ansia de su ser: un Salvador. Con gozo y gratitud vio revelado un camino por el cual él, un pecador, podía ser restaurado a la comunión con Dios. La mística escalera de su sueño representaba a Jesús, el único medio de comunicación entre Dios y el hombre. CC 18</a:t>
            </a:r>
          </a:p>
        </p:txBody>
      </p:sp>
      <p:sp>
        <p:nvSpPr>
          <p:cNvPr id="6" name="CuadroTexto 5">
            <a:extLst>
              <a:ext uri="{FF2B5EF4-FFF2-40B4-BE49-F238E27FC236}">
                <a16:creationId xmlns:a16="http://schemas.microsoft.com/office/drawing/2014/main" id="{54C768A6-57EB-6AD7-C877-BBDAC6354C0B}"/>
              </a:ext>
            </a:extLst>
          </p:cNvPr>
          <p:cNvSpPr txBox="1"/>
          <p:nvPr/>
        </p:nvSpPr>
        <p:spPr>
          <a:xfrm>
            <a:off x="49015" y="53935"/>
            <a:ext cx="5332610" cy="2862322"/>
          </a:xfrm>
          <a:prstGeom prst="rect">
            <a:avLst/>
          </a:prstGeom>
          <a:noFill/>
        </p:spPr>
        <p:txBody>
          <a:bodyPr wrap="square">
            <a:spAutoFit/>
          </a:bodyPr>
          <a:lstStyle/>
          <a:p>
            <a:r>
              <a:rPr lang="es-ES" b="1" dirty="0"/>
              <a:t>Cristo es la escalera que Jacob vio, cuya base descansaba en tierra mientras que la parte superior alcanzaba los más altos cielos. Esto señala el método establecido para nuestra salvación. Debemos ascender esta escalera un peldaño tras otro.</a:t>
            </a:r>
          </a:p>
          <a:p>
            <a:r>
              <a:rPr lang="es-ES" b="1" dirty="0"/>
              <a:t>Si alguno de nosotros ha de ser al fin salvado, será debido a que nos aferremos a Jesús como a los peldaños de una escalera. Cristo ha sido hecho para el creyente sabiduría y justificación, santificación y redención... 3MS 174</a:t>
            </a:r>
          </a:p>
        </p:txBody>
      </p:sp>
      <p:pic>
        <p:nvPicPr>
          <p:cNvPr id="10" name="Imagen 9" descr="Una caricatura de una persona&#10;&#10;Descripción generada automáticamente con confianza baja">
            <a:extLst>
              <a:ext uri="{FF2B5EF4-FFF2-40B4-BE49-F238E27FC236}">
                <a16:creationId xmlns:a16="http://schemas.microsoft.com/office/drawing/2014/main" id="{98A37733-5BBF-1624-B9B7-B5FA165F2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7288" y="1509870"/>
            <a:ext cx="1899329" cy="1804112"/>
          </a:xfrm>
          <a:prstGeom prst="rect">
            <a:avLst/>
          </a:prstGeom>
          <a:solidFill>
            <a:srgbClr val="FFFFFF">
              <a:shade val="85000"/>
            </a:srgbClr>
          </a:solidFill>
          <a:ln w="57150" cap="rnd">
            <a:solidFill>
              <a:srgbClr val="93AF6E"/>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Imagen 11" descr="Imagen borrosa de una persona&#10;&#10;Descripción generada automáticamente con confianza media">
            <a:extLst>
              <a:ext uri="{FF2B5EF4-FFF2-40B4-BE49-F238E27FC236}">
                <a16:creationId xmlns:a16="http://schemas.microsoft.com/office/drawing/2014/main" id="{54C28AD1-A22E-8316-8050-9EC18001ED2C}"/>
              </a:ext>
            </a:extLst>
          </p:cNvPr>
          <p:cNvPicPr>
            <a:picLocks noChangeAspect="1"/>
          </p:cNvPicPr>
          <p:nvPr/>
        </p:nvPicPr>
        <p:blipFill rotWithShape="1">
          <a:blip r:embed="rId5">
            <a:extLst>
              <a:ext uri="{28A0092B-C50C-407E-A947-70E740481C1C}">
                <a14:useLocalDpi xmlns:a14="http://schemas.microsoft.com/office/drawing/2010/main" val="0"/>
              </a:ext>
            </a:extLst>
          </a:blip>
          <a:srcRect l="55828" t="4484" r="10994" b="3074"/>
          <a:stretch/>
        </p:blipFill>
        <p:spPr>
          <a:xfrm>
            <a:off x="9936881" y="3476136"/>
            <a:ext cx="2009694" cy="3149736"/>
          </a:xfrm>
          <a:prstGeom prst="rect">
            <a:avLst/>
          </a:prstGeom>
          <a:solidFill>
            <a:srgbClr val="FFFFFF">
              <a:shade val="85000"/>
            </a:srgbClr>
          </a:solidFill>
          <a:ln w="57150" cap="rnd">
            <a:solidFill>
              <a:srgbClr val="835996"/>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Imagen 1" descr="Forma&#10;&#10;Descripción generada automáticamente">
            <a:extLst>
              <a:ext uri="{FF2B5EF4-FFF2-40B4-BE49-F238E27FC236}">
                <a16:creationId xmlns:a16="http://schemas.microsoft.com/office/drawing/2014/main" id="{BD7B4525-4ABD-1002-8006-434C2A144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8325" y="139868"/>
            <a:ext cx="2609296" cy="1109989"/>
          </a:xfrm>
          <a:prstGeom prst="rect">
            <a:avLst/>
          </a:prstGeom>
          <a:effectLst>
            <a:outerShdw blurRad="50800" dist="38100" dir="2700000" algn="tl" rotWithShape="0">
              <a:prstClr val="black">
                <a:alpha val="40000"/>
              </a:prstClr>
            </a:outerShdw>
          </a:effectLst>
        </p:spPr>
      </p:pic>
      <p:pic>
        <p:nvPicPr>
          <p:cNvPr id="5" name="Imagen 4" descr="Imagen que contiene dibujo, plato, alimentos&#10;&#10;Descripción generada automáticamente">
            <a:extLst>
              <a:ext uri="{FF2B5EF4-FFF2-40B4-BE49-F238E27FC236}">
                <a16:creationId xmlns:a16="http://schemas.microsoft.com/office/drawing/2014/main" id="{7EA11DCF-DDE6-9153-E2F2-33052E6CA6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5026" y="279264"/>
            <a:ext cx="1656447" cy="650155"/>
          </a:xfrm>
          <a:prstGeom prst="rect">
            <a:avLst/>
          </a:prstGeom>
        </p:spPr>
      </p:pic>
    </p:spTree>
    <p:extLst>
      <p:ext uri="{BB962C8B-B14F-4D97-AF65-F5344CB8AC3E}">
        <p14:creationId xmlns:p14="http://schemas.microsoft.com/office/powerpoint/2010/main" val="40554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50" presetClass="entr" presetSubtype="0" decel="10000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3"/>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strVal val="#ppt_w+.3"/>
                                          </p:val>
                                        </p:tav>
                                        <p:tav tm="100000">
                                          <p:val>
                                            <p:strVal val="#ppt_w"/>
                                          </p:val>
                                        </p:tav>
                                      </p:tavLst>
                                    </p:anim>
                                    <p:anim calcmode="lin" valueType="num">
                                      <p:cBhvr>
                                        <p:cTn id="31" dur="1000" fill="hold"/>
                                        <p:tgtEl>
                                          <p:spTgt spid="12"/>
                                        </p:tgtEl>
                                        <p:attrNameLst>
                                          <p:attrName>ppt_h</p:attrName>
                                        </p:attrNameLst>
                                      </p:cBhvr>
                                      <p:tavLst>
                                        <p:tav tm="0">
                                          <p:val>
                                            <p:strVal val="#ppt_h"/>
                                          </p:val>
                                        </p:tav>
                                        <p:tav tm="100000">
                                          <p:val>
                                            <p:strVal val="#ppt_h"/>
                                          </p:val>
                                        </p:tav>
                                      </p:tavLst>
                                    </p:anim>
                                    <p:animEffect transition="in" filter="fade">
                                      <p:cBhvr>
                                        <p:cTn id="32" dur="1000"/>
                                        <p:tgtEl>
                                          <p:spTgt spid="12"/>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wipe(left)">
                                      <p:cBhvr>
                                        <p:cTn id="36" dur="50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strVal val="#ppt_w*0.70"/>
                                          </p:val>
                                        </p:tav>
                                        <p:tav tm="100000">
                                          <p:val>
                                            <p:strVal val="#ppt_w"/>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animEffect transition="in" filter="fade">
                                      <p:cBhvr>
                                        <p:cTn id="43" dur="1000"/>
                                        <p:tgtEl>
                                          <p:spTgt spid="10"/>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t="-1000"/>
          </a:stretch>
        </a:blipFill>
        <a:effectLst/>
      </p:bgPr>
    </p:bg>
    <p:spTree>
      <p:nvGrpSpPr>
        <p:cNvPr id="1" name=""/>
        <p:cNvGrpSpPr/>
        <p:nvPr/>
      </p:nvGrpSpPr>
      <p:grpSpPr>
        <a:xfrm>
          <a:off x="0" y="0"/>
          <a:ext cx="0" cy="0"/>
          <a:chOff x="0" y="0"/>
          <a:chExt cx="0" cy="0"/>
        </a:xfrm>
      </p:grpSpPr>
      <p:pic>
        <p:nvPicPr>
          <p:cNvPr id="11" name="Imagen 10" descr="Forma&#10;&#10;Descripción generada automáticamente con confianza media">
            <a:extLst>
              <a:ext uri="{FF2B5EF4-FFF2-40B4-BE49-F238E27FC236}">
                <a16:creationId xmlns:a16="http://schemas.microsoft.com/office/drawing/2014/main" id="{F183178D-3BD5-6103-CFA7-6D8547B90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70" y="134882"/>
            <a:ext cx="2336508" cy="838846"/>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348BDE27-C1B7-7B1D-C9A5-28FF024EBB3B}"/>
              </a:ext>
            </a:extLst>
          </p:cNvPr>
          <p:cNvSpPr txBox="1"/>
          <p:nvPr/>
        </p:nvSpPr>
        <p:spPr>
          <a:xfrm>
            <a:off x="2489702" y="-20359"/>
            <a:ext cx="9702297" cy="1200329"/>
          </a:xfrm>
          <a:prstGeom prst="rect">
            <a:avLst/>
          </a:prstGeom>
          <a:noFill/>
        </p:spPr>
        <p:txBody>
          <a:bodyPr wrap="square">
            <a:spAutoFit/>
          </a:bodyPr>
          <a:lstStyle/>
          <a:p>
            <a:r>
              <a:rPr lang="es-ES" b="1" dirty="0"/>
              <a:t>Un horno es un dispositivo que almacena el calor, lo genera por medio de combustión y lo mantiene dentro de un compartimiento cerrado. Se utiliza tanto en la cocina para preparar, calentar o secar alimentos, como en la industria. La energía calorífica utilizada puede ser diferente. Hay distintos tipos de horno.</a:t>
            </a:r>
          </a:p>
        </p:txBody>
      </p:sp>
      <p:graphicFrame>
        <p:nvGraphicFramePr>
          <p:cNvPr id="7" name="Diagrama 6">
            <a:extLst>
              <a:ext uri="{FF2B5EF4-FFF2-40B4-BE49-F238E27FC236}">
                <a16:creationId xmlns:a16="http://schemas.microsoft.com/office/drawing/2014/main" id="{73FED5E6-D18A-4CB3-FE21-79A018282D87}"/>
              </a:ext>
            </a:extLst>
          </p:cNvPr>
          <p:cNvGraphicFramePr/>
          <p:nvPr>
            <p:extLst>
              <p:ext uri="{D42A27DB-BD31-4B8C-83A1-F6EECF244321}">
                <p14:modId xmlns:p14="http://schemas.microsoft.com/office/powerpoint/2010/main" val="1683333335"/>
              </p:ext>
            </p:extLst>
          </p:nvPr>
        </p:nvGraphicFramePr>
        <p:xfrm>
          <a:off x="125084" y="1095468"/>
          <a:ext cx="11891512" cy="55692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n 4" descr="Un dibujo de una cara feliz&#10;&#10;Descripción generada automáticamente con confianza baja">
            <a:extLst>
              <a:ext uri="{FF2B5EF4-FFF2-40B4-BE49-F238E27FC236}">
                <a16:creationId xmlns:a16="http://schemas.microsoft.com/office/drawing/2014/main" id="{CDA70A57-BEB3-2DDE-5AFF-8C003800DC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628" y="402635"/>
            <a:ext cx="1616384" cy="334886"/>
          </a:xfrm>
          <a:prstGeom prst="rect">
            <a:avLst/>
          </a:prstGeom>
        </p:spPr>
      </p:pic>
    </p:spTree>
    <p:extLst>
      <p:ext uri="{BB962C8B-B14F-4D97-AF65-F5344CB8AC3E}">
        <p14:creationId xmlns:p14="http://schemas.microsoft.com/office/powerpoint/2010/main" val="250793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out)">
                                      <p:cBhvr>
                                        <p:cTn id="7" dur="750"/>
                                        <p:tgtEl>
                                          <p:spTgt spid="11"/>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25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graphicEl>
                                              <a:dgm id="{B738D4B6-866B-4FCD-B4AA-AF4BF0D9C578}"/>
                                            </p:graphicEl>
                                          </p:spTgt>
                                        </p:tgtEl>
                                        <p:attrNameLst>
                                          <p:attrName>style.visibility</p:attrName>
                                        </p:attrNameLst>
                                      </p:cBhvr>
                                      <p:to>
                                        <p:strVal val="visible"/>
                                      </p:to>
                                    </p:set>
                                    <p:anim calcmode="lin" valueType="num">
                                      <p:cBhvr>
                                        <p:cTn id="22" dur="500" fill="hold"/>
                                        <p:tgtEl>
                                          <p:spTgt spid="7">
                                            <p:graphicEl>
                                              <a:dgm id="{B738D4B6-866B-4FCD-B4AA-AF4BF0D9C578}"/>
                                            </p:graphicEl>
                                          </p:spTgt>
                                        </p:tgtEl>
                                        <p:attrNameLst>
                                          <p:attrName>ppt_w</p:attrName>
                                        </p:attrNameLst>
                                      </p:cBhvr>
                                      <p:tavLst>
                                        <p:tav tm="0">
                                          <p:val>
                                            <p:fltVal val="0"/>
                                          </p:val>
                                        </p:tav>
                                        <p:tav tm="100000">
                                          <p:val>
                                            <p:strVal val="#ppt_w"/>
                                          </p:val>
                                        </p:tav>
                                      </p:tavLst>
                                    </p:anim>
                                    <p:anim calcmode="lin" valueType="num">
                                      <p:cBhvr>
                                        <p:cTn id="23" dur="500" fill="hold"/>
                                        <p:tgtEl>
                                          <p:spTgt spid="7">
                                            <p:graphicEl>
                                              <a:dgm id="{B738D4B6-866B-4FCD-B4AA-AF4BF0D9C578}"/>
                                            </p:graphicEl>
                                          </p:spTgt>
                                        </p:tgtEl>
                                        <p:attrNameLst>
                                          <p:attrName>ppt_h</p:attrName>
                                        </p:attrNameLst>
                                      </p:cBhvr>
                                      <p:tavLst>
                                        <p:tav tm="0">
                                          <p:val>
                                            <p:fltVal val="0"/>
                                          </p:val>
                                        </p:tav>
                                        <p:tav tm="100000">
                                          <p:val>
                                            <p:strVal val="#ppt_h"/>
                                          </p:val>
                                        </p:tav>
                                      </p:tavLst>
                                    </p:anim>
                                    <p:animEffect transition="in" filter="fade">
                                      <p:cBhvr>
                                        <p:cTn id="24" dur="500"/>
                                        <p:tgtEl>
                                          <p:spTgt spid="7">
                                            <p:graphicEl>
                                              <a:dgm id="{B738D4B6-866B-4FCD-B4AA-AF4BF0D9C578}"/>
                                            </p:graphicEl>
                                          </p:spTgt>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graphicEl>
                                              <a:dgm id="{62F22D12-8F85-4543-97B2-3E3BB88DC242}"/>
                                            </p:graphicEl>
                                          </p:spTgt>
                                        </p:tgtEl>
                                        <p:attrNameLst>
                                          <p:attrName>style.visibility</p:attrName>
                                        </p:attrNameLst>
                                      </p:cBhvr>
                                      <p:to>
                                        <p:strVal val="visible"/>
                                      </p:to>
                                    </p:set>
                                    <p:animEffect transition="in" filter="wipe(left)">
                                      <p:cBhvr>
                                        <p:cTn id="28" dur="500"/>
                                        <p:tgtEl>
                                          <p:spTgt spid="7">
                                            <p:graphicEl>
                                              <a:dgm id="{62F22D12-8F85-4543-97B2-3E3BB88DC242}"/>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graphicEl>
                                              <a:dgm id="{00E025C1-8351-41F5-B373-ECE029120C11}"/>
                                            </p:graphicEl>
                                          </p:spTgt>
                                        </p:tgtEl>
                                        <p:attrNameLst>
                                          <p:attrName>style.visibility</p:attrName>
                                        </p:attrNameLst>
                                      </p:cBhvr>
                                      <p:to>
                                        <p:strVal val="visible"/>
                                      </p:to>
                                    </p:set>
                                    <p:anim calcmode="lin" valueType="num">
                                      <p:cBhvr>
                                        <p:cTn id="33" dur="500" fill="hold"/>
                                        <p:tgtEl>
                                          <p:spTgt spid="7">
                                            <p:graphicEl>
                                              <a:dgm id="{00E025C1-8351-41F5-B373-ECE029120C11}"/>
                                            </p:graphicEl>
                                          </p:spTgt>
                                        </p:tgtEl>
                                        <p:attrNameLst>
                                          <p:attrName>ppt_w</p:attrName>
                                        </p:attrNameLst>
                                      </p:cBhvr>
                                      <p:tavLst>
                                        <p:tav tm="0">
                                          <p:val>
                                            <p:fltVal val="0"/>
                                          </p:val>
                                        </p:tav>
                                        <p:tav tm="100000">
                                          <p:val>
                                            <p:strVal val="#ppt_w"/>
                                          </p:val>
                                        </p:tav>
                                      </p:tavLst>
                                    </p:anim>
                                    <p:anim calcmode="lin" valueType="num">
                                      <p:cBhvr>
                                        <p:cTn id="34" dur="500" fill="hold"/>
                                        <p:tgtEl>
                                          <p:spTgt spid="7">
                                            <p:graphicEl>
                                              <a:dgm id="{00E025C1-8351-41F5-B373-ECE029120C11}"/>
                                            </p:graphicEl>
                                          </p:spTgt>
                                        </p:tgtEl>
                                        <p:attrNameLst>
                                          <p:attrName>ppt_h</p:attrName>
                                        </p:attrNameLst>
                                      </p:cBhvr>
                                      <p:tavLst>
                                        <p:tav tm="0">
                                          <p:val>
                                            <p:fltVal val="0"/>
                                          </p:val>
                                        </p:tav>
                                        <p:tav tm="100000">
                                          <p:val>
                                            <p:strVal val="#ppt_h"/>
                                          </p:val>
                                        </p:tav>
                                      </p:tavLst>
                                    </p:anim>
                                    <p:animEffect transition="in" filter="fade">
                                      <p:cBhvr>
                                        <p:cTn id="35" dur="500"/>
                                        <p:tgtEl>
                                          <p:spTgt spid="7">
                                            <p:graphicEl>
                                              <a:dgm id="{00E025C1-8351-41F5-B373-ECE029120C11}"/>
                                            </p:graphicEl>
                                          </p:spTgt>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7">
                                            <p:graphicEl>
                                              <a:dgm id="{DF71CA1C-A74D-441D-BEA7-4D0C63473FEB}"/>
                                            </p:graphicEl>
                                          </p:spTgt>
                                        </p:tgtEl>
                                        <p:attrNameLst>
                                          <p:attrName>style.visibility</p:attrName>
                                        </p:attrNameLst>
                                      </p:cBhvr>
                                      <p:to>
                                        <p:strVal val="visible"/>
                                      </p:to>
                                    </p:set>
                                    <p:animEffect transition="in" filter="wipe(left)">
                                      <p:cBhvr>
                                        <p:cTn id="39" dur="500"/>
                                        <p:tgtEl>
                                          <p:spTgt spid="7">
                                            <p:graphicEl>
                                              <a:dgm id="{DF71CA1C-A74D-441D-BEA7-4D0C63473FEB}"/>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7">
                                            <p:graphicEl>
                                              <a:dgm id="{79902EFC-2C13-439A-8015-8590C276CD3A}"/>
                                            </p:graphicEl>
                                          </p:spTgt>
                                        </p:tgtEl>
                                        <p:attrNameLst>
                                          <p:attrName>style.visibility</p:attrName>
                                        </p:attrNameLst>
                                      </p:cBhvr>
                                      <p:to>
                                        <p:strVal val="visible"/>
                                      </p:to>
                                    </p:set>
                                    <p:anim calcmode="lin" valueType="num">
                                      <p:cBhvr>
                                        <p:cTn id="44" dur="500" fill="hold"/>
                                        <p:tgtEl>
                                          <p:spTgt spid="7">
                                            <p:graphicEl>
                                              <a:dgm id="{79902EFC-2C13-439A-8015-8590C276CD3A}"/>
                                            </p:graphicEl>
                                          </p:spTgt>
                                        </p:tgtEl>
                                        <p:attrNameLst>
                                          <p:attrName>ppt_w</p:attrName>
                                        </p:attrNameLst>
                                      </p:cBhvr>
                                      <p:tavLst>
                                        <p:tav tm="0">
                                          <p:val>
                                            <p:fltVal val="0"/>
                                          </p:val>
                                        </p:tav>
                                        <p:tav tm="100000">
                                          <p:val>
                                            <p:strVal val="#ppt_w"/>
                                          </p:val>
                                        </p:tav>
                                      </p:tavLst>
                                    </p:anim>
                                    <p:anim calcmode="lin" valueType="num">
                                      <p:cBhvr>
                                        <p:cTn id="45" dur="500" fill="hold"/>
                                        <p:tgtEl>
                                          <p:spTgt spid="7">
                                            <p:graphicEl>
                                              <a:dgm id="{79902EFC-2C13-439A-8015-8590C276CD3A}"/>
                                            </p:graphicEl>
                                          </p:spTgt>
                                        </p:tgtEl>
                                        <p:attrNameLst>
                                          <p:attrName>ppt_h</p:attrName>
                                        </p:attrNameLst>
                                      </p:cBhvr>
                                      <p:tavLst>
                                        <p:tav tm="0">
                                          <p:val>
                                            <p:fltVal val="0"/>
                                          </p:val>
                                        </p:tav>
                                        <p:tav tm="100000">
                                          <p:val>
                                            <p:strVal val="#ppt_h"/>
                                          </p:val>
                                        </p:tav>
                                      </p:tavLst>
                                    </p:anim>
                                    <p:animEffect transition="in" filter="fade">
                                      <p:cBhvr>
                                        <p:cTn id="46" dur="500"/>
                                        <p:tgtEl>
                                          <p:spTgt spid="7">
                                            <p:graphicEl>
                                              <a:dgm id="{79902EFC-2C13-439A-8015-8590C276CD3A}"/>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graphicEl>
                                              <a:dgm id="{E58B2861-97AA-4A11-93E6-524FF5353FBB}"/>
                                            </p:graphicEl>
                                          </p:spTgt>
                                        </p:tgtEl>
                                        <p:attrNameLst>
                                          <p:attrName>style.visibility</p:attrName>
                                        </p:attrNameLst>
                                      </p:cBhvr>
                                      <p:to>
                                        <p:strVal val="visible"/>
                                      </p:to>
                                    </p:set>
                                    <p:animEffect transition="in" filter="wipe(left)">
                                      <p:cBhvr>
                                        <p:cTn id="50" dur="500"/>
                                        <p:tgtEl>
                                          <p:spTgt spid="7">
                                            <p:graphicEl>
                                              <a:dgm id="{E58B2861-97AA-4A11-93E6-524FF5353FBB}"/>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graphicEl>
                                              <a:dgm id="{BF135A24-36D8-4822-B1DD-3C7B52DDD9D1}"/>
                                            </p:graphicEl>
                                          </p:spTgt>
                                        </p:tgtEl>
                                        <p:attrNameLst>
                                          <p:attrName>style.visibility</p:attrName>
                                        </p:attrNameLst>
                                      </p:cBhvr>
                                      <p:to>
                                        <p:strVal val="visible"/>
                                      </p:to>
                                    </p:set>
                                    <p:anim calcmode="lin" valueType="num">
                                      <p:cBhvr>
                                        <p:cTn id="55" dur="500" fill="hold"/>
                                        <p:tgtEl>
                                          <p:spTgt spid="7">
                                            <p:graphicEl>
                                              <a:dgm id="{BF135A24-36D8-4822-B1DD-3C7B52DDD9D1}"/>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BF135A24-36D8-4822-B1DD-3C7B52DDD9D1}"/>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BF135A24-36D8-4822-B1DD-3C7B52DDD9D1}"/>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7">
                                            <p:graphicEl>
                                              <a:dgm id="{62A1E77C-4BAD-41D3-AEC3-BA8F4DB396AC}"/>
                                            </p:graphicEl>
                                          </p:spTgt>
                                        </p:tgtEl>
                                        <p:attrNameLst>
                                          <p:attrName>style.visibility</p:attrName>
                                        </p:attrNameLst>
                                      </p:cBhvr>
                                      <p:to>
                                        <p:strVal val="visible"/>
                                      </p:to>
                                    </p:set>
                                    <p:animEffect transition="in" filter="wipe(left)">
                                      <p:cBhvr>
                                        <p:cTn id="61" dur="500"/>
                                        <p:tgtEl>
                                          <p:spTgt spid="7">
                                            <p:graphicEl>
                                              <a:dgm id="{62A1E77C-4BAD-41D3-AEC3-BA8F4DB396AC}"/>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7">
                                            <p:graphicEl>
                                              <a:dgm id="{4B217E52-C42D-4378-A006-A7AB343414F6}"/>
                                            </p:graphicEl>
                                          </p:spTgt>
                                        </p:tgtEl>
                                        <p:attrNameLst>
                                          <p:attrName>style.visibility</p:attrName>
                                        </p:attrNameLst>
                                      </p:cBhvr>
                                      <p:to>
                                        <p:strVal val="visible"/>
                                      </p:to>
                                    </p:set>
                                    <p:anim calcmode="lin" valueType="num">
                                      <p:cBhvr>
                                        <p:cTn id="66" dur="500" fill="hold"/>
                                        <p:tgtEl>
                                          <p:spTgt spid="7">
                                            <p:graphicEl>
                                              <a:dgm id="{4B217E52-C42D-4378-A006-A7AB343414F6}"/>
                                            </p:graphicEl>
                                          </p:spTgt>
                                        </p:tgtEl>
                                        <p:attrNameLst>
                                          <p:attrName>ppt_w</p:attrName>
                                        </p:attrNameLst>
                                      </p:cBhvr>
                                      <p:tavLst>
                                        <p:tav tm="0">
                                          <p:val>
                                            <p:fltVal val="0"/>
                                          </p:val>
                                        </p:tav>
                                        <p:tav tm="100000">
                                          <p:val>
                                            <p:strVal val="#ppt_w"/>
                                          </p:val>
                                        </p:tav>
                                      </p:tavLst>
                                    </p:anim>
                                    <p:anim calcmode="lin" valueType="num">
                                      <p:cBhvr>
                                        <p:cTn id="67" dur="500" fill="hold"/>
                                        <p:tgtEl>
                                          <p:spTgt spid="7">
                                            <p:graphicEl>
                                              <a:dgm id="{4B217E52-C42D-4378-A006-A7AB343414F6}"/>
                                            </p:graphicEl>
                                          </p:spTgt>
                                        </p:tgtEl>
                                        <p:attrNameLst>
                                          <p:attrName>ppt_h</p:attrName>
                                        </p:attrNameLst>
                                      </p:cBhvr>
                                      <p:tavLst>
                                        <p:tav tm="0">
                                          <p:val>
                                            <p:fltVal val="0"/>
                                          </p:val>
                                        </p:tav>
                                        <p:tav tm="100000">
                                          <p:val>
                                            <p:strVal val="#ppt_h"/>
                                          </p:val>
                                        </p:tav>
                                      </p:tavLst>
                                    </p:anim>
                                    <p:animEffect transition="in" filter="fade">
                                      <p:cBhvr>
                                        <p:cTn id="68" dur="500"/>
                                        <p:tgtEl>
                                          <p:spTgt spid="7">
                                            <p:graphicEl>
                                              <a:dgm id="{4B217E52-C42D-4378-A006-A7AB343414F6}"/>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7">
                                            <p:graphicEl>
                                              <a:dgm id="{09095031-9F81-4A78-973B-754A8F5E7385}"/>
                                            </p:graphicEl>
                                          </p:spTgt>
                                        </p:tgtEl>
                                        <p:attrNameLst>
                                          <p:attrName>style.visibility</p:attrName>
                                        </p:attrNameLst>
                                      </p:cBhvr>
                                      <p:to>
                                        <p:strVal val="visible"/>
                                      </p:to>
                                    </p:set>
                                    <p:animEffect transition="in" filter="wipe(left)">
                                      <p:cBhvr>
                                        <p:cTn id="72" dur="500"/>
                                        <p:tgtEl>
                                          <p:spTgt spid="7">
                                            <p:graphicEl>
                                              <a:dgm id="{09095031-9F81-4A78-973B-754A8F5E7385}"/>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7">
                                            <p:graphicEl>
                                              <a:dgm id="{EBF2FAF8-8700-4300-9F36-D9D82B2825AD}"/>
                                            </p:graphicEl>
                                          </p:spTgt>
                                        </p:tgtEl>
                                        <p:attrNameLst>
                                          <p:attrName>style.visibility</p:attrName>
                                        </p:attrNameLst>
                                      </p:cBhvr>
                                      <p:to>
                                        <p:strVal val="visible"/>
                                      </p:to>
                                    </p:set>
                                    <p:anim calcmode="lin" valueType="num">
                                      <p:cBhvr>
                                        <p:cTn id="77" dur="500" fill="hold"/>
                                        <p:tgtEl>
                                          <p:spTgt spid="7">
                                            <p:graphicEl>
                                              <a:dgm id="{EBF2FAF8-8700-4300-9F36-D9D82B2825AD}"/>
                                            </p:graphicEl>
                                          </p:spTgt>
                                        </p:tgtEl>
                                        <p:attrNameLst>
                                          <p:attrName>ppt_w</p:attrName>
                                        </p:attrNameLst>
                                      </p:cBhvr>
                                      <p:tavLst>
                                        <p:tav tm="0">
                                          <p:val>
                                            <p:fltVal val="0"/>
                                          </p:val>
                                        </p:tav>
                                        <p:tav tm="100000">
                                          <p:val>
                                            <p:strVal val="#ppt_w"/>
                                          </p:val>
                                        </p:tav>
                                      </p:tavLst>
                                    </p:anim>
                                    <p:anim calcmode="lin" valueType="num">
                                      <p:cBhvr>
                                        <p:cTn id="78" dur="500" fill="hold"/>
                                        <p:tgtEl>
                                          <p:spTgt spid="7">
                                            <p:graphicEl>
                                              <a:dgm id="{EBF2FAF8-8700-4300-9F36-D9D82B2825AD}"/>
                                            </p:graphicEl>
                                          </p:spTgt>
                                        </p:tgtEl>
                                        <p:attrNameLst>
                                          <p:attrName>ppt_h</p:attrName>
                                        </p:attrNameLst>
                                      </p:cBhvr>
                                      <p:tavLst>
                                        <p:tav tm="0">
                                          <p:val>
                                            <p:fltVal val="0"/>
                                          </p:val>
                                        </p:tav>
                                        <p:tav tm="100000">
                                          <p:val>
                                            <p:strVal val="#ppt_h"/>
                                          </p:val>
                                        </p:tav>
                                      </p:tavLst>
                                    </p:anim>
                                    <p:animEffect transition="in" filter="fade">
                                      <p:cBhvr>
                                        <p:cTn id="79" dur="500"/>
                                        <p:tgtEl>
                                          <p:spTgt spid="7">
                                            <p:graphicEl>
                                              <a:dgm id="{EBF2FAF8-8700-4300-9F36-D9D82B2825AD}"/>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7">
                                            <p:graphicEl>
                                              <a:dgm id="{4CABFB2B-A397-4AAB-907C-F70AF39A03E8}"/>
                                            </p:graphicEl>
                                          </p:spTgt>
                                        </p:tgtEl>
                                        <p:attrNameLst>
                                          <p:attrName>style.visibility</p:attrName>
                                        </p:attrNameLst>
                                      </p:cBhvr>
                                      <p:to>
                                        <p:strVal val="visible"/>
                                      </p:to>
                                    </p:set>
                                    <p:animEffect transition="in" filter="wipe(left)">
                                      <p:cBhvr>
                                        <p:cTn id="83" dur="500"/>
                                        <p:tgtEl>
                                          <p:spTgt spid="7">
                                            <p:graphicEl>
                                              <a:dgm id="{4CABFB2B-A397-4AAB-907C-F70AF39A03E8}"/>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7">
                                            <p:graphicEl>
                                              <a:dgm id="{ADA61984-0471-40AD-89B6-4C4541DBE698}"/>
                                            </p:graphicEl>
                                          </p:spTgt>
                                        </p:tgtEl>
                                        <p:attrNameLst>
                                          <p:attrName>style.visibility</p:attrName>
                                        </p:attrNameLst>
                                      </p:cBhvr>
                                      <p:to>
                                        <p:strVal val="visible"/>
                                      </p:to>
                                    </p:set>
                                    <p:anim calcmode="lin" valueType="num">
                                      <p:cBhvr>
                                        <p:cTn id="88" dur="500" fill="hold"/>
                                        <p:tgtEl>
                                          <p:spTgt spid="7">
                                            <p:graphicEl>
                                              <a:dgm id="{ADA61984-0471-40AD-89B6-4C4541DBE698}"/>
                                            </p:graphicEl>
                                          </p:spTgt>
                                        </p:tgtEl>
                                        <p:attrNameLst>
                                          <p:attrName>ppt_w</p:attrName>
                                        </p:attrNameLst>
                                      </p:cBhvr>
                                      <p:tavLst>
                                        <p:tav tm="0">
                                          <p:val>
                                            <p:fltVal val="0"/>
                                          </p:val>
                                        </p:tav>
                                        <p:tav tm="100000">
                                          <p:val>
                                            <p:strVal val="#ppt_w"/>
                                          </p:val>
                                        </p:tav>
                                      </p:tavLst>
                                    </p:anim>
                                    <p:anim calcmode="lin" valueType="num">
                                      <p:cBhvr>
                                        <p:cTn id="89" dur="500" fill="hold"/>
                                        <p:tgtEl>
                                          <p:spTgt spid="7">
                                            <p:graphicEl>
                                              <a:dgm id="{ADA61984-0471-40AD-89B6-4C4541DBE698}"/>
                                            </p:graphicEl>
                                          </p:spTgt>
                                        </p:tgtEl>
                                        <p:attrNameLst>
                                          <p:attrName>ppt_h</p:attrName>
                                        </p:attrNameLst>
                                      </p:cBhvr>
                                      <p:tavLst>
                                        <p:tav tm="0">
                                          <p:val>
                                            <p:fltVal val="0"/>
                                          </p:val>
                                        </p:tav>
                                        <p:tav tm="100000">
                                          <p:val>
                                            <p:strVal val="#ppt_h"/>
                                          </p:val>
                                        </p:tav>
                                      </p:tavLst>
                                    </p:anim>
                                    <p:animEffect transition="in" filter="fade">
                                      <p:cBhvr>
                                        <p:cTn id="90" dur="500"/>
                                        <p:tgtEl>
                                          <p:spTgt spid="7">
                                            <p:graphicEl>
                                              <a:dgm id="{ADA61984-0471-40AD-89B6-4C4541DBE698}"/>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7">
                                            <p:graphicEl>
                                              <a:dgm id="{BA5FE16E-374B-4527-A1F1-A1A99E302672}"/>
                                            </p:graphicEl>
                                          </p:spTgt>
                                        </p:tgtEl>
                                        <p:attrNameLst>
                                          <p:attrName>style.visibility</p:attrName>
                                        </p:attrNameLst>
                                      </p:cBhvr>
                                      <p:to>
                                        <p:strVal val="visible"/>
                                      </p:to>
                                    </p:set>
                                    <p:animEffect transition="in" filter="wipe(left)">
                                      <p:cBhvr>
                                        <p:cTn id="94" dur="500"/>
                                        <p:tgtEl>
                                          <p:spTgt spid="7">
                                            <p:graphicEl>
                                              <a:dgm id="{BA5FE16E-374B-4527-A1F1-A1A99E302672}"/>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7">
                                            <p:graphicEl>
                                              <a:dgm id="{0AAF7D21-4F0F-459B-939A-1D5DA1EC8E1D}"/>
                                            </p:graphicEl>
                                          </p:spTgt>
                                        </p:tgtEl>
                                        <p:attrNameLst>
                                          <p:attrName>style.visibility</p:attrName>
                                        </p:attrNameLst>
                                      </p:cBhvr>
                                      <p:to>
                                        <p:strVal val="visible"/>
                                      </p:to>
                                    </p:set>
                                    <p:anim calcmode="lin" valueType="num">
                                      <p:cBhvr>
                                        <p:cTn id="99" dur="500" fill="hold"/>
                                        <p:tgtEl>
                                          <p:spTgt spid="7">
                                            <p:graphicEl>
                                              <a:dgm id="{0AAF7D21-4F0F-459B-939A-1D5DA1EC8E1D}"/>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0AAF7D21-4F0F-459B-939A-1D5DA1EC8E1D}"/>
                                            </p:graphicEl>
                                          </p:spTgt>
                                        </p:tgtEl>
                                        <p:attrNameLst>
                                          <p:attrName>ppt_h</p:attrName>
                                        </p:attrNameLst>
                                      </p:cBhvr>
                                      <p:tavLst>
                                        <p:tav tm="0">
                                          <p:val>
                                            <p:fltVal val="0"/>
                                          </p:val>
                                        </p:tav>
                                        <p:tav tm="100000">
                                          <p:val>
                                            <p:strVal val="#ppt_h"/>
                                          </p:val>
                                        </p:tav>
                                      </p:tavLst>
                                    </p:anim>
                                    <p:animEffect transition="in" filter="fade">
                                      <p:cBhvr>
                                        <p:cTn id="101" dur="500"/>
                                        <p:tgtEl>
                                          <p:spTgt spid="7">
                                            <p:graphicEl>
                                              <a:dgm id="{0AAF7D21-4F0F-459B-939A-1D5DA1EC8E1D}"/>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7">
                                            <p:graphicEl>
                                              <a:dgm id="{73C8D1C9-6880-46F0-AFF7-819C09491680}"/>
                                            </p:graphicEl>
                                          </p:spTgt>
                                        </p:tgtEl>
                                        <p:attrNameLst>
                                          <p:attrName>style.visibility</p:attrName>
                                        </p:attrNameLst>
                                      </p:cBhvr>
                                      <p:to>
                                        <p:strVal val="visible"/>
                                      </p:to>
                                    </p:set>
                                    <p:animEffect transition="in" filter="wipe(left)">
                                      <p:cBhvr>
                                        <p:cTn id="105" dur="500"/>
                                        <p:tgtEl>
                                          <p:spTgt spid="7">
                                            <p:graphicEl>
                                              <a:dgm id="{73C8D1C9-6880-46F0-AFF7-819C0949168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7"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D01F93B-A58B-44FA-91D7-BF6940E146D2}"/>
              </a:ext>
            </a:extLst>
          </p:cNvPr>
          <p:cNvSpPr txBox="1"/>
          <p:nvPr/>
        </p:nvSpPr>
        <p:spPr>
          <a:xfrm>
            <a:off x="2733675" y="129361"/>
            <a:ext cx="6724650" cy="1908215"/>
          </a:xfrm>
          <a:prstGeom prst="rect">
            <a:avLst/>
          </a:prstGeom>
          <a:noFill/>
        </p:spPr>
        <p:txBody>
          <a:bodyPr wrap="square">
            <a:spAutoFit/>
          </a:bodyPr>
          <a:lstStyle/>
          <a:p>
            <a:pPr algn="ctr">
              <a:spcBef>
                <a:spcPts val="600"/>
              </a:spcBef>
            </a:pPr>
            <a:r>
              <a:rPr lang="es-ES" b="1" dirty="0"/>
              <a:t>En casa tenemos infinidad de objetos que utilizamos diariamente o al menos una vez por semana.</a:t>
            </a:r>
          </a:p>
          <a:p>
            <a:pPr algn="ctr">
              <a:spcBef>
                <a:spcPts val="600"/>
              </a:spcBef>
            </a:pPr>
            <a:r>
              <a:rPr lang="es-ES" b="1" dirty="0"/>
              <a:t>El aprendizaje que obtenemos de ellos puede ser maravilloso, cuando estamos dispuestos a extraer sus enseñanzas espirituales.</a:t>
            </a:r>
          </a:p>
          <a:p>
            <a:pPr algn="ctr">
              <a:spcBef>
                <a:spcPts val="600"/>
              </a:spcBef>
            </a:pPr>
            <a:r>
              <a:rPr lang="es-ES" b="1" dirty="0"/>
              <a:t>Vamos a analizar diez objetos de uso cotidiano, y a aprender una enseñanza práctica para nuestra vida cristiana.</a:t>
            </a:r>
          </a:p>
        </p:txBody>
      </p:sp>
      <p:pic>
        <p:nvPicPr>
          <p:cNvPr id="4" name="Imagen 3" descr="Diagrama&#10;&#10;Descripción generada automáticamente con confianza media">
            <a:extLst>
              <a:ext uri="{FF2B5EF4-FFF2-40B4-BE49-F238E27FC236}">
                <a16:creationId xmlns:a16="http://schemas.microsoft.com/office/drawing/2014/main" id="{CF053224-C353-B1F9-F432-35F832019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42" y="0"/>
            <a:ext cx="2267262" cy="6858000"/>
          </a:xfrm>
          <a:prstGeom prst="rect">
            <a:avLst/>
          </a:prstGeom>
        </p:spPr>
      </p:pic>
      <p:pic>
        <p:nvPicPr>
          <p:cNvPr id="7" name="Imagen 6" descr="Imagen que contiene refrigerador&#10;&#10;Descripción generada automáticamente">
            <a:extLst>
              <a:ext uri="{FF2B5EF4-FFF2-40B4-BE49-F238E27FC236}">
                <a16:creationId xmlns:a16="http://schemas.microsoft.com/office/drawing/2014/main" id="{64BB4AC0-0DF8-40F9-F835-3E2316AC6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1796" y="0"/>
            <a:ext cx="2267262" cy="6858000"/>
          </a:xfrm>
          <a:prstGeom prst="rect">
            <a:avLst/>
          </a:prstGeom>
        </p:spPr>
      </p:pic>
      <p:pic>
        <p:nvPicPr>
          <p:cNvPr id="8" name="Imagen 7">
            <a:extLst>
              <a:ext uri="{FF2B5EF4-FFF2-40B4-BE49-F238E27FC236}">
                <a16:creationId xmlns:a16="http://schemas.microsoft.com/office/drawing/2014/main" id="{2B1970FD-1293-E659-CFFA-BA909F37B8E7}"/>
              </a:ext>
            </a:extLst>
          </p:cNvPr>
          <p:cNvPicPr>
            <a:picLocks noChangeAspect="1"/>
          </p:cNvPicPr>
          <p:nvPr/>
        </p:nvPicPr>
        <p:blipFill>
          <a:blip r:embed="rId4"/>
          <a:stretch>
            <a:fillRect/>
          </a:stretch>
        </p:blipFill>
        <p:spPr>
          <a:xfrm>
            <a:off x="2724150" y="2135897"/>
            <a:ext cx="6724650" cy="4483977"/>
          </a:xfrm>
          <a:prstGeom prst="roundRect">
            <a:avLst>
              <a:gd name="adj" fmla="val 743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0117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left)">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3000"/>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CACB178F-E6C5-FBAA-DCDF-AC190389A644}"/>
              </a:ext>
            </a:extLst>
          </p:cNvPr>
          <p:cNvSpPr txBox="1"/>
          <p:nvPr/>
        </p:nvSpPr>
        <p:spPr>
          <a:xfrm>
            <a:off x="2494458" y="171311"/>
            <a:ext cx="9388006" cy="369332"/>
          </a:xfrm>
          <a:prstGeom prst="rect">
            <a:avLst/>
          </a:prstGeom>
          <a:noFill/>
        </p:spPr>
        <p:txBody>
          <a:bodyPr wrap="square">
            <a:spAutoFit/>
          </a:bodyPr>
          <a:lstStyle/>
          <a:p>
            <a:r>
              <a:rPr lang="es-ES" b="1" dirty="0"/>
              <a:t>He aquí te he purificado, y no como a plata; te he escogido en horno de aflicción. (Isaías 48:10)</a:t>
            </a:r>
          </a:p>
        </p:txBody>
      </p:sp>
      <p:sp>
        <p:nvSpPr>
          <p:cNvPr id="8" name="CuadroTexto 7">
            <a:extLst>
              <a:ext uri="{FF2B5EF4-FFF2-40B4-BE49-F238E27FC236}">
                <a16:creationId xmlns:a16="http://schemas.microsoft.com/office/drawing/2014/main" id="{12295479-8946-7131-7603-AC546AFD5998}"/>
              </a:ext>
            </a:extLst>
          </p:cNvPr>
          <p:cNvSpPr txBox="1"/>
          <p:nvPr/>
        </p:nvSpPr>
        <p:spPr>
          <a:xfrm>
            <a:off x="102889" y="1107994"/>
            <a:ext cx="8226707" cy="1200329"/>
          </a:xfrm>
          <a:prstGeom prst="rect">
            <a:avLst/>
          </a:prstGeom>
          <a:noFill/>
        </p:spPr>
        <p:txBody>
          <a:bodyPr wrap="square">
            <a:spAutoFit/>
          </a:bodyPr>
          <a:lstStyle/>
          <a:p>
            <a:r>
              <a:rPr lang="es-ES" b="1" dirty="0"/>
              <a:t>Acerca de esta obra, el profeta Isaías declara: “Haré más precioso que el oro fino al varón, y más que el oro de Ofir al hombre”... Cuando estén en dificultades, recuerden que la fe probada en el horno de la aflicción es más preciosa que el oro purificado en el fuego... CT 201</a:t>
            </a:r>
          </a:p>
        </p:txBody>
      </p:sp>
      <p:sp>
        <p:nvSpPr>
          <p:cNvPr id="10" name="CuadroTexto 9">
            <a:extLst>
              <a:ext uri="{FF2B5EF4-FFF2-40B4-BE49-F238E27FC236}">
                <a16:creationId xmlns:a16="http://schemas.microsoft.com/office/drawing/2014/main" id="{7256C83B-1488-A717-5FFB-AEE1D26927CD}"/>
              </a:ext>
            </a:extLst>
          </p:cNvPr>
          <p:cNvSpPr txBox="1"/>
          <p:nvPr/>
        </p:nvSpPr>
        <p:spPr>
          <a:xfrm>
            <a:off x="86020" y="3357096"/>
            <a:ext cx="7559118" cy="1477328"/>
          </a:xfrm>
          <a:prstGeom prst="rect">
            <a:avLst/>
          </a:prstGeom>
          <a:noFill/>
        </p:spPr>
        <p:txBody>
          <a:bodyPr wrap="square">
            <a:spAutoFit/>
          </a:bodyPr>
          <a:lstStyle/>
          <a:p>
            <a:r>
              <a:rPr lang="es-ES" b="1" dirty="0"/>
              <a:t>Es difícil para la naturaleza humana soportar el proceso refinador; pero sólo mediante su aplicación se purgará toda la escoria del carácter. En el horno de la prueba somos purificados de la escoria que nos impide reflejar la imagen de Cristo. Dios evalúa cada prueba; Él vigila el horno de fuego que prueba a cada alma. RJ 341</a:t>
            </a:r>
          </a:p>
        </p:txBody>
      </p:sp>
      <p:sp>
        <p:nvSpPr>
          <p:cNvPr id="12" name="CuadroTexto 11">
            <a:extLst>
              <a:ext uri="{FF2B5EF4-FFF2-40B4-BE49-F238E27FC236}">
                <a16:creationId xmlns:a16="http://schemas.microsoft.com/office/drawing/2014/main" id="{1BF86CD6-1434-1728-821A-6A1D5C35DBB8}"/>
              </a:ext>
            </a:extLst>
          </p:cNvPr>
          <p:cNvSpPr txBox="1"/>
          <p:nvPr/>
        </p:nvSpPr>
        <p:spPr>
          <a:xfrm>
            <a:off x="86021" y="4704128"/>
            <a:ext cx="8115300" cy="2031325"/>
          </a:xfrm>
          <a:prstGeom prst="rect">
            <a:avLst/>
          </a:prstGeom>
          <a:noFill/>
        </p:spPr>
        <p:txBody>
          <a:bodyPr wrap="square">
            <a:spAutoFit/>
          </a:bodyPr>
          <a:lstStyle/>
          <a:p>
            <a:r>
              <a:rPr lang="es-ES" b="1" dirty="0"/>
              <a:t>Los asaltos de Satanás son feroces y resueltos, sus engaños terribles, pero el ojo de Dios descansa sobre su pueblo y su oído escucha su súplica. Su aflicción es grande, las llamas del horno parecen estar a punto de consumirlos; pero el Refinador los sacará como oro purificado por el fuego. El amor de Dios para con sus hijos durante el período de prueba más dura es tan grande y tan tierno como en los días de su mayor prosperidad; pero necesitan pasar por el horno de fuego; debe consumirse su mundanalidad, para que la imagen de Cristo se refleje perfectamente. SSJ 319</a:t>
            </a:r>
          </a:p>
        </p:txBody>
      </p:sp>
      <p:sp>
        <p:nvSpPr>
          <p:cNvPr id="14" name="CuadroTexto 13">
            <a:extLst>
              <a:ext uri="{FF2B5EF4-FFF2-40B4-BE49-F238E27FC236}">
                <a16:creationId xmlns:a16="http://schemas.microsoft.com/office/drawing/2014/main" id="{84929CF4-05D5-2ECA-0871-18A31706A50E}"/>
              </a:ext>
            </a:extLst>
          </p:cNvPr>
          <p:cNvSpPr txBox="1"/>
          <p:nvPr/>
        </p:nvSpPr>
        <p:spPr>
          <a:xfrm>
            <a:off x="86020" y="2242697"/>
            <a:ext cx="8030459" cy="1200329"/>
          </a:xfrm>
          <a:prstGeom prst="rect">
            <a:avLst/>
          </a:prstGeom>
          <a:noFill/>
        </p:spPr>
        <p:txBody>
          <a:bodyPr wrap="square">
            <a:spAutoFit/>
          </a:bodyPr>
          <a:lstStyle/>
          <a:p>
            <a:r>
              <a:rPr lang="es-ES" b="1" dirty="0"/>
              <a:t>Hermanos míos, tened por sumo gozo cuando os halléis en diversas pruebas, sabiendo que la prueba de vuestra fe produce paciencia. Mas tenga la paciencia su obra completa, para que seáis perfectos y cabales, sin que os falte cosa alguna. (</a:t>
            </a:r>
            <a:r>
              <a:rPr lang="es-ES" b="1" dirty="0" err="1"/>
              <a:t>Stg</a:t>
            </a:r>
            <a:r>
              <a:rPr lang="es-ES" b="1" dirty="0"/>
              <a:t>. 1:2-4)</a:t>
            </a:r>
          </a:p>
        </p:txBody>
      </p:sp>
      <p:pic>
        <p:nvPicPr>
          <p:cNvPr id="16" name="Imagen 15" descr="Imagen que contiene persona, hombre, agua, puesto&#10;&#10;Descripción generada automáticamente">
            <a:extLst>
              <a:ext uri="{FF2B5EF4-FFF2-40B4-BE49-F238E27FC236}">
                <a16:creationId xmlns:a16="http://schemas.microsoft.com/office/drawing/2014/main" id="{8C16F51D-7CC1-3698-FC70-CBC85C02B460}"/>
              </a:ext>
            </a:extLst>
          </p:cNvPr>
          <p:cNvPicPr>
            <a:picLocks noChangeAspect="1"/>
          </p:cNvPicPr>
          <p:nvPr/>
        </p:nvPicPr>
        <p:blipFill rotWithShape="1">
          <a:blip r:embed="rId3">
            <a:extLst>
              <a:ext uri="{28A0092B-C50C-407E-A947-70E740481C1C}">
                <a14:useLocalDpi xmlns:a14="http://schemas.microsoft.com/office/drawing/2010/main" val="0"/>
              </a:ext>
            </a:extLst>
          </a:blip>
          <a:srcRect t="14394"/>
          <a:stretch/>
        </p:blipFill>
        <p:spPr>
          <a:xfrm>
            <a:off x="8237447" y="2602156"/>
            <a:ext cx="3727131" cy="400528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8" name="Imagen 17" descr="Un dibujo de una persona&#10;&#10;Descripción generada automáticamente con confianza media">
            <a:extLst>
              <a:ext uri="{FF2B5EF4-FFF2-40B4-BE49-F238E27FC236}">
                <a16:creationId xmlns:a16="http://schemas.microsoft.com/office/drawing/2014/main" id="{F3468334-4DE8-7B12-39B4-46F2549F1D9B}"/>
              </a:ext>
            </a:extLst>
          </p:cNvPr>
          <p:cNvPicPr>
            <a:picLocks noChangeAspect="1"/>
          </p:cNvPicPr>
          <p:nvPr/>
        </p:nvPicPr>
        <p:blipFill rotWithShape="1">
          <a:blip r:embed="rId4">
            <a:extLst>
              <a:ext uri="{28A0092B-C50C-407E-A947-70E740481C1C}">
                <a14:useLocalDpi xmlns:a14="http://schemas.microsoft.com/office/drawing/2010/main" val="0"/>
              </a:ext>
            </a:extLst>
          </a:blip>
          <a:srcRect t="29417"/>
          <a:stretch/>
        </p:blipFill>
        <p:spPr>
          <a:xfrm>
            <a:off x="8237447" y="630797"/>
            <a:ext cx="3727131" cy="1821456"/>
          </a:xfrm>
          <a:prstGeom prst="rect">
            <a:avLst/>
          </a:prstGeom>
          <a:ln w="38100" cap="sq">
            <a:solidFill>
              <a:srgbClr val="990000"/>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D48EBA20-2CE4-2DD9-98C2-DEA603C77A0F}"/>
              </a:ext>
            </a:extLst>
          </p:cNvPr>
          <p:cNvSpPr txBox="1"/>
          <p:nvPr/>
        </p:nvSpPr>
        <p:spPr>
          <a:xfrm>
            <a:off x="2494458" y="561662"/>
            <a:ext cx="5884391" cy="646331"/>
          </a:xfrm>
          <a:prstGeom prst="rect">
            <a:avLst/>
          </a:prstGeom>
          <a:noFill/>
        </p:spPr>
        <p:txBody>
          <a:bodyPr wrap="square">
            <a:spAutoFit/>
          </a:bodyPr>
          <a:lstStyle/>
          <a:p>
            <a:r>
              <a:rPr lang="es-ES" b="1" dirty="0"/>
              <a:t>Los que mantengan su fe firme hasta el fin saldrán del horno de prueba como oro fino siete veces purificado... </a:t>
            </a:r>
            <a:endParaRPr lang="es-ES" dirty="0"/>
          </a:p>
        </p:txBody>
      </p:sp>
      <p:pic>
        <p:nvPicPr>
          <p:cNvPr id="9" name="Imagen 8" descr="Forma&#10;&#10;Descripción generada automáticamente con confianza media">
            <a:extLst>
              <a:ext uri="{FF2B5EF4-FFF2-40B4-BE49-F238E27FC236}">
                <a16:creationId xmlns:a16="http://schemas.microsoft.com/office/drawing/2014/main" id="{CE21E193-13F6-EB4E-E162-4C925767A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170" y="193249"/>
            <a:ext cx="2336508" cy="838846"/>
          </a:xfrm>
          <a:prstGeom prst="rect">
            <a:avLst/>
          </a:prstGeom>
          <a:effectLst>
            <a:outerShdw blurRad="50800" dist="38100" dir="2700000" algn="tl" rotWithShape="0">
              <a:prstClr val="black">
                <a:alpha val="40000"/>
              </a:prstClr>
            </a:outerShdw>
          </a:effectLst>
        </p:spPr>
      </p:pic>
      <p:pic>
        <p:nvPicPr>
          <p:cNvPr id="11" name="Imagen 10" descr="Un dibujo de una cara feliz&#10;&#10;Descripción generada automáticamente con confianza baja">
            <a:extLst>
              <a:ext uri="{FF2B5EF4-FFF2-40B4-BE49-F238E27FC236}">
                <a16:creationId xmlns:a16="http://schemas.microsoft.com/office/drawing/2014/main" id="{72DE57D5-1F29-5A66-48AB-BA947FD071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628" y="461002"/>
            <a:ext cx="1616384" cy="334886"/>
          </a:xfrm>
          <a:prstGeom prst="rect">
            <a:avLst/>
          </a:prstGeom>
        </p:spPr>
      </p:pic>
    </p:spTree>
    <p:extLst>
      <p:ext uri="{BB962C8B-B14F-4D97-AF65-F5344CB8AC3E}">
        <p14:creationId xmlns:p14="http://schemas.microsoft.com/office/powerpoint/2010/main" val="350202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out)">
                                      <p:cBhvr>
                                        <p:cTn id="7" dur="1000"/>
                                        <p:tgtEl>
                                          <p:spTgt spid="9"/>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1500"/>
                            </p:stCondLst>
                            <p:childTnLst>
                              <p:par>
                                <p:cTn id="15" presetID="52"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Scale>
                                      <p:cBhvr>
                                        <p:cTn id="1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8"/>
                                        </p:tgtEl>
                                        <p:attrNameLst>
                                          <p:attrName>ppt_x</p:attrName>
                                          <p:attrName>ppt_y</p:attrName>
                                        </p:attrNameLst>
                                      </p:cBhvr>
                                    </p:animMotion>
                                    <p:animEffect transition="in" filter="fade">
                                      <p:cBhvr>
                                        <p:cTn id="19" dur="1000"/>
                                        <p:tgtEl>
                                          <p:spTgt spid="18"/>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Scale>
                                      <p:cBhvr>
                                        <p:cTn id="46"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16"/>
                                        </p:tgtEl>
                                        <p:attrNameLst>
                                          <p:attrName>ppt_x</p:attrName>
                                          <p:attrName>ppt_y</p:attrName>
                                        </p:attrNameLst>
                                      </p:cBhvr>
                                    </p:animMotion>
                                    <p:animEffect transition="in" filter="fade">
                                      <p:cBhvr>
                                        <p:cTn id="48" dur="1000"/>
                                        <p:tgtEl>
                                          <p:spTgt spid="16"/>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pic>
        <p:nvPicPr>
          <p:cNvPr id="12" name="Imagen 11" descr="Forma&#10;&#10;Descripción generada automáticamente">
            <a:extLst>
              <a:ext uri="{FF2B5EF4-FFF2-40B4-BE49-F238E27FC236}">
                <a16:creationId xmlns:a16="http://schemas.microsoft.com/office/drawing/2014/main" id="{D4E8D68D-BBDA-5AC1-6925-1A7A0EAB8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6137" y="117856"/>
            <a:ext cx="2386665" cy="942732"/>
          </a:xfrm>
          <a:prstGeom prst="rect">
            <a:avLst/>
          </a:prstGeom>
        </p:spPr>
      </p:pic>
      <p:sp>
        <p:nvSpPr>
          <p:cNvPr id="3" name="Rectángulo 2">
            <a:extLst>
              <a:ext uri="{FF2B5EF4-FFF2-40B4-BE49-F238E27FC236}">
                <a16:creationId xmlns:a16="http://schemas.microsoft.com/office/drawing/2014/main" id="{683B39E1-36FB-48B3-9298-A4D4F2A422D9}"/>
              </a:ext>
            </a:extLst>
          </p:cNvPr>
          <p:cNvSpPr/>
          <p:nvPr/>
        </p:nvSpPr>
        <p:spPr>
          <a:xfrm>
            <a:off x="113885" y="117856"/>
            <a:ext cx="9237496" cy="3139321"/>
          </a:xfrm>
          <a:prstGeom prst="rect">
            <a:avLst/>
          </a:prstGeom>
        </p:spPr>
        <p:txBody>
          <a:bodyPr wrap="square">
            <a:spAutoFit/>
          </a:bodyPr>
          <a:lstStyle/>
          <a:p>
            <a:r>
              <a:rPr lang="es-ES" b="1" dirty="0"/>
              <a:t>El jabón (del latín sapo, -</a:t>
            </a:r>
            <a:r>
              <a:rPr lang="es-ES" b="1" dirty="0" err="1"/>
              <a:t>ōnis</a:t>
            </a:r>
            <a:r>
              <a:rPr lang="es-ES" b="1" dirty="0"/>
              <a:t>, y este del germánico </a:t>
            </a:r>
            <a:r>
              <a:rPr lang="es-ES" b="1" dirty="0" err="1"/>
              <a:t>saipôn</a:t>
            </a:r>
            <a:r>
              <a:rPr lang="es-ES" b="1" dirty="0"/>
              <a:t>) es un producto que sirve para la higiene personal y para lavar determinados objetos. ​ Se puede encontrar en pastilla, en polvo, en crema o líquido. </a:t>
            </a:r>
          </a:p>
          <a:p>
            <a:r>
              <a:rPr lang="es-ES" b="1" dirty="0"/>
              <a:t>El jabón básicamente es una sal sódica o potásica resultante de la reacción química entre un álcali (hidróxido de sodio o de potasio) y un lípido; ​ esta reacción se denomina saponificación. El lípido puede ser de origen vegetal (como el aceite de coco) o animal (como la manteca de cerdo). El jabón es soluble en agua. Por sus propiedades </a:t>
            </a:r>
            <a:r>
              <a:rPr lang="es-ES" b="1" dirty="0" err="1"/>
              <a:t>detersivas</a:t>
            </a:r>
            <a:r>
              <a:rPr lang="es-ES" b="1" dirty="0"/>
              <a:t> se utiliza para el lavado de ropa, corporal, etc.​</a:t>
            </a:r>
          </a:p>
          <a:p>
            <a:r>
              <a:rPr lang="es-ES" b="1" dirty="0"/>
              <a:t>Los ácidos grasos que se utilizan como materia prima del jabón son los siguientes:</a:t>
            </a:r>
          </a:p>
          <a:p>
            <a:r>
              <a:rPr lang="es-ES" b="1" dirty="0"/>
              <a:t>Aceites vegetales: coco, soja, maíz, oliva, lino, algodón. Aceites animales: de pescado, grasas animales. Luego, estos se combinan con cremas, perfumes y colorantes para darles vistosidad.</a:t>
            </a:r>
          </a:p>
        </p:txBody>
      </p:sp>
      <p:sp>
        <p:nvSpPr>
          <p:cNvPr id="4" name="Rectángulo 3">
            <a:extLst>
              <a:ext uri="{FF2B5EF4-FFF2-40B4-BE49-F238E27FC236}">
                <a16:creationId xmlns:a16="http://schemas.microsoft.com/office/drawing/2014/main" id="{0FEE0ABF-2513-4DFD-9B62-E53C993A91AA}"/>
              </a:ext>
            </a:extLst>
          </p:cNvPr>
          <p:cNvSpPr/>
          <p:nvPr/>
        </p:nvSpPr>
        <p:spPr>
          <a:xfrm>
            <a:off x="3625795" y="3397171"/>
            <a:ext cx="8566205" cy="3416320"/>
          </a:xfrm>
          <a:prstGeom prst="rect">
            <a:avLst/>
          </a:prstGeom>
        </p:spPr>
        <p:txBody>
          <a:bodyPr wrap="square">
            <a:spAutoFit/>
          </a:bodyPr>
          <a:lstStyle/>
          <a:p>
            <a:r>
              <a:rPr lang="es-ES" b="1" dirty="0"/>
              <a:t>Los jabones ejercen su acción limpiadora sobre las grasas en presencia del agua debido a la estructura de sus moléculas. Estas tienen una parte liposoluble y otra hidrosoluble.</a:t>
            </a:r>
          </a:p>
          <a:p>
            <a:r>
              <a:rPr lang="es-ES" b="1" dirty="0"/>
              <a:t>El componente liposoluble hace que el jabón «moje» la grasa disolviéndola y el componente hidrosoluble hace que el jabón se disuelva a su vez en el agua.</a:t>
            </a:r>
          </a:p>
          <a:p>
            <a:r>
              <a:rPr lang="es-ES" b="1" dirty="0"/>
              <a:t>Las manchas de grasa no se pueden eliminar solo con agua, por ser insolubles en ella. En cambio, el jabón, que es soluble en ambas, permite que la grasa se diluya en el agua.</a:t>
            </a:r>
          </a:p>
          <a:p>
            <a:r>
              <a:rPr lang="es-ES" b="1" dirty="0"/>
              <a:t>Cuando un jabón se disuelve en agua disminuye la tensión superficial de esta, con lo que favorece su penetración en los intersticios de la sustancia a lavar. Por otra parte, los grupos hidrofóbicos del jabón se disuelven unos en otros, mientras que los grupos hidrofílicos se orientan hacia el agua, generando un coloide, es decir, un agregado de muchas moléculas convenientemente orientadas. Como las micelas coloidales están cargadas y se repelen mutuamente, presentan una gran estabilidad.</a:t>
            </a:r>
          </a:p>
        </p:txBody>
      </p:sp>
      <p:pic>
        <p:nvPicPr>
          <p:cNvPr id="8" name="Imagen 7">
            <a:extLst>
              <a:ext uri="{FF2B5EF4-FFF2-40B4-BE49-F238E27FC236}">
                <a16:creationId xmlns:a16="http://schemas.microsoft.com/office/drawing/2014/main" id="{D43B8767-31CD-4967-96F1-F9644B973B80}"/>
              </a:ext>
            </a:extLst>
          </p:cNvPr>
          <p:cNvPicPr>
            <a:picLocks noChangeAspect="1"/>
          </p:cNvPicPr>
          <p:nvPr/>
        </p:nvPicPr>
        <p:blipFill rotWithShape="1">
          <a:blip r:embed="rId4">
            <a:extLst>
              <a:ext uri="{28A0092B-C50C-407E-A947-70E740481C1C}">
                <a14:useLocalDpi xmlns:a14="http://schemas.microsoft.com/office/drawing/2010/main" val="0"/>
              </a:ext>
            </a:extLst>
          </a:blip>
          <a:srcRect b="9515"/>
          <a:stretch/>
        </p:blipFill>
        <p:spPr>
          <a:xfrm>
            <a:off x="9909757" y="1115968"/>
            <a:ext cx="1579423" cy="803891"/>
          </a:xfrm>
          <a:prstGeom prst="ellipse">
            <a:avLst/>
          </a:prstGeom>
          <a:ln w="28575" cap="rnd">
            <a:solidFill>
              <a:srgbClr val="863B58"/>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a:extLst>
              <a:ext uri="{FF2B5EF4-FFF2-40B4-BE49-F238E27FC236}">
                <a16:creationId xmlns:a16="http://schemas.microsoft.com/office/drawing/2014/main" id="{479ACB54-3DD5-45E3-89A6-62C6CDB744F8}"/>
              </a:ext>
            </a:extLst>
          </p:cNvPr>
          <p:cNvPicPr>
            <a:picLocks noChangeAspect="1"/>
          </p:cNvPicPr>
          <p:nvPr/>
        </p:nvPicPr>
        <p:blipFill>
          <a:blip r:embed="rId5"/>
          <a:stretch>
            <a:fillRect/>
          </a:stretch>
        </p:blipFill>
        <p:spPr>
          <a:xfrm>
            <a:off x="9506137" y="1975239"/>
            <a:ext cx="2395263" cy="1471684"/>
          </a:xfrm>
          <a:prstGeom prst="ellipse">
            <a:avLst/>
          </a:prstGeom>
          <a:ln w="28575" cap="rnd">
            <a:solidFill>
              <a:srgbClr val="863B58"/>
            </a:solidFill>
          </a:ln>
          <a:effectLst/>
          <a:scene3d>
            <a:camera prst="orthographicFront"/>
            <a:lightRig rig="contrasting" dir="t">
              <a:rot lat="0" lon="0" rev="3000000"/>
            </a:lightRig>
          </a:scene3d>
          <a:sp3d contourW="7620">
            <a:bevelT w="95250" h="31750"/>
            <a:contourClr>
              <a:srgbClr val="333333"/>
            </a:contourClr>
          </a:sp3d>
        </p:spPr>
      </p:pic>
      <p:pic>
        <p:nvPicPr>
          <p:cNvPr id="14" name="Imagen 13">
            <a:extLst>
              <a:ext uri="{FF2B5EF4-FFF2-40B4-BE49-F238E27FC236}">
                <a16:creationId xmlns:a16="http://schemas.microsoft.com/office/drawing/2014/main" id="{9EAC5B7A-6908-4B4F-974A-5417AE7BEB2D}"/>
              </a:ext>
            </a:extLst>
          </p:cNvPr>
          <p:cNvPicPr>
            <a:picLocks noChangeAspect="1"/>
          </p:cNvPicPr>
          <p:nvPr/>
        </p:nvPicPr>
        <p:blipFill>
          <a:blip r:embed="rId6"/>
          <a:stretch>
            <a:fillRect/>
          </a:stretch>
        </p:blipFill>
        <p:spPr>
          <a:xfrm>
            <a:off x="157618" y="5532632"/>
            <a:ext cx="3424444" cy="1007190"/>
          </a:xfrm>
          <a:prstGeom prst="round2DiagRect">
            <a:avLst>
              <a:gd name="adj1" fmla="val 16667"/>
              <a:gd name="adj2" fmla="val 10624"/>
            </a:avLst>
          </a:prstGeom>
          <a:ln w="38100" cap="sq">
            <a:solidFill>
              <a:srgbClr val="FFFFFF"/>
            </a:solidFill>
            <a:miter lim="800000"/>
          </a:ln>
          <a:effectLst>
            <a:outerShdw blurRad="254000" algn="tl" rotWithShape="0">
              <a:srgbClr val="000000">
                <a:alpha val="43000"/>
              </a:srgbClr>
            </a:outerShdw>
          </a:effectLst>
        </p:spPr>
      </p:pic>
      <p:pic>
        <p:nvPicPr>
          <p:cNvPr id="15" name="Imagen 14">
            <a:extLst>
              <a:ext uri="{FF2B5EF4-FFF2-40B4-BE49-F238E27FC236}">
                <a16:creationId xmlns:a16="http://schemas.microsoft.com/office/drawing/2014/main" id="{A54E8BBE-58B3-41BA-A82E-6B5071C1BA84}"/>
              </a:ext>
            </a:extLst>
          </p:cNvPr>
          <p:cNvPicPr>
            <a:picLocks noChangeAspect="1"/>
          </p:cNvPicPr>
          <p:nvPr/>
        </p:nvPicPr>
        <p:blipFill>
          <a:blip r:embed="rId7"/>
          <a:stretch>
            <a:fillRect/>
          </a:stretch>
        </p:blipFill>
        <p:spPr>
          <a:xfrm>
            <a:off x="215386" y="3505291"/>
            <a:ext cx="3308908" cy="1540541"/>
          </a:xfrm>
          <a:prstGeom prst="round2DiagRect">
            <a:avLst>
              <a:gd name="adj1" fmla="val 16667"/>
              <a:gd name="adj2" fmla="val 8840"/>
            </a:avLst>
          </a:prstGeom>
          <a:ln w="38100" cap="sq">
            <a:solidFill>
              <a:srgbClr val="9B9504"/>
            </a:solidFill>
            <a:miter lim="800000"/>
          </a:ln>
          <a:effectLst>
            <a:outerShdw blurRad="254000" algn="tl" rotWithShape="0">
              <a:srgbClr val="000000">
                <a:alpha val="43000"/>
              </a:srgbClr>
            </a:outerShdw>
          </a:effectLst>
        </p:spPr>
      </p:pic>
      <p:pic>
        <p:nvPicPr>
          <p:cNvPr id="5" name="Imagen 4" descr="Imagen que contiene dibujo&#10;&#10;Descripción generada automáticamente">
            <a:extLst>
              <a:ext uri="{FF2B5EF4-FFF2-40B4-BE49-F238E27FC236}">
                <a16:creationId xmlns:a16="http://schemas.microsoft.com/office/drawing/2014/main" id="{D3DF1C46-3076-C9ED-3666-D990430D33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30148" y="398938"/>
            <a:ext cx="1538642" cy="380568"/>
          </a:xfrm>
          <a:prstGeom prst="rect">
            <a:avLst/>
          </a:prstGeom>
        </p:spPr>
      </p:pic>
    </p:spTree>
    <p:extLst>
      <p:ext uri="{BB962C8B-B14F-4D97-AF65-F5344CB8AC3E}">
        <p14:creationId xmlns:p14="http://schemas.microsoft.com/office/powerpoint/2010/main" val="26663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2000"/>
                            </p:stCondLst>
                            <p:childTnLst>
                              <p:par>
                                <p:cTn id="16" presetID="21" presetClass="entr" presetSubtype="1"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1000"/>
                                        <p:tgtEl>
                                          <p:spTgt spid="8"/>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left)">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left)">
                                      <p:cBhvr>
                                        <p:cTn id="37" dur="500"/>
                                        <p:tgtEl>
                                          <p:spTgt spid="3">
                                            <p:txEl>
                                              <p:pRg st="2" end="2"/>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6"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1+#ppt_w/2"/>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wipe(left)">
                                      <p:cBhvr>
                                        <p:cTn id="50" dur="500"/>
                                        <p:tgtEl>
                                          <p:spTgt spid="4">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Effect transition="in" filter="wipe(left)">
                                      <p:cBhvr>
                                        <p:cTn id="55" dur="500"/>
                                        <p:tgtEl>
                                          <p:spTgt spid="4">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
                                            <p:txEl>
                                              <p:pRg st="2" end="2"/>
                                            </p:txEl>
                                          </p:spTgt>
                                        </p:tgtEl>
                                        <p:attrNameLst>
                                          <p:attrName>style.visibility</p:attrName>
                                        </p:attrNameLst>
                                      </p:cBhvr>
                                      <p:to>
                                        <p:strVal val="visible"/>
                                      </p:to>
                                    </p:set>
                                    <p:animEffect transition="in" filter="wipe(left)">
                                      <p:cBhvr>
                                        <p:cTn id="60" dur="500"/>
                                        <p:tgtEl>
                                          <p:spTgt spid="4">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6"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1+#ppt_w/2"/>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4">
                                            <p:txEl>
                                              <p:pRg st="3" end="3"/>
                                            </p:txEl>
                                          </p:spTgt>
                                        </p:tgtEl>
                                        <p:attrNameLst>
                                          <p:attrName>style.visibility</p:attrName>
                                        </p:attrNameLst>
                                      </p:cBhvr>
                                      <p:to>
                                        <p:strVal val="visible"/>
                                      </p:to>
                                    </p:set>
                                    <p:animEffect transition="in" filter="wipe(left)">
                                      <p:cBhvr>
                                        <p:cTn id="7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3FC9F0D-D70B-402C-B7EB-DF35537FE6EB}"/>
              </a:ext>
            </a:extLst>
          </p:cNvPr>
          <p:cNvSpPr/>
          <p:nvPr/>
        </p:nvSpPr>
        <p:spPr>
          <a:xfrm>
            <a:off x="98067" y="169975"/>
            <a:ext cx="9089065" cy="646331"/>
          </a:xfrm>
          <a:prstGeom prst="rect">
            <a:avLst/>
          </a:prstGeom>
        </p:spPr>
        <p:txBody>
          <a:bodyPr wrap="square">
            <a:spAutoFit/>
          </a:bodyPr>
          <a:lstStyle/>
          <a:p>
            <a:r>
              <a:rPr lang="es-ES" b="1" dirty="0"/>
              <a:t>Cuando tenemos que lavarnos o bañarnos utilizamos un jabón para quedar limpios. Nosotros debemos pedir a Dios que limpie todo nuestro ser de pecado. Solo Dios puede hacerlo.</a:t>
            </a:r>
          </a:p>
        </p:txBody>
      </p:sp>
      <p:sp>
        <p:nvSpPr>
          <p:cNvPr id="4" name="Rectángulo 3">
            <a:extLst>
              <a:ext uri="{FF2B5EF4-FFF2-40B4-BE49-F238E27FC236}">
                <a16:creationId xmlns:a16="http://schemas.microsoft.com/office/drawing/2014/main" id="{7E3839F7-F528-4F03-AB91-676C97292723}"/>
              </a:ext>
            </a:extLst>
          </p:cNvPr>
          <p:cNvSpPr/>
          <p:nvPr/>
        </p:nvSpPr>
        <p:spPr>
          <a:xfrm>
            <a:off x="4241677" y="4375522"/>
            <a:ext cx="5376793" cy="646331"/>
          </a:xfrm>
          <a:prstGeom prst="rect">
            <a:avLst/>
          </a:prstGeom>
        </p:spPr>
        <p:txBody>
          <a:bodyPr wrap="square">
            <a:spAutoFit/>
          </a:bodyPr>
          <a:lstStyle/>
          <a:p>
            <a:r>
              <a:rPr lang="es-ES" b="1" dirty="0"/>
              <a:t>Lávame más y más de mi maldad, Y límpiame de mi pecado. (Sal. 51:2)</a:t>
            </a:r>
          </a:p>
        </p:txBody>
      </p:sp>
      <p:sp>
        <p:nvSpPr>
          <p:cNvPr id="6" name="Rectángulo 5">
            <a:extLst>
              <a:ext uri="{FF2B5EF4-FFF2-40B4-BE49-F238E27FC236}">
                <a16:creationId xmlns:a16="http://schemas.microsoft.com/office/drawing/2014/main" id="{FB7D5174-EB07-48D4-A27F-9806D2476DBA}"/>
              </a:ext>
            </a:extLst>
          </p:cNvPr>
          <p:cNvSpPr/>
          <p:nvPr/>
        </p:nvSpPr>
        <p:spPr>
          <a:xfrm>
            <a:off x="4241677" y="3715718"/>
            <a:ext cx="5421516" cy="646331"/>
          </a:xfrm>
          <a:prstGeom prst="rect">
            <a:avLst/>
          </a:prstGeom>
        </p:spPr>
        <p:txBody>
          <a:bodyPr wrap="square">
            <a:spAutoFit/>
          </a:bodyPr>
          <a:lstStyle/>
          <a:p>
            <a:r>
              <a:rPr lang="es-ES" b="1" dirty="0"/>
              <a:t>Purifícame con hisopo, y seré limpio; Lávame, y seré más blanco que la nieve. (Sal. 51:7)</a:t>
            </a:r>
          </a:p>
        </p:txBody>
      </p:sp>
      <p:sp>
        <p:nvSpPr>
          <p:cNvPr id="7" name="Rectángulo 6">
            <a:extLst>
              <a:ext uri="{FF2B5EF4-FFF2-40B4-BE49-F238E27FC236}">
                <a16:creationId xmlns:a16="http://schemas.microsoft.com/office/drawing/2014/main" id="{C16C3EF6-9575-41F8-AD41-B808D737E6E8}"/>
              </a:ext>
            </a:extLst>
          </p:cNvPr>
          <p:cNvSpPr/>
          <p:nvPr/>
        </p:nvSpPr>
        <p:spPr>
          <a:xfrm>
            <a:off x="153726" y="816306"/>
            <a:ext cx="6096000" cy="923330"/>
          </a:xfrm>
          <a:prstGeom prst="rect">
            <a:avLst/>
          </a:prstGeom>
        </p:spPr>
        <p:txBody>
          <a:bodyPr>
            <a:spAutoFit/>
          </a:bodyPr>
          <a:lstStyle/>
          <a:p>
            <a:r>
              <a:rPr lang="es-ES" b="1" dirty="0"/>
              <a:t>Aunque te laves con lejía, y amontones jabón sobre ti, la mancha de tu pecado permanecerá aún delante de mí, dijo Jehová el Señor. (</a:t>
            </a:r>
            <a:r>
              <a:rPr lang="es-ES" b="1" dirty="0" err="1"/>
              <a:t>Jer</a:t>
            </a:r>
            <a:r>
              <a:rPr lang="es-ES" b="1" dirty="0"/>
              <a:t>. 2:22)</a:t>
            </a:r>
          </a:p>
        </p:txBody>
      </p:sp>
      <p:sp>
        <p:nvSpPr>
          <p:cNvPr id="8" name="Rectángulo 7">
            <a:extLst>
              <a:ext uri="{FF2B5EF4-FFF2-40B4-BE49-F238E27FC236}">
                <a16:creationId xmlns:a16="http://schemas.microsoft.com/office/drawing/2014/main" id="{50B063F6-EFA2-4FEF-8D1B-E9939B64D7DB}"/>
              </a:ext>
            </a:extLst>
          </p:cNvPr>
          <p:cNvSpPr/>
          <p:nvPr/>
        </p:nvSpPr>
        <p:spPr>
          <a:xfrm>
            <a:off x="4241677" y="2128967"/>
            <a:ext cx="4689560" cy="1477328"/>
          </a:xfrm>
          <a:prstGeom prst="rect">
            <a:avLst/>
          </a:prstGeom>
        </p:spPr>
        <p:txBody>
          <a:bodyPr wrap="square">
            <a:spAutoFit/>
          </a:bodyPr>
          <a:lstStyle/>
          <a:p>
            <a:r>
              <a:rPr lang="es-ES" b="1" dirty="0"/>
              <a:t>Venid luego, dice Jehová, y estemos a cuenta: si vuestros pecados fueren como la grana, como la nieve serán emblanquecidos; si fueren rojos como el carmesí, vendrán a ser como blanca lana. (Isa. 1:18)</a:t>
            </a:r>
          </a:p>
        </p:txBody>
      </p:sp>
      <p:sp>
        <p:nvSpPr>
          <p:cNvPr id="9" name="Rectángulo 8">
            <a:extLst>
              <a:ext uri="{FF2B5EF4-FFF2-40B4-BE49-F238E27FC236}">
                <a16:creationId xmlns:a16="http://schemas.microsoft.com/office/drawing/2014/main" id="{C1456430-FB74-4384-9F91-51AB3C358420}"/>
              </a:ext>
            </a:extLst>
          </p:cNvPr>
          <p:cNvSpPr/>
          <p:nvPr/>
        </p:nvSpPr>
        <p:spPr>
          <a:xfrm>
            <a:off x="153726" y="1712395"/>
            <a:ext cx="7495428" cy="369332"/>
          </a:xfrm>
          <a:prstGeom prst="rect">
            <a:avLst/>
          </a:prstGeom>
        </p:spPr>
        <p:txBody>
          <a:bodyPr wrap="square">
            <a:spAutoFit/>
          </a:bodyPr>
          <a:lstStyle/>
          <a:p>
            <a:r>
              <a:rPr lang="es-ES" b="1" dirty="0"/>
              <a:t>… y la sangre de Jesucristo su Hijo nos limpia de todo pecado. (1Jn. 1:7)</a:t>
            </a:r>
          </a:p>
        </p:txBody>
      </p:sp>
      <p:sp>
        <p:nvSpPr>
          <p:cNvPr id="10" name="Rectángulo 9">
            <a:extLst>
              <a:ext uri="{FF2B5EF4-FFF2-40B4-BE49-F238E27FC236}">
                <a16:creationId xmlns:a16="http://schemas.microsoft.com/office/drawing/2014/main" id="{69D02456-3813-4BA1-B308-3FBE2727EB16}"/>
              </a:ext>
            </a:extLst>
          </p:cNvPr>
          <p:cNvSpPr/>
          <p:nvPr/>
        </p:nvSpPr>
        <p:spPr>
          <a:xfrm>
            <a:off x="82892" y="5031937"/>
            <a:ext cx="9216751" cy="1754326"/>
          </a:xfrm>
          <a:prstGeom prst="rect">
            <a:avLst/>
          </a:prstGeom>
        </p:spPr>
        <p:txBody>
          <a:bodyPr wrap="square">
            <a:spAutoFit/>
          </a:bodyPr>
          <a:lstStyle/>
          <a:p>
            <a:r>
              <a:rPr lang="es-ES" b="1" dirty="0"/>
              <a:t>No escuches al enemigo cuando te sugiere que te mantengas alejado de Cristo hasta que hayas mejorado; hasta que seas bastante bueno para allegarte a Dios. Si aguardas hasta entonces, no te acercarás nunca a él. Cuando Satanás te señale tus vestiduras inmundas, repite la promesa del Salvador: “Al que a mí viene, no le echo fuera.” Juan 6:37. Di al enemigo que la sangre de Cristo te limpia de todo pecado. Haz tuya la oración de David: “Purifícame con hisopo, y seré limpio: lávame, y seré emblanquecido más que la nieve.” Salmos 51:7. PR 236</a:t>
            </a:r>
          </a:p>
        </p:txBody>
      </p:sp>
      <p:pic>
        <p:nvPicPr>
          <p:cNvPr id="11" name="Imagen 10" descr="Un grupo de nubes con nieve&#10;&#10;Descripción generada automáticamente con confianza media">
            <a:extLst>
              <a:ext uri="{FF2B5EF4-FFF2-40B4-BE49-F238E27FC236}">
                <a16:creationId xmlns:a16="http://schemas.microsoft.com/office/drawing/2014/main" id="{DE393AB2-DC29-71CA-C483-FCCBD7C7BBD9}"/>
              </a:ext>
            </a:extLst>
          </p:cNvPr>
          <p:cNvPicPr>
            <a:picLocks noChangeAspect="1"/>
          </p:cNvPicPr>
          <p:nvPr/>
        </p:nvPicPr>
        <p:blipFill rotWithShape="1">
          <a:blip r:embed="rId3">
            <a:extLst>
              <a:ext uri="{28A0092B-C50C-407E-A947-70E740481C1C}">
                <a14:useLocalDpi xmlns:a14="http://schemas.microsoft.com/office/drawing/2010/main" val="0"/>
              </a:ext>
            </a:extLst>
          </a:blip>
          <a:srcRect b="15164"/>
          <a:stretch/>
        </p:blipFill>
        <p:spPr>
          <a:xfrm>
            <a:off x="9129037" y="1170011"/>
            <a:ext cx="2909237" cy="1972271"/>
          </a:xfrm>
          <a:prstGeom prst="snip2DiagRect">
            <a:avLst>
              <a:gd name="adj1" fmla="val 14303"/>
              <a:gd name="adj2" fmla="val 11242"/>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a montaña con nieve&#10;&#10;Descripción generada automáticamente">
            <a:extLst>
              <a:ext uri="{FF2B5EF4-FFF2-40B4-BE49-F238E27FC236}">
                <a16:creationId xmlns:a16="http://schemas.microsoft.com/office/drawing/2014/main" id="{23DD5BF7-AE89-23B5-2B45-ACD55CCA0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087" y="2265623"/>
            <a:ext cx="3954103" cy="2631057"/>
          </a:xfrm>
          <a:prstGeom prst="snip2DiagRect">
            <a:avLst>
              <a:gd name="adj1" fmla="val 17377"/>
              <a:gd name="adj2" fmla="val 16667"/>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Un par de personas de pie&#10;&#10;Descripción generada automáticamente con confianza baja">
            <a:extLst>
              <a:ext uri="{FF2B5EF4-FFF2-40B4-BE49-F238E27FC236}">
                <a16:creationId xmlns:a16="http://schemas.microsoft.com/office/drawing/2014/main" id="{AFA310EE-012B-29FB-08E4-9BAEFA66E4A9}"/>
              </a:ext>
            </a:extLst>
          </p:cNvPr>
          <p:cNvPicPr>
            <a:picLocks noChangeAspect="1"/>
          </p:cNvPicPr>
          <p:nvPr/>
        </p:nvPicPr>
        <p:blipFill rotWithShape="1">
          <a:blip r:embed="rId5">
            <a:extLst>
              <a:ext uri="{28A0092B-C50C-407E-A947-70E740481C1C}">
                <a14:useLocalDpi xmlns:a14="http://schemas.microsoft.com/office/drawing/2010/main" val="0"/>
              </a:ext>
            </a:extLst>
          </a:blip>
          <a:srcRect b="6556"/>
          <a:stretch/>
        </p:blipFill>
        <p:spPr>
          <a:xfrm>
            <a:off x="9551959" y="3280889"/>
            <a:ext cx="2398765" cy="3369715"/>
          </a:xfrm>
          <a:prstGeom prst="rect">
            <a:avLst/>
          </a:prstGeom>
          <a:ln w="57150" cap="sq" cmpd="thickThin">
            <a:solidFill>
              <a:srgbClr val="863B58"/>
            </a:solidFill>
            <a:prstDash val="solid"/>
            <a:miter lim="800000"/>
          </a:ln>
          <a:effectLst>
            <a:innerShdw blurRad="76200">
              <a:srgbClr val="000000"/>
            </a:innerShdw>
          </a:effectLst>
        </p:spPr>
      </p:pic>
      <p:pic>
        <p:nvPicPr>
          <p:cNvPr id="12" name="Imagen 11" descr="Forma&#10;&#10;Descripción generada automáticamente">
            <a:extLst>
              <a:ext uri="{FF2B5EF4-FFF2-40B4-BE49-F238E27FC236}">
                <a16:creationId xmlns:a16="http://schemas.microsoft.com/office/drawing/2014/main" id="{785FA2A0-9B7E-0C00-C36F-0FBC83D5C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6137" y="117856"/>
            <a:ext cx="2386665" cy="942732"/>
          </a:xfrm>
          <a:prstGeom prst="rect">
            <a:avLst/>
          </a:prstGeom>
        </p:spPr>
      </p:pic>
      <p:pic>
        <p:nvPicPr>
          <p:cNvPr id="17" name="Imagen 16" descr="Imagen que contiene dibujo&#10;&#10;Descripción generada automáticamente">
            <a:extLst>
              <a:ext uri="{FF2B5EF4-FFF2-40B4-BE49-F238E27FC236}">
                <a16:creationId xmlns:a16="http://schemas.microsoft.com/office/drawing/2014/main" id="{240F813E-5A2D-F92D-D24E-CF7E3BBF29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0148" y="398938"/>
            <a:ext cx="1538642" cy="380568"/>
          </a:xfrm>
          <a:prstGeom prst="rect">
            <a:avLst/>
          </a:prstGeom>
        </p:spPr>
      </p:pic>
    </p:spTree>
    <p:extLst>
      <p:ext uri="{BB962C8B-B14F-4D97-AF65-F5344CB8AC3E}">
        <p14:creationId xmlns:p14="http://schemas.microsoft.com/office/powerpoint/2010/main" val="298474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ox(in)">
                                      <p:cBhvr>
                                        <p:cTn id="23" dur="500"/>
                                        <p:tgtEl>
                                          <p:spTgt spid="11"/>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500"/>
                                        <p:tgtEl>
                                          <p:spTgt spid="1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3" presetClass="entr" presetSubtype="16"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plus(in)">
                                      <p:cBhvr>
                                        <p:cTn id="56" dur="1000"/>
                                        <p:tgtEl>
                                          <p:spTgt spid="15"/>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591DCE-FE2D-7886-B67D-2FED42C240D5}"/>
              </a:ext>
            </a:extLst>
          </p:cNvPr>
          <p:cNvSpPr txBox="1"/>
          <p:nvPr/>
        </p:nvSpPr>
        <p:spPr>
          <a:xfrm>
            <a:off x="2725273" y="2296198"/>
            <a:ext cx="6900922" cy="369332"/>
          </a:xfrm>
          <a:prstGeom prst="rect">
            <a:avLst/>
          </a:prstGeom>
          <a:noFill/>
        </p:spPr>
        <p:txBody>
          <a:bodyPr wrap="square">
            <a:spAutoFit/>
          </a:bodyPr>
          <a:lstStyle/>
          <a:p>
            <a:pPr algn="ctr">
              <a:spcBef>
                <a:spcPts val="600"/>
              </a:spcBef>
            </a:pPr>
            <a:r>
              <a:rPr lang="es-ES" b="1" dirty="0"/>
              <a:t>¿Qué enseñanzas has aprendido de  estos objetos de la vida cotidiana?</a:t>
            </a:r>
          </a:p>
        </p:txBody>
      </p:sp>
      <p:pic>
        <p:nvPicPr>
          <p:cNvPr id="4" name="Imagen 3" descr="Forma&#10;&#10;Descripción generada automáticamente">
            <a:extLst>
              <a:ext uri="{FF2B5EF4-FFF2-40B4-BE49-F238E27FC236}">
                <a16:creationId xmlns:a16="http://schemas.microsoft.com/office/drawing/2014/main" id="{B7B1249E-FBF1-BBB7-D7F7-E8C5764C4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03204"/>
            <a:ext cx="12192001" cy="2054709"/>
          </a:xfrm>
          <a:prstGeom prst="rect">
            <a:avLst/>
          </a:prstGeom>
          <a:effectLst>
            <a:outerShdw blurRad="50800" dist="38100" dir="2700000" algn="tl" rotWithShape="0">
              <a:prstClr val="black">
                <a:alpha val="40000"/>
              </a:prstClr>
            </a:outerShdw>
          </a:effectLst>
        </p:spPr>
      </p:pic>
      <p:pic>
        <p:nvPicPr>
          <p:cNvPr id="6" name="Imagen 5" descr="Dibujo con letras&#10;&#10;Descripción generada automáticamente con confianza media">
            <a:extLst>
              <a:ext uri="{FF2B5EF4-FFF2-40B4-BE49-F238E27FC236}">
                <a16:creationId xmlns:a16="http://schemas.microsoft.com/office/drawing/2014/main" id="{066D54A9-6BDC-0B03-5A24-30DD69012C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6" y="2974262"/>
            <a:ext cx="914400" cy="232621"/>
          </a:xfrm>
          <a:prstGeom prst="rect">
            <a:avLst/>
          </a:prstGeom>
        </p:spPr>
      </p:pic>
      <p:sp>
        <p:nvSpPr>
          <p:cNvPr id="7" name="CuadroTexto 6">
            <a:extLst>
              <a:ext uri="{FF2B5EF4-FFF2-40B4-BE49-F238E27FC236}">
                <a16:creationId xmlns:a16="http://schemas.microsoft.com/office/drawing/2014/main" id="{B8144821-B1BC-898D-D045-37670B36E14A}"/>
              </a:ext>
            </a:extLst>
          </p:cNvPr>
          <p:cNvSpPr txBox="1"/>
          <p:nvPr/>
        </p:nvSpPr>
        <p:spPr>
          <a:xfrm>
            <a:off x="269501" y="3640499"/>
            <a:ext cx="1012451"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s-ES" b="1" dirty="0">
                <a:solidFill>
                  <a:srgbClr val="902E1E"/>
                </a:solidFill>
                <a:latin typeface="American Typewriter" panose="02090804020004020304" pitchFamily="18" charset="0"/>
              </a:rPr>
              <a:t>Soy luz del mundo</a:t>
            </a:r>
          </a:p>
        </p:txBody>
      </p:sp>
      <p:pic>
        <p:nvPicPr>
          <p:cNvPr id="8" name="Imagen 7">
            <a:extLst>
              <a:ext uri="{FF2B5EF4-FFF2-40B4-BE49-F238E27FC236}">
                <a16:creationId xmlns:a16="http://schemas.microsoft.com/office/drawing/2014/main" id="{B879DA5A-9D60-CE31-C70E-CF4EED295E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51452" y="4144745"/>
            <a:ext cx="851089" cy="468408"/>
          </a:xfrm>
          <a:prstGeom prst="rect">
            <a:avLst/>
          </a:prstGeom>
        </p:spPr>
      </p:pic>
      <p:sp>
        <p:nvSpPr>
          <p:cNvPr id="9" name="CuadroTexto 8">
            <a:extLst>
              <a:ext uri="{FF2B5EF4-FFF2-40B4-BE49-F238E27FC236}">
                <a16:creationId xmlns:a16="http://schemas.microsoft.com/office/drawing/2014/main" id="{E6666A89-240A-C424-1A98-C3AAF707A9C9}"/>
              </a:ext>
            </a:extLst>
          </p:cNvPr>
          <p:cNvSpPr txBox="1"/>
          <p:nvPr/>
        </p:nvSpPr>
        <p:spPr>
          <a:xfrm>
            <a:off x="1367396" y="3076147"/>
            <a:ext cx="1219200"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s-ES" b="1" dirty="0">
                <a:solidFill>
                  <a:srgbClr val="CB6327"/>
                </a:solidFill>
                <a:latin typeface="American Typewriter" panose="02090804020004020304" pitchFamily="18" charset="0"/>
              </a:rPr>
              <a:t>Escucho a Dios</a:t>
            </a:r>
          </a:p>
        </p:txBody>
      </p:sp>
      <p:pic>
        <p:nvPicPr>
          <p:cNvPr id="10" name="Imagen 9" descr="Imagen que contiene dibujo, plato&#10;&#10;Descripción generada automáticamente">
            <a:extLst>
              <a:ext uri="{FF2B5EF4-FFF2-40B4-BE49-F238E27FC236}">
                <a16:creationId xmlns:a16="http://schemas.microsoft.com/office/drawing/2014/main" id="{03A344AD-DDA1-0F09-76F7-4AE88CC00C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5273" y="2849328"/>
            <a:ext cx="842682" cy="482488"/>
          </a:xfrm>
          <a:prstGeom prst="rect">
            <a:avLst/>
          </a:prstGeom>
        </p:spPr>
      </p:pic>
      <p:sp>
        <p:nvSpPr>
          <p:cNvPr id="11" name="CuadroTexto 10">
            <a:extLst>
              <a:ext uri="{FF2B5EF4-FFF2-40B4-BE49-F238E27FC236}">
                <a16:creationId xmlns:a16="http://schemas.microsoft.com/office/drawing/2014/main" id="{B6A26485-B48B-79F7-30E3-19B5578EB6E8}"/>
              </a:ext>
            </a:extLst>
          </p:cNvPr>
          <p:cNvSpPr txBox="1"/>
          <p:nvPr/>
        </p:nvSpPr>
        <p:spPr>
          <a:xfrm>
            <a:off x="2598370" y="3766418"/>
            <a:ext cx="1085699"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s-ES" b="1" dirty="0">
                <a:solidFill>
                  <a:srgbClr val="E5BE38"/>
                </a:solidFill>
                <a:latin typeface="American Typewriter" panose="02090804020004020304" pitchFamily="18" charset="0"/>
              </a:rPr>
              <a:t>Dios me protege</a:t>
            </a:r>
          </a:p>
        </p:txBody>
      </p:sp>
      <p:sp>
        <p:nvSpPr>
          <p:cNvPr id="12" name="CuadroTexto 11">
            <a:extLst>
              <a:ext uri="{FF2B5EF4-FFF2-40B4-BE49-F238E27FC236}">
                <a16:creationId xmlns:a16="http://schemas.microsoft.com/office/drawing/2014/main" id="{BFB301D3-9E66-2EED-8EE3-DCD220048C6B}"/>
              </a:ext>
            </a:extLst>
          </p:cNvPr>
          <p:cNvSpPr txBox="1"/>
          <p:nvPr/>
        </p:nvSpPr>
        <p:spPr>
          <a:xfrm>
            <a:off x="3655341" y="2801425"/>
            <a:ext cx="1319924"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s-ES" b="1" dirty="0">
                <a:solidFill>
                  <a:srgbClr val="8F9937"/>
                </a:solidFill>
                <a:latin typeface="American Typewriter" panose="02090804020004020304" pitchFamily="18" charset="0"/>
              </a:rPr>
              <a:t>Dios se preocupa por cada detalle</a:t>
            </a:r>
          </a:p>
        </p:txBody>
      </p:sp>
      <p:sp>
        <p:nvSpPr>
          <p:cNvPr id="13" name="CuadroTexto 12">
            <a:extLst>
              <a:ext uri="{FF2B5EF4-FFF2-40B4-BE49-F238E27FC236}">
                <a16:creationId xmlns:a16="http://schemas.microsoft.com/office/drawing/2014/main" id="{DC710800-744C-4B9C-0F47-89D790CE2BCA}"/>
              </a:ext>
            </a:extLst>
          </p:cNvPr>
          <p:cNvSpPr txBox="1"/>
          <p:nvPr/>
        </p:nvSpPr>
        <p:spPr>
          <a:xfrm>
            <a:off x="5000488" y="3495256"/>
            <a:ext cx="1012451"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s-ES" b="1" dirty="0">
                <a:solidFill>
                  <a:srgbClr val="3F667E"/>
                </a:solidFill>
                <a:latin typeface="American Typewriter" panose="02090804020004020304" pitchFamily="18" charset="0"/>
              </a:rPr>
              <a:t>Dios escribe su ley en mí</a:t>
            </a:r>
          </a:p>
        </p:txBody>
      </p:sp>
      <p:sp>
        <p:nvSpPr>
          <p:cNvPr id="14" name="CuadroTexto 13">
            <a:extLst>
              <a:ext uri="{FF2B5EF4-FFF2-40B4-BE49-F238E27FC236}">
                <a16:creationId xmlns:a16="http://schemas.microsoft.com/office/drawing/2014/main" id="{AB599948-72E5-7459-48C2-593BB72876F2}"/>
              </a:ext>
            </a:extLst>
          </p:cNvPr>
          <p:cNvSpPr txBox="1"/>
          <p:nvPr/>
        </p:nvSpPr>
        <p:spPr>
          <a:xfrm>
            <a:off x="5945549" y="2731289"/>
            <a:ext cx="1461261"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s-ES" b="1" dirty="0">
                <a:solidFill>
                  <a:srgbClr val="664587"/>
                </a:solidFill>
                <a:latin typeface="American Typewriter" panose="02090804020004020304" pitchFamily="18" charset="0"/>
              </a:rPr>
              <a:t>La</a:t>
            </a:r>
          </a:p>
          <a:p>
            <a:pPr algn="ctr"/>
            <a:r>
              <a:rPr lang="es-ES" b="1" dirty="0">
                <a:solidFill>
                  <a:srgbClr val="664587"/>
                </a:solidFill>
                <a:latin typeface="American Typewriter" panose="02090804020004020304" pitchFamily="18" charset="0"/>
              </a:rPr>
              <a:t>oración es esencial en mi vida</a:t>
            </a:r>
          </a:p>
        </p:txBody>
      </p:sp>
      <p:sp>
        <p:nvSpPr>
          <p:cNvPr id="15" name="CuadroTexto 14">
            <a:extLst>
              <a:ext uri="{FF2B5EF4-FFF2-40B4-BE49-F238E27FC236}">
                <a16:creationId xmlns:a16="http://schemas.microsoft.com/office/drawing/2014/main" id="{49B62DAF-BA6E-ACB4-EC12-142F7972C755}"/>
              </a:ext>
            </a:extLst>
          </p:cNvPr>
          <p:cNvSpPr txBox="1"/>
          <p:nvPr/>
        </p:nvSpPr>
        <p:spPr>
          <a:xfrm>
            <a:off x="7144296" y="3805996"/>
            <a:ext cx="1456376"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s-ES" b="1" dirty="0">
                <a:solidFill>
                  <a:srgbClr val="AA5BA3"/>
                </a:solidFill>
                <a:latin typeface="American Typewriter" panose="02090804020004020304" pitchFamily="18" charset="0"/>
              </a:rPr>
              <a:t>Aprovecho bien el tiempo</a:t>
            </a:r>
          </a:p>
        </p:txBody>
      </p:sp>
      <p:sp>
        <p:nvSpPr>
          <p:cNvPr id="16" name="CuadroTexto 15">
            <a:extLst>
              <a:ext uri="{FF2B5EF4-FFF2-40B4-BE49-F238E27FC236}">
                <a16:creationId xmlns:a16="http://schemas.microsoft.com/office/drawing/2014/main" id="{1C6B88A3-E109-D829-1DA8-4BA85EC54DD6}"/>
              </a:ext>
            </a:extLst>
          </p:cNvPr>
          <p:cNvSpPr txBox="1"/>
          <p:nvPr/>
        </p:nvSpPr>
        <p:spPr>
          <a:xfrm>
            <a:off x="8532145" y="2801408"/>
            <a:ext cx="1012451"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s-ES" b="1" dirty="0">
                <a:solidFill>
                  <a:srgbClr val="72A9B1"/>
                </a:solidFill>
                <a:latin typeface="American Typewriter" panose="02090804020004020304" pitchFamily="18" charset="0"/>
              </a:rPr>
              <a:t>Jesús me une al Cielo</a:t>
            </a:r>
          </a:p>
        </p:txBody>
      </p:sp>
      <p:sp>
        <p:nvSpPr>
          <p:cNvPr id="17" name="CuadroTexto 16">
            <a:extLst>
              <a:ext uri="{FF2B5EF4-FFF2-40B4-BE49-F238E27FC236}">
                <a16:creationId xmlns:a16="http://schemas.microsoft.com/office/drawing/2014/main" id="{F38C3A2F-F834-F383-B297-D0D4B3EDE9C8}"/>
              </a:ext>
            </a:extLst>
          </p:cNvPr>
          <p:cNvSpPr txBox="1"/>
          <p:nvPr/>
        </p:nvSpPr>
        <p:spPr>
          <a:xfrm>
            <a:off x="9676708" y="3766418"/>
            <a:ext cx="1109939"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s-ES" b="1" dirty="0">
                <a:solidFill>
                  <a:srgbClr val="56AC90"/>
                </a:solidFill>
                <a:latin typeface="American Typewriter" panose="02090804020004020304" pitchFamily="18" charset="0"/>
              </a:rPr>
              <a:t>Dios me purifica</a:t>
            </a:r>
          </a:p>
        </p:txBody>
      </p:sp>
      <p:sp>
        <p:nvSpPr>
          <p:cNvPr id="18" name="CuadroTexto 17">
            <a:extLst>
              <a:ext uri="{FF2B5EF4-FFF2-40B4-BE49-F238E27FC236}">
                <a16:creationId xmlns:a16="http://schemas.microsoft.com/office/drawing/2014/main" id="{9FB7F7C9-76AD-870C-20C0-719A394F1912}"/>
              </a:ext>
            </a:extLst>
          </p:cNvPr>
          <p:cNvSpPr txBox="1"/>
          <p:nvPr/>
        </p:nvSpPr>
        <p:spPr>
          <a:xfrm>
            <a:off x="10901015" y="2792129"/>
            <a:ext cx="1012451"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es-ES" b="1" dirty="0">
                <a:solidFill>
                  <a:srgbClr val="936E29"/>
                </a:solidFill>
                <a:latin typeface="American Typewriter" panose="02090804020004020304" pitchFamily="18" charset="0"/>
              </a:rPr>
              <a:t>Dios limpia mi pecado</a:t>
            </a:r>
          </a:p>
        </p:txBody>
      </p:sp>
      <p:pic>
        <p:nvPicPr>
          <p:cNvPr id="19" name="Imagen 18" descr="Dibujo con letras blancas&#10;&#10;Descripción generada automáticamente con confianza media">
            <a:extLst>
              <a:ext uri="{FF2B5EF4-FFF2-40B4-BE49-F238E27FC236}">
                <a16:creationId xmlns:a16="http://schemas.microsoft.com/office/drawing/2014/main" id="{FDF00C09-4CF6-34B5-6803-73AFEEEA2F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7265" y="4271604"/>
            <a:ext cx="854868" cy="214691"/>
          </a:xfrm>
          <a:prstGeom prst="rect">
            <a:avLst/>
          </a:prstGeom>
        </p:spPr>
      </p:pic>
      <p:pic>
        <p:nvPicPr>
          <p:cNvPr id="20" name="Imagen 19" descr="Imagen que contiene dibujo&#10;&#10;Descripción generada automáticamente">
            <a:extLst>
              <a:ext uri="{FF2B5EF4-FFF2-40B4-BE49-F238E27FC236}">
                <a16:creationId xmlns:a16="http://schemas.microsoft.com/office/drawing/2014/main" id="{7BA3942D-FAFF-B7F2-F751-BFF1B3C395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0039" y="2946572"/>
            <a:ext cx="884053" cy="288000"/>
          </a:xfrm>
          <a:prstGeom prst="rect">
            <a:avLst/>
          </a:prstGeom>
        </p:spPr>
      </p:pic>
      <p:pic>
        <p:nvPicPr>
          <p:cNvPr id="21" name="Imagen 20" descr="Dibujo en fondo blanco&#10;&#10;Descripción generada automáticamente con confianza baja">
            <a:extLst>
              <a:ext uri="{FF2B5EF4-FFF2-40B4-BE49-F238E27FC236}">
                <a16:creationId xmlns:a16="http://schemas.microsoft.com/office/drawing/2014/main" id="{F90F2B37-8E0F-AA09-4FD2-0E48E3C999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0430" y="4234949"/>
            <a:ext cx="876504" cy="288000"/>
          </a:xfrm>
          <a:prstGeom prst="rect">
            <a:avLst/>
          </a:prstGeom>
        </p:spPr>
      </p:pic>
      <p:pic>
        <p:nvPicPr>
          <p:cNvPr id="22" name="Imagen 21" descr="Un dibujo con letras&#10;&#10;Descripción generada automáticamente con confianza media">
            <a:extLst>
              <a:ext uri="{FF2B5EF4-FFF2-40B4-BE49-F238E27FC236}">
                <a16:creationId xmlns:a16="http://schemas.microsoft.com/office/drawing/2014/main" id="{BAAB37CF-17DC-BADA-833F-AE13712B4A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8665" y="2946572"/>
            <a:ext cx="843119" cy="288000"/>
          </a:xfrm>
          <a:prstGeom prst="rect">
            <a:avLst/>
          </a:prstGeom>
        </p:spPr>
      </p:pic>
      <p:pic>
        <p:nvPicPr>
          <p:cNvPr id="23" name="Imagen 22" descr="Imagen que contiene dibujo, plato, alimentos&#10;&#10;Descripción generada automáticamente">
            <a:extLst>
              <a:ext uri="{FF2B5EF4-FFF2-40B4-BE49-F238E27FC236}">
                <a16:creationId xmlns:a16="http://schemas.microsoft.com/office/drawing/2014/main" id="{A88C937D-4760-12F8-2EDB-421CF65361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2859" y="4088716"/>
            <a:ext cx="759049" cy="580467"/>
          </a:xfrm>
          <a:prstGeom prst="rect">
            <a:avLst/>
          </a:prstGeom>
        </p:spPr>
      </p:pic>
      <p:pic>
        <p:nvPicPr>
          <p:cNvPr id="24" name="Imagen 23" descr="Un dibujo de una cara feliz&#10;&#10;Descripción generada automáticamente con confianza baja">
            <a:extLst>
              <a:ext uri="{FF2B5EF4-FFF2-40B4-BE49-F238E27FC236}">
                <a16:creationId xmlns:a16="http://schemas.microsoft.com/office/drawing/2014/main" id="{782649A7-5CE0-9BF5-5B52-57EE01FDB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93923" y="2964572"/>
            <a:ext cx="884974" cy="252000"/>
          </a:xfrm>
          <a:prstGeom prst="rect">
            <a:avLst/>
          </a:prstGeom>
        </p:spPr>
      </p:pic>
      <p:pic>
        <p:nvPicPr>
          <p:cNvPr id="25" name="Imagen 24" descr="Imagen que contiene dibujo&#10;&#10;Descripción generada automáticamente">
            <a:extLst>
              <a:ext uri="{FF2B5EF4-FFF2-40B4-BE49-F238E27FC236}">
                <a16:creationId xmlns:a16="http://schemas.microsoft.com/office/drawing/2014/main" id="{59C3682A-953B-26EA-0C87-C8668CF907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78693" y="4216949"/>
            <a:ext cx="857096" cy="324000"/>
          </a:xfrm>
          <a:prstGeom prst="rect">
            <a:avLst/>
          </a:prstGeom>
        </p:spPr>
      </p:pic>
      <p:sp>
        <p:nvSpPr>
          <p:cNvPr id="27" name="CuadroTexto 26">
            <a:extLst>
              <a:ext uri="{FF2B5EF4-FFF2-40B4-BE49-F238E27FC236}">
                <a16:creationId xmlns:a16="http://schemas.microsoft.com/office/drawing/2014/main" id="{BD1F4D81-E0C3-7DFE-89D8-73C66C3E0771}"/>
              </a:ext>
            </a:extLst>
          </p:cNvPr>
          <p:cNvSpPr txBox="1"/>
          <p:nvPr/>
        </p:nvSpPr>
        <p:spPr>
          <a:xfrm>
            <a:off x="2871937" y="4904037"/>
            <a:ext cx="4928701" cy="1938992"/>
          </a:xfrm>
          <a:prstGeom prst="rect">
            <a:avLst/>
          </a:prstGeom>
          <a:noFill/>
        </p:spPr>
        <p:txBody>
          <a:bodyPr wrap="square">
            <a:spAutoFit/>
          </a:bodyPr>
          <a:lstStyle/>
          <a:p>
            <a:r>
              <a:rPr lang="es-ES" sz="2000" b="1" dirty="0"/>
              <a:t>En todo lo que tenemos a la mano en nuestro diario vivir podemos encontrar aplicaciones espirituales para nuestra vida. Te animo a que en las cosas cotidianas que usas busques nuevas enseñanzas para tu crecimiento espiritual.</a:t>
            </a:r>
          </a:p>
        </p:txBody>
      </p:sp>
      <p:sp>
        <p:nvSpPr>
          <p:cNvPr id="29" name="CuadroTexto 28">
            <a:extLst>
              <a:ext uri="{FF2B5EF4-FFF2-40B4-BE49-F238E27FC236}">
                <a16:creationId xmlns:a16="http://schemas.microsoft.com/office/drawing/2014/main" id="{0CA6C87E-A23A-41C4-2629-881A069C35A9}"/>
              </a:ext>
            </a:extLst>
          </p:cNvPr>
          <p:cNvSpPr txBox="1"/>
          <p:nvPr/>
        </p:nvSpPr>
        <p:spPr>
          <a:xfrm>
            <a:off x="2938533" y="240901"/>
            <a:ext cx="6529863" cy="1938992"/>
          </a:xfrm>
          <a:prstGeom prst="rect">
            <a:avLst/>
          </a:prstGeom>
          <a:noFill/>
        </p:spPr>
        <p:txBody>
          <a:bodyPr wrap="square">
            <a:spAutoFit/>
          </a:bodyPr>
          <a:lstStyle/>
          <a:p>
            <a:r>
              <a:rPr lang="es-ES" sz="2000" b="1" dirty="0"/>
              <a:t>“Las parábolas por medio de las cuales le gustaba enseñar [a Jesús] sus lecciones de verdad durante su ministerio demuestran cuán abierto estaba su espíritu a las influencias de la naturaleza y cómo, en su juventud, se había deleitado en recoger la enseñanza espiritual de aquello que rodeaba su vida cotidiana” La educación cristiana, 386.</a:t>
            </a:r>
          </a:p>
        </p:txBody>
      </p:sp>
      <p:pic>
        <p:nvPicPr>
          <p:cNvPr id="5" name="Imagen 4" descr="Imagen que contiene interior, secadora, luz, gato&#10;&#10;Descripción generada automáticamente">
            <a:extLst>
              <a:ext uri="{FF2B5EF4-FFF2-40B4-BE49-F238E27FC236}">
                <a16:creationId xmlns:a16="http://schemas.microsoft.com/office/drawing/2014/main" id="{B2602B36-656D-32A1-834E-82FDBD3F0CD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776" y="205568"/>
            <a:ext cx="2791879" cy="2093909"/>
          </a:xfrm>
          <a:prstGeom prst="rect">
            <a:avLst/>
          </a:prstGeom>
          <a:ln w="38100" cap="sq">
            <a:solidFill>
              <a:srgbClr val="016408"/>
            </a:solidFill>
            <a:prstDash val="solid"/>
            <a:miter lim="800000"/>
          </a:ln>
          <a:effectLst>
            <a:outerShdw blurRad="50800" dist="38100" dir="2700000" algn="tl" rotWithShape="0">
              <a:srgbClr val="000000">
                <a:alpha val="43000"/>
              </a:srgbClr>
            </a:outerShdw>
          </a:effectLst>
        </p:spPr>
      </p:pic>
      <p:pic>
        <p:nvPicPr>
          <p:cNvPr id="31" name="Imagen 30" descr="Imagen que contiene pasto, exterior, campo, roca&#10;&#10;Descripción generada automáticamente">
            <a:extLst>
              <a:ext uri="{FF2B5EF4-FFF2-40B4-BE49-F238E27FC236}">
                <a16:creationId xmlns:a16="http://schemas.microsoft.com/office/drawing/2014/main" id="{C32922D1-EC27-E1E7-5933-AE14302FA24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432650" y="154522"/>
            <a:ext cx="2646574" cy="2196000"/>
          </a:xfrm>
          <a:prstGeom prst="rect">
            <a:avLst/>
          </a:prstGeom>
        </p:spPr>
      </p:pic>
      <p:pic>
        <p:nvPicPr>
          <p:cNvPr id="34" name="Imagen 33">
            <a:extLst>
              <a:ext uri="{FF2B5EF4-FFF2-40B4-BE49-F238E27FC236}">
                <a16:creationId xmlns:a16="http://schemas.microsoft.com/office/drawing/2014/main" id="{00497DFE-A0A7-4105-AF57-FEFD91D417F1}"/>
              </a:ext>
            </a:extLst>
          </p:cNvPr>
          <p:cNvPicPr>
            <a:picLocks noChangeAspect="1"/>
          </p:cNvPicPr>
          <p:nvPr/>
        </p:nvPicPr>
        <p:blipFill>
          <a:blip r:embed="rId16"/>
          <a:stretch>
            <a:fillRect/>
          </a:stretch>
        </p:blipFill>
        <p:spPr>
          <a:xfrm>
            <a:off x="108696" y="4917213"/>
            <a:ext cx="2477900" cy="1799919"/>
          </a:xfrm>
          <a:prstGeom prst="rect">
            <a:avLst/>
          </a:prstGeom>
          <a:ln w="38100" cap="sq">
            <a:solidFill>
              <a:srgbClr val="016408"/>
            </a:solidFill>
            <a:prstDash val="solid"/>
            <a:miter lim="800000"/>
          </a:ln>
          <a:effectLst>
            <a:outerShdw blurRad="50800" dist="38100" dir="2700000" algn="tl" rotWithShape="0">
              <a:srgbClr val="000000">
                <a:alpha val="43000"/>
              </a:srgbClr>
            </a:outerShdw>
          </a:effectLst>
        </p:spPr>
      </p:pic>
      <p:pic>
        <p:nvPicPr>
          <p:cNvPr id="36" name="Imagen 35" descr="Imagen que contiene árbol, tabla&#10;&#10;Descripción generada automáticamente">
            <a:extLst>
              <a:ext uri="{FF2B5EF4-FFF2-40B4-BE49-F238E27FC236}">
                <a16:creationId xmlns:a16="http://schemas.microsoft.com/office/drawing/2014/main" id="{BF04957F-DCEF-8239-C46C-D21A6308008E}"/>
              </a:ext>
            </a:extLst>
          </p:cNvPr>
          <p:cNvPicPr>
            <a:picLocks noChangeAspect="1"/>
          </p:cNvPicPr>
          <p:nvPr/>
        </p:nvPicPr>
        <p:blipFill rotWithShape="1">
          <a:blip r:embed="rId17">
            <a:extLst>
              <a:ext uri="{28A0092B-C50C-407E-A947-70E740481C1C}">
                <a14:useLocalDpi xmlns:a14="http://schemas.microsoft.com/office/drawing/2010/main" val="0"/>
              </a:ext>
            </a:extLst>
          </a:blip>
          <a:srcRect t="10551" b="6365"/>
          <a:stretch/>
        </p:blipFill>
        <p:spPr>
          <a:xfrm>
            <a:off x="7800638" y="4982393"/>
            <a:ext cx="4278586" cy="1734739"/>
          </a:xfrm>
          <a:prstGeom prst="rect">
            <a:avLst/>
          </a:prstGeom>
          <a:ln w="38100" cap="sq">
            <a:solidFill>
              <a:srgbClr val="01640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185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ppt_w</p:attrName>
                                        </p:attrNameLst>
                                      </p:cBhvr>
                                      <p:tavLst>
                                        <p:tav tm="0" fmla="#ppt_w*sin(2.5*pi*$)">
                                          <p:val>
                                            <p:fltVal val="0"/>
                                          </p:val>
                                        </p:tav>
                                        <p:tav tm="100000">
                                          <p:val>
                                            <p:fltVal val="1"/>
                                          </p:val>
                                        </p:tav>
                                      </p:tavLst>
                                    </p:anim>
                                    <p:anim calcmode="lin" valueType="num">
                                      <p:cBhvr>
                                        <p:cTn id="9" dur="5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anim calcmode="lin" valueType="num">
                                      <p:cBhvr>
                                        <p:cTn id="14" dur="500" fill="hold"/>
                                        <p:tgtEl>
                                          <p:spTgt spid="31"/>
                                        </p:tgtEl>
                                        <p:attrNameLst>
                                          <p:attrName>ppt_w</p:attrName>
                                        </p:attrNameLst>
                                      </p:cBhvr>
                                      <p:tavLst>
                                        <p:tav tm="0" fmla="#ppt_w*sin(2.5*pi*$)">
                                          <p:val>
                                            <p:fltVal val="0"/>
                                          </p:val>
                                        </p:tav>
                                        <p:tav tm="100000">
                                          <p:val>
                                            <p:fltVal val="1"/>
                                          </p:val>
                                        </p:tav>
                                      </p:tavLst>
                                    </p:anim>
                                    <p:anim calcmode="lin" valueType="num">
                                      <p:cBhvr>
                                        <p:cTn id="15" dur="500" fill="hold"/>
                                        <p:tgtEl>
                                          <p:spTgt spid="31"/>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Effect transition="in" filter="fade">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500" fill="hold"/>
                                        <p:tgtEl>
                                          <p:spTgt spid="12"/>
                                        </p:tgtEl>
                                        <p:attrNameLst>
                                          <p:attrName>ppt_w</p:attrName>
                                        </p:attrNameLst>
                                      </p:cBhvr>
                                      <p:tavLst>
                                        <p:tav tm="0">
                                          <p:val>
                                            <p:fltVal val="0"/>
                                          </p:val>
                                        </p:tav>
                                        <p:tav tm="100000">
                                          <p:val>
                                            <p:strVal val="#ppt_w"/>
                                          </p:val>
                                        </p:tav>
                                      </p:tavLst>
                                    </p:anim>
                                    <p:anim calcmode="lin" valueType="num">
                                      <p:cBhvr>
                                        <p:cTn id="83" dur="500" fill="hold"/>
                                        <p:tgtEl>
                                          <p:spTgt spid="12"/>
                                        </p:tgtEl>
                                        <p:attrNameLst>
                                          <p:attrName>ppt_h</p:attrName>
                                        </p:attrNameLst>
                                      </p:cBhvr>
                                      <p:tavLst>
                                        <p:tav tm="0">
                                          <p:val>
                                            <p:fltVal val="0"/>
                                          </p:val>
                                        </p:tav>
                                        <p:tav tm="100000">
                                          <p:val>
                                            <p:strVal val="#ppt_h"/>
                                          </p:val>
                                        </p:tav>
                                      </p:tavLst>
                                    </p:anim>
                                    <p:animEffect transition="in" filter="fade">
                                      <p:cBhvr>
                                        <p:cTn id="84" dur="500"/>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fltVal val="0"/>
                                          </p:val>
                                        </p:tav>
                                        <p:tav tm="100000">
                                          <p:val>
                                            <p:strVal val="#ppt_h"/>
                                          </p:val>
                                        </p:tav>
                                      </p:tavLst>
                                    </p:anim>
                                    <p:animEffect transition="in" filter="fade">
                                      <p:cBhvr>
                                        <p:cTn id="91" dur="500"/>
                                        <p:tgtEl>
                                          <p:spTgt spid="20"/>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13"/>
                                        </p:tgtEl>
                                        <p:attrNameLst>
                                          <p:attrName>style.visibility</p:attrName>
                                        </p:attrNameLst>
                                      </p:cBhvr>
                                      <p:to>
                                        <p:strVal val="visible"/>
                                      </p:to>
                                    </p:set>
                                    <p:anim calcmode="lin" valueType="num">
                                      <p:cBhvr>
                                        <p:cTn id="96" dur="500" fill="hold"/>
                                        <p:tgtEl>
                                          <p:spTgt spid="13"/>
                                        </p:tgtEl>
                                        <p:attrNameLst>
                                          <p:attrName>ppt_w</p:attrName>
                                        </p:attrNameLst>
                                      </p:cBhvr>
                                      <p:tavLst>
                                        <p:tav tm="0">
                                          <p:val>
                                            <p:fltVal val="0"/>
                                          </p:val>
                                        </p:tav>
                                        <p:tav tm="100000">
                                          <p:val>
                                            <p:strVal val="#ppt_w"/>
                                          </p:val>
                                        </p:tav>
                                      </p:tavLst>
                                    </p:anim>
                                    <p:anim calcmode="lin" valueType="num">
                                      <p:cBhvr>
                                        <p:cTn id="97" dur="500" fill="hold"/>
                                        <p:tgtEl>
                                          <p:spTgt spid="13"/>
                                        </p:tgtEl>
                                        <p:attrNameLst>
                                          <p:attrName>ppt_h</p:attrName>
                                        </p:attrNameLst>
                                      </p:cBhvr>
                                      <p:tavLst>
                                        <p:tav tm="0">
                                          <p:val>
                                            <p:fltVal val="0"/>
                                          </p:val>
                                        </p:tav>
                                        <p:tav tm="100000">
                                          <p:val>
                                            <p:strVal val="#ppt_h"/>
                                          </p:val>
                                        </p:tav>
                                      </p:tavLst>
                                    </p:anim>
                                    <p:animEffect transition="in" filter="fade">
                                      <p:cBhvr>
                                        <p:cTn id="98" dur="500"/>
                                        <p:tgtEl>
                                          <p:spTgt spid="13"/>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21"/>
                                        </p:tgtEl>
                                        <p:attrNameLst>
                                          <p:attrName>style.visibility</p:attrName>
                                        </p:attrNameLst>
                                      </p:cBhvr>
                                      <p:to>
                                        <p:strVal val="visible"/>
                                      </p:to>
                                    </p:set>
                                    <p:anim calcmode="lin" valueType="num">
                                      <p:cBhvr>
                                        <p:cTn id="103" dur="500" fill="hold"/>
                                        <p:tgtEl>
                                          <p:spTgt spid="21"/>
                                        </p:tgtEl>
                                        <p:attrNameLst>
                                          <p:attrName>ppt_w</p:attrName>
                                        </p:attrNameLst>
                                      </p:cBhvr>
                                      <p:tavLst>
                                        <p:tav tm="0">
                                          <p:val>
                                            <p:fltVal val="0"/>
                                          </p:val>
                                        </p:tav>
                                        <p:tav tm="100000">
                                          <p:val>
                                            <p:strVal val="#ppt_w"/>
                                          </p:val>
                                        </p:tav>
                                      </p:tavLst>
                                    </p:anim>
                                    <p:anim calcmode="lin" valueType="num">
                                      <p:cBhvr>
                                        <p:cTn id="104" dur="500" fill="hold"/>
                                        <p:tgtEl>
                                          <p:spTgt spid="21"/>
                                        </p:tgtEl>
                                        <p:attrNameLst>
                                          <p:attrName>ppt_h</p:attrName>
                                        </p:attrNameLst>
                                      </p:cBhvr>
                                      <p:tavLst>
                                        <p:tav tm="0">
                                          <p:val>
                                            <p:fltVal val="0"/>
                                          </p:val>
                                        </p:tav>
                                        <p:tav tm="100000">
                                          <p:val>
                                            <p:strVal val="#ppt_h"/>
                                          </p:val>
                                        </p:tav>
                                      </p:tavLst>
                                    </p:anim>
                                    <p:animEffect transition="in" filter="fade">
                                      <p:cBhvr>
                                        <p:cTn id="105" dur="500"/>
                                        <p:tgtEl>
                                          <p:spTgt spid="21"/>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anim calcmode="lin" valueType="num">
                                      <p:cBhvr>
                                        <p:cTn id="110" dur="500" fill="hold"/>
                                        <p:tgtEl>
                                          <p:spTgt spid="14"/>
                                        </p:tgtEl>
                                        <p:attrNameLst>
                                          <p:attrName>ppt_w</p:attrName>
                                        </p:attrNameLst>
                                      </p:cBhvr>
                                      <p:tavLst>
                                        <p:tav tm="0">
                                          <p:val>
                                            <p:fltVal val="0"/>
                                          </p:val>
                                        </p:tav>
                                        <p:tav tm="100000">
                                          <p:val>
                                            <p:strVal val="#ppt_w"/>
                                          </p:val>
                                        </p:tav>
                                      </p:tavLst>
                                    </p:anim>
                                    <p:anim calcmode="lin" valueType="num">
                                      <p:cBhvr>
                                        <p:cTn id="111" dur="500" fill="hold"/>
                                        <p:tgtEl>
                                          <p:spTgt spid="14"/>
                                        </p:tgtEl>
                                        <p:attrNameLst>
                                          <p:attrName>ppt_h</p:attrName>
                                        </p:attrNameLst>
                                      </p:cBhvr>
                                      <p:tavLst>
                                        <p:tav tm="0">
                                          <p:val>
                                            <p:fltVal val="0"/>
                                          </p:val>
                                        </p:tav>
                                        <p:tav tm="100000">
                                          <p:val>
                                            <p:strVal val="#ppt_h"/>
                                          </p:val>
                                        </p:tav>
                                      </p:tavLst>
                                    </p:anim>
                                    <p:animEffect transition="in" filter="fade">
                                      <p:cBhvr>
                                        <p:cTn id="112" dur="500"/>
                                        <p:tgtEl>
                                          <p:spTgt spid="14"/>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nodeType="clickEffect">
                                  <p:stCondLst>
                                    <p:cond delay="0"/>
                                  </p:stCondLst>
                                  <p:childTnLst>
                                    <p:set>
                                      <p:cBhvr>
                                        <p:cTn id="116" dur="1" fill="hold">
                                          <p:stCondLst>
                                            <p:cond delay="0"/>
                                          </p:stCondLst>
                                        </p:cTn>
                                        <p:tgtEl>
                                          <p:spTgt spid="22"/>
                                        </p:tgtEl>
                                        <p:attrNameLst>
                                          <p:attrName>style.visibility</p:attrName>
                                        </p:attrNameLst>
                                      </p:cBhvr>
                                      <p:to>
                                        <p:strVal val="visible"/>
                                      </p:to>
                                    </p:set>
                                    <p:anim calcmode="lin" valueType="num">
                                      <p:cBhvr>
                                        <p:cTn id="117" dur="500" fill="hold"/>
                                        <p:tgtEl>
                                          <p:spTgt spid="22"/>
                                        </p:tgtEl>
                                        <p:attrNameLst>
                                          <p:attrName>ppt_w</p:attrName>
                                        </p:attrNameLst>
                                      </p:cBhvr>
                                      <p:tavLst>
                                        <p:tav tm="0">
                                          <p:val>
                                            <p:fltVal val="0"/>
                                          </p:val>
                                        </p:tav>
                                        <p:tav tm="100000">
                                          <p:val>
                                            <p:strVal val="#ppt_w"/>
                                          </p:val>
                                        </p:tav>
                                      </p:tavLst>
                                    </p:anim>
                                    <p:anim calcmode="lin" valueType="num">
                                      <p:cBhvr>
                                        <p:cTn id="118" dur="500" fill="hold"/>
                                        <p:tgtEl>
                                          <p:spTgt spid="22"/>
                                        </p:tgtEl>
                                        <p:attrNameLst>
                                          <p:attrName>ppt_h</p:attrName>
                                        </p:attrNameLst>
                                      </p:cBhvr>
                                      <p:tavLst>
                                        <p:tav tm="0">
                                          <p:val>
                                            <p:fltVal val="0"/>
                                          </p:val>
                                        </p:tav>
                                        <p:tav tm="100000">
                                          <p:val>
                                            <p:strVal val="#ppt_h"/>
                                          </p:val>
                                        </p:tav>
                                      </p:tavLst>
                                    </p:anim>
                                    <p:animEffect transition="in" filter="fade">
                                      <p:cBhvr>
                                        <p:cTn id="119" dur="500"/>
                                        <p:tgtEl>
                                          <p:spTgt spid="22"/>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ntr" presetSubtype="16" fill="hold" grpId="0" nodeType="clickEffect">
                                  <p:stCondLst>
                                    <p:cond delay="0"/>
                                  </p:stCondLst>
                                  <p:childTnLst>
                                    <p:set>
                                      <p:cBhvr>
                                        <p:cTn id="123" dur="1" fill="hold">
                                          <p:stCondLst>
                                            <p:cond delay="0"/>
                                          </p:stCondLst>
                                        </p:cTn>
                                        <p:tgtEl>
                                          <p:spTgt spid="15"/>
                                        </p:tgtEl>
                                        <p:attrNameLst>
                                          <p:attrName>style.visibility</p:attrName>
                                        </p:attrNameLst>
                                      </p:cBhvr>
                                      <p:to>
                                        <p:strVal val="visible"/>
                                      </p:to>
                                    </p:set>
                                    <p:anim calcmode="lin" valueType="num">
                                      <p:cBhvr>
                                        <p:cTn id="124" dur="500" fill="hold"/>
                                        <p:tgtEl>
                                          <p:spTgt spid="15"/>
                                        </p:tgtEl>
                                        <p:attrNameLst>
                                          <p:attrName>ppt_w</p:attrName>
                                        </p:attrNameLst>
                                      </p:cBhvr>
                                      <p:tavLst>
                                        <p:tav tm="0">
                                          <p:val>
                                            <p:fltVal val="0"/>
                                          </p:val>
                                        </p:tav>
                                        <p:tav tm="100000">
                                          <p:val>
                                            <p:strVal val="#ppt_w"/>
                                          </p:val>
                                        </p:tav>
                                      </p:tavLst>
                                    </p:anim>
                                    <p:anim calcmode="lin" valueType="num">
                                      <p:cBhvr>
                                        <p:cTn id="125" dur="500" fill="hold"/>
                                        <p:tgtEl>
                                          <p:spTgt spid="15"/>
                                        </p:tgtEl>
                                        <p:attrNameLst>
                                          <p:attrName>ppt_h</p:attrName>
                                        </p:attrNameLst>
                                      </p:cBhvr>
                                      <p:tavLst>
                                        <p:tav tm="0">
                                          <p:val>
                                            <p:fltVal val="0"/>
                                          </p:val>
                                        </p:tav>
                                        <p:tav tm="100000">
                                          <p:val>
                                            <p:strVal val="#ppt_h"/>
                                          </p:val>
                                        </p:tav>
                                      </p:tavLst>
                                    </p:anim>
                                    <p:animEffect transition="in" filter="fade">
                                      <p:cBhvr>
                                        <p:cTn id="126" dur="500"/>
                                        <p:tgtEl>
                                          <p:spTgt spid="15"/>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nodeType="clickEffect">
                                  <p:stCondLst>
                                    <p:cond delay="0"/>
                                  </p:stCondLst>
                                  <p:childTnLst>
                                    <p:set>
                                      <p:cBhvr>
                                        <p:cTn id="130" dur="1" fill="hold">
                                          <p:stCondLst>
                                            <p:cond delay="0"/>
                                          </p:stCondLst>
                                        </p:cTn>
                                        <p:tgtEl>
                                          <p:spTgt spid="23"/>
                                        </p:tgtEl>
                                        <p:attrNameLst>
                                          <p:attrName>style.visibility</p:attrName>
                                        </p:attrNameLst>
                                      </p:cBhvr>
                                      <p:to>
                                        <p:strVal val="visible"/>
                                      </p:to>
                                    </p:set>
                                    <p:anim calcmode="lin" valueType="num">
                                      <p:cBhvr>
                                        <p:cTn id="131" dur="500" fill="hold"/>
                                        <p:tgtEl>
                                          <p:spTgt spid="23"/>
                                        </p:tgtEl>
                                        <p:attrNameLst>
                                          <p:attrName>ppt_w</p:attrName>
                                        </p:attrNameLst>
                                      </p:cBhvr>
                                      <p:tavLst>
                                        <p:tav tm="0">
                                          <p:val>
                                            <p:fltVal val="0"/>
                                          </p:val>
                                        </p:tav>
                                        <p:tav tm="100000">
                                          <p:val>
                                            <p:strVal val="#ppt_w"/>
                                          </p:val>
                                        </p:tav>
                                      </p:tavLst>
                                    </p:anim>
                                    <p:anim calcmode="lin" valueType="num">
                                      <p:cBhvr>
                                        <p:cTn id="132" dur="500" fill="hold"/>
                                        <p:tgtEl>
                                          <p:spTgt spid="23"/>
                                        </p:tgtEl>
                                        <p:attrNameLst>
                                          <p:attrName>ppt_h</p:attrName>
                                        </p:attrNameLst>
                                      </p:cBhvr>
                                      <p:tavLst>
                                        <p:tav tm="0">
                                          <p:val>
                                            <p:fltVal val="0"/>
                                          </p:val>
                                        </p:tav>
                                        <p:tav tm="100000">
                                          <p:val>
                                            <p:strVal val="#ppt_h"/>
                                          </p:val>
                                        </p:tav>
                                      </p:tavLst>
                                    </p:anim>
                                    <p:animEffect transition="in" filter="fade">
                                      <p:cBhvr>
                                        <p:cTn id="133" dur="500"/>
                                        <p:tgtEl>
                                          <p:spTgt spid="23"/>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0" nodeType="clickEffect">
                                  <p:stCondLst>
                                    <p:cond delay="0"/>
                                  </p:stCondLst>
                                  <p:childTnLst>
                                    <p:set>
                                      <p:cBhvr>
                                        <p:cTn id="137" dur="1" fill="hold">
                                          <p:stCondLst>
                                            <p:cond delay="0"/>
                                          </p:stCondLst>
                                        </p:cTn>
                                        <p:tgtEl>
                                          <p:spTgt spid="16"/>
                                        </p:tgtEl>
                                        <p:attrNameLst>
                                          <p:attrName>style.visibility</p:attrName>
                                        </p:attrNameLst>
                                      </p:cBhvr>
                                      <p:to>
                                        <p:strVal val="visible"/>
                                      </p:to>
                                    </p:set>
                                    <p:anim calcmode="lin" valueType="num">
                                      <p:cBhvr>
                                        <p:cTn id="138" dur="500" fill="hold"/>
                                        <p:tgtEl>
                                          <p:spTgt spid="16"/>
                                        </p:tgtEl>
                                        <p:attrNameLst>
                                          <p:attrName>ppt_w</p:attrName>
                                        </p:attrNameLst>
                                      </p:cBhvr>
                                      <p:tavLst>
                                        <p:tav tm="0">
                                          <p:val>
                                            <p:fltVal val="0"/>
                                          </p:val>
                                        </p:tav>
                                        <p:tav tm="100000">
                                          <p:val>
                                            <p:strVal val="#ppt_w"/>
                                          </p:val>
                                        </p:tav>
                                      </p:tavLst>
                                    </p:anim>
                                    <p:anim calcmode="lin" valueType="num">
                                      <p:cBhvr>
                                        <p:cTn id="139" dur="500" fill="hold"/>
                                        <p:tgtEl>
                                          <p:spTgt spid="16"/>
                                        </p:tgtEl>
                                        <p:attrNameLst>
                                          <p:attrName>ppt_h</p:attrName>
                                        </p:attrNameLst>
                                      </p:cBhvr>
                                      <p:tavLst>
                                        <p:tav tm="0">
                                          <p:val>
                                            <p:fltVal val="0"/>
                                          </p:val>
                                        </p:tav>
                                        <p:tav tm="100000">
                                          <p:val>
                                            <p:strVal val="#ppt_h"/>
                                          </p:val>
                                        </p:tav>
                                      </p:tavLst>
                                    </p:anim>
                                    <p:animEffect transition="in" filter="fade">
                                      <p:cBhvr>
                                        <p:cTn id="140" dur="500"/>
                                        <p:tgtEl>
                                          <p:spTgt spid="16"/>
                                        </p:tgtEl>
                                      </p:cBhvr>
                                    </p:animEffect>
                                  </p:childTnLst>
                                </p:cTn>
                              </p:par>
                            </p:childTnLst>
                          </p:cTn>
                        </p:par>
                      </p:childTnLst>
                    </p:cTn>
                  </p:par>
                  <p:par>
                    <p:cTn id="141" fill="hold">
                      <p:stCondLst>
                        <p:cond delay="indefinite"/>
                      </p:stCondLst>
                      <p:childTnLst>
                        <p:par>
                          <p:cTn id="142" fill="hold">
                            <p:stCondLst>
                              <p:cond delay="0"/>
                            </p:stCondLst>
                            <p:childTnLst>
                              <p:par>
                                <p:cTn id="143" presetID="53" presetClass="entr" presetSubtype="16" fill="hold" nodeType="clickEffect">
                                  <p:stCondLst>
                                    <p:cond delay="0"/>
                                  </p:stCondLst>
                                  <p:childTnLst>
                                    <p:set>
                                      <p:cBhvr>
                                        <p:cTn id="144" dur="1" fill="hold">
                                          <p:stCondLst>
                                            <p:cond delay="0"/>
                                          </p:stCondLst>
                                        </p:cTn>
                                        <p:tgtEl>
                                          <p:spTgt spid="24"/>
                                        </p:tgtEl>
                                        <p:attrNameLst>
                                          <p:attrName>style.visibility</p:attrName>
                                        </p:attrNameLst>
                                      </p:cBhvr>
                                      <p:to>
                                        <p:strVal val="visible"/>
                                      </p:to>
                                    </p:set>
                                    <p:anim calcmode="lin" valueType="num">
                                      <p:cBhvr>
                                        <p:cTn id="145" dur="500" fill="hold"/>
                                        <p:tgtEl>
                                          <p:spTgt spid="24"/>
                                        </p:tgtEl>
                                        <p:attrNameLst>
                                          <p:attrName>ppt_w</p:attrName>
                                        </p:attrNameLst>
                                      </p:cBhvr>
                                      <p:tavLst>
                                        <p:tav tm="0">
                                          <p:val>
                                            <p:fltVal val="0"/>
                                          </p:val>
                                        </p:tav>
                                        <p:tav tm="100000">
                                          <p:val>
                                            <p:strVal val="#ppt_w"/>
                                          </p:val>
                                        </p:tav>
                                      </p:tavLst>
                                    </p:anim>
                                    <p:anim calcmode="lin" valueType="num">
                                      <p:cBhvr>
                                        <p:cTn id="146" dur="500" fill="hold"/>
                                        <p:tgtEl>
                                          <p:spTgt spid="24"/>
                                        </p:tgtEl>
                                        <p:attrNameLst>
                                          <p:attrName>ppt_h</p:attrName>
                                        </p:attrNameLst>
                                      </p:cBhvr>
                                      <p:tavLst>
                                        <p:tav tm="0">
                                          <p:val>
                                            <p:fltVal val="0"/>
                                          </p:val>
                                        </p:tav>
                                        <p:tav tm="100000">
                                          <p:val>
                                            <p:strVal val="#ppt_h"/>
                                          </p:val>
                                        </p:tav>
                                      </p:tavLst>
                                    </p:anim>
                                    <p:animEffect transition="in" filter="fade">
                                      <p:cBhvr>
                                        <p:cTn id="147" dur="500"/>
                                        <p:tgtEl>
                                          <p:spTgt spid="24"/>
                                        </p:tgtEl>
                                      </p:cBhvr>
                                    </p:animEffect>
                                  </p:childTnLst>
                                </p:cTn>
                              </p:par>
                            </p:childTnLst>
                          </p:cTn>
                        </p:par>
                      </p:childTnLst>
                    </p:cTn>
                  </p:par>
                  <p:par>
                    <p:cTn id="148" fill="hold">
                      <p:stCondLst>
                        <p:cond delay="indefinite"/>
                      </p:stCondLst>
                      <p:childTnLst>
                        <p:par>
                          <p:cTn id="149" fill="hold">
                            <p:stCondLst>
                              <p:cond delay="0"/>
                            </p:stCondLst>
                            <p:childTnLst>
                              <p:par>
                                <p:cTn id="150" presetID="53" presetClass="entr" presetSubtype="16" fill="hold" grpId="0" nodeType="clickEffect">
                                  <p:stCondLst>
                                    <p:cond delay="0"/>
                                  </p:stCondLst>
                                  <p:childTnLst>
                                    <p:set>
                                      <p:cBhvr>
                                        <p:cTn id="151" dur="1" fill="hold">
                                          <p:stCondLst>
                                            <p:cond delay="0"/>
                                          </p:stCondLst>
                                        </p:cTn>
                                        <p:tgtEl>
                                          <p:spTgt spid="17"/>
                                        </p:tgtEl>
                                        <p:attrNameLst>
                                          <p:attrName>style.visibility</p:attrName>
                                        </p:attrNameLst>
                                      </p:cBhvr>
                                      <p:to>
                                        <p:strVal val="visible"/>
                                      </p:to>
                                    </p:set>
                                    <p:anim calcmode="lin" valueType="num">
                                      <p:cBhvr>
                                        <p:cTn id="152" dur="500" fill="hold"/>
                                        <p:tgtEl>
                                          <p:spTgt spid="17"/>
                                        </p:tgtEl>
                                        <p:attrNameLst>
                                          <p:attrName>ppt_w</p:attrName>
                                        </p:attrNameLst>
                                      </p:cBhvr>
                                      <p:tavLst>
                                        <p:tav tm="0">
                                          <p:val>
                                            <p:fltVal val="0"/>
                                          </p:val>
                                        </p:tav>
                                        <p:tav tm="100000">
                                          <p:val>
                                            <p:strVal val="#ppt_w"/>
                                          </p:val>
                                        </p:tav>
                                      </p:tavLst>
                                    </p:anim>
                                    <p:anim calcmode="lin" valueType="num">
                                      <p:cBhvr>
                                        <p:cTn id="153" dur="500" fill="hold"/>
                                        <p:tgtEl>
                                          <p:spTgt spid="17"/>
                                        </p:tgtEl>
                                        <p:attrNameLst>
                                          <p:attrName>ppt_h</p:attrName>
                                        </p:attrNameLst>
                                      </p:cBhvr>
                                      <p:tavLst>
                                        <p:tav tm="0">
                                          <p:val>
                                            <p:fltVal val="0"/>
                                          </p:val>
                                        </p:tav>
                                        <p:tav tm="100000">
                                          <p:val>
                                            <p:strVal val="#ppt_h"/>
                                          </p:val>
                                        </p:tav>
                                      </p:tavLst>
                                    </p:anim>
                                    <p:animEffect transition="in" filter="fade">
                                      <p:cBhvr>
                                        <p:cTn id="154" dur="500"/>
                                        <p:tgtEl>
                                          <p:spTgt spid="17"/>
                                        </p:tgtEl>
                                      </p:cBhvr>
                                    </p:animEffect>
                                  </p:childTnLst>
                                </p:cTn>
                              </p:par>
                            </p:childTnLst>
                          </p:cTn>
                        </p:par>
                      </p:childTnLst>
                    </p:cTn>
                  </p:par>
                  <p:par>
                    <p:cTn id="155" fill="hold">
                      <p:stCondLst>
                        <p:cond delay="indefinite"/>
                      </p:stCondLst>
                      <p:childTnLst>
                        <p:par>
                          <p:cTn id="156" fill="hold">
                            <p:stCondLst>
                              <p:cond delay="0"/>
                            </p:stCondLst>
                            <p:childTnLst>
                              <p:par>
                                <p:cTn id="157" presetID="53" presetClass="entr" presetSubtype="16" fill="hold" nodeType="clickEffect">
                                  <p:stCondLst>
                                    <p:cond delay="0"/>
                                  </p:stCondLst>
                                  <p:childTnLst>
                                    <p:set>
                                      <p:cBhvr>
                                        <p:cTn id="158" dur="1" fill="hold">
                                          <p:stCondLst>
                                            <p:cond delay="0"/>
                                          </p:stCondLst>
                                        </p:cTn>
                                        <p:tgtEl>
                                          <p:spTgt spid="25"/>
                                        </p:tgtEl>
                                        <p:attrNameLst>
                                          <p:attrName>style.visibility</p:attrName>
                                        </p:attrNameLst>
                                      </p:cBhvr>
                                      <p:to>
                                        <p:strVal val="visible"/>
                                      </p:to>
                                    </p:set>
                                    <p:anim calcmode="lin" valueType="num">
                                      <p:cBhvr>
                                        <p:cTn id="159" dur="500" fill="hold"/>
                                        <p:tgtEl>
                                          <p:spTgt spid="25"/>
                                        </p:tgtEl>
                                        <p:attrNameLst>
                                          <p:attrName>ppt_w</p:attrName>
                                        </p:attrNameLst>
                                      </p:cBhvr>
                                      <p:tavLst>
                                        <p:tav tm="0">
                                          <p:val>
                                            <p:fltVal val="0"/>
                                          </p:val>
                                        </p:tav>
                                        <p:tav tm="100000">
                                          <p:val>
                                            <p:strVal val="#ppt_w"/>
                                          </p:val>
                                        </p:tav>
                                      </p:tavLst>
                                    </p:anim>
                                    <p:anim calcmode="lin" valueType="num">
                                      <p:cBhvr>
                                        <p:cTn id="160" dur="500" fill="hold"/>
                                        <p:tgtEl>
                                          <p:spTgt spid="25"/>
                                        </p:tgtEl>
                                        <p:attrNameLst>
                                          <p:attrName>ppt_h</p:attrName>
                                        </p:attrNameLst>
                                      </p:cBhvr>
                                      <p:tavLst>
                                        <p:tav tm="0">
                                          <p:val>
                                            <p:fltVal val="0"/>
                                          </p:val>
                                        </p:tav>
                                        <p:tav tm="100000">
                                          <p:val>
                                            <p:strVal val="#ppt_h"/>
                                          </p:val>
                                        </p:tav>
                                      </p:tavLst>
                                    </p:anim>
                                    <p:animEffect transition="in" filter="fade">
                                      <p:cBhvr>
                                        <p:cTn id="161" dur="500"/>
                                        <p:tgtEl>
                                          <p:spTgt spid="25"/>
                                        </p:tgtEl>
                                      </p:cBhvr>
                                    </p:animEffect>
                                  </p:childTnLst>
                                </p:cTn>
                              </p:par>
                            </p:childTnLst>
                          </p:cTn>
                        </p:par>
                      </p:childTnLst>
                    </p:cTn>
                  </p:par>
                  <p:par>
                    <p:cTn id="162" fill="hold">
                      <p:stCondLst>
                        <p:cond delay="indefinite"/>
                      </p:stCondLst>
                      <p:childTnLst>
                        <p:par>
                          <p:cTn id="163" fill="hold">
                            <p:stCondLst>
                              <p:cond delay="0"/>
                            </p:stCondLst>
                            <p:childTnLst>
                              <p:par>
                                <p:cTn id="164" presetID="53" presetClass="entr" presetSubtype="16" fill="hold" grpId="0" nodeType="clickEffect">
                                  <p:stCondLst>
                                    <p:cond delay="0"/>
                                  </p:stCondLst>
                                  <p:childTnLst>
                                    <p:set>
                                      <p:cBhvr>
                                        <p:cTn id="165" dur="1" fill="hold">
                                          <p:stCondLst>
                                            <p:cond delay="0"/>
                                          </p:stCondLst>
                                        </p:cTn>
                                        <p:tgtEl>
                                          <p:spTgt spid="18"/>
                                        </p:tgtEl>
                                        <p:attrNameLst>
                                          <p:attrName>style.visibility</p:attrName>
                                        </p:attrNameLst>
                                      </p:cBhvr>
                                      <p:to>
                                        <p:strVal val="visible"/>
                                      </p:to>
                                    </p:set>
                                    <p:anim calcmode="lin" valueType="num">
                                      <p:cBhvr>
                                        <p:cTn id="166" dur="500" fill="hold"/>
                                        <p:tgtEl>
                                          <p:spTgt spid="18"/>
                                        </p:tgtEl>
                                        <p:attrNameLst>
                                          <p:attrName>ppt_w</p:attrName>
                                        </p:attrNameLst>
                                      </p:cBhvr>
                                      <p:tavLst>
                                        <p:tav tm="0">
                                          <p:val>
                                            <p:fltVal val="0"/>
                                          </p:val>
                                        </p:tav>
                                        <p:tav tm="100000">
                                          <p:val>
                                            <p:strVal val="#ppt_w"/>
                                          </p:val>
                                        </p:tav>
                                      </p:tavLst>
                                    </p:anim>
                                    <p:anim calcmode="lin" valueType="num">
                                      <p:cBhvr>
                                        <p:cTn id="167" dur="500" fill="hold"/>
                                        <p:tgtEl>
                                          <p:spTgt spid="18"/>
                                        </p:tgtEl>
                                        <p:attrNameLst>
                                          <p:attrName>ppt_h</p:attrName>
                                        </p:attrNameLst>
                                      </p:cBhvr>
                                      <p:tavLst>
                                        <p:tav tm="0">
                                          <p:val>
                                            <p:fltVal val="0"/>
                                          </p:val>
                                        </p:tav>
                                        <p:tav tm="100000">
                                          <p:val>
                                            <p:strVal val="#ppt_h"/>
                                          </p:val>
                                        </p:tav>
                                      </p:tavLst>
                                    </p:anim>
                                    <p:animEffect transition="in" filter="fade">
                                      <p:cBhvr>
                                        <p:cTn id="168" dur="500"/>
                                        <p:tgtEl>
                                          <p:spTgt spid="18"/>
                                        </p:tgtEl>
                                      </p:cBhvr>
                                    </p:animEffect>
                                  </p:childTnLst>
                                </p:cTn>
                              </p:par>
                            </p:childTnLst>
                          </p:cTn>
                        </p:par>
                      </p:childTnLst>
                    </p:cTn>
                  </p:par>
                  <p:par>
                    <p:cTn id="169" fill="hold">
                      <p:stCondLst>
                        <p:cond delay="indefinite"/>
                      </p:stCondLst>
                      <p:childTnLst>
                        <p:par>
                          <p:cTn id="170" fill="hold">
                            <p:stCondLst>
                              <p:cond delay="0"/>
                            </p:stCondLst>
                            <p:childTnLst>
                              <p:par>
                                <p:cTn id="171" presetID="45" presetClass="entr" presetSubtype="0" fill="hold" nodeType="clickEffect">
                                  <p:stCondLst>
                                    <p:cond delay="0"/>
                                  </p:stCondLst>
                                  <p:childTnLst>
                                    <p:set>
                                      <p:cBhvr>
                                        <p:cTn id="172" dur="1" fill="hold">
                                          <p:stCondLst>
                                            <p:cond delay="0"/>
                                          </p:stCondLst>
                                        </p:cTn>
                                        <p:tgtEl>
                                          <p:spTgt spid="34"/>
                                        </p:tgtEl>
                                        <p:attrNameLst>
                                          <p:attrName>style.visibility</p:attrName>
                                        </p:attrNameLst>
                                      </p:cBhvr>
                                      <p:to>
                                        <p:strVal val="visible"/>
                                      </p:to>
                                    </p:set>
                                    <p:animEffect transition="in" filter="fade">
                                      <p:cBhvr>
                                        <p:cTn id="173" dur="500"/>
                                        <p:tgtEl>
                                          <p:spTgt spid="34"/>
                                        </p:tgtEl>
                                      </p:cBhvr>
                                    </p:animEffect>
                                    <p:anim calcmode="lin" valueType="num">
                                      <p:cBhvr>
                                        <p:cTn id="174" dur="500" fill="hold"/>
                                        <p:tgtEl>
                                          <p:spTgt spid="34"/>
                                        </p:tgtEl>
                                        <p:attrNameLst>
                                          <p:attrName>ppt_w</p:attrName>
                                        </p:attrNameLst>
                                      </p:cBhvr>
                                      <p:tavLst>
                                        <p:tav tm="0" fmla="#ppt_w*sin(2.5*pi*$)">
                                          <p:val>
                                            <p:fltVal val="0"/>
                                          </p:val>
                                        </p:tav>
                                        <p:tav tm="100000">
                                          <p:val>
                                            <p:fltVal val="1"/>
                                          </p:val>
                                        </p:tav>
                                      </p:tavLst>
                                    </p:anim>
                                    <p:anim calcmode="lin" valueType="num">
                                      <p:cBhvr>
                                        <p:cTn id="175" dur="500" fill="hold"/>
                                        <p:tgtEl>
                                          <p:spTgt spid="34"/>
                                        </p:tgtEl>
                                        <p:attrNameLst>
                                          <p:attrName>ppt_h</p:attrName>
                                        </p:attrNameLst>
                                      </p:cBhvr>
                                      <p:tavLst>
                                        <p:tav tm="0">
                                          <p:val>
                                            <p:strVal val="#ppt_h"/>
                                          </p:val>
                                        </p:tav>
                                        <p:tav tm="100000">
                                          <p:val>
                                            <p:strVal val="#ppt_h"/>
                                          </p:val>
                                        </p:tav>
                                      </p:tavLst>
                                    </p:anim>
                                  </p:childTnLst>
                                </p:cTn>
                              </p:par>
                              <p:par>
                                <p:cTn id="176" presetID="45" presetClass="entr" presetSubtype="0" fill="hold" nodeType="withEffect">
                                  <p:stCondLst>
                                    <p:cond delay="0"/>
                                  </p:stCondLst>
                                  <p:childTnLst>
                                    <p:set>
                                      <p:cBhvr>
                                        <p:cTn id="177" dur="1" fill="hold">
                                          <p:stCondLst>
                                            <p:cond delay="0"/>
                                          </p:stCondLst>
                                        </p:cTn>
                                        <p:tgtEl>
                                          <p:spTgt spid="36"/>
                                        </p:tgtEl>
                                        <p:attrNameLst>
                                          <p:attrName>style.visibility</p:attrName>
                                        </p:attrNameLst>
                                      </p:cBhvr>
                                      <p:to>
                                        <p:strVal val="visible"/>
                                      </p:to>
                                    </p:set>
                                    <p:animEffect transition="in" filter="fade">
                                      <p:cBhvr>
                                        <p:cTn id="178" dur="500"/>
                                        <p:tgtEl>
                                          <p:spTgt spid="36"/>
                                        </p:tgtEl>
                                      </p:cBhvr>
                                    </p:animEffect>
                                    <p:anim calcmode="lin" valueType="num">
                                      <p:cBhvr>
                                        <p:cTn id="179" dur="500" fill="hold"/>
                                        <p:tgtEl>
                                          <p:spTgt spid="36"/>
                                        </p:tgtEl>
                                        <p:attrNameLst>
                                          <p:attrName>ppt_w</p:attrName>
                                        </p:attrNameLst>
                                      </p:cBhvr>
                                      <p:tavLst>
                                        <p:tav tm="0" fmla="#ppt_w*sin(2.5*pi*$)">
                                          <p:val>
                                            <p:fltVal val="0"/>
                                          </p:val>
                                        </p:tav>
                                        <p:tav tm="100000">
                                          <p:val>
                                            <p:fltVal val="1"/>
                                          </p:val>
                                        </p:tav>
                                      </p:tavLst>
                                    </p:anim>
                                    <p:anim calcmode="lin" valueType="num">
                                      <p:cBhvr>
                                        <p:cTn id="180" dur="500" fill="hold"/>
                                        <p:tgtEl>
                                          <p:spTgt spid="36"/>
                                        </p:tgtEl>
                                        <p:attrNameLst>
                                          <p:attrName>ppt_h</p:attrName>
                                        </p:attrNameLst>
                                      </p:cBhvr>
                                      <p:tavLst>
                                        <p:tav tm="0">
                                          <p:val>
                                            <p:strVal val="#ppt_h"/>
                                          </p:val>
                                        </p:tav>
                                        <p:tav tm="100000">
                                          <p:val>
                                            <p:strVal val="#ppt_h"/>
                                          </p:val>
                                        </p:tav>
                                      </p:tavLst>
                                    </p:anim>
                                  </p:childTnLst>
                                </p:cTn>
                              </p:par>
                            </p:childTnLst>
                          </p:cTn>
                        </p:par>
                        <p:par>
                          <p:cTn id="181" fill="hold">
                            <p:stCondLst>
                              <p:cond delay="500"/>
                            </p:stCondLst>
                            <p:childTnLst>
                              <p:par>
                                <p:cTn id="182" presetID="22" presetClass="entr" presetSubtype="8" fill="hold" grpId="0" nodeType="afterEffect">
                                  <p:stCondLst>
                                    <p:cond delay="0"/>
                                  </p:stCondLst>
                                  <p:childTnLst>
                                    <p:set>
                                      <p:cBhvr>
                                        <p:cTn id="183" dur="1" fill="hold">
                                          <p:stCondLst>
                                            <p:cond delay="0"/>
                                          </p:stCondLst>
                                        </p:cTn>
                                        <p:tgtEl>
                                          <p:spTgt spid="27"/>
                                        </p:tgtEl>
                                        <p:attrNameLst>
                                          <p:attrName>style.visibility</p:attrName>
                                        </p:attrNameLst>
                                      </p:cBhvr>
                                      <p:to>
                                        <p:strVal val="visible"/>
                                      </p:to>
                                    </p:set>
                                    <p:animEffect transition="in" filter="wipe(left)">
                                      <p:cBhvr>
                                        <p:cTn id="18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2" grpId="0"/>
      <p:bldP spid="13" grpId="0"/>
      <p:bldP spid="14" grpId="0"/>
      <p:bldP spid="15" grpId="0"/>
      <p:bldP spid="16" grpId="0"/>
      <p:bldP spid="17" grpId="0"/>
      <p:bldP spid="18" grpId="0"/>
      <p:bldP spid="27"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pic>
        <p:nvPicPr>
          <p:cNvPr id="10" name="Imagen 9" descr="Forma&#10;&#10;Descripción generada automáticamente">
            <a:extLst>
              <a:ext uri="{FF2B5EF4-FFF2-40B4-BE49-F238E27FC236}">
                <a16:creationId xmlns:a16="http://schemas.microsoft.com/office/drawing/2014/main" id="{8CE7F537-657F-84AC-E671-4ECB228F9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70" y="184520"/>
            <a:ext cx="2336508" cy="862851"/>
          </a:xfrm>
          <a:prstGeom prst="rect">
            <a:avLst/>
          </a:prstGeom>
          <a:effectLst>
            <a:outerShdw blurRad="50800" dist="38100" dir="2700000" algn="tl" rotWithShape="0">
              <a:prstClr val="black">
                <a:alpha val="40000"/>
              </a:prstClr>
            </a:outerShdw>
          </a:effectLst>
        </p:spPr>
      </p:pic>
      <p:sp>
        <p:nvSpPr>
          <p:cNvPr id="4" name="Rectángulo 3">
            <a:extLst>
              <a:ext uri="{FF2B5EF4-FFF2-40B4-BE49-F238E27FC236}">
                <a16:creationId xmlns:a16="http://schemas.microsoft.com/office/drawing/2014/main" id="{D9301F25-7847-4C26-8C7C-0CE964011615}"/>
              </a:ext>
            </a:extLst>
          </p:cNvPr>
          <p:cNvSpPr/>
          <p:nvPr/>
        </p:nvSpPr>
        <p:spPr>
          <a:xfrm>
            <a:off x="277946" y="1047371"/>
            <a:ext cx="6703880" cy="2631490"/>
          </a:xfrm>
          <a:prstGeom prst="rect">
            <a:avLst/>
          </a:prstGeom>
        </p:spPr>
        <p:txBody>
          <a:bodyPr wrap="square">
            <a:spAutoFit/>
          </a:bodyPr>
          <a:lstStyle/>
          <a:p>
            <a:pPr>
              <a:spcBef>
                <a:spcPts val="600"/>
              </a:spcBef>
            </a:pPr>
            <a:r>
              <a:rPr lang="es-ES" sz="2000" b="1" dirty="0"/>
              <a:t>Un elemento muy habitual en la casa es una caja de cerillas o fósforos.</a:t>
            </a:r>
          </a:p>
          <a:p>
            <a:pPr>
              <a:spcBef>
                <a:spcPts val="600"/>
              </a:spcBef>
            </a:pPr>
            <a:r>
              <a:rPr lang="es-ES" sz="2000" b="1" dirty="0"/>
              <a:t>Un fósforo, cerilla, cerillo, misto o mixto (en griego, </a:t>
            </a:r>
            <a:r>
              <a:rPr lang="es-ES" sz="2000" b="1" dirty="0" err="1"/>
              <a:t>φωσφόρος</a:t>
            </a:r>
            <a:r>
              <a:rPr lang="es-ES" sz="2000" b="1" dirty="0"/>
              <a:t>, </a:t>
            </a:r>
            <a:r>
              <a:rPr lang="es-ES" sz="2000" b="1" dirty="0" err="1"/>
              <a:t>lit.</a:t>
            </a:r>
            <a:r>
              <a:rPr lang="es-ES" sz="2000" b="1" dirty="0"/>
              <a:t> ‘portador de luz’) es un utensilio fungible, consistente en una varilla de material combustible con un extremo (llamado cabeza) recubierto por una sustancia tal que, al frotar la cabeza contra una superficie rugosa adecuada, hace que la cabeza se encienda. </a:t>
            </a:r>
          </a:p>
        </p:txBody>
      </p:sp>
      <p:pic>
        <p:nvPicPr>
          <p:cNvPr id="6" name="Imagen 5">
            <a:extLst>
              <a:ext uri="{FF2B5EF4-FFF2-40B4-BE49-F238E27FC236}">
                <a16:creationId xmlns:a16="http://schemas.microsoft.com/office/drawing/2014/main" id="{F917E981-F978-4CA1-8C46-A3B2F3B60DDE}"/>
              </a:ext>
            </a:extLst>
          </p:cNvPr>
          <p:cNvPicPr>
            <a:picLocks noChangeAspect="1"/>
          </p:cNvPicPr>
          <p:nvPr/>
        </p:nvPicPr>
        <p:blipFill rotWithShape="1">
          <a:blip r:embed="rId4">
            <a:extLst>
              <a:ext uri="{28A0092B-C50C-407E-A947-70E740481C1C}">
                <a14:useLocalDpi xmlns:a14="http://schemas.microsoft.com/office/drawing/2010/main" val="0"/>
              </a:ext>
            </a:extLst>
          </a:blip>
          <a:srcRect l="11790"/>
          <a:stretch/>
        </p:blipFill>
        <p:spPr>
          <a:xfrm>
            <a:off x="159529" y="3713016"/>
            <a:ext cx="3933060" cy="2923877"/>
          </a:xfrm>
          <a:prstGeom prst="rect">
            <a:avLst/>
          </a:prstGeom>
          <a:ln w="38100" cap="sq">
            <a:solidFill>
              <a:srgbClr val="F7341E"/>
            </a:solidFill>
            <a:prstDash val="solid"/>
            <a:miter lim="800000"/>
          </a:ln>
          <a:effectLst>
            <a:outerShdw blurRad="50800" dist="38100" dir="2700000" algn="tl" rotWithShape="0">
              <a:srgbClr val="000000">
                <a:alpha val="43000"/>
              </a:srgbClr>
            </a:outerShdw>
          </a:effectLst>
        </p:spPr>
      </p:pic>
      <p:sp>
        <p:nvSpPr>
          <p:cNvPr id="7" name="Rectángulo 6">
            <a:extLst>
              <a:ext uri="{FF2B5EF4-FFF2-40B4-BE49-F238E27FC236}">
                <a16:creationId xmlns:a16="http://schemas.microsoft.com/office/drawing/2014/main" id="{FFD4021F-AFC4-48A7-B6F8-CF01C939F88C}"/>
              </a:ext>
            </a:extLst>
          </p:cNvPr>
          <p:cNvSpPr/>
          <p:nvPr/>
        </p:nvSpPr>
        <p:spPr>
          <a:xfrm>
            <a:off x="9295588" y="2560483"/>
            <a:ext cx="2896412" cy="4093428"/>
          </a:xfrm>
          <a:prstGeom prst="rect">
            <a:avLst/>
          </a:prstGeom>
        </p:spPr>
        <p:txBody>
          <a:bodyPr wrap="square">
            <a:spAutoFit/>
          </a:bodyPr>
          <a:lstStyle/>
          <a:p>
            <a:pPr>
              <a:spcBef>
                <a:spcPts val="600"/>
              </a:spcBef>
            </a:pPr>
            <a:r>
              <a:rPr lang="es-ES" sz="2000" b="1" dirty="0"/>
              <a:t>El principio de encendido consiste en llegar a la temperatura de ignición, mediante una fricción que produce calor, para generar la reacción de reducción-oxidación e inflamar el combustible que forma la cabeza, combustión de poca duración que se mantiene después en</a:t>
            </a:r>
            <a:br>
              <a:rPr lang="es-ES" sz="2000" b="1" dirty="0"/>
            </a:br>
            <a:r>
              <a:rPr lang="es-ES" sz="2000" b="1" dirty="0"/>
              <a:t>el soporte.</a:t>
            </a:r>
          </a:p>
        </p:txBody>
      </p:sp>
      <p:pic>
        <p:nvPicPr>
          <p:cNvPr id="9" name="Imagen 8">
            <a:extLst>
              <a:ext uri="{FF2B5EF4-FFF2-40B4-BE49-F238E27FC236}">
                <a16:creationId xmlns:a16="http://schemas.microsoft.com/office/drawing/2014/main" id="{BB533F0C-5062-4AF8-A7B7-288C69953B92}"/>
              </a:ext>
            </a:extLst>
          </p:cNvPr>
          <p:cNvPicPr>
            <a:picLocks noChangeAspect="1"/>
          </p:cNvPicPr>
          <p:nvPr/>
        </p:nvPicPr>
        <p:blipFill rotWithShape="1">
          <a:blip r:embed="rId5">
            <a:extLst>
              <a:ext uri="{28A0092B-C50C-407E-A947-70E740481C1C}">
                <a14:useLocalDpi xmlns:a14="http://schemas.microsoft.com/office/drawing/2010/main" val="0"/>
              </a:ext>
            </a:extLst>
          </a:blip>
          <a:srcRect t="8819" b="8207"/>
          <a:stretch/>
        </p:blipFill>
        <p:spPr>
          <a:xfrm>
            <a:off x="7182925" y="127304"/>
            <a:ext cx="4731129" cy="2289976"/>
          </a:xfrm>
          <a:prstGeom prst="rect">
            <a:avLst/>
          </a:prstGeom>
          <a:ln w="38100" cap="sq">
            <a:solidFill>
              <a:srgbClr val="F7341E"/>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98417A45-1462-4F4A-8B59-912FA2FE2546}"/>
              </a:ext>
            </a:extLst>
          </p:cNvPr>
          <p:cNvPicPr>
            <a:picLocks noChangeAspect="1"/>
          </p:cNvPicPr>
          <p:nvPr/>
        </p:nvPicPr>
        <p:blipFill rotWithShape="1">
          <a:blip r:embed="rId6"/>
          <a:srcRect l="5189"/>
          <a:stretch/>
        </p:blipFill>
        <p:spPr>
          <a:xfrm>
            <a:off x="4297448" y="3713016"/>
            <a:ext cx="4885074" cy="2923877"/>
          </a:xfrm>
          <a:prstGeom prst="rect">
            <a:avLst/>
          </a:prstGeom>
          <a:ln w="38100" cap="sq">
            <a:solidFill>
              <a:srgbClr val="F7341E"/>
            </a:solidFill>
            <a:prstDash val="solid"/>
            <a:miter lim="800000"/>
          </a:ln>
          <a:effectLst>
            <a:outerShdw blurRad="50800" dist="38100" dir="2700000" algn="tl" rotWithShape="0">
              <a:srgbClr val="000000">
                <a:alpha val="43000"/>
              </a:srgbClr>
            </a:outerShdw>
          </a:effectLst>
        </p:spPr>
      </p:pic>
      <p:pic>
        <p:nvPicPr>
          <p:cNvPr id="5" name="Imagen 4" descr="Dibujo con letras&#10;&#10;Descripción generada automáticamente con confianza media">
            <a:extLst>
              <a:ext uri="{FF2B5EF4-FFF2-40B4-BE49-F238E27FC236}">
                <a16:creationId xmlns:a16="http://schemas.microsoft.com/office/drawing/2014/main" id="{D3A24FD8-4223-C214-AC5D-0011A1C094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572" y="478229"/>
            <a:ext cx="1585505" cy="275433"/>
          </a:xfrm>
          <a:prstGeom prst="rect">
            <a:avLst/>
          </a:prstGeom>
        </p:spPr>
      </p:pic>
    </p:spTree>
    <p:extLst>
      <p:ext uri="{BB962C8B-B14F-4D97-AF65-F5344CB8AC3E}">
        <p14:creationId xmlns:p14="http://schemas.microsoft.com/office/powerpoint/2010/main" val="118831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left)">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18E03CF3-F0D6-48A0-9BE4-7EB31D4BC320}"/>
              </a:ext>
            </a:extLst>
          </p:cNvPr>
          <p:cNvSpPr/>
          <p:nvPr/>
        </p:nvSpPr>
        <p:spPr>
          <a:xfrm>
            <a:off x="96335" y="1257075"/>
            <a:ext cx="9009566" cy="1200329"/>
          </a:xfrm>
          <a:prstGeom prst="rect">
            <a:avLst/>
          </a:prstGeom>
        </p:spPr>
        <p:txBody>
          <a:bodyPr wrap="square">
            <a:spAutoFit/>
          </a:bodyPr>
          <a:lstStyle/>
          <a:p>
            <a:r>
              <a:rPr lang="es-ES" b="1" dirty="0"/>
              <a:t>Vosotros sois la luz del mundo; una ciudad asentada sobre un monte no se puede esconder. Ni se enciende una luz y se pone debajo de un almud, sino sobre el candelero, y alumbra a todos los que están en casa. Así alumbre vuestra luz delante de los hombres, para que vean vuestras buenas obras, y glorifiquen a vuestro Padre que está en los cielos. (Mat. 5:14-16)</a:t>
            </a:r>
          </a:p>
        </p:txBody>
      </p:sp>
      <p:sp>
        <p:nvSpPr>
          <p:cNvPr id="7" name="Rectángulo 6">
            <a:extLst>
              <a:ext uri="{FF2B5EF4-FFF2-40B4-BE49-F238E27FC236}">
                <a16:creationId xmlns:a16="http://schemas.microsoft.com/office/drawing/2014/main" id="{4831640D-459B-4B73-8746-8AD6562FAEF7}"/>
              </a:ext>
            </a:extLst>
          </p:cNvPr>
          <p:cNvSpPr/>
          <p:nvPr/>
        </p:nvSpPr>
        <p:spPr>
          <a:xfrm>
            <a:off x="374117" y="2547485"/>
            <a:ext cx="8190462" cy="646331"/>
          </a:xfrm>
          <a:prstGeom prst="rect">
            <a:avLst/>
          </a:prstGeom>
        </p:spPr>
        <p:txBody>
          <a:bodyPr wrap="square">
            <a:spAutoFit/>
          </a:bodyPr>
          <a:lstStyle/>
          <a:p>
            <a:r>
              <a:rPr lang="es-ES" b="1" dirty="0"/>
              <a:t>Levántate, resplandece; porque ha venido tu luz, y la gloria de Jehová ha nacido sobre ti. (Isa. 60:1)</a:t>
            </a:r>
          </a:p>
        </p:txBody>
      </p:sp>
      <p:sp>
        <p:nvSpPr>
          <p:cNvPr id="8" name="Rectángulo 7">
            <a:extLst>
              <a:ext uri="{FF2B5EF4-FFF2-40B4-BE49-F238E27FC236}">
                <a16:creationId xmlns:a16="http://schemas.microsoft.com/office/drawing/2014/main" id="{257364F5-837F-4560-BF44-2D83B2A0431B}"/>
              </a:ext>
            </a:extLst>
          </p:cNvPr>
          <p:cNvSpPr/>
          <p:nvPr/>
        </p:nvSpPr>
        <p:spPr>
          <a:xfrm>
            <a:off x="367938" y="3287918"/>
            <a:ext cx="8499945" cy="646331"/>
          </a:xfrm>
          <a:prstGeom prst="rect">
            <a:avLst/>
          </a:prstGeom>
        </p:spPr>
        <p:txBody>
          <a:bodyPr wrap="square">
            <a:spAutoFit/>
          </a:bodyPr>
          <a:lstStyle/>
          <a:p>
            <a:r>
              <a:rPr lang="es-ES" b="1" dirty="0"/>
              <a:t>Así nos lo ha mandado el Señor: “Te he puesto por luz para las naciones, a fin de que lleves mi salvación hasta los confines de la tierra”. (</a:t>
            </a:r>
            <a:r>
              <a:rPr lang="es-ES" b="1" dirty="0" err="1"/>
              <a:t>Hch</a:t>
            </a:r>
            <a:r>
              <a:rPr lang="es-ES" b="1" dirty="0"/>
              <a:t>. 13:47)</a:t>
            </a:r>
          </a:p>
        </p:txBody>
      </p:sp>
      <p:sp>
        <p:nvSpPr>
          <p:cNvPr id="2" name="Rectángulo 1">
            <a:extLst>
              <a:ext uri="{FF2B5EF4-FFF2-40B4-BE49-F238E27FC236}">
                <a16:creationId xmlns:a16="http://schemas.microsoft.com/office/drawing/2014/main" id="{9EA0C814-BB45-495D-8C02-D8D0549C067F}"/>
              </a:ext>
            </a:extLst>
          </p:cNvPr>
          <p:cNvSpPr/>
          <p:nvPr/>
        </p:nvSpPr>
        <p:spPr>
          <a:xfrm>
            <a:off x="5598805" y="4170275"/>
            <a:ext cx="6479659" cy="2585323"/>
          </a:xfrm>
          <a:prstGeom prst="rect">
            <a:avLst/>
          </a:prstGeom>
        </p:spPr>
        <p:txBody>
          <a:bodyPr wrap="square">
            <a:spAutoFit/>
          </a:bodyPr>
          <a:lstStyle/>
          <a:p>
            <a:r>
              <a:rPr lang="es-ES" b="1" dirty="0"/>
              <a:t>Se debe hacer comprender a los miembros de las iglesias que son la luz del mundo, y que de acuerdo a sus diversas capacidades el Señor espera que iluminen y beneficien a otros. Sean ricos o pobres, grandes o humildes, Dios los llama a servirle activamente. Él depende de la iglesia para el adelantamiento de su causa, y espera que los que profesan seguirle cumplan su deber como seres inteligentes. Es muy necesario que toda mente adiestrada, todo intelecto disciplinado, toda partícula de capacidad se dedique a la obra de salvar almas. 6TPI 431</a:t>
            </a:r>
          </a:p>
        </p:txBody>
      </p:sp>
      <p:sp>
        <p:nvSpPr>
          <p:cNvPr id="4" name="Rectángulo 3">
            <a:extLst>
              <a:ext uri="{FF2B5EF4-FFF2-40B4-BE49-F238E27FC236}">
                <a16:creationId xmlns:a16="http://schemas.microsoft.com/office/drawing/2014/main" id="{19C51611-C7C8-4FEB-BDC8-F96E124A20E5}"/>
              </a:ext>
            </a:extLst>
          </p:cNvPr>
          <p:cNvSpPr/>
          <p:nvPr/>
        </p:nvSpPr>
        <p:spPr>
          <a:xfrm>
            <a:off x="2566413" y="230493"/>
            <a:ext cx="9606502" cy="923330"/>
          </a:xfrm>
          <a:prstGeom prst="rect">
            <a:avLst/>
          </a:prstGeom>
        </p:spPr>
        <p:txBody>
          <a:bodyPr wrap="square">
            <a:spAutoFit/>
          </a:bodyPr>
          <a:lstStyle/>
          <a:p>
            <a:r>
              <a:rPr lang="es-ES" b="1" dirty="0"/>
              <a:t>La luz que nos regalan las cerillas es de gran utilidad. Utilizamos las cerillas en diferentes circunstancias, la oscuridad es vencida con solo una llama que nos regale una cerilla, la lección práctica es que nosotros podemos ser esa pequeña llamita que ilumine en un mundo de oscuridad. </a:t>
            </a:r>
          </a:p>
        </p:txBody>
      </p:sp>
      <p:pic>
        <p:nvPicPr>
          <p:cNvPr id="11" name="Imagen 10">
            <a:extLst>
              <a:ext uri="{FF2B5EF4-FFF2-40B4-BE49-F238E27FC236}">
                <a16:creationId xmlns:a16="http://schemas.microsoft.com/office/drawing/2014/main" id="{39A2754E-51E0-43BA-98E1-2CCB797681AE}"/>
              </a:ext>
            </a:extLst>
          </p:cNvPr>
          <p:cNvPicPr>
            <a:picLocks noChangeAspect="1"/>
          </p:cNvPicPr>
          <p:nvPr/>
        </p:nvPicPr>
        <p:blipFill rotWithShape="1">
          <a:blip r:embed="rId3">
            <a:extLst>
              <a:ext uri="{28A0092B-C50C-407E-A947-70E740481C1C}">
                <a14:useLocalDpi xmlns:a14="http://schemas.microsoft.com/office/drawing/2010/main" val="0"/>
              </a:ext>
            </a:extLst>
          </a:blip>
          <a:srcRect t="3303"/>
          <a:stretch/>
        </p:blipFill>
        <p:spPr>
          <a:xfrm>
            <a:off x="9002123" y="1195701"/>
            <a:ext cx="2963265" cy="2932696"/>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86189229-6AD2-41D1-9C16-85934BD4406F}"/>
              </a:ext>
            </a:extLst>
          </p:cNvPr>
          <p:cNvPicPr>
            <a:picLocks noChangeAspect="1"/>
          </p:cNvPicPr>
          <p:nvPr/>
        </p:nvPicPr>
        <p:blipFill rotWithShape="1">
          <a:blip r:embed="rId4">
            <a:extLst>
              <a:ext uri="{28A0092B-C50C-407E-A947-70E740481C1C}">
                <a14:useLocalDpi xmlns:a14="http://schemas.microsoft.com/office/drawing/2010/main" val="0"/>
              </a:ext>
            </a:extLst>
          </a:blip>
          <a:srcRect l="24534" r="13830"/>
          <a:stretch/>
        </p:blipFill>
        <p:spPr>
          <a:xfrm>
            <a:off x="190716" y="4067023"/>
            <a:ext cx="1556610" cy="2525505"/>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7F2B3F54-2E6C-4F55-BE19-5F2BC0EDF1FD}"/>
              </a:ext>
            </a:extLst>
          </p:cNvPr>
          <p:cNvPicPr>
            <a:picLocks noChangeAspect="1"/>
          </p:cNvPicPr>
          <p:nvPr/>
        </p:nvPicPr>
        <p:blipFill rotWithShape="1">
          <a:blip r:embed="rId5">
            <a:extLst>
              <a:ext uri="{28A0092B-C50C-407E-A947-70E740481C1C}">
                <a14:useLocalDpi xmlns:a14="http://schemas.microsoft.com/office/drawing/2010/main" val="0"/>
              </a:ext>
            </a:extLst>
          </a:blip>
          <a:srcRect r="6655"/>
          <a:stretch/>
        </p:blipFill>
        <p:spPr>
          <a:xfrm>
            <a:off x="1904998" y="4067023"/>
            <a:ext cx="3536135" cy="2525505"/>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pic>
        <p:nvPicPr>
          <p:cNvPr id="12" name="Imagen 11" descr="Forma&#10;&#10;Descripción generada automáticamente">
            <a:extLst>
              <a:ext uri="{FF2B5EF4-FFF2-40B4-BE49-F238E27FC236}">
                <a16:creationId xmlns:a16="http://schemas.microsoft.com/office/drawing/2014/main" id="{72398B05-C87D-15E1-2B41-5BBB2CAC9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46" y="265472"/>
            <a:ext cx="2336508" cy="862851"/>
          </a:xfrm>
          <a:prstGeom prst="rect">
            <a:avLst/>
          </a:prstGeom>
          <a:effectLst>
            <a:outerShdw blurRad="50800" dist="38100" dir="2700000" algn="tl" rotWithShape="0">
              <a:prstClr val="black">
                <a:alpha val="40000"/>
              </a:prstClr>
            </a:outerShdw>
          </a:effectLst>
        </p:spPr>
      </p:pic>
      <p:pic>
        <p:nvPicPr>
          <p:cNvPr id="13" name="Imagen 12" descr="Dibujo con letras&#10;&#10;Descripción generada automáticamente con confianza media">
            <a:extLst>
              <a:ext uri="{FF2B5EF4-FFF2-40B4-BE49-F238E27FC236}">
                <a16:creationId xmlns:a16="http://schemas.microsoft.com/office/drawing/2014/main" id="{D2849C2E-912C-7E68-6887-EDB0F1B5B3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648" y="559181"/>
            <a:ext cx="1585505" cy="275433"/>
          </a:xfrm>
          <a:prstGeom prst="rect">
            <a:avLst/>
          </a:prstGeom>
        </p:spPr>
      </p:pic>
    </p:spTree>
    <p:extLst>
      <p:ext uri="{BB962C8B-B14F-4D97-AF65-F5344CB8AC3E}">
        <p14:creationId xmlns:p14="http://schemas.microsoft.com/office/powerpoint/2010/main" val="420617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style.rotation</p:attrName>
                                        </p:attrNameLst>
                                      </p:cBhvr>
                                      <p:tavLst>
                                        <p:tav tm="0">
                                          <p:val>
                                            <p:fltVal val="90"/>
                                          </p:val>
                                        </p:tav>
                                        <p:tav tm="100000">
                                          <p:val>
                                            <p:fltVal val="0"/>
                                          </p:val>
                                        </p:tav>
                                      </p:tavLst>
                                    </p:anim>
                                    <p:animEffect transition="in" filter="fade">
                                      <p:cBhvr>
                                        <p:cTn id="25" dur="1000"/>
                                        <p:tgtEl>
                                          <p:spTgt spid="1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1000" fill="hold"/>
                                        <p:tgtEl>
                                          <p:spTgt spid="19"/>
                                        </p:tgtEl>
                                        <p:attrNameLst>
                                          <p:attrName>ppt_w</p:attrName>
                                        </p:attrNameLst>
                                      </p:cBhvr>
                                      <p:tavLst>
                                        <p:tav tm="0">
                                          <p:val>
                                            <p:fltVal val="0"/>
                                          </p:val>
                                        </p:tav>
                                        <p:tav tm="100000">
                                          <p:val>
                                            <p:strVal val="#ppt_w"/>
                                          </p:val>
                                        </p:tav>
                                      </p:tavLst>
                                    </p:anim>
                                    <p:anim calcmode="lin" valueType="num">
                                      <p:cBhvr>
                                        <p:cTn id="52" dur="1000" fill="hold"/>
                                        <p:tgtEl>
                                          <p:spTgt spid="19"/>
                                        </p:tgtEl>
                                        <p:attrNameLst>
                                          <p:attrName>ppt_h</p:attrName>
                                        </p:attrNameLst>
                                      </p:cBhvr>
                                      <p:tavLst>
                                        <p:tav tm="0">
                                          <p:val>
                                            <p:fltVal val="0"/>
                                          </p:val>
                                        </p:tav>
                                        <p:tav tm="100000">
                                          <p:val>
                                            <p:strVal val="#ppt_h"/>
                                          </p:val>
                                        </p:tav>
                                      </p:tavLst>
                                    </p:anim>
                                    <p:anim calcmode="lin" valueType="num">
                                      <p:cBhvr>
                                        <p:cTn id="53" dur="1000" fill="hold"/>
                                        <p:tgtEl>
                                          <p:spTgt spid="19"/>
                                        </p:tgtEl>
                                        <p:attrNameLst>
                                          <p:attrName>style.rotation</p:attrName>
                                        </p:attrNameLst>
                                      </p:cBhvr>
                                      <p:tavLst>
                                        <p:tav tm="0">
                                          <p:val>
                                            <p:fltVal val="90"/>
                                          </p:val>
                                        </p:tav>
                                        <p:tav tm="100000">
                                          <p:val>
                                            <p:fltVal val="0"/>
                                          </p:val>
                                        </p:tav>
                                      </p:tavLst>
                                    </p:anim>
                                    <p:animEffect transition="in" filter="fade">
                                      <p:cBhvr>
                                        <p:cTn id="54" dur="1000"/>
                                        <p:tgtEl>
                                          <p:spTgt spid="19"/>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left)">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6A22906-72D0-5C08-FB7D-AF1CBCFFF2F0}"/>
              </a:ext>
            </a:extLst>
          </p:cNvPr>
          <p:cNvSpPr txBox="1"/>
          <p:nvPr/>
        </p:nvSpPr>
        <p:spPr>
          <a:xfrm>
            <a:off x="5432080" y="1557745"/>
            <a:ext cx="6643208" cy="1477328"/>
          </a:xfrm>
          <a:prstGeom prst="rect">
            <a:avLst/>
          </a:prstGeom>
          <a:noFill/>
        </p:spPr>
        <p:txBody>
          <a:bodyPr wrap="square">
            <a:spAutoFit/>
          </a:bodyPr>
          <a:lstStyle/>
          <a:p>
            <a:r>
              <a:rPr lang="es-ES" b="1" dirty="0"/>
              <a:t>Es un transductor que recibe una señal eléctrica originada desde una fuente electrónica (como por ejemplo una radio, </a:t>
            </a:r>
            <a:r>
              <a:rPr lang="es-ES" b="1" dirty="0" err="1"/>
              <a:t>sintoamplificador</a:t>
            </a:r>
            <a:r>
              <a:rPr lang="es-ES" b="1" dirty="0"/>
              <a:t> o reproductor de audio) y que por su diseño permite colocar cerca de los oídos unos altavoces para generar ondas sonoras audibles.​</a:t>
            </a:r>
          </a:p>
        </p:txBody>
      </p:sp>
      <p:pic>
        <p:nvPicPr>
          <p:cNvPr id="9" name="Imagen 8">
            <a:extLst>
              <a:ext uri="{FF2B5EF4-FFF2-40B4-BE49-F238E27FC236}">
                <a16:creationId xmlns:a16="http://schemas.microsoft.com/office/drawing/2014/main" id="{5D4F07C2-E025-0F0D-FD57-F363F990DADC}"/>
              </a:ext>
            </a:extLst>
          </p:cNvPr>
          <p:cNvPicPr>
            <a:picLocks noChangeAspect="1"/>
          </p:cNvPicPr>
          <p:nvPr/>
        </p:nvPicPr>
        <p:blipFill rotWithShape="1">
          <a:blip r:embed="rId3"/>
          <a:srcRect l="6981" t="23045" r="9249" b="21464"/>
          <a:stretch/>
        </p:blipFill>
        <p:spPr>
          <a:xfrm>
            <a:off x="261057" y="558503"/>
            <a:ext cx="1536569" cy="9992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2325DED7-FDE3-E008-5040-235241CE935B}"/>
              </a:ext>
            </a:extLst>
          </p:cNvPr>
          <p:cNvPicPr>
            <a:picLocks noChangeAspect="1"/>
          </p:cNvPicPr>
          <p:nvPr/>
        </p:nvPicPr>
        <p:blipFill rotWithShape="1">
          <a:blip r:embed="rId4"/>
          <a:srcRect l="3418" r="9099"/>
          <a:stretch/>
        </p:blipFill>
        <p:spPr>
          <a:xfrm>
            <a:off x="1915672" y="215729"/>
            <a:ext cx="3398362" cy="2913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a:extLst>
              <a:ext uri="{FF2B5EF4-FFF2-40B4-BE49-F238E27FC236}">
                <a16:creationId xmlns:a16="http://schemas.microsoft.com/office/drawing/2014/main" id="{36E83DEB-565B-D08A-FD3A-022891259A7D}"/>
              </a:ext>
            </a:extLst>
          </p:cNvPr>
          <p:cNvPicPr>
            <a:picLocks noChangeAspect="1"/>
          </p:cNvPicPr>
          <p:nvPr/>
        </p:nvPicPr>
        <p:blipFill rotWithShape="1">
          <a:blip r:embed="rId5"/>
          <a:srcRect l="21111"/>
          <a:stretch/>
        </p:blipFill>
        <p:spPr>
          <a:xfrm>
            <a:off x="220348" y="3267475"/>
            <a:ext cx="4733040" cy="337479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C1DF6"/>
            </a:contourClr>
          </a:sp3d>
        </p:spPr>
      </p:pic>
      <p:sp>
        <p:nvSpPr>
          <p:cNvPr id="13" name="CuadroTexto 12">
            <a:extLst>
              <a:ext uri="{FF2B5EF4-FFF2-40B4-BE49-F238E27FC236}">
                <a16:creationId xmlns:a16="http://schemas.microsoft.com/office/drawing/2014/main" id="{65012A79-0050-43C2-07A7-89157984133F}"/>
              </a:ext>
            </a:extLst>
          </p:cNvPr>
          <p:cNvSpPr txBox="1"/>
          <p:nvPr/>
        </p:nvSpPr>
        <p:spPr>
          <a:xfrm>
            <a:off x="5110293" y="3053783"/>
            <a:ext cx="3071803" cy="2585323"/>
          </a:xfrm>
          <a:prstGeom prst="rect">
            <a:avLst/>
          </a:prstGeom>
          <a:noFill/>
        </p:spPr>
        <p:txBody>
          <a:bodyPr wrap="square">
            <a:spAutoFit/>
          </a:bodyPr>
          <a:lstStyle/>
          <a:p>
            <a:r>
              <a:rPr lang="es-ES" b="1" dirty="0"/>
              <a:t>Los auriculares son normalmente desmontables e intercambiables, es decir, que pueden enchufarse o desenchufarse con facilidad del equipo que los requiere. Los mismos auriculares pueden ser usados por diversos sistemas de audio.</a:t>
            </a:r>
          </a:p>
        </p:txBody>
      </p:sp>
      <p:sp>
        <p:nvSpPr>
          <p:cNvPr id="15" name="CuadroTexto 14">
            <a:extLst>
              <a:ext uri="{FF2B5EF4-FFF2-40B4-BE49-F238E27FC236}">
                <a16:creationId xmlns:a16="http://schemas.microsoft.com/office/drawing/2014/main" id="{6B3C6F4F-BBC4-F4A6-7676-C91D1FB124A7}"/>
              </a:ext>
            </a:extLst>
          </p:cNvPr>
          <p:cNvSpPr txBox="1"/>
          <p:nvPr/>
        </p:nvSpPr>
        <p:spPr>
          <a:xfrm>
            <a:off x="5118622" y="5572828"/>
            <a:ext cx="6823667" cy="1200329"/>
          </a:xfrm>
          <a:prstGeom prst="rect">
            <a:avLst/>
          </a:prstGeom>
          <a:noFill/>
        </p:spPr>
        <p:txBody>
          <a:bodyPr wrap="square">
            <a:spAutoFit/>
          </a:bodyPr>
          <a:lstStyle/>
          <a:p>
            <a:r>
              <a:rPr lang="es-ES" b="1" dirty="0"/>
              <a:t>Con el avance de la electrónica se han incorporado el receptor de radio AM/FM y han adquirido otras capacidades, como la comunicación inalámbrica (por medio de infrarrojos, bluetooth, o wifi) para recibir señales.</a:t>
            </a:r>
          </a:p>
        </p:txBody>
      </p:sp>
      <p:pic>
        <p:nvPicPr>
          <p:cNvPr id="17" name="Imagen 16" descr="Un celular sobre una superficie de madera&#10;&#10;Descripción generada automáticamente">
            <a:extLst>
              <a:ext uri="{FF2B5EF4-FFF2-40B4-BE49-F238E27FC236}">
                <a16:creationId xmlns:a16="http://schemas.microsoft.com/office/drawing/2014/main" id="{1426AE2E-0D89-86E0-A82D-70F27913275E}"/>
              </a:ext>
            </a:extLst>
          </p:cNvPr>
          <p:cNvPicPr>
            <a:picLocks noChangeAspect="1"/>
          </p:cNvPicPr>
          <p:nvPr/>
        </p:nvPicPr>
        <p:blipFill rotWithShape="1">
          <a:blip r:embed="rId6">
            <a:extLst>
              <a:ext uri="{28A0092B-C50C-407E-A947-70E740481C1C}">
                <a14:useLocalDpi xmlns:a14="http://schemas.microsoft.com/office/drawing/2010/main" val="0"/>
              </a:ext>
            </a:extLst>
          </a:blip>
          <a:srcRect b="8294"/>
          <a:stretch/>
        </p:blipFill>
        <p:spPr>
          <a:xfrm>
            <a:off x="8182096" y="3271101"/>
            <a:ext cx="3789556" cy="230778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C1DF6"/>
            </a:contourClr>
          </a:sp3d>
        </p:spPr>
      </p:pic>
      <p:pic>
        <p:nvPicPr>
          <p:cNvPr id="18" name="Imagen 17">
            <a:extLst>
              <a:ext uri="{FF2B5EF4-FFF2-40B4-BE49-F238E27FC236}">
                <a16:creationId xmlns:a16="http://schemas.microsoft.com/office/drawing/2014/main" id="{81D50EFF-A273-785F-72E7-923DB24B9DD0}"/>
              </a:ext>
            </a:extLst>
          </p:cNvPr>
          <p:cNvPicPr>
            <a:picLocks noChangeAspect="1"/>
          </p:cNvPicPr>
          <p:nvPr/>
        </p:nvPicPr>
        <p:blipFill rotWithShape="1">
          <a:blip r:embed="rId7"/>
          <a:srcRect l="3166" r="29514" b="26650"/>
          <a:stretch/>
        </p:blipFill>
        <p:spPr>
          <a:xfrm>
            <a:off x="261057" y="1806298"/>
            <a:ext cx="1536569" cy="11160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Forma&#10;&#10;Descripción generada automáticamente">
            <a:extLst>
              <a:ext uri="{FF2B5EF4-FFF2-40B4-BE49-F238E27FC236}">
                <a16:creationId xmlns:a16="http://schemas.microsoft.com/office/drawing/2014/main" id="{5E77CD21-3674-5CEF-C31C-48A73C35F5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6323" y="189035"/>
            <a:ext cx="2931649" cy="1200329"/>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345B4D2D-B7D1-F9C7-0D06-91474EFF9799}"/>
              </a:ext>
            </a:extLst>
          </p:cNvPr>
          <p:cNvSpPr txBox="1"/>
          <p:nvPr/>
        </p:nvSpPr>
        <p:spPr>
          <a:xfrm>
            <a:off x="5432080" y="65080"/>
            <a:ext cx="3938258" cy="1477328"/>
          </a:xfrm>
          <a:prstGeom prst="rect">
            <a:avLst/>
          </a:prstGeom>
          <a:noFill/>
        </p:spPr>
        <p:txBody>
          <a:bodyPr wrap="square">
            <a:spAutoFit/>
          </a:bodyPr>
          <a:lstStyle/>
          <a:p>
            <a:r>
              <a:rPr lang="es-ES" b="1" dirty="0"/>
              <a:t>Un auricular generalmente se usa uno en cada oído, por lo que es frecuente emplear el nombre en plural: auriculares, audífonos o también cascos​. </a:t>
            </a:r>
            <a:endParaRPr lang="es-ES" dirty="0"/>
          </a:p>
        </p:txBody>
      </p:sp>
      <p:pic>
        <p:nvPicPr>
          <p:cNvPr id="14" name="Imagen 13">
            <a:extLst>
              <a:ext uri="{FF2B5EF4-FFF2-40B4-BE49-F238E27FC236}">
                <a16:creationId xmlns:a16="http://schemas.microsoft.com/office/drawing/2014/main" id="{71E77E12-13C3-AC42-6A23-D7D4B062B5A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525024" y="352240"/>
            <a:ext cx="1982204" cy="631950"/>
          </a:xfrm>
          <a:prstGeom prst="rect">
            <a:avLst/>
          </a:prstGeom>
        </p:spPr>
      </p:pic>
    </p:spTree>
    <p:extLst>
      <p:ext uri="{BB962C8B-B14F-4D97-AF65-F5344CB8AC3E}">
        <p14:creationId xmlns:p14="http://schemas.microsoft.com/office/powerpoint/2010/main" val="308937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500"/>
                            </p:stCondLst>
                            <p:childTnLst>
                              <p:par>
                                <p:cTn id="15" presetID="2" presetClass="entr" presetSubtype="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1000"/>
                                        <p:tgtEl>
                                          <p:spTgt spid="9"/>
                                        </p:tgtEl>
                                      </p:cBhvr>
                                    </p:animEffect>
                                  </p:childTnLst>
                                </p:cTn>
                              </p:par>
                              <p:par>
                                <p:cTn id="29" presetID="21" presetClass="entr" presetSubtype="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heel(1)">
                                      <p:cBhvr>
                                        <p:cTn id="31" dur="1000"/>
                                        <p:tgtEl>
                                          <p:spTgt spid="18"/>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1+#ppt_w/2"/>
                                          </p:val>
                                        </p:tav>
                                        <p:tav tm="100000">
                                          <p:val>
                                            <p:strVal val="#ppt_x"/>
                                          </p:val>
                                        </p:tav>
                                      </p:tavLst>
                                    </p:anim>
                                    <p:anim calcmode="lin" valueType="num">
                                      <p:cBhvr additive="base">
                                        <p:cTn id="41" dur="500" fill="hold"/>
                                        <p:tgtEl>
                                          <p:spTgt spid="17"/>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3"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1+#ppt_w/2"/>
                                          </p:val>
                                        </p:tav>
                                        <p:tav tm="100000">
                                          <p:val>
                                            <p:strVal val="#ppt_x"/>
                                          </p:val>
                                        </p:tav>
                                      </p:tavLst>
                                    </p:anim>
                                    <p:anim calcmode="lin" valueType="num">
                                      <p:cBhvr additive="base">
                                        <p:cTn id="51" dur="500" fill="hold"/>
                                        <p:tgtEl>
                                          <p:spTgt spid="11"/>
                                        </p:tgtEl>
                                        <p:attrNameLst>
                                          <p:attrName>ppt_y</p:attrName>
                                        </p:attrNameLst>
                                      </p:cBhvr>
                                      <p:tavLst>
                                        <p:tav tm="0">
                                          <p:val>
                                            <p:strVal val="0-#ppt_h/2"/>
                                          </p:val>
                                        </p:tav>
                                        <p:tav tm="100000">
                                          <p:val>
                                            <p:strVal val="#ppt_y"/>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pic>
        <p:nvPicPr>
          <p:cNvPr id="3" name="Imagen 2" descr="Forma&#10;&#10;Descripción generada automáticamente">
            <a:extLst>
              <a:ext uri="{FF2B5EF4-FFF2-40B4-BE49-F238E27FC236}">
                <a16:creationId xmlns:a16="http://schemas.microsoft.com/office/drawing/2014/main" id="{198D23EA-7985-4C34-509B-EED78DDF4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8045" y="141900"/>
            <a:ext cx="2931649" cy="1200329"/>
          </a:xfrm>
          <a:prstGeom prst="rect">
            <a:avLst/>
          </a:prstGeom>
          <a:effectLst>
            <a:outerShdw blurRad="50800" dist="38100" dir="2700000" algn="tl" rotWithShape="0">
              <a:prstClr val="black">
                <a:alpha val="40000"/>
              </a:prstClr>
            </a:outerShdw>
          </a:effectLst>
        </p:spPr>
      </p:pic>
      <p:pic>
        <p:nvPicPr>
          <p:cNvPr id="8" name="Imagen 7">
            <a:extLst>
              <a:ext uri="{FF2B5EF4-FFF2-40B4-BE49-F238E27FC236}">
                <a16:creationId xmlns:a16="http://schemas.microsoft.com/office/drawing/2014/main" id="{785CC9C7-CB88-23C1-E376-523D0359C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96746" y="305105"/>
            <a:ext cx="1982204" cy="631950"/>
          </a:xfrm>
          <a:prstGeom prst="rect">
            <a:avLst/>
          </a:prstGeom>
        </p:spPr>
      </p:pic>
      <p:pic>
        <p:nvPicPr>
          <p:cNvPr id="6" name="Imagen 5" descr="Una persona en un campo&#10;&#10;Descripción generada automáticamente con confianza media">
            <a:extLst>
              <a:ext uri="{FF2B5EF4-FFF2-40B4-BE49-F238E27FC236}">
                <a16:creationId xmlns:a16="http://schemas.microsoft.com/office/drawing/2014/main" id="{B54FD7E3-04CA-012F-D630-2C307B20A38B}"/>
              </a:ext>
            </a:extLst>
          </p:cNvPr>
          <p:cNvPicPr>
            <a:picLocks noChangeAspect="1"/>
          </p:cNvPicPr>
          <p:nvPr/>
        </p:nvPicPr>
        <p:blipFill rotWithShape="1">
          <a:blip r:embed="rId5">
            <a:extLst>
              <a:ext uri="{28A0092B-C50C-407E-A947-70E740481C1C}">
                <a14:useLocalDpi xmlns:a14="http://schemas.microsoft.com/office/drawing/2010/main" val="0"/>
              </a:ext>
            </a:extLst>
          </a:blip>
          <a:srcRect b="10462"/>
          <a:stretch/>
        </p:blipFill>
        <p:spPr>
          <a:xfrm>
            <a:off x="178478" y="166832"/>
            <a:ext cx="7945699" cy="5174628"/>
          </a:xfrm>
          <a:prstGeom prst="roundRect">
            <a:avLst>
              <a:gd name="adj" fmla="val 4167"/>
            </a:avLst>
          </a:prstGeom>
          <a:solidFill>
            <a:srgbClr val="FFFFFF"/>
          </a:solidFill>
          <a:ln w="381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0" name="Imagen 9" descr="Mujer sentada en un sillón&#10;&#10;Descripción generada automáticamente">
            <a:extLst>
              <a:ext uri="{FF2B5EF4-FFF2-40B4-BE49-F238E27FC236}">
                <a16:creationId xmlns:a16="http://schemas.microsoft.com/office/drawing/2014/main" id="{D504B7FD-11FE-513B-F4D9-5A6DE6E12286}"/>
              </a:ext>
            </a:extLst>
          </p:cNvPr>
          <p:cNvPicPr>
            <a:picLocks noChangeAspect="1"/>
          </p:cNvPicPr>
          <p:nvPr/>
        </p:nvPicPr>
        <p:blipFill rotWithShape="1">
          <a:blip r:embed="rId6">
            <a:extLst>
              <a:ext uri="{28A0092B-C50C-407E-A947-70E740481C1C}">
                <a14:useLocalDpi xmlns:a14="http://schemas.microsoft.com/office/drawing/2010/main" val="0"/>
              </a:ext>
            </a:extLst>
          </a:blip>
          <a:srcRect t="12912" b="4021"/>
          <a:stretch/>
        </p:blipFill>
        <p:spPr>
          <a:xfrm>
            <a:off x="8742436" y="3215811"/>
            <a:ext cx="2986008" cy="3393282"/>
          </a:xfrm>
          <a:prstGeom prst="roundRect">
            <a:avLst>
              <a:gd name="adj" fmla="val 4167"/>
            </a:avLst>
          </a:prstGeom>
          <a:solidFill>
            <a:srgbClr val="FFFFFF"/>
          </a:solidFill>
          <a:ln w="38100" cap="sq">
            <a:solidFill>
              <a:srgbClr val="740000"/>
            </a:solidFill>
            <a:miter lim="800000"/>
          </a:ln>
          <a:effectLst/>
          <a:scene3d>
            <a:camera prst="orthographicFront"/>
            <a:lightRig rig="threePt" dir="t">
              <a:rot lat="0" lon="0" rev="2700000"/>
            </a:lightRig>
          </a:scene3d>
          <a:sp3d>
            <a:bevelT h="38100"/>
            <a:contourClr>
              <a:srgbClr val="C0C0C0"/>
            </a:contourClr>
          </a:sp3d>
        </p:spPr>
      </p:pic>
      <p:sp>
        <p:nvSpPr>
          <p:cNvPr id="4" name="CuadroTexto 3">
            <a:extLst>
              <a:ext uri="{FF2B5EF4-FFF2-40B4-BE49-F238E27FC236}">
                <a16:creationId xmlns:a16="http://schemas.microsoft.com/office/drawing/2014/main" id="{8C72D42C-4589-F3E6-20A1-512254FEE152}"/>
              </a:ext>
            </a:extLst>
          </p:cNvPr>
          <p:cNvSpPr txBox="1"/>
          <p:nvPr/>
        </p:nvSpPr>
        <p:spPr>
          <a:xfrm>
            <a:off x="8402527" y="1382680"/>
            <a:ext cx="3665827" cy="923330"/>
          </a:xfrm>
          <a:prstGeom prst="rect">
            <a:avLst/>
          </a:prstGeom>
          <a:noFill/>
        </p:spPr>
        <p:txBody>
          <a:bodyPr wrap="square">
            <a:spAutoFit/>
          </a:bodyPr>
          <a:lstStyle/>
          <a:p>
            <a:r>
              <a:rPr lang="es-ES" b="1" dirty="0"/>
              <a:t>Escucha, pueblo mío, mi ley; inclinad vuestro oído a las palabras de mi boca. (Sal. 78:1)</a:t>
            </a:r>
          </a:p>
        </p:txBody>
      </p:sp>
      <p:sp>
        <p:nvSpPr>
          <p:cNvPr id="5" name="CuadroTexto 4">
            <a:extLst>
              <a:ext uri="{FF2B5EF4-FFF2-40B4-BE49-F238E27FC236}">
                <a16:creationId xmlns:a16="http://schemas.microsoft.com/office/drawing/2014/main" id="{5DC04D8E-100B-E712-4590-8B548DC41EF0}"/>
              </a:ext>
            </a:extLst>
          </p:cNvPr>
          <p:cNvSpPr txBox="1"/>
          <p:nvPr/>
        </p:nvSpPr>
        <p:spPr>
          <a:xfrm>
            <a:off x="178478" y="6131353"/>
            <a:ext cx="8139023" cy="646331"/>
          </a:xfrm>
          <a:prstGeom prst="rect">
            <a:avLst/>
          </a:prstGeom>
          <a:noFill/>
        </p:spPr>
        <p:txBody>
          <a:bodyPr wrap="square">
            <a:spAutoFit/>
          </a:bodyPr>
          <a:lstStyle/>
          <a:p>
            <a:r>
              <a:rPr lang="es-ES" b="1" dirty="0"/>
              <a:t>Escucharé lo que hablará Jehová Dios;  porque hablará paz a su pueblo y a sus santos, para que no se vuelvan a la locura.  (Sal. 85:8)</a:t>
            </a:r>
          </a:p>
        </p:txBody>
      </p:sp>
      <p:sp>
        <p:nvSpPr>
          <p:cNvPr id="7" name="CuadroTexto 6">
            <a:extLst>
              <a:ext uri="{FF2B5EF4-FFF2-40B4-BE49-F238E27FC236}">
                <a16:creationId xmlns:a16="http://schemas.microsoft.com/office/drawing/2014/main" id="{6C661A07-20FF-4328-C9E5-A58B6FB32661}"/>
              </a:ext>
            </a:extLst>
          </p:cNvPr>
          <p:cNvSpPr txBox="1"/>
          <p:nvPr/>
        </p:nvSpPr>
        <p:spPr>
          <a:xfrm>
            <a:off x="8402527" y="2292481"/>
            <a:ext cx="3665827" cy="923330"/>
          </a:xfrm>
          <a:prstGeom prst="rect">
            <a:avLst/>
          </a:prstGeom>
          <a:noFill/>
        </p:spPr>
        <p:txBody>
          <a:bodyPr wrap="square">
            <a:spAutoFit/>
          </a:bodyPr>
          <a:lstStyle/>
          <a:p>
            <a:r>
              <a:rPr lang="es-ES" b="1" dirty="0"/>
              <a:t>Escucha el consejo, y recibe la corrección, para que seas sabio en tu vejez.  (Pro. 19:20)</a:t>
            </a:r>
          </a:p>
        </p:txBody>
      </p:sp>
      <p:sp>
        <p:nvSpPr>
          <p:cNvPr id="9" name="CuadroTexto 8">
            <a:extLst>
              <a:ext uri="{FF2B5EF4-FFF2-40B4-BE49-F238E27FC236}">
                <a16:creationId xmlns:a16="http://schemas.microsoft.com/office/drawing/2014/main" id="{F337F4B1-63FD-C5ED-9991-A2ABA5DC828B}"/>
              </a:ext>
            </a:extLst>
          </p:cNvPr>
          <p:cNvSpPr txBox="1"/>
          <p:nvPr/>
        </p:nvSpPr>
        <p:spPr>
          <a:xfrm>
            <a:off x="178478" y="5338356"/>
            <a:ext cx="8029355" cy="923330"/>
          </a:xfrm>
          <a:prstGeom prst="rect">
            <a:avLst/>
          </a:prstGeom>
          <a:noFill/>
        </p:spPr>
        <p:txBody>
          <a:bodyPr wrap="square">
            <a:spAutoFit/>
          </a:bodyPr>
          <a:lstStyle/>
          <a:p>
            <a:r>
              <a:rPr lang="es-ES" b="1" dirty="0"/>
              <a:t>Mas esto les mandé, diciendo: Escuchad mi voz, y seré a vosotros por Dios, y vosotros me seréis por pueblo; y andad en todo camino que os mande, para que os vaya bien.  (</a:t>
            </a:r>
            <a:r>
              <a:rPr lang="es-ES" b="1" dirty="0" err="1"/>
              <a:t>Jer</a:t>
            </a:r>
            <a:r>
              <a:rPr lang="es-ES" b="1" dirty="0"/>
              <a:t>. 7:23)</a:t>
            </a:r>
          </a:p>
        </p:txBody>
      </p:sp>
    </p:spTree>
    <p:extLst>
      <p:ext uri="{BB962C8B-B14F-4D97-AF65-F5344CB8AC3E}">
        <p14:creationId xmlns:p14="http://schemas.microsoft.com/office/powerpoint/2010/main" val="176290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500"/>
                            </p:stCondLst>
                            <p:childTnLst>
                              <p:par>
                                <p:cTn id="15" presetID="4" presetClass="entr" presetSubtype="3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out)">
                                      <p:cBhvr>
                                        <p:cTn id="17" dur="1000"/>
                                        <p:tgtEl>
                                          <p:spTgt spid="6"/>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ox(out)">
                                      <p:cBhvr>
                                        <p:cTn id="31" dur="1000"/>
                                        <p:tgtEl>
                                          <p:spTgt spid="10"/>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20" name="Imagen 19" descr="Forma, Círculo&#10;&#10;Descripción generada automáticamente">
            <a:extLst>
              <a:ext uri="{FF2B5EF4-FFF2-40B4-BE49-F238E27FC236}">
                <a16:creationId xmlns:a16="http://schemas.microsoft.com/office/drawing/2014/main" id="{F8C255B2-82E2-392F-1EC0-B70754F84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63" y="152225"/>
            <a:ext cx="2336508" cy="1044979"/>
          </a:xfrm>
          <a:prstGeom prst="rect">
            <a:avLst/>
          </a:prstGeom>
        </p:spPr>
      </p:pic>
      <p:sp>
        <p:nvSpPr>
          <p:cNvPr id="5" name="CuadroTexto 4">
            <a:extLst>
              <a:ext uri="{FF2B5EF4-FFF2-40B4-BE49-F238E27FC236}">
                <a16:creationId xmlns:a16="http://schemas.microsoft.com/office/drawing/2014/main" id="{BC571692-95E7-3F22-68CC-2841B941FCC8}"/>
              </a:ext>
            </a:extLst>
          </p:cNvPr>
          <p:cNvSpPr txBox="1"/>
          <p:nvPr/>
        </p:nvSpPr>
        <p:spPr>
          <a:xfrm>
            <a:off x="141363" y="1121914"/>
            <a:ext cx="6397565" cy="2862322"/>
          </a:xfrm>
          <a:prstGeom prst="rect">
            <a:avLst/>
          </a:prstGeom>
          <a:noFill/>
        </p:spPr>
        <p:txBody>
          <a:bodyPr wrap="square">
            <a:spAutoFit/>
          </a:bodyPr>
          <a:lstStyle/>
          <a:p>
            <a:r>
              <a:rPr lang="es-ES" sz="2000" b="1" dirty="0"/>
              <a:t>Un paraguas es un objeto portátil para protegerse de la lluvia​. Está formado por una superficie cóncava desplegable, normalmente de tela impermeable o plástico, sujeta a una superficie de varillas dispuestas alrededor de un eje central rematado en uno de sus extremos por una contera que le sirve de apoyo, y por el otro lado terminado en un mango o puño, adecuado para llevarlo con una mano. El ingenio compuesto por rayos y varillas permite cerrarlo cuando no llueve o en un lugar protegido.</a:t>
            </a:r>
          </a:p>
        </p:txBody>
      </p:sp>
      <p:pic>
        <p:nvPicPr>
          <p:cNvPr id="7" name="Imagen 6">
            <a:extLst>
              <a:ext uri="{FF2B5EF4-FFF2-40B4-BE49-F238E27FC236}">
                <a16:creationId xmlns:a16="http://schemas.microsoft.com/office/drawing/2014/main" id="{7E87CF00-8396-CB2B-DEE2-09E51D6DB1A0}"/>
              </a:ext>
            </a:extLst>
          </p:cNvPr>
          <p:cNvPicPr>
            <a:picLocks noChangeAspect="1"/>
          </p:cNvPicPr>
          <p:nvPr/>
        </p:nvPicPr>
        <p:blipFill>
          <a:blip r:embed="rId4">
            <a:extLst>
              <a:ext uri="{28A0092B-C50C-407E-A947-70E740481C1C}">
                <a14:useLocalDpi xmlns:a14="http://schemas.microsoft.com/office/drawing/2010/main" val="0"/>
              </a:ext>
            </a:extLst>
          </a:blip>
          <a:srcRect l="79" r="79"/>
          <a:stretch/>
        </p:blipFill>
        <p:spPr>
          <a:xfrm>
            <a:off x="6681632" y="152225"/>
            <a:ext cx="5327117" cy="3544313"/>
          </a:xfrm>
          <a:prstGeom prst="rect">
            <a:avLst/>
          </a:prstGeom>
          <a:ln w="57150" cap="sq">
            <a:solidFill>
              <a:srgbClr val="CB00BD"/>
            </a:solidFill>
            <a:miter lim="800000"/>
          </a:ln>
          <a:effectLst>
            <a:outerShdw blurRad="57150" dist="50800" dir="2700000" algn="tl" rotWithShape="0">
              <a:srgbClr val="000000">
                <a:alpha val="40000"/>
              </a:srgbClr>
            </a:outerShdw>
          </a:effectLst>
        </p:spPr>
      </p:pic>
      <p:pic>
        <p:nvPicPr>
          <p:cNvPr id="9" name="Imagen 8" descr="Un mapa de un paraguas&#10;&#10;Descripción generada automáticamente con confianza media">
            <a:extLst>
              <a:ext uri="{FF2B5EF4-FFF2-40B4-BE49-F238E27FC236}">
                <a16:creationId xmlns:a16="http://schemas.microsoft.com/office/drawing/2014/main" id="{F1252628-662E-98C3-7BBC-76E6682B7F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1585" y="3981141"/>
            <a:ext cx="2962041" cy="2649218"/>
          </a:xfrm>
          <a:prstGeom prst="rect">
            <a:avLst/>
          </a:prstGeom>
          <a:ln w="57150" cap="sq">
            <a:solidFill>
              <a:srgbClr val="CB00BD"/>
            </a:solidFill>
            <a:miter lim="800000"/>
          </a:ln>
          <a:effectLst>
            <a:outerShdw blurRad="57150" dist="50800" dir="2700000" algn="tl" rotWithShape="0">
              <a:srgbClr val="000000">
                <a:alpha val="40000"/>
              </a:srgbClr>
            </a:outerShdw>
          </a:effectLst>
        </p:spPr>
      </p:pic>
      <p:sp>
        <p:nvSpPr>
          <p:cNvPr id="11" name="CuadroTexto 10">
            <a:extLst>
              <a:ext uri="{FF2B5EF4-FFF2-40B4-BE49-F238E27FC236}">
                <a16:creationId xmlns:a16="http://schemas.microsoft.com/office/drawing/2014/main" id="{DEDF31B8-6C81-7E3A-6AAB-C2EE792D1151}"/>
              </a:ext>
            </a:extLst>
          </p:cNvPr>
          <p:cNvSpPr txBox="1"/>
          <p:nvPr/>
        </p:nvSpPr>
        <p:spPr>
          <a:xfrm>
            <a:off x="4415512" y="3959084"/>
            <a:ext cx="4538365" cy="2862322"/>
          </a:xfrm>
          <a:prstGeom prst="rect">
            <a:avLst/>
          </a:prstGeom>
          <a:noFill/>
        </p:spPr>
        <p:txBody>
          <a:bodyPr wrap="square">
            <a:spAutoFit/>
          </a:bodyPr>
          <a:lstStyle/>
          <a:p>
            <a:r>
              <a:rPr lang="es-ES" sz="2000" b="1" dirty="0"/>
              <a:t>Un paraguas clásico cerrado puede servir de bastón; no así, por su corto tamaño, la versión "de bolsillo", que tiene varillas que se pliegan por dos o más sitios, más cómodo para guardarlo cuando no llueve.</a:t>
            </a:r>
          </a:p>
          <a:p>
            <a:r>
              <a:rPr lang="es-ES" sz="2000" b="1" dirty="0"/>
              <a:t>Tanto por su etimología como por su uso no debe confundirse con la sombrilla, también llamada parasol o quitasol.</a:t>
            </a:r>
          </a:p>
        </p:txBody>
      </p:sp>
      <p:pic>
        <p:nvPicPr>
          <p:cNvPr id="13" name="Imagen 12">
            <a:extLst>
              <a:ext uri="{FF2B5EF4-FFF2-40B4-BE49-F238E27FC236}">
                <a16:creationId xmlns:a16="http://schemas.microsoft.com/office/drawing/2014/main" id="{0EA516DC-E1B1-C4F7-5EDE-0473E900C7B9}"/>
              </a:ext>
            </a:extLst>
          </p:cNvPr>
          <p:cNvPicPr>
            <a:picLocks noChangeAspect="1"/>
          </p:cNvPicPr>
          <p:nvPr/>
        </p:nvPicPr>
        <p:blipFill>
          <a:blip r:embed="rId6">
            <a:extLst>
              <a:ext uri="{28A0092B-C50C-407E-A947-70E740481C1C}">
                <a14:useLocalDpi xmlns:a14="http://schemas.microsoft.com/office/drawing/2010/main" val="0"/>
              </a:ext>
            </a:extLst>
          </a:blip>
          <a:srcRect l="146" r="146"/>
          <a:stretch/>
        </p:blipFill>
        <p:spPr>
          <a:xfrm>
            <a:off x="926820" y="4247602"/>
            <a:ext cx="559588" cy="2152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a:extLst>
              <a:ext uri="{FF2B5EF4-FFF2-40B4-BE49-F238E27FC236}">
                <a16:creationId xmlns:a16="http://schemas.microsoft.com/office/drawing/2014/main" id="{FF433DF2-28F4-B490-EE80-48651265247E}"/>
              </a:ext>
            </a:extLst>
          </p:cNvPr>
          <p:cNvPicPr>
            <a:picLocks noChangeAspect="1"/>
          </p:cNvPicPr>
          <p:nvPr/>
        </p:nvPicPr>
        <p:blipFill rotWithShape="1">
          <a:blip r:embed="rId7">
            <a:extLst>
              <a:ext uri="{28A0092B-C50C-407E-A947-70E740481C1C}">
                <a14:useLocalDpi xmlns:a14="http://schemas.microsoft.com/office/drawing/2010/main" val="0"/>
              </a:ext>
            </a:extLst>
          </a:blip>
          <a:srcRect l="60734" t="9938" r="22851" b="7611"/>
          <a:stretch/>
        </p:blipFill>
        <p:spPr>
          <a:xfrm>
            <a:off x="246198" y="4015484"/>
            <a:ext cx="516814" cy="25958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n 18" descr="Un paraguas azul en el pasto&#10;&#10;Descripción generada automáticamente con confianza baja">
            <a:extLst>
              <a:ext uri="{FF2B5EF4-FFF2-40B4-BE49-F238E27FC236}">
                <a16:creationId xmlns:a16="http://schemas.microsoft.com/office/drawing/2014/main" id="{DC97A831-D9D2-188C-C134-3E9B9B34E674}"/>
              </a:ext>
            </a:extLst>
          </p:cNvPr>
          <p:cNvPicPr>
            <a:picLocks noChangeAspect="1"/>
          </p:cNvPicPr>
          <p:nvPr/>
        </p:nvPicPr>
        <p:blipFill rotWithShape="1">
          <a:blip r:embed="rId8">
            <a:extLst>
              <a:ext uri="{28A0092B-C50C-407E-A947-70E740481C1C}">
                <a14:useLocalDpi xmlns:a14="http://schemas.microsoft.com/office/drawing/2010/main" val="0"/>
              </a:ext>
            </a:extLst>
          </a:blip>
          <a:srcRect b="4617"/>
          <a:stretch/>
        </p:blipFill>
        <p:spPr>
          <a:xfrm>
            <a:off x="1655517" y="3993664"/>
            <a:ext cx="2721539" cy="2595894"/>
          </a:xfrm>
          <a:prstGeom prst="roundRect">
            <a:avLst>
              <a:gd name="adj" fmla="val 835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descr="Imagen que contiene dibujo, plato&#10;&#10;Descripción generada automáticamente">
            <a:extLst>
              <a:ext uri="{FF2B5EF4-FFF2-40B4-BE49-F238E27FC236}">
                <a16:creationId xmlns:a16="http://schemas.microsoft.com/office/drawing/2014/main" id="{6C1515B5-51EA-7AD6-F02A-6419DCAF25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3242" y="274761"/>
            <a:ext cx="1548046" cy="583787"/>
          </a:xfrm>
          <a:prstGeom prst="rect">
            <a:avLst/>
          </a:prstGeom>
        </p:spPr>
      </p:pic>
    </p:spTree>
    <p:extLst>
      <p:ext uri="{BB962C8B-B14F-4D97-AF65-F5344CB8AC3E}">
        <p14:creationId xmlns:p14="http://schemas.microsoft.com/office/powerpoint/2010/main" val="98023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500"/>
                                        <p:tgtEl>
                                          <p:spTgt spid="2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45"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ppt_w</p:attrName>
                                        </p:attrNameLst>
                                      </p:cBhvr>
                                      <p:tavLst>
                                        <p:tav tm="0" fmla="#ppt_w*sin(2.5*pi*$)">
                                          <p:val>
                                            <p:fltVal val="0"/>
                                          </p:val>
                                        </p:tav>
                                        <p:tav tm="100000">
                                          <p:val>
                                            <p:fltVal val="1"/>
                                          </p:val>
                                        </p:tav>
                                      </p:tavLst>
                                    </p:anim>
                                    <p:anim calcmode="lin" valueType="num">
                                      <p:cBhvr>
                                        <p:cTn id="19"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ppt_w</p:attrName>
                                        </p:attrNameLst>
                                      </p:cBhvr>
                                      <p:tavLst>
                                        <p:tav tm="0" fmla="#ppt_w*sin(2.5*pi*$)">
                                          <p:val>
                                            <p:fltVal val="0"/>
                                          </p:val>
                                        </p:tav>
                                        <p:tav tm="100000">
                                          <p:val>
                                            <p:fltVal val="1"/>
                                          </p:val>
                                        </p:tav>
                                      </p:tavLst>
                                    </p:anim>
                                    <p:anim calcmode="lin" valueType="num">
                                      <p:cBhvr>
                                        <p:cTn id="26" dur="500" fill="hold"/>
                                        <p:tgtEl>
                                          <p:spTgt spid="9"/>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wipe(left)">
                                      <p:cBhvr>
                                        <p:cTn id="46" dur="500"/>
                                        <p:tgtEl>
                                          <p:spTgt spid="1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anim calcmode="lin" valueType="num">
                                      <p:cBhvr>
                                        <p:cTn id="52" dur="500" fill="hold"/>
                                        <p:tgtEl>
                                          <p:spTgt spid="19"/>
                                        </p:tgtEl>
                                        <p:attrNameLst>
                                          <p:attrName>ppt_w</p:attrName>
                                        </p:attrNameLst>
                                      </p:cBhvr>
                                      <p:tavLst>
                                        <p:tav tm="0" fmla="#ppt_w*sin(2.5*pi*$)">
                                          <p:val>
                                            <p:fltVal val="0"/>
                                          </p:val>
                                        </p:tav>
                                        <p:tav tm="100000">
                                          <p:val>
                                            <p:fltVal val="1"/>
                                          </p:val>
                                        </p:tav>
                                      </p:tavLst>
                                    </p:anim>
                                    <p:anim calcmode="lin" valueType="num">
                                      <p:cBhvr>
                                        <p:cTn id="53" dur="500" fill="hold"/>
                                        <p:tgtEl>
                                          <p:spTgt spid="19"/>
                                        </p:tgtEl>
                                        <p:attrNameLst>
                                          <p:attrName>ppt_h</p:attrName>
                                        </p:attrNameLst>
                                      </p:cBhvr>
                                      <p:tavLst>
                                        <p:tav tm="0">
                                          <p:val>
                                            <p:strVal val="#ppt_h"/>
                                          </p:val>
                                        </p:tav>
                                        <p:tav tm="100000">
                                          <p:val>
                                            <p:strVal val="#ppt_h"/>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1">
                                            <p:txEl>
                                              <p:pRg st="1" end="1"/>
                                            </p:txEl>
                                          </p:spTgt>
                                        </p:tgtEl>
                                        <p:attrNameLst>
                                          <p:attrName>style.visibility</p:attrName>
                                        </p:attrNameLst>
                                      </p:cBhvr>
                                      <p:to>
                                        <p:strVal val="visible"/>
                                      </p:to>
                                    </p:set>
                                    <p:animEffect transition="in" filter="wipe(left)">
                                      <p:cBhvr>
                                        <p:cTn id="5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C82D2EA-375D-D741-05A8-48C29A10DBEA}"/>
              </a:ext>
            </a:extLst>
          </p:cNvPr>
          <p:cNvSpPr txBox="1"/>
          <p:nvPr/>
        </p:nvSpPr>
        <p:spPr>
          <a:xfrm>
            <a:off x="2706986" y="136700"/>
            <a:ext cx="9207576" cy="1200329"/>
          </a:xfrm>
          <a:prstGeom prst="rect">
            <a:avLst/>
          </a:prstGeom>
          <a:noFill/>
        </p:spPr>
        <p:txBody>
          <a:bodyPr wrap="square">
            <a:spAutoFit/>
          </a:bodyPr>
          <a:lstStyle/>
          <a:p>
            <a:r>
              <a:rPr lang="es-ES" b="1" dirty="0"/>
              <a:t>El que habita al abrigo del Altísimo morará bajo la sombra del Omnipotente. Diré yo a Jehová: Esperanza mía, y castillo mío; mi Dios, en quien confiaré. Él te librará del lazo del cazador, de la peste destructora. Con sus plumas te cubrirá, y debajo de sus alas estarás seguro; escudo y adarga es su verdad. (Sal. 91:1-4)</a:t>
            </a:r>
          </a:p>
        </p:txBody>
      </p:sp>
      <p:sp>
        <p:nvSpPr>
          <p:cNvPr id="7" name="CuadroTexto 6">
            <a:extLst>
              <a:ext uri="{FF2B5EF4-FFF2-40B4-BE49-F238E27FC236}">
                <a16:creationId xmlns:a16="http://schemas.microsoft.com/office/drawing/2014/main" id="{B28F8372-F69D-A4AA-44B6-CB6B6948032A}"/>
              </a:ext>
            </a:extLst>
          </p:cNvPr>
          <p:cNvSpPr txBox="1"/>
          <p:nvPr/>
        </p:nvSpPr>
        <p:spPr>
          <a:xfrm>
            <a:off x="8489980" y="1298267"/>
            <a:ext cx="3610527" cy="1200329"/>
          </a:xfrm>
          <a:prstGeom prst="rect">
            <a:avLst/>
          </a:prstGeom>
          <a:noFill/>
        </p:spPr>
        <p:txBody>
          <a:bodyPr wrap="square">
            <a:spAutoFit/>
          </a:bodyPr>
          <a:lstStyle/>
          <a:p>
            <a:r>
              <a:rPr lang="es-ES" b="1" dirty="0"/>
              <a:t>Y habrá un abrigo para sombra contra el calor del día, para refugio y escondedero contra el turbión y contra el aguacero. (Isa. 4:6)</a:t>
            </a:r>
          </a:p>
        </p:txBody>
      </p:sp>
      <p:sp>
        <p:nvSpPr>
          <p:cNvPr id="9" name="CuadroTexto 8">
            <a:extLst>
              <a:ext uri="{FF2B5EF4-FFF2-40B4-BE49-F238E27FC236}">
                <a16:creationId xmlns:a16="http://schemas.microsoft.com/office/drawing/2014/main" id="{2A47E5C9-E993-66C8-65E6-7D7D041178BF}"/>
              </a:ext>
            </a:extLst>
          </p:cNvPr>
          <p:cNvSpPr txBox="1"/>
          <p:nvPr/>
        </p:nvSpPr>
        <p:spPr>
          <a:xfrm>
            <a:off x="8475836" y="2519027"/>
            <a:ext cx="3301367" cy="923330"/>
          </a:xfrm>
          <a:prstGeom prst="rect">
            <a:avLst/>
          </a:prstGeom>
          <a:noFill/>
        </p:spPr>
        <p:txBody>
          <a:bodyPr wrap="square">
            <a:spAutoFit/>
          </a:bodyPr>
          <a:lstStyle/>
          <a:p>
            <a:r>
              <a:rPr lang="es-ES" b="1" dirty="0"/>
              <a:t>Protégeme, pues te soy fiel. Tú eres mi Dios;¡salva a este siervo tuyo que en ti confía! (Sal. 86:2)</a:t>
            </a:r>
          </a:p>
        </p:txBody>
      </p:sp>
      <p:sp>
        <p:nvSpPr>
          <p:cNvPr id="11" name="CuadroTexto 10">
            <a:extLst>
              <a:ext uri="{FF2B5EF4-FFF2-40B4-BE49-F238E27FC236}">
                <a16:creationId xmlns:a16="http://schemas.microsoft.com/office/drawing/2014/main" id="{1B305FD2-C8D4-A3A8-8531-52C80E04D120}"/>
              </a:ext>
            </a:extLst>
          </p:cNvPr>
          <p:cNvSpPr txBox="1"/>
          <p:nvPr/>
        </p:nvSpPr>
        <p:spPr>
          <a:xfrm>
            <a:off x="8475836" y="3462788"/>
            <a:ext cx="3820031" cy="1200329"/>
          </a:xfrm>
          <a:prstGeom prst="rect">
            <a:avLst/>
          </a:prstGeom>
          <a:noFill/>
        </p:spPr>
        <p:txBody>
          <a:bodyPr wrap="square">
            <a:spAutoFit/>
          </a:bodyPr>
          <a:lstStyle/>
          <a:p>
            <a:r>
              <a:rPr lang="es-ES" b="1" dirty="0"/>
              <a:t>Señor, protégeme del poder de los malvados, protégeme de los violentos, de los que hacen planes para que yo caiga. (Sal. 140:4)</a:t>
            </a:r>
          </a:p>
        </p:txBody>
      </p:sp>
      <p:pic>
        <p:nvPicPr>
          <p:cNvPr id="4" name="Imagen 3" descr="Imagen que contiene persona, hombre, pequeño, joven&#10;&#10;Descripción generada automáticamente">
            <a:extLst>
              <a:ext uri="{FF2B5EF4-FFF2-40B4-BE49-F238E27FC236}">
                <a16:creationId xmlns:a16="http://schemas.microsoft.com/office/drawing/2014/main" id="{B6AFFFE2-599C-DE93-C342-7AB771E7D4BD}"/>
              </a:ext>
            </a:extLst>
          </p:cNvPr>
          <p:cNvPicPr>
            <a:picLocks noChangeAspect="1"/>
          </p:cNvPicPr>
          <p:nvPr/>
        </p:nvPicPr>
        <p:blipFill rotWithShape="1">
          <a:blip r:embed="rId3">
            <a:extLst>
              <a:ext uri="{28A0092B-C50C-407E-A947-70E740481C1C}">
                <a14:useLocalDpi xmlns:a14="http://schemas.microsoft.com/office/drawing/2010/main" val="0"/>
              </a:ext>
            </a:extLst>
          </a:blip>
          <a:srcRect t="17527"/>
          <a:stretch/>
        </p:blipFill>
        <p:spPr>
          <a:xfrm>
            <a:off x="167274" y="1388851"/>
            <a:ext cx="4270205" cy="52509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Imagen 7" descr="Imagen que contiene tabla, azul, hecho de madera, hecho&#10;&#10;Descripción generada automáticamente">
            <a:extLst>
              <a:ext uri="{FF2B5EF4-FFF2-40B4-BE49-F238E27FC236}">
                <a16:creationId xmlns:a16="http://schemas.microsoft.com/office/drawing/2014/main" id="{B798B9BA-18BF-A781-E20B-038A0E57B0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474" y="1762522"/>
            <a:ext cx="3666467" cy="4876403"/>
          </a:xfrm>
          <a:prstGeom prst="rect">
            <a:avLst/>
          </a:prstGeom>
          <a:ln w="190500" cap="sq">
            <a:solidFill>
              <a:srgbClr val="1492A4"/>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contourW="12700">
            <a:bevelT w="304800" h="152400" prst="hardEdge"/>
            <a:extrusionClr>
              <a:srgbClr val="1492A4"/>
            </a:extrusionClr>
            <a:contourClr>
              <a:srgbClr val="1492A4"/>
            </a:contourClr>
          </a:sp3d>
        </p:spPr>
      </p:pic>
      <p:pic>
        <p:nvPicPr>
          <p:cNvPr id="12" name="Imagen 11" descr="Un hombre con los brazos abiertos&#10;&#10;Descripción generada automáticamente con confianza baja">
            <a:extLst>
              <a:ext uri="{FF2B5EF4-FFF2-40B4-BE49-F238E27FC236}">
                <a16:creationId xmlns:a16="http://schemas.microsoft.com/office/drawing/2014/main" id="{CFD46229-2DF7-EAA2-4E17-0EBB201704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8700" y="4821678"/>
            <a:ext cx="3244703" cy="1780009"/>
          </a:xfrm>
          <a:prstGeom prst="rect">
            <a:avLst/>
          </a:prstGeom>
          <a:ln w="190500" cap="sq">
            <a:solidFill>
              <a:srgbClr val="CB00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Imagen 14" descr="Forma, Círculo&#10;&#10;Descripción generada automáticamente">
            <a:extLst>
              <a:ext uri="{FF2B5EF4-FFF2-40B4-BE49-F238E27FC236}">
                <a16:creationId xmlns:a16="http://schemas.microsoft.com/office/drawing/2014/main" id="{B1C152E1-79CB-3510-C8C4-F3DF20AE1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363" y="218214"/>
            <a:ext cx="2336508" cy="1044979"/>
          </a:xfrm>
          <a:prstGeom prst="rect">
            <a:avLst/>
          </a:prstGeom>
        </p:spPr>
      </p:pic>
      <p:pic>
        <p:nvPicPr>
          <p:cNvPr id="16" name="Imagen 15" descr="Imagen que contiene dibujo, plato&#10;&#10;Descripción generada automáticamente">
            <a:extLst>
              <a:ext uri="{FF2B5EF4-FFF2-40B4-BE49-F238E27FC236}">
                <a16:creationId xmlns:a16="http://schemas.microsoft.com/office/drawing/2014/main" id="{E813BFB5-D765-406A-07DD-7DCD0D4396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242" y="340750"/>
            <a:ext cx="1548046" cy="583787"/>
          </a:xfrm>
          <a:prstGeom prst="rect">
            <a:avLst/>
          </a:prstGeom>
        </p:spPr>
      </p:pic>
    </p:spTree>
    <p:extLst>
      <p:ext uri="{BB962C8B-B14F-4D97-AF65-F5344CB8AC3E}">
        <p14:creationId xmlns:p14="http://schemas.microsoft.com/office/powerpoint/2010/main" val="278902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p:cNvGrpSpPr/>
        <p:nvPr/>
      </p:nvGrpSpPr>
      <p:grpSpPr>
        <a:xfrm>
          <a:off x="0" y="0"/>
          <a:ext cx="0" cy="0"/>
          <a:chOff x="0" y="0"/>
          <a:chExt cx="0" cy="0"/>
        </a:xfrm>
      </p:grpSpPr>
      <p:pic>
        <p:nvPicPr>
          <p:cNvPr id="13" name="Imagen 12" descr="Imagen que contiene Forma&#10;&#10;Descripción generada automáticamente">
            <a:extLst>
              <a:ext uri="{FF2B5EF4-FFF2-40B4-BE49-F238E27FC236}">
                <a16:creationId xmlns:a16="http://schemas.microsoft.com/office/drawing/2014/main" id="{E593C8B9-6E7E-76C0-96A4-256052D56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5262" y="273737"/>
            <a:ext cx="2626260" cy="1024789"/>
          </a:xfrm>
          <a:prstGeom prst="rect">
            <a:avLst/>
          </a:prstGeom>
          <a:effectLst>
            <a:outerShdw blurRad="50800" dist="38100" dir="2700000" algn="tl" rotWithShape="0">
              <a:prstClr val="black">
                <a:alpha val="40000"/>
              </a:prstClr>
            </a:outerShdw>
          </a:effectLst>
        </p:spPr>
      </p:pic>
      <p:pic>
        <p:nvPicPr>
          <p:cNvPr id="10" name="Imagen 9" descr="Imagen que contiene cepillo, tabla, peine, par&#10;&#10;Descripción generada automáticamente">
            <a:extLst>
              <a:ext uri="{FF2B5EF4-FFF2-40B4-BE49-F238E27FC236}">
                <a16:creationId xmlns:a16="http://schemas.microsoft.com/office/drawing/2014/main" id="{D22D6777-AD5D-0D5F-58DE-BBDD1975680A}"/>
              </a:ext>
            </a:extLst>
          </p:cNvPr>
          <p:cNvPicPr>
            <a:picLocks noChangeAspect="1"/>
          </p:cNvPicPr>
          <p:nvPr/>
        </p:nvPicPr>
        <p:blipFill rotWithShape="1">
          <a:blip r:embed="rId4">
            <a:extLst>
              <a:ext uri="{28A0092B-C50C-407E-A947-70E740481C1C}">
                <a14:useLocalDpi xmlns:a14="http://schemas.microsoft.com/office/drawing/2010/main" val="0"/>
              </a:ext>
            </a:extLst>
          </a:blip>
          <a:srcRect l="7578" r="7517"/>
          <a:stretch/>
        </p:blipFill>
        <p:spPr>
          <a:xfrm>
            <a:off x="254059" y="329938"/>
            <a:ext cx="3316682" cy="2929736"/>
          </a:xfrm>
          <a:prstGeom prst="rect">
            <a:avLst/>
          </a:prstGeom>
          <a:solidFill>
            <a:srgbClr val="FFFFFF">
              <a:shade val="85000"/>
            </a:srgbClr>
          </a:solidFill>
          <a:ln w="88900" cap="sq">
            <a:solidFill>
              <a:srgbClr val="C38051"/>
            </a:solidFill>
            <a:miter lim="800000"/>
          </a:ln>
          <a:effectLst>
            <a:outerShdw blurRad="55000" dist="18000" dir="5400000" algn="tl" rotWithShape="0">
              <a:srgbClr val="000000">
                <a:alpha val="40000"/>
              </a:srgbClr>
            </a:outerShdw>
            <a:reflection blurRad="6350" stA="52000" endA="300" endPos="25000" dir="5400000" sy="-100000" algn="bl" rotWithShape="0"/>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EC1BCE00-AC85-1AE2-4EF8-E12E9BA069F9}"/>
              </a:ext>
            </a:extLst>
          </p:cNvPr>
          <p:cNvSpPr txBox="1"/>
          <p:nvPr/>
        </p:nvSpPr>
        <p:spPr>
          <a:xfrm>
            <a:off x="3656961" y="115242"/>
            <a:ext cx="6225948" cy="1754326"/>
          </a:xfrm>
          <a:prstGeom prst="rect">
            <a:avLst/>
          </a:prstGeom>
          <a:noFill/>
        </p:spPr>
        <p:txBody>
          <a:bodyPr wrap="square">
            <a:spAutoFit/>
          </a:bodyPr>
          <a:lstStyle/>
          <a:p>
            <a:r>
              <a:rPr lang="es-ES" b="1" dirty="0"/>
              <a:t>El peine es un utensilio plano con púas que sirve para arreglar, desenredar y limpiar el cabello o componer otras fibras.​ Las púas se extienden desde una banda o tira maciza llamada forzal.​ Los peines se fabricaban antaño en concha de tortuga carey pero al estar prohibida la caza de esta tortuga, ahora los materiales más habituales son el plástico y la madera.</a:t>
            </a:r>
          </a:p>
        </p:txBody>
      </p:sp>
      <p:sp>
        <p:nvSpPr>
          <p:cNvPr id="8" name="CuadroTexto 7">
            <a:extLst>
              <a:ext uri="{FF2B5EF4-FFF2-40B4-BE49-F238E27FC236}">
                <a16:creationId xmlns:a16="http://schemas.microsoft.com/office/drawing/2014/main" id="{DB8F796F-6CB6-44D4-0248-1020AE765A0D}"/>
              </a:ext>
            </a:extLst>
          </p:cNvPr>
          <p:cNvSpPr txBox="1"/>
          <p:nvPr/>
        </p:nvSpPr>
        <p:spPr>
          <a:xfrm>
            <a:off x="3656961" y="1785352"/>
            <a:ext cx="8376682" cy="2308324"/>
          </a:xfrm>
          <a:prstGeom prst="rect">
            <a:avLst/>
          </a:prstGeom>
          <a:noFill/>
        </p:spPr>
        <p:txBody>
          <a:bodyPr wrap="square">
            <a:spAutoFit/>
          </a:bodyPr>
          <a:lstStyle/>
          <a:p>
            <a:r>
              <a:rPr lang="es-ES" b="1" dirty="0"/>
              <a:t>Existen diferentes modelos que varían en el número y grosor de las púas, según el tipo de cabello o fibra que se desee arreglar. Básicamente, existen los siguientes tipos de peines:</a:t>
            </a:r>
          </a:p>
          <a:p>
            <a:pPr marL="285750" indent="-285750">
              <a:buFont typeface="Arial" panose="020B0604020202020204" pitchFamily="34" charset="0"/>
              <a:buChar char="•"/>
            </a:pPr>
            <a:r>
              <a:rPr lang="es-ES" b="1" dirty="0"/>
              <a:t>Peines de púas anchas: se usan para peinar melenas con mucho pelo y para definir los rizos.</a:t>
            </a:r>
          </a:p>
          <a:p>
            <a:pPr marL="285750" indent="-285750">
              <a:buFont typeface="Arial" panose="020B0604020202020204" pitchFamily="34" charset="0"/>
              <a:buChar char="•"/>
            </a:pPr>
            <a:r>
              <a:rPr lang="es-ES" b="1" dirty="0"/>
              <a:t>Peines de púas estrechas: son útiles para peinar el cabello mojado.</a:t>
            </a:r>
          </a:p>
          <a:p>
            <a:pPr marL="285750" indent="-285750">
              <a:buFont typeface="Arial" panose="020B0604020202020204" pitchFamily="34" charset="0"/>
              <a:buChar char="•"/>
            </a:pPr>
            <a:r>
              <a:rPr lang="es-ES" b="1" dirty="0"/>
              <a:t>Peines mixtos: combinan púas anchas y estrechas, normalmente situadas a ambos lados del forzal. Pueden usarse unas u otras simplemente dando la vuelta al peine.</a:t>
            </a:r>
          </a:p>
        </p:txBody>
      </p:sp>
      <p:pic>
        <p:nvPicPr>
          <p:cNvPr id="12" name="Imagen 11" descr="Imagen que contiene peine, objeto, hecho de madera&#10;&#10;Descripción generada automáticamente">
            <a:extLst>
              <a:ext uri="{FF2B5EF4-FFF2-40B4-BE49-F238E27FC236}">
                <a16:creationId xmlns:a16="http://schemas.microsoft.com/office/drawing/2014/main" id="{1A52745E-4ACA-867E-7012-A3BD712EB5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1649" y="4078860"/>
            <a:ext cx="3259873" cy="2592558"/>
          </a:xfrm>
          <a:prstGeom prst="rect">
            <a:avLst/>
          </a:prstGeom>
          <a:solidFill>
            <a:srgbClr val="FFFFFF">
              <a:shade val="85000"/>
            </a:srgbClr>
          </a:solidFill>
          <a:ln w="88900" cap="sq">
            <a:solidFill>
              <a:srgbClr val="C3805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cebra, gato, tabla, viendo&#10;&#10;Descripción generada automáticamente">
            <a:extLst>
              <a:ext uri="{FF2B5EF4-FFF2-40B4-BE49-F238E27FC236}">
                <a16:creationId xmlns:a16="http://schemas.microsoft.com/office/drawing/2014/main" id="{1998FC1C-731C-DD31-09F1-394113425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904" y="4217855"/>
            <a:ext cx="6014509" cy="2434709"/>
          </a:xfrm>
          <a:prstGeom prst="rect">
            <a:avLst/>
          </a:prstGeom>
          <a:solidFill>
            <a:srgbClr val="FFFFFF">
              <a:shade val="85000"/>
            </a:srgbClr>
          </a:solidFill>
          <a:ln w="88900" cap="sq">
            <a:solidFill>
              <a:srgbClr val="C3805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C00AAA7C-BEE9-B9D1-4077-CD53D2FF129B}"/>
              </a:ext>
            </a:extLst>
          </p:cNvPr>
          <p:cNvPicPr>
            <a:picLocks noChangeAspect="1"/>
          </p:cNvPicPr>
          <p:nvPr/>
        </p:nvPicPr>
        <p:blipFill rotWithShape="1">
          <a:blip r:embed="rId7">
            <a:extLst>
              <a:ext uri="{28A0092B-C50C-407E-A947-70E740481C1C}">
                <a14:useLocalDpi xmlns:a14="http://schemas.microsoft.com/office/drawing/2010/main" val="0"/>
              </a:ext>
            </a:extLst>
          </a:blip>
          <a:srcRect l="8778" t="-720" r="6143" b="-3353"/>
          <a:stretch/>
        </p:blipFill>
        <p:spPr>
          <a:xfrm>
            <a:off x="6471214" y="4217855"/>
            <a:ext cx="2004208" cy="2451715"/>
          </a:xfrm>
          <a:prstGeom prst="rect">
            <a:avLst/>
          </a:prstGeom>
          <a:solidFill>
            <a:srgbClr val="FFFFFF">
              <a:shade val="85000"/>
            </a:srgbClr>
          </a:solidFill>
          <a:ln w="88900" cap="sq">
            <a:solidFill>
              <a:srgbClr val="C3805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descr="Dibujo con letras blancas&#10;&#10;Descripción generada automáticamente con confianza media">
            <a:extLst>
              <a:ext uri="{FF2B5EF4-FFF2-40B4-BE49-F238E27FC236}">
                <a16:creationId xmlns:a16="http://schemas.microsoft.com/office/drawing/2014/main" id="{0DFF9F0F-C253-0E8C-BCC3-4DB88B4A1C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9720" y="649979"/>
            <a:ext cx="1557344" cy="330064"/>
          </a:xfrm>
          <a:prstGeom prst="rect">
            <a:avLst/>
          </a:prstGeom>
        </p:spPr>
      </p:pic>
    </p:spTree>
    <p:extLst>
      <p:ext uri="{BB962C8B-B14F-4D97-AF65-F5344CB8AC3E}">
        <p14:creationId xmlns:p14="http://schemas.microsoft.com/office/powerpoint/2010/main" val="41454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ppt_w</p:attrName>
                                        </p:attrNameLst>
                                      </p:cBhvr>
                                      <p:tavLst>
                                        <p:tav tm="0" fmla="#ppt_w*sin(2.5*pi*$)">
                                          <p:val>
                                            <p:fltVal val="0"/>
                                          </p:val>
                                        </p:tav>
                                        <p:tav tm="100000">
                                          <p:val>
                                            <p:fltVal val="1"/>
                                          </p:val>
                                        </p:tav>
                                      </p:tavLst>
                                    </p:anim>
                                    <p:anim calcmode="lin" valueType="num">
                                      <p:cBhvr>
                                        <p:cTn id="9" dur="50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43"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
                                        <p:tgtEl>
                                          <p:spTgt spid="10"/>
                                        </p:tgtEl>
                                      </p:cBhvr>
                                    </p:animEffect>
                                    <p:anim calcmode="lin" valueType="num">
                                      <p:cBhvr>
                                        <p:cTn id="20" dur="400" fill="hold"/>
                                        <p:tgtEl>
                                          <p:spTgt spid="10"/>
                                        </p:tgtEl>
                                        <p:attrNameLst>
                                          <p:attrName>ppt_x</p:attrName>
                                        </p:attrNameLst>
                                      </p:cBhvr>
                                      <p:tavLst>
                                        <p:tav tm="0">
                                          <p:val>
                                            <p:strVal val="#ppt_x"/>
                                          </p:val>
                                        </p:tav>
                                        <p:tav tm="100000">
                                          <p:val>
                                            <p:strVal val="#ppt_x"/>
                                          </p:val>
                                        </p:tav>
                                      </p:tavLst>
                                    </p:anim>
                                    <p:anim calcmode="lin" valueType="num">
                                      <p:cBhvr>
                                        <p:cTn id="21" dur="400" fill="hold"/>
                                        <p:tgtEl>
                                          <p:spTgt spid="10"/>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6" dur="1000" fill="hold"/>
                                        <p:tgtEl>
                                          <p:spTgt spid="14"/>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4"/>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wipe(left)">
                                      <p:cBhvr>
                                        <p:cTn id="44" dur="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6"/>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8">
                                            <p:txEl>
                                              <p:pRg st="1" end="1"/>
                                            </p:txEl>
                                          </p:spTgt>
                                        </p:tgtEl>
                                        <p:attrNameLst>
                                          <p:attrName>style.visibility</p:attrName>
                                        </p:attrNameLst>
                                      </p:cBhvr>
                                      <p:to>
                                        <p:strVal val="visible"/>
                                      </p:to>
                                    </p:set>
                                    <p:animEffect transition="in" filter="wipe(left)">
                                      <p:cBhvr>
                                        <p:cTn id="60" dur="500"/>
                                        <p:tgtEl>
                                          <p:spTgt spid="8">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8">
                                            <p:txEl>
                                              <p:pRg st="2" end="2"/>
                                            </p:txEl>
                                          </p:spTgt>
                                        </p:tgtEl>
                                        <p:attrNameLst>
                                          <p:attrName>style.visibility</p:attrName>
                                        </p:attrNameLst>
                                      </p:cBhvr>
                                      <p:to>
                                        <p:strVal val="visible"/>
                                      </p:to>
                                    </p:set>
                                    <p:animEffect transition="in" filter="wipe(left)">
                                      <p:cBhvr>
                                        <p:cTn id="65" dur="500"/>
                                        <p:tgtEl>
                                          <p:spTgt spid="8">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5" presetClass="entr" presetSubtype="0"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1"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2"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73" dur="1000" fill="hold"/>
                                        <p:tgtEl>
                                          <p:spTgt spid="12"/>
                                        </p:tgtEl>
                                        <p:attrNameLst>
                                          <p:attrName>ppt_h</p:attrName>
                                        </p:attrNameLst>
                                      </p:cBhvr>
                                      <p:tavLst>
                                        <p:tav tm="0">
                                          <p:val>
                                            <p:strVal val="#ppt_h"/>
                                          </p:val>
                                        </p:tav>
                                        <p:tav tm="100000">
                                          <p:val>
                                            <p:strVal val="#ppt_h"/>
                                          </p:val>
                                        </p:tav>
                                      </p:tavLst>
                                    </p:anim>
                                    <p:anim calcmode="lin" valueType="num">
                                      <p:cBhvr>
                                        <p:cTn id="74"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75"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76"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77" dur="1000" decel="50000">
                                          <p:stCondLst>
                                            <p:cond delay="0"/>
                                          </p:stCondLst>
                                        </p:cTn>
                                        <p:tgtEl>
                                          <p:spTgt spid="12"/>
                                        </p:tgtEl>
                                      </p:cBhvr>
                                    </p:animEffect>
                                  </p:childTnLst>
                                </p:cTn>
                              </p:par>
                            </p:childTnLst>
                          </p:cTn>
                        </p:par>
                        <p:par>
                          <p:cTn id="78" fill="hold">
                            <p:stCondLst>
                              <p:cond delay="1000"/>
                            </p:stCondLst>
                            <p:childTnLst>
                              <p:par>
                                <p:cTn id="79" presetID="22" presetClass="entr" presetSubtype="8" fill="hold" grpId="0" nodeType="afterEffect">
                                  <p:stCondLst>
                                    <p:cond delay="0"/>
                                  </p:stCondLst>
                                  <p:childTnLst>
                                    <p:set>
                                      <p:cBhvr>
                                        <p:cTn id="80" dur="1" fill="hold">
                                          <p:stCondLst>
                                            <p:cond delay="0"/>
                                          </p:stCondLst>
                                        </p:cTn>
                                        <p:tgtEl>
                                          <p:spTgt spid="8">
                                            <p:txEl>
                                              <p:pRg st="3" end="3"/>
                                            </p:txEl>
                                          </p:spTgt>
                                        </p:tgtEl>
                                        <p:attrNameLst>
                                          <p:attrName>style.visibility</p:attrName>
                                        </p:attrNameLst>
                                      </p:cBhvr>
                                      <p:to>
                                        <p:strVal val="visible"/>
                                      </p:to>
                                    </p:set>
                                    <p:animEffect transition="in" filter="wipe(left)">
                                      <p:cBhvr>
                                        <p:cTn id="8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4071</TotalTime>
  <Words>4587</Words>
  <Application>Microsoft Office PowerPoint</Application>
  <PresentationFormat>Panorámica</PresentationFormat>
  <Paragraphs>110</Paragraphs>
  <Slides>23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Arial</vt:lpstr>
      <vt:lpstr>Calibri</vt:lpstr>
      <vt:lpstr>American Typewriter</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cp:lastModifiedBy>
  <cp:revision>301</cp:revision>
  <dcterms:created xsi:type="dcterms:W3CDTF">2023-06-13T08:55:39Z</dcterms:created>
  <dcterms:modified xsi:type="dcterms:W3CDTF">2023-09-10T18:56:37Z</dcterms:modified>
</cp:coreProperties>
</file>