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3" r:id="rId3"/>
    <p:sldId id="259" r:id="rId4"/>
    <p:sldId id="261" r:id="rId5"/>
    <p:sldId id="265" r:id="rId6"/>
    <p:sldId id="285" r:id="rId7"/>
    <p:sldId id="284" r:id="rId8"/>
    <p:sldId id="258" r:id="rId9"/>
    <p:sldId id="264" r:id="rId10"/>
    <p:sldId id="262" r:id="rId11"/>
    <p:sldId id="266" r:id="rId12"/>
    <p:sldId id="263" r:id="rId13"/>
    <p:sldId id="267" r:id="rId14"/>
    <p:sldId id="270" r:id="rId15"/>
    <p:sldId id="268" r:id="rId16"/>
    <p:sldId id="274" r:id="rId17"/>
    <p:sldId id="269" r:id="rId18"/>
    <p:sldId id="275" r:id="rId19"/>
    <p:sldId id="276" r:id="rId20"/>
    <p:sldId id="277" r:id="rId21"/>
    <p:sldId id="290" r:id="rId22"/>
    <p:sldId id="288" r:id="rId23"/>
    <p:sldId id="278" r:id="rId24"/>
    <p:sldId id="279" r:id="rId25"/>
    <p:sldId id="260" r:id="rId26"/>
    <p:sldId id="295"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2884"/>
    <a:srgbClr val="6EBF94"/>
    <a:srgbClr val="2F6B4C"/>
    <a:srgbClr val="700000"/>
    <a:srgbClr val="194E61"/>
    <a:srgbClr val="5DB6D6"/>
    <a:srgbClr val="010007"/>
    <a:srgbClr val="3D2866"/>
    <a:srgbClr val="482F79"/>
    <a:srgbClr val="8D7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B52AF-0B55-7CCB-0E84-B654FF5B917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E8DCDC7-20A8-3F14-D838-1BB4C3D73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01D1885-8B66-D55D-3FCA-0232BE6E2F23}"/>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5" name="Marcador de pie de página 4">
            <a:extLst>
              <a:ext uri="{FF2B5EF4-FFF2-40B4-BE49-F238E27FC236}">
                <a16:creationId xmlns:a16="http://schemas.microsoft.com/office/drawing/2014/main" id="{7D5FE1A1-2949-4918-3E7A-21F43395EA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9FF394-1E91-E1F8-0722-4F5EB9DB0F0F}"/>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924592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565DAB-9F2A-2FEC-B7D8-60B33F724C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2E149E-969D-A0B4-A688-5BC4BCE6B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5C403D-7BEB-EC15-7A2F-B4912851C1C2}"/>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5" name="Marcador de pie de página 4">
            <a:extLst>
              <a:ext uri="{FF2B5EF4-FFF2-40B4-BE49-F238E27FC236}">
                <a16:creationId xmlns:a16="http://schemas.microsoft.com/office/drawing/2014/main" id="{AF685326-400F-7C3A-B2F6-503E9C5CA1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B2A1EA-4778-8853-1A2D-29E078853E63}"/>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228250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00BA98-6D82-144A-5C57-BC53080C49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C8C9B43-5EA9-A976-CB2E-6B1A5657FE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ACC0D5-17BC-469A-2484-30490CC3BD78}"/>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5" name="Marcador de pie de página 4">
            <a:extLst>
              <a:ext uri="{FF2B5EF4-FFF2-40B4-BE49-F238E27FC236}">
                <a16:creationId xmlns:a16="http://schemas.microsoft.com/office/drawing/2014/main" id="{4116C36B-8B29-CE74-E959-8AB1A73163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D77EDB-9FA1-743D-1D69-58AF43B32BF3}"/>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274397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045268-0AB3-C506-551F-7892B65D17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CB33474-4984-DD88-2595-72C3F4E071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81B81C-D148-1E18-4058-C4674818C772}"/>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5" name="Marcador de pie de página 4">
            <a:extLst>
              <a:ext uri="{FF2B5EF4-FFF2-40B4-BE49-F238E27FC236}">
                <a16:creationId xmlns:a16="http://schemas.microsoft.com/office/drawing/2014/main" id="{7D9BB7EA-1126-0658-7A61-CFA706A9AC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00C8FC-3E49-55F6-FDEE-6174BDFF272F}"/>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67321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64EE6F-C9B0-AEAF-FFE6-FA900EE3D4D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58958D7-5274-3FB4-D62E-5483FA1D5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B2D8E6F-6A93-F6BA-ADAD-18F8C1E5B305}"/>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5" name="Marcador de pie de página 4">
            <a:extLst>
              <a:ext uri="{FF2B5EF4-FFF2-40B4-BE49-F238E27FC236}">
                <a16:creationId xmlns:a16="http://schemas.microsoft.com/office/drawing/2014/main" id="{939EF9F6-039B-9393-76CE-DC13A928D5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D99217-1292-3186-3C41-F6CDF70E74F6}"/>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11090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B6E98-1801-27A1-36DD-AF4757C1A9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1320B4-2FE7-3585-6BDF-F1E0ED77AE5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B164B65-8E30-043E-F419-C03ACD06E2C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FFB74DA-B066-062C-6F20-72A403F343C8}"/>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6" name="Marcador de pie de página 5">
            <a:extLst>
              <a:ext uri="{FF2B5EF4-FFF2-40B4-BE49-F238E27FC236}">
                <a16:creationId xmlns:a16="http://schemas.microsoft.com/office/drawing/2014/main" id="{AC107FB7-8914-4D95-CA98-9B88D36AC2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F700A-D0C0-84AE-060A-9F58F043525C}"/>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3478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E6A71-D6EE-6E46-8E7B-A33B0AD1329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C608102-73C0-0802-0BD7-144EFCF6A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6E70FEC-95C0-3770-C373-98227F0C0D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0C4D0F4-1943-ADF9-7C03-C45BA0954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B12E71-9A83-7752-EA6F-068FEB180CA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F6636A5-0DB1-DBF6-6040-6E8FF37DF1A9}"/>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8" name="Marcador de pie de página 7">
            <a:extLst>
              <a:ext uri="{FF2B5EF4-FFF2-40B4-BE49-F238E27FC236}">
                <a16:creationId xmlns:a16="http://schemas.microsoft.com/office/drawing/2014/main" id="{33BA32EC-359D-101E-77B7-C34F9189CFD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A74F02-1FA5-349D-4CCE-09FC5CAC9ACC}"/>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91434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2AF6A-4E41-C79F-1AE4-3E1300FD234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69CFE05-48FF-0161-8DCC-3734954591FB}"/>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4" name="Marcador de pie de página 3">
            <a:extLst>
              <a:ext uri="{FF2B5EF4-FFF2-40B4-BE49-F238E27FC236}">
                <a16:creationId xmlns:a16="http://schemas.microsoft.com/office/drawing/2014/main" id="{FDF05C8D-14E1-A0B0-8D60-0F542224718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E0CC34F-55A6-614F-F719-094D831E5E3A}"/>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277604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80B1A1-EA57-C7F5-D9D5-4A7202D98988}"/>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3" name="Marcador de pie de página 2">
            <a:extLst>
              <a:ext uri="{FF2B5EF4-FFF2-40B4-BE49-F238E27FC236}">
                <a16:creationId xmlns:a16="http://schemas.microsoft.com/office/drawing/2014/main" id="{1D0B4DA1-EB3D-9560-2042-D298FEE1A2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642FC-7A4E-1B88-B994-7EF677563140}"/>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67090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86402-AA3B-8246-8487-98BBF11C2C8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CFD74DA-2E4F-4A0F-0668-C89B2C8AD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15F874-6E82-98A7-3C41-DBDD5661A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0C045A-213E-8CF2-DCA2-9285C396BD35}"/>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6" name="Marcador de pie de página 5">
            <a:extLst>
              <a:ext uri="{FF2B5EF4-FFF2-40B4-BE49-F238E27FC236}">
                <a16:creationId xmlns:a16="http://schemas.microsoft.com/office/drawing/2014/main" id="{1D6F868C-0150-7300-2FD2-4120EC5964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6B907F-1AFC-DBBA-21D9-E7D839999B8B}"/>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97378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ECE2C-5574-B814-FBBE-BCB7F00B3EB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551A4D-51B9-67AB-EAA9-E5AB8D576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0030DC2-A732-1EF5-0619-F1DE51A28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8BE585-0937-35BD-B8F2-759BF53997F0}"/>
              </a:ext>
            </a:extLst>
          </p:cNvPr>
          <p:cNvSpPr>
            <a:spLocks noGrp="1"/>
          </p:cNvSpPr>
          <p:nvPr>
            <p:ph type="dt" sz="half" idx="10"/>
          </p:nvPr>
        </p:nvSpPr>
        <p:spPr/>
        <p:txBody>
          <a:bodyPr/>
          <a:lstStyle/>
          <a:p>
            <a:fld id="{A5931653-C3D5-4AB7-8944-38DE22586268}" type="datetimeFigureOut">
              <a:rPr lang="es-ES" smtClean="0"/>
              <a:t>30/09/2023</a:t>
            </a:fld>
            <a:endParaRPr lang="es-ES"/>
          </a:p>
        </p:txBody>
      </p:sp>
      <p:sp>
        <p:nvSpPr>
          <p:cNvPr id="6" name="Marcador de pie de página 5">
            <a:extLst>
              <a:ext uri="{FF2B5EF4-FFF2-40B4-BE49-F238E27FC236}">
                <a16:creationId xmlns:a16="http://schemas.microsoft.com/office/drawing/2014/main" id="{0DC6516C-D336-2ADE-4436-F96CF44248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B4D311-7DBF-D7BB-7FBF-ABBB391176EF}"/>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365711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651C07-BE1E-E123-B0F1-87A9E72CE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9C5BC-F64C-5F90-D4DC-8ECC55A8B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E59C1A-76FB-F7E4-56D5-4D8B8ED2B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31653-C3D5-4AB7-8944-38DE22586268}" type="datetimeFigureOut">
              <a:rPr lang="es-ES" smtClean="0"/>
              <a:t>30/09/2023</a:t>
            </a:fld>
            <a:endParaRPr lang="es-ES"/>
          </a:p>
        </p:txBody>
      </p:sp>
      <p:sp>
        <p:nvSpPr>
          <p:cNvPr id="5" name="Marcador de pie de página 4">
            <a:extLst>
              <a:ext uri="{FF2B5EF4-FFF2-40B4-BE49-F238E27FC236}">
                <a16:creationId xmlns:a16="http://schemas.microsoft.com/office/drawing/2014/main" id="{500E8192-EC81-E698-77BC-8C3D80CE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4FAA75A-08BF-F5FC-C709-38C2886D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7C8F6-9429-47E9-AEF6-0481AAF2B892}" type="slidenum">
              <a:rPr lang="es-ES" smtClean="0"/>
              <a:t>‹Nº›</a:t>
            </a:fld>
            <a:endParaRPr lang="es-ES"/>
          </a:p>
        </p:txBody>
      </p:sp>
    </p:spTree>
    <p:extLst>
      <p:ext uri="{BB962C8B-B14F-4D97-AF65-F5344CB8AC3E}">
        <p14:creationId xmlns:p14="http://schemas.microsoft.com/office/powerpoint/2010/main" val="2900403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10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C08FD3B-29FD-1430-3E81-AC3C19774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60" y="-10792"/>
            <a:ext cx="11858008" cy="1392245"/>
          </a:xfrm>
          <a:prstGeom prst="rect">
            <a:avLst/>
          </a:prstGeom>
        </p:spPr>
      </p:pic>
      <p:sp>
        <p:nvSpPr>
          <p:cNvPr id="3" name="CuadroTexto 2">
            <a:extLst>
              <a:ext uri="{FF2B5EF4-FFF2-40B4-BE49-F238E27FC236}">
                <a16:creationId xmlns:a16="http://schemas.microsoft.com/office/drawing/2014/main" id="{65BA4F71-8064-81CF-436A-08B1622EFC29}"/>
              </a:ext>
            </a:extLst>
          </p:cNvPr>
          <p:cNvSpPr txBox="1"/>
          <p:nvPr/>
        </p:nvSpPr>
        <p:spPr>
          <a:xfrm>
            <a:off x="324013" y="1476344"/>
            <a:ext cx="3823856" cy="5016758"/>
          </a:xfrm>
          <a:prstGeom prst="rect">
            <a:avLst/>
          </a:prstGeom>
          <a:noFill/>
        </p:spPr>
        <p:txBody>
          <a:bodyPr wrap="square">
            <a:spAutoFit/>
          </a:bodyPr>
          <a:lstStyle/>
          <a:p>
            <a:pPr algn="ctr"/>
            <a:r>
              <a:rPr lang="es-ES" sz="2000" b="1" dirty="0"/>
              <a:t>¿A dónde me iré de tu Espíritu? ¿Y a dónde huiré de tu presencia? Si subiere a los cielos, allí estás tú; y si en el </a:t>
            </a:r>
            <a:r>
              <a:rPr lang="es-ES" sz="2000" b="1" dirty="0" err="1"/>
              <a:t>Seol</a:t>
            </a:r>
            <a:r>
              <a:rPr lang="es-ES" sz="2000" b="1" dirty="0"/>
              <a:t> hiciere mi estrado, he aquí, allí tú estás. Si tomare las alas del alba y habitare en el extremo del mar, aun allí me guiará tu mano, y me asirá tu diestra.  Si dijere: Ciertamente las tinieblas me encubrirán; aun la noche resplandecerá alrededor de mí. aun las tinieblas no encubren de ti, y la noche resplandece como el día; lo mismo te son las tinieblas que la luz.</a:t>
            </a:r>
            <a:br>
              <a:rPr lang="es-ES" sz="2000" b="1" dirty="0"/>
            </a:br>
            <a:r>
              <a:rPr lang="es-ES" sz="2000" b="1" dirty="0"/>
              <a:t>Salmos 139:7-13. </a:t>
            </a:r>
          </a:p>
        </p:txBody>
      </p:sp>
      <p:sp>
        <p:nvSpPr>
          <p:cNvPr id="6" name="CuadroTexto 5">
            <a:extLst>
              <a:ext uri="{FF2B5EF4-FFF2-40B4-BE49-F238E27FC236}">
                <a16:creationId xmlns:a16="http://schemas.microsoft.com/office/drawing/2014/main" id="{176BDA76-7F92-FAD8-406C-B677A9D48A34}"/>
              </a:ext>
            </a:extLst>
          </p:cNvPr>
          <p:cNvSpPr txBox="1"/>
          <p:nvPr/>
        </p:nvSpPr>
        <p:spPr>
          <a:xfrm>
            <a:off x="4505175" y="1223987"/>
            <a:ext cx="3149599" cy="3139321"/>
          </a:xfrm>
          <a:prstGeom prst="rect">
            <a:avLst/>
          </a:prstGeom>
          <a:noFill/>
        </p:spPr>
        <p:txBody>
          <a:bodyPr wrap="square">
            <a:spAutoFit/>
          </a:bodyPr>
          <a:lstStyle/>
          <a:p>
            <a:pPr algn="ctr"/>
            <a:r>
              <a:rPr lang="es-ES" b="1" dirty="0">
                <a:solidFill>
                  <a:schemeClr val="bg1"/>
                </a:solidFill>
                <a:effectLst>
                  <a:glow rad="127000">
                    <a:srgbClr val="017599"/>
                  </a:glow>
                  <a:outerShdw blurRad="38100" dist="38100" dir="2700000" algn="tl">
                    <a:srgbClr val="000000">
                      <a:alpha val="43137"/>
                    </a:srgbClr>
                  </a:outerShdw>
                </a:effectLst>
              </a:rPr>
              <a:t>Dios está presente en todas partes y en todo momento. Él puede estar presente al mismo tiempo con una persona, y simultáneamente con otra. A la vez, está presente en cada situación que ocurre en todo lo creado, en cualquier momento determinado. Dios está presente en todos los rangos de tiempo y espacio. </a:t>
            </a:r>
          </a:p>
        </p:txBody>
      </p:sp>
      <p:sp>
        <p:nvSpPr>
          <p:cNvPr id="12" name="CuadroTexto 11">
            <a:extLst>
              <a:ext uri="{FF2B5EF4-FFF2-40B4-BE49-F238E27FC236}">
                <a16:creationId xmlns:a16="http://schemas.microsoft.com/office/drawing/2014/main" id="{F681502D-EB91-BC52-643D-918EAA7543CD}"/>
              </a:ext>
            </a:extLst>
          </p:cNvPr>
          <p:cNvSpPr txBox="1"/>
          <p:nvPr/>
        </p:nvSpPr>
        <p:spPr>
          <a:xfrm>
            <a:off x="8201888" y="4861886"/>
            <a:ext cx="3297383" cy="1631216"/>
          </a:xfrm>
          <a:prstGeom prst="rect">
            <a:avLst/>
          </a:prstGeom>
          <a:noFill/>
        </p:spPr>
        <p:txBody>
          <a:bodyPr wrap="square">
            <a:spAutoFit/>
          </a:bodyPr>
          <a:lstStyle/>
          <a:p>
            <a:pPr algn="ctr"/>
            <a:r>
              <a:rPr lang="es-ES" sz="2000" b="1" dirty="0"/>
              <a:t>¿Se ocultará alguno, dice Jehová, en escondrijos que yo no lo vea? ¿No lleno yo, dice Jehová, el cielo y la tierra? Jeremías 23:24</a:t>
            </a:r>
          </a:p>
        </p:txBody>
      </p:sp>
      <p:sp>
        <p:nvSpPr>
          <p:cNvPr id="14" name="CuadroTexto 13">
            <a:extLst>
              <a:ext uri="{FF2B5EF4-FFF2-40B4-BE49-F238E27FC236}">
                <a16:creationId xmlns:a16="http://schemas.microsoft.com/office/drawing/2014/main" id="{AE6DF7CA-043F-C077-61C5-36D5016D8DC6}"/>
              </a:ext>
            </a:extLst>
          </p:cNvPr>
          <p:cNvSpPr txBox="1"/>
          <p:nvPr/>
        </p:nvSpPr>
        <p:spPr>
          <a:xfrm>
            <a:off x="4830618" y="4883427"/>
            <a:ext cx="2355272" cy="1631216"/>
          </a:xfrm>
          <a:prstGeom prst="rect">
            <a:avLst/>
          </a:prstGeom>
          <a:noFill/>
        </p:spPr>
        <p:txBody>
          <a:bodyPr wrap="square">
            <a:spAutoFit/>
          </a:bodyPr>
          <a:lstStyle/>
          <a:p>
            <a:pPr algn="ctr"/>
            <a:r>
              <a:rPr lang="es-ES" sz="2000" b="1" dirty="0"/>
              <a:t>Porque sus ojos están sobre los caminos del hombre, y ve todos sus pasos. Job 34:21</a:t>
            </a:r>
          </a:p>
        </p:txBody>
      </p:sp>
      <p:pic>
        <p:nvPicPr>
          <p:cNvPr id="15" name="Imagen 14">
            <a:extLst>
              <a:ext uri="{FF2B5EF4-FFF2-40B4-BE49-F238E27FC236}">
                <a16:creationId xmlns:a16="http://schemas.microsoft.com/office/drawing/2014/main" id="{BE05DE3F-A995-0FD1-AF7E-0294771911CC}"/>
              </a:ext>
            </a:extLst>
          </p:cNvPr>
          <p:cNvPicPr>
            <a:picLocks noChangeAspect="1"/>
          </p:cNvPicPr>
          <p:nvPr/>
        </p:nvPicPr>
        <p:blipFill rotWithShape="1">
          <a:blip r:embed="rId4"/>
          <a:srcRect t="4254" b="4254"/>
          <a:stretch/>
        </p:blipFill>
        <p:spPr>
          <a:xfrm>
            <a:off x="7721600" y="1266061"/>
            <a:ext cx="4211040" cy="2511611"/>
          </a:xfrm>
          <a:prstGeom prst="rect">
            <a:avLst/>
          </a:prstGeom>
          <a:ln>
            <a:noFill/>
          </a:ln>
          <a:effectLst>
            <a:softEdge rad="112500"/>
          </a:effectLst>
        </p:spPr>
      </p:pic>
    </p:spTree>
    <p:extLst>
      <p:ext uri="{BB962C8B-B14F-4D97-AF65-F5344CB8AC3E}">
        <p14:creationId xmlns:p14="http://schemas.microsoft.com/office/powerpoint/2010/main" val="13048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3"/>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AD7781-EE19-C83E-ED97-F4B4920A2DFB}"/>
              </a:ext>
            </a:extLst>
          </p:cNvPr>
          <p:cNvSpPr txBox="1"/>
          <p:nvPr/>
        </p:nvSpPr>
        <p:spPr>
          <a:xfrm>
            <a:off x="4887259" y="1124485"/>
            <a:ext cx="2453340" cy="3139321"/>
          </a:xfrm>
          <a:prstGeom prst="rect">
            <a:avLst/>
          </a:prstGeom>
          <a:noFill/>
        </p:spPr>
        <p:txBody>
          <a:bodyPr wrap="square">
            <a:spAutoFit/>
          </a:bodyPr>
          <a:lstStyle/>
          <a:p>
            <a:pPr algn="ctr"/>
            <a:r>
              <a:rPr lang="es-ES" b="1" dirty="0"/>
              <a:t>Solo Dios tiene vida sin fin. No tiene posibilidad de morir. Su vida no puede tener fin, no puede terminar. La muerte no tiene ningún poder sobre Él, ni puede ser aniquilado.</a:t>
            </a:r>
          </a:p>
          <a:p>
            <a:pPr algn="ctr"/>
            <a:r>
              <a:rPr lang="es-ES" b="1" dirty="0"/>
              <a:t>Es decir, sólo Dios posee vida eterna en forma inherente.</a:t>
            </a:r>
          </a:p>
        </p:txBody>
      </p:sp>
      <p:sp>
        <p:nvSpPr>
          <p:cNvPr id="6" name="CuadroTexto 5">
            <a:extLst>
              <a:ext uri="{FF2B5EF4-FFF2-40B4-BE49-F238E27FC236}">
                <a16:creationId xmlns:a16="http://schemas.microsoft.com/office/drawing/2014/main" id="{67F3E4DB-55BB-888D-5D57-0278B5D3130D}"/>
              </a:ext>
            </a:extLst>
          </p:cNvPr>
          <p:cNvSpPr txBox="1"/>
          <p:nvPr/>
        </p:nvSpPr>
        <p:spPr>
          <a:xfrm>
            <a:off x="7740074" y="1369493"/>
            <a:ext cx="3768436" cy="2308324"/>
          </a:xfrm>
          <a:prstGeom prst="rect">
            <a:avLst/>
          </a:prstGeom>
          <a:noFill/>
        </p:spPr>
        <p:txBody>
          <a:bodyPr wrap="square">
            <a:spAutoFit/>
          </a:bodyPr>
          <a:lstStyle/>
          <a:p>
            <a:pPr algn="ctr"/>
            <a:r>
              <a:rPr lang="es-ES" sz="2400" b="1" dirty="0"/>
              <a:t>Por tanto, al Rey de los siglos, inmortal, invisible, al único y sabio Dios, sea honor y gloria por los siglos de los siglos. Amén.”</a:t>
            </a:r>
            <a:br>
              <a:rPr lang="es-ES" sz="2400" b="1" dirty="0"/>
            </a:br>
            <a:r>
              <a:rPr lang="es-ES" sz="2400" b="1" dirty="0"/>
              <a:t>1 Timoteo 1:17</a:t>
            </a:r>
          </a:p>
        </p:txBody>
      </p:sp>
      <p:sp>
        <p:nvSpPr>
          <p:cNvPr id="8" name="CuadroTexto 7">
            <a:extLst>
              <a:ext uri="{FF2B5EF4-FFF2-40B4-BE49-F238E27FC236}">
                <a16:creationId xmlns:a16="http://schemas.microsoft.com/office/drawing/2014/main" id="{BCB5098F-1A0A-6D82-47F3-5E9892477C35}"/>
              </a:ext>
            </a:extLst>
          </p:cNvPr>
          <p:cNvSpPr txBox="1"/>
          <p:nvPr/>
        </p:nvSpPr>
        <p:spPr>
          <a:xfrm>
            <a:off x="655781" y="4784960"/>
            <a:ext cx="3509819" cy="1754326"/>
          </a:xfrm>
          <a:prstGeom prst="rect">
            <a:avLst/>
          </a:prstGeom>
          <a:noFill/>
        </p:spPr>
        <p:txBody>
          <a:bodyPr wrap="square">
            <a:spAutoFit/>
          </a:bodyPr>
          <a:lstStyle/>
          <a:p>
            <a:pPr algn="ctr"/>
            <a:r>
              <a:rPr lang="es-ES" b="1" dirty="0"/>
              <a:t>El único que tiene inmortalidad, que habita en luz inaccesible; a quien ninguno de los hombres ha visto ni puede ver, al cual sea la honra y el imperio sempiterno. Amén. 1 Timoteo 6:16</a:t>
            </a:r>
          </a:p>
        </p:txBody>
      </p:sp>
      <p:pic>
        <p:nvPicPr>
          <p:cNvPr id="22" name="Imagen 21">
            <a:extLst>
              <a:ext uri="{FF2B5EF4-FFF2-40B4-BE49-F238E27FC236}">
                <a16:creationId xmlns:a16="http://schemas.microsoft.com/office/drawing/2014/main" id="{A2C7A3F5-F3E6-376F-B674-80A747450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91" y="75277"/>
            <a:ext cx="10367817" cy="1124138"/>
          </a:xfrm>
          <a:prstGeom prst="rect">
            <a:avLst/>
          </a:prstGeom>
        </p:spPr>
      </p:pic>
      <p:pic>
        <p:nvPicPr>
          <p:cNvPr id="23" name="Imagen 22" descr="Imagen que contiene ola, agua, estrella&#10;&#10;Descripción generada automáticamente">
            <a:extLst>
              <a:ext uri="{FF2B5EF4-FFF2-40B4-BE49-F238E27FC236}">
                <a16:creationId xmlns:a16="http://schemas.microsoft.com/office/drawing/2014/main" id="{D5C1FA5F-CDD2-38E2-9BA8-8478B3012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345" y="4673601"/>
            <a:ext cx="5800437" cy="1995054"/>
          </a:xfrm>
          <a:prstGeom prst="rect">
            <a:avLst/>
          </a:prstGeom>
          <a:ln>
            <a:noFill/>
          </a:ln>
          <a:effectLst>
            <a:softEdge rad="112500"/>
          </a:effectLst>
        </p:spPr>
      </p:pic>
      <p:pic>
        <p:nvPicPr>
          <p:cNvPr id="4" name="Imagen 3" descr="Humo saliendo de la tierra&#10;&#10;Descripción generada automáticamente con confianza baja">
            <a:extLst>
              <a:ext uri="{FF2B5EF4-FFF2-40B4-BE49-F238E27FC236}">
                <a16:creationId xmlns:a16="http://schemas.microsoft.com/office/drawing/2014/main" id="{FF7C49B7-ACED-DAB7-10AC-ED848B6DDD77}"/>
              </a:ext>
            </a:extLst>
          </p:cNvPr>
          <p:cNvPicPr>
            <a:picLocks noChangeAspect="1"/>
          </p:cNvPicPr>
          <p:nvPr/>
        </p:nvPicPr>
        <p:blipFill rotWithShape="1">
          <a:blip r:embed="rId5">
            <a:extLst>
              <a:ext uri="{28A0092B-C50C-407E-A947-70E740481C1C}">
                <a14:useLocalDpi xmlns:a14="http://schemas.microsoft.com/office/drawing/2010/main" val="0"/>
              </a:ext>
            </a:extLst>
          </a:blip>
          <a:srcRect t="11548" b="11548"/>
          <a:stretch/>
        </p:blipFill>
        <p:spPr>
          <a:xfrm>
            <a:off x="391389" y="1295401"/>
            <a:ext cx="4409211" cy="2543174"/>
          </a:xfrm>
          <a:prstGeom prst="rect">
            <a:avLst/>
          </a:prstGeom>
          <a:ln>
            <a:noFill/>
          </a:ln>
          <a:effectLst>
            <a:softEdge rad="112500"/>
          </a:effectLst>
        </p:spPr>
      </p:pic>
    </p:spTree>
    <p:extLst>
      <p:ext uri="{BB962C8B-B14F-4D97-AF65-F5344CB8AC3E}">
        <p14:creationId xmlns:p14="http://schemas.microsoft.com/office/powerpoint/2010/main" val="323288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3"/>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6" presetClass="entr" presetSubtype="2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out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6D1761-6A03-01F1-D75F-21DC08CDF9FD}"/>
              </a:ext>
            </a:extLst>
          </p:cNvPr>
          <p:cNvSpPr txBox="1"/>
          <p:nvPr/>
        </p:nvSpPr>
        <p:spPr>
          <a:xfrm>
            <a:off x="5015028" y="3263913"/>
            <a:ext cx="2106526" cy="3416320"/>
          </a:xfrm>
          <a:prstGeom prst="rect">
            <a:avLst/>
          </a:prstGeom>
          <a:noFill/>
        </p:spPr>
        <p:txBody>
          <a:bodyPr wrap="square">
            <a:spAutoFit/>
          </a:bodyPr>
          <a:lstStyle/>
          <a:p>
            <a:pPr algn="ctr"/>
            <a:r>
              <a:rPr lang="es-ES" b="1" dirty="0">
                <a:solidFill>
                  <a:schemeClr val="bg1"/>
                </a:solidFill>
                <a:effectLst>
                  <a:glow rad="127000">
                    <a:srgbClr val="503D00"/>
                  </a:glow>
                  <a:outerShdw blurRad="38100" dist="38100" dir="2700000" algn="tl">
                    <a:srgbClr val="000000">
                      <a:alpha val="43137"/>
                    </a:srgbClr>
                  </a:outerShdw>
                </a:effectLst>
              </a:rPr>
              <a:t>Dios todo lo puede. ¡No hay nada que Dios no pueda hacer! El poder de Dios es ilimitado en todos los aspectos y nunca termina. Por esta razón, Dios puede hacer lo que desea en el momento y en la forma que Él quiere. </a:t>
            </a:r>
          </a:p>
        </p:txBody>
      </p:sp>
      <p:sp>
        <p:nvSpPr>
          <p:cNvPr id="4" name="CuadroTexto 3">
            <a:extLst>
              <a:ext uri="{FF2B5EF4-FFF2-40B4-BE49-F238E27FC236}">
                <a16:creationId xmlns:a16="http://schemas.microsoft.com/office/drawing/2014/main" id="{14E71684-B0F4-5296-1771-A8104EA01F7A}"/>
              </a:ext>
            </a:extLst>
          </p:cNvPr>
          <p:cNvSpPr txBox="1"/>
          <p:nvPr/>
        </p:nvSpPr>
        <p:spPr>
          <a:xfrm rot="21089471">
            <a:off x="7433795" y="1574505"/>
            <a:ext cx="3441282" cy="1938992"/>
          </a:xfrm>
          <a:prstGeom prst="rect">
            <a:avLst/>
          </a:prstGeom>
          <a:noFill/>
        </p:spPr>
        <p:txBody>
          <a:bodyPr wrap="square">
            <a:spAutoFit/>
          </a:bodyPr>
          <a:lstStyle/>
          <a:p>
            <a:pPr algn="ctr"/>
            <a:r>
              <a:rPr lang="es-ES" sz="2000" b="1" dirty="0"/>
              <a:t>Cuando Abram tenía noventa y nueve años, el Señor se le apareció y le dijo: Yo soy el Dios Todopoderoso. Vive en mi presencia y sé intachable.</a:t>
            </a:r>
          </a:p>
          <a:p>
            <a:pPr algn="ctr"/>
            <a:r>
              <a:rPr lang="es-ES" sz="2000" b="1" dirty="0"/>
              <a:t>(Génesis 17:1)</a:t>
            </a:r>
          </a:p>
        </p:txBody>
      </p:sp>
      <p:sp>
        <p:nvSpPr>
          <p:cNvPr id="6" name="CuadroTexto 5">
            <a:extLst>
              <a:ext uri="{FF2B5EF4-FFF2-40B4-BE49-F238E27FC236}">
                <a16:creationId xmlns:a16="http://schemas.microsoft.com/office/drawing/2014/main" id="{4D37984F-AEB2-C412-D329-1734A1F456F7}"/>
              </a:ext>
            </a:extLst>
          </p:cNvPr>
          <p:cNvSpPr txBox="1"/>
          <p:nvPr/>
        </p:nvSpPr>
        <p:spPr>
          <a:xfrm rot="21080026">
            <a:off x="8212977" y="4552384"/>
            <a:ext cx="2874396" cy="1631216"/>
          </a:xfrm>
          <a:prstGeom prst="rect">
            <a:avLst/>
          </a:prstGeom>
          <a:noFill/>
        </p:spPr>
        <p:txBody>
          <a:bodyPr wrap="square">
            <a:spAutoFit/>
          </a:bodyPr>
          <a:lstStyle/>
          <a:p>
            <a:pPr algn="ctr"/>
            <a:r>
              <a:rPr lang="es-ES" sz="2000" b="1" dirty="0"/>
              <a:t>El que habita al abrigo del Altísimo se acoge a la sombra del Todopoderoso.</a:t>
            </a:r>
          </a:p>
          <a:p>
            <a:pPr algn="ctr"/>
            <a:r>
              <a:rPr lang="es-ES" sz="2000" b="1" dirty="0"/>
              <a:t>(Salmo 91:1)</a:t>
            </a:r>
          </a:p>
        </p:txBody>
      </p:sp>
      <p:sp>
        <p:nvSpPr>
          <p:cNvPr id="8" name="CuadroTexto 7">
            <a:extLst>
              <a:ext uri="{FF2B5EF4-FFF2-40B4-BE49-F238E27FC236}">
                <a16:creationId xmlns:a16="http://schemas.microsoft.com/office/drawing/2014/main" id="{9265E13F-05A1-400D-826B-A599C0B8FF7B}"/>
              </a:ext>
            </a:extLst>
          </p:cNvPr>
          <p:cNvSpPr txBox="1"/>
          <p:nvPr/>
        </p:nvSpPr>
        <p:spPr>
          <a:xfrm rot="471525">
            <a:off x="941344" y="1528339"/>
            <a:ext cx="3981216" cy="2031325"/>
          </a:xfrm>
          <a:prstGeom prst="rect">
            <a:avLst/>
          </a:prstGeom>
          <a:noFill/>
        </p:spPr>
        <p:txBody>
          <a:bodyPr wrap="square">
            <a:spAutoFit/>
          </a:bodyPr>
          <a:lstStyle/>
          <a:p>
            <a:pPr algn="ctr"/>
            <a:r>
              <a:rPr lang="es-ES" b="1" dirty="0"/>
              <a:t>Después oí voces como el rumor de una inmensa multitud, como el estruendo de una catarata y como el retumbar de potentes truenos, que exclamaban: ¡Aleluya! Ya ha comenzado a reinar el Señor, nuestro Dios Todopoderoso.</a:t>
            </a:r>
          </a:p>
          <a:p>
            <a:pPr algn="ctr"/>
            <a:r>
              <a:rPr lang="es-ES" b="1" dirty="0"/>
              <a:t>(Apocalipsis 19:6)</a:t>
            </a:r>
          </a:p>
        </p:txBody>
      </p:sp>
      <p:pic>
        <p:nvPicPr>
          <p:cNvPr id="11" name="Imagen 10">
            <a:extLst>
              <a:ext uri="{FF2B5EF4-FFF2-40B4-BE49-F238E27FC236}">
                <a16:creationId xmlns:a16="http://schemas.microsoft.com/office/drawing/2014/main" id="{21014BA1-9132-8944-63AE-A86B4A917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98" y="80062"/>
            <a:ext cx="11180003" cy="1245640"/>
          </a:xfrm>
          <a:prstGeom prst="rect">
            <a:avLst/>
          </a:prstGeom>
        </p:spPr>
      </p:pic>
      <p:pic>
        <p:nvPicPr>
          <p:cNvPr id="13" name="Imagen 12" descr="Un dibujo de una persona&#10;&#10;Descripción generada automáticamente con confianza baja">
            <a:extLst>
              <a:ext uri="{FF2B5EF4-FFF2-40B4-BE49-F238E27FC236}">
                <a16:creationId xmlns:a16="http://schemas.microsoft.com/office/drawing/2014/main" id="{8F042FC1-FA87-0694-07FD-ED2F63AB7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0402">
            <a:off x="629249" y="4313304"/>
            <a:ext cx="3728307" cy="2081829"/>
          </a:xfrm>
          <a:prstGeom prst="rect">
            <a:avLst/>
          </a:prstGeom>
          <a:ln>
            <a:noFill/>
          </a:ln>
          <a:effectLst>
            <a:softEdge rad="112500"/>
          </a:effectLst>
        </p:spPr>
      </p:pic>
    </p:spTree>
    <p:extLst>
      <p:ext uri="{BB962C8B-B14F-4D97-AF65-F5344CB8AC3E}">
        <p14:creationId xmlns:p14="http://schemas.microsoft.com/office/powerpoint/2010/main" val="2222012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F58620-61FA-635B-88A9-5C10D25CD5A1}"/>
              </a:ext>
            </a:extLst>
          </p:cNvPr>
          <p:cNvSpPr txBox="1"/>
          <p:nvPr/>
        </p:nvSpPr>
        <p:spPr>
          <a:xfrm>
            <a:off x="4718154" y="1200361"/>
            <a:ext cx="2752437" cy="2862322"/>
          </a:xfrm>
          <a:prstGeom prst="rect">
            <a:avLst/>
          </a:prstGeom>
          <a:noFill/>
        </p:spPr>
        <p:txBody>
          <a:bodyPr wrap="square">
            <a:spAutoFit/>
          </a:bodyPr>
          <a:lstStyle/>
          <a:p>
            <a:pPr algn="ctr"/>
            <a:r>
              <a:rPr lang="es-ES" b="1" dirty="0">
                <a:solidFill>
                  <a:schemeClr val="bg1"/>
                </a:solidFill>
                <a:effectLst>
                  <a:glow rad="127000">
                    <a:srgbClr val="426656"/>
                  </a:glow>
                  <a:outerShdw blurRad="38100" dist="38100" dir="2700000" algn="tl">
                    <a:srgbClr val="000000">
                      <a:alpha val="43137"/>
                    </a:srgbClr>
                  </a:outerShdw>
                </a:effectLst>
              </a:rPr>
              <a:t>Dios no cambia y no puede cambiar. A diferencia de los seres humanos, Dios nos brinda la seguridad de ser siempre el mismo.</a:t>
            </a:r>
          </a:p>
          <a:p>
            <a:pPr algn="ctr"/>
            <a:r>
              <a:rPr lang="es-ES" b="1" dirty="0">
                <a:solidFill>
                  <a:schemeClr val="bg1"/>
                </a:solidFill>
                <a:effectLst>
                  <a:glow rad="127000">
                    <a:srgbClr val="426656"/>
                  </a:glow>
                  <a:outerShdw blurRad="38100" dist="38100" dir="2700000" algn="tl">
                    <a:srgbClr val="000000">
                      <a:alpha val="43137"/>
                    </a:srgbClr>
                  </a:outerShdw>
                </a:effectLst>
              </a:rPr>
              <a:t>Por el hecho de que Dios no cambia, tampoco cambia su forma de pensar,  ni su voluntad,  ni su naturaleza, ni su ley.</a:t>
            </a:r>
          </a:p>
        </p:txBody>
      </p:sp>
      <p:sp>
        <p:nvSpPr>
          <p:cNvPr id="4" name="CuadroTexto 3">
            <a:extLst>
              <a:ext uri="{FF2B5EF4-FFF2-40B4-BE49-F238E27FC236}">
                <a16:creationId xmlns:a16="http://schemas.microsoft.com/office/drawing/2014/main" id="{0F16F019-0A4E-6536-FA1B-3F8713B4ED1A}"/>
              </a:ext>
            </a:extLst>
          </p:cNvPr>
          <p:cNvSpPr txBox="1"/>
          <p:nvPr/>
        </p:nvSpPr>
        <p:spPr>
          <a:xfrm>
            <a:off x="7878618" y="4711130"/>
            <a:ext cx="3537527" cy="1938992"/>
          </a:xfrm>
          <a:prstGeom prst="rect">
            <a:avLst/>
          </a:prstGeom>
          <a:noFill/>
        </p:spPr>
        <p:txBody>
          <a:bodyPr wrap="square">
            <a:spAutoFit/>
          </a:bodyPr>
          <a:lstStyle/>
          <a:p>
            <a:pPr algn="ctr"/>
            <a:r>
              <a:rPr lang="es-ES" sz="2000" b="1" dirty="0"/>
              <a:t>Toda buena dádiva y todo don perfecto desciende de lo alto, del Padre de las luces, en el cual no hay mudanza, ni sombra de variación.</a:t>
            </a:r>
            <a:br>
              <a:rPr lang="es-ES" sz="2000" b="1" dirty="0"/>
            </a:br>
            <a:r>
              <a:rPr lang="es-ES" sz="2000" b="1" dirty="0"/>
              <a:t>Santiago 1:17</a:t>
            </a:r>
          </a:p>
        </p:txBody>
      </p:sp>
      <p:sp>
        <p:nvSpPr>
          <p:cNvPr id="8" name="CuadroTexto 7">
            <a:extLst>
              <a:ext uri="{FF2B5EF4-FFF2-40B4-BE49-F238E27FC236}">
                <a16:creationId xmlns:a16="http://schemas.microsoft.com/office/drawing/2014/main" id="{BAF1E8BC-5A23-ED17-12A8-F5C0C16C4E08}"/>
              </a:ext>
            </a:extLst>
          </p:cNvPr>
          <p:cNvSpPr txBox="1"/>
          <p:nvPr/>
        </p:nvSpPr>
        <p:spPr>
          <a:xfrm>
            <a:off x="775855" y="4803493"/>
            <a:ext cx="3371272" cy="1631216"/>
          </a:xfrm>
          <a:prstGeom prst="rect">
            <a:avLst/>
          </a:prstGeom>
          <a:noFill/>
        </p:spPr>
        <p:txBody>
          <a:bodyPr wrap="square">
            <a:spAutoFit/>
          </a:bodyPr>
          <a:lstStyle/>
          <a:p>
            <a:pPr algn="ctr"/>
            <a:r>
              <a:rPr lang="es-ES" sz="2000" b="1" dirty="0"/>
              <a:t>Dios no es un simple mortal para mentir y cambiar de parecer. ¿Acaso no cumple lo que promete ni lleva a cabo lo que dice?  Números 23:19 NVI</a:t>
            </a:r>
          </a:p>
        </p:txBody>
      </p:sp>
      <p:sp>
        <p:nvSpPr>
          <p:cNvPr id="10" name="CuadroTexto 9">
            <a:extLst>
              <a:ext uri="{FF2B5EF4-FFF2-40B4-BE49-F238E27FC236}">
                <a16:creationId xmlns:a16="http://schemas.microsoft.com/office/drawing/2014/main" id="{5D5963DD-D346-3449-D1F9-E260BA6D766F}"/>
              </a:ext>
            </a:extLst>
          </p:cNvPr>
          <p:cNvSpPr txBox="1"/>
          <p:nvPr/>
        </p:nvSpPr>
        <p:spPr>
          <a:xfrm>
            <a:off x="1200729" y="1960786"/>
            <a:ext cx="2412518" cy="1200329"/>
          </a:xfrm>
          <a:prstGeom prst="rect">
            <a:avLst/>
          </a:prstGeom>
          <a:noFill/>
        </p:spPr>
        <p:txBody>
          <a:bodyPr wrap="square">
            <a:spAutoFit/>
          </a:bodyPr>
          <a:lstStyle/>
          <a:p>
            <a:pPr algn="ctr"/>
            <a:r>
              <a:rPr lang="es-ES" sz="2400" b="1" dirty="0"/>
              <a:t>Yo, el Señor, no cambio. Malaquías 3:6a </a:t>
            </a:r>
          </a:p>
        </p:txBody>
      </p:sp>
      <p:pic>
        <p:nvPicPr>
          <p:cNvPr id="18" name="Imagen 17">
            <a:extLst>
              <a:ext uri="{FF2B5EF4-FFF2-40B4-BE49-F238E27FC236}">
                <a16:creationId xmlns:a16="http://schemas.microsoft.com/office/drawing/2014/main" id="{47DFCF15-BB1F-D8FA-7BC3-978579B4C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5" y="51412"/>
            <a:ext cx="11210102" cy="1142267"/>
          </a:xfrm>
          <a:prstGeom prst="rect">
            <a:avLst/>
          </a:prstGeom>
        </p:spPr>
      </p:pic>
      <p:pic>
        <p:nvPicPr>
          <p:cNvPr id="20" name="Imagen 19" descr="Un arcoíris en el campo&#10;&#10;Descripción generada automáticamente con confianza media">
            <a:extLst>
              <a:ext uri="{FF2B5EF4-FFF2-40B4-BE49-F238E27FC236}">
                <a16:creationId xmlns:a16="http://schemas.microsoft.com/office/drawing/2014/main" id="{9CE17F7E-886C-739E-7E47-14F5D692E2B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527637" y="1278870"/>
            <a:ext cx="4247187" cy="2489567"/>
          </a:xfrm>
          <a:prstGeom prst="rect">
            <a:avLst/>
          </a:prstGeom>
          <a:ln>
            <a:noFill/>
          </a:ln>
          <a:effectLst>
            <a:softEdge rad="112500"/>
          </a:effectLst>
        </p:spPr>
      </p:pic>
      <p:sp>
        <p:nvSpPr>
          <p:cNvPr id="5" name="CuadroTexto 4">
            <a:extLst>
              <a:ext uri="{FF2B5EF4-FFF2-40B4-BE49-F238E27FC236}">
                <a16:creationId xmlns:a16="http://schemas.microsoft.com/office/drawing/2014/main" id="{62DF1B18-91FE-8ED8-2E03-930A5B49272D}"/>
              </a:ext>
            </a:extLst>
          </p:cNvPr>
          <p:cNvSpPr txBox="1"/>
          <p:nvPr/>
        </p:nvSpPr>
        <p:spPr>
          <a:xfrm>
            <a:off x="4902200" y="4403353"/>
            <a:ext cx="2387600" cy="2246769"/>
          </a:xfrm>
          <a:prstGeom prst="rect">
            <a:avLst/>
          </a:prstGeom>
          <a:noFill/>
        </p:spPr>
        <p:txBody>
          <a:bodyPr wrap="square">
            <a:spAutoFit/>
          </a:bodyPr>
          <a:lstStyle/>
          <a:p>
            <a:pPr algn="ctr"/>
            <a:r>
              <a:rPr lang="es-ES" sz="2000" b="1" dirty="0"/>
              <a:t>El consejo de Jehová permanecerá para siempre; los pensamientos de su corazón por todas las generaciones. Salmos 33:11</a:t>
            </a:r>
          </a:p>
        </p:txBody>
      </p:sp>
    </p:spTree>
    <p:extLst>
      <p:ext uri="{BB962C8B-B14F-4D97-AF65-F5344CB8AC3E}">
        <p14:creationId xmlns:p14="http://schemas.microsoft.com/office/powerpoint/2010/main" val="236939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8" presetClass="entr" presetSubtype="3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out)">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wd">
                                    <p:tmPct val="5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501179-AC44-C99B-C773-9C7E7948435E}"/>
              </a:ext>
            </a:extLst>
          </p:cNvPr>
          <p:cNvSpPr txBox="1"/>
          <p:nvPr/>
        </p:nvSpPr>
        <p:spPr>
          <a:xfrm>
            <a:off x="3649236" y="3919355"/>
            <a:ext cx="1957239" cy="2862322"/>
          </a:xfrm>
          <a:prstGeom prst="rect">
            <a:avLst/>
          </a:prstGeom>
          <a:noFill/>
        </p:spPr>
        <p:txBody>
          <a:bodyPr wrap="square">
            <a:spAutoFit/>
          </a:bodyPr>
          <a:lstStyle/>
          <a:p>
            <a:pPr algn="ctr"/>
            <a:r>
              <a:rPr lang="es-ES" b="1" dirty="0">
                <a:solidFill>
                  <a:schemeClr val="bg1"/>
                </a:solidFill>
                <a:effectLst>
                  <a:glow rad="127000">
                    <a:srgbClr val="822626"/>
                  </a:glow>
                  <a:outerShdw blurRad="38100" dist="38100" dir="2700000" algn="tl">
                    <a:srgbClr val="000000">
                      <a:alpha val="43137"/>
                    </a:srgbClr>
                  </a:outerShdw>
                </a:effectLst>
              </a:rPr>
              <a:t>Dios siente compasión, bondad y piedad por la humanidad.</a:t>
            </a:r>
          </a:p>
          <a:p>
            <a:pPr algn="ctr"/>
            <a:r>
              <a:rPr lang="es-ES" b="1" dirty="0">
                <a:solidFill>
                  <a:schemeClr val="bg1"/>
                </a:solidFill>
                <a:effectLst>
                  <a:glow rad="127000">
                    <a:srgbClr val="822626"/>
                  </a:glow>
                  <a:outerShdw blurRad="38100" dist="38100" dir="2700000" algn="tl">
                    <a:srgbClr val="000000">
                      <a:alpha val="43137"/>
                    </a:srgbClr>
                  </a:outerShdw>
                </a:effectLst>
              </a:rPr>
              <a:t>Dios no nos castiga por ser pecadores, sino que nos muestra su gracia y su perdón.</a:t>
            </a:r>
          </a:p>
        </p:txBody>
      </p:sp>
      <p:sp>
        <p:nvSpPr>
          <p:cNvPr id="4" name="CuadroTexto 3">
            <a:extLst>
              <a:ext uri="{FF2B5EF4-FFF2-40B4-BE49-F238E27FC236}">
                <a16:creationId xmlns:a16="http://schemas.microsoft.com/office/drawing/2014/main" id="{FF906416-0F05-F967-8EC9-067AD0ACE7BD}"/>
              </a:ext>
            </a:extLst>
          </p:cNvPr>
          <p:cNvSpPr txBox="1"/>
          <p:nvPr/>
        </p:nvSpPr>
        <p:spPr>
          <a:xfrm>
            <a:off x="5761300" y="4700856"/>
            <a:ext cx="2551262" cy="1754326"/>
          </a:xfrm>
          <a:prstGeom prst="rect">
            <a:avLst/>
          </a:prstGeom>
          <a:noFill/>
        </p:spPr>
        <p:txBody>
          <a:bodyPr wrap="square">
            <a:spAutoFit/>
          </a:bodyPr>
          <a:lstStyle/>
          <a:p>
            <a:pPr algn="ctr"/>
            <a:r>
              <a:rPr lang="es-ES" b="1" dirty="0"/>
              <a:t>Porque tú, Señor, eres bueno y perdonador, y grande en misericordia para con todos los que te invocan.</a:t>
            </a:r>
            <a:br>
              <a:rPr lang="es-ES" b="1" dirty="0"/>
            </a:br>
            <a:r>
              <a:rPr lang="es-ES" b="1" dirty="0"/>
              <a:t>Salmo 86:5</a:t>
            </a:r>
          </a:p>
        </p:txBody>
      </p:sp>
      <p:sp>
        <p:nvSpPr>
          <p:cNvPr id="8" name="CuadroTexto 7">
            <a:extLst>
              <a:ext uri="{FF2B5EF4-FFF2-40B4-BE49-F238E27FC236}">
                <a16:creationId xmlns:a16="http://schemas.microsoft.com/office/drawing/2014/main" id="{8BE35E85-0CBE-D9CF-A3F5-D585C1FE729B}"/>
              </a:ext>
            </a:extLst>
          </p:cNvPr>
          <p:cNvSpPr txBox="1"/>
          <p:nvPr/>
        </p:nvSpPr>
        <p:spPr>
          <a:xfrm>
            <a:off x="8405089" y="1583722"/>
            <a:ext cx="3343566" cy="2031325"/>
          </a:xfrm>
          <a:prstGeom prst="rect">
            <a:avLst/>
          </a:prstGeom>
          <a:noFill/>
        </p:spPr>
        <p:txBody>
          <a:bodyPr wrap="square">
            <a:spAutoFit/>
          </a:bodyPr>
          <a:lstStyle/>
          <a:p>
            <a:pPr algn="ctr"/>
            <a:r>
              <a:rPr lang="es-ES" b="1" dirty="0"/>
              <a:t>Pero Dios, que es rico en misericordia, por su gran amor con que nos amó, aun estando nosotros muertos en pecados, nos dio vida juntamente con Cristo (por gracia sois salvos). Efesios 2:4-5</a:t>
            </a:r>
          </a:p>
        </p:txBody>
      </p:sp>
      <p:sp>
        <p:nvSpPr>
          <p:cNvPr id="10" name="CuadroTexto 9">
            <a:extLst>
              <a:ext uri="{FF2B5EF4-FFF2-40B4-BE49-F238E27FC236}">
                <a16:creationId xmlns:a16="http://schemas.microsoft.com/office/drawing/2014/main" id="{6CF2963F-7118-251A-854D-3299D773511C}"/>
              </a:ext>
            </a:extLst>
          </p:cNvPr>
          <p:cNvSpPr txBox="1"/>
          <p:nvPr/>
        </p:nvSpPr>
        <p:spPr>
          <a:xfrm>
            <a:off x="8857672" y="4285312"/>
            <a:ext cx="2983345" cy="2246769"/>
          </a:xfrm>
          <a:prstGeom prst="rect">
            <a:avLst/>
          </a:prstGeom>
          <a:noFill/>
        </p:spPr>
        <p:txBody>
          <a:bodyPr wrap="square">
            <a:spAutoFit/>
          </a:bodyPr>
          <a:lstStyle/>
          <a:p>
            <a:pPr algn="ctr"/>
            <a:r>
              <a:rPr lang="es-ES" sz="2000" b="1" dirty="0"/>
              <a:t>Jehová vuestro Dios es clemente y misericordioso, y no apartará de vosotros su rostro, si vosotros os volviereis a Él.</a:t>
            </a:r>
            <a:br>
              <a:rPr lang="es-ES" sz="2000" b="1" dirty="0"/>
            </a:br>
            <a:r>
              <a:rPr lang="es-ES" sz="2000" b="1" dirty="0"/>
              <a:t>2 Crónicas 30:9b</a:t>
            </a:r>
          </a:p>
        </p:txBody>
      </p:sp>
      <p:sp>
        <p:nvSpPr>
          <p:cNvPr id="14" name="CuadroTexto 13">
            <a:extLst>
              <a:ext uri="{FF2B5EF4-FFF2-40B4-BE49-F238E27FC236}">
                <a16:creationId xmlns:a16="http://schemas.microsoft.com/office/drawing/2014/main" id="{34399178-46D1-68EA-490D-19636F809851}"/>
              </a:ext>
            </a:extLst>
          </p:cNvPr>
          <p:cNvSpPr txBox="1"/>
          <p:nvPr/>
        </p:nvSpPr>
        <p:spPr>
          <a:xfrm>
            <a:off x="3786912" y="1303987"/>
            <a:ext cx="4193306" cy="2462213"/>
          </a:xfrm>
          <a:prstGeom prst="rect">
            <a:avLst/>
          </a:prstGeom>
          <a:noFill/>
        </p:spPr>
        <p:txBody>
          <a:bodyPr wrap="square">
            <a:spAutoFit/>
          </a:bodyPr>
          <a:lstStyle/>
          <a:p>
            <a:pPr algn="ctr"/>
            <a:r>
              <a:rPr lang="es-ES" sz="2200" b="1" dirty="0"/>
              <a:t>Porque los montes se moverán, y los collados temblarán, pero no se apartará de ti mi misericordia, ni el pacto de mi paz se quebrantará, dijo Jehová, el que tiene misericordia de ti.</a:t>
            </a:r>
            <a:br>
              <a:rPr lang="es-ES" sz="2200" b="1" dirty="0"/>
            </a:br>
            <a:r>
              <a:rPr lang="es-ES" sz="2200" b="1" dirty="0"/>
              <a:t>Isaías 54:10</a:t>
            </a:r>
          </a:p>
        </p:txBody>
      </p:sp>
      <p:sp>
        <p:nvSpPr>
          <p:cNvPr id="16" name="CuadroTexto 15">
            <a:extLst>
              <a:ext uri="{FF2B5EF4-FFF2-40B4-BE49-F238E27FC236}">
                <a16:creationId xmlns:a16="http://schemas.microsoft.com/office/drawing/2014/main" id="{9C842893-43F4-8137-D780-89ECA42EE731}"/>
              </a:ext>
            </a:extLst>
          </p:cNvPr>
          <p:cNvSpPr txBox="1"/>
          <p:nvPr/>
        </p:nvSpPr>
        <p:spPr>
          <a:xfrm>
            <a:off x="674957" y="4365632"/>
            <a:ext cx="2484585" cy="2246769"/>
          </a:xfrm>
          <a:prstGeom prst="rect">
            <a:avLst/>
          </a:prstGeom>
          <a:noFill/>
        </p:spPr>
        <p:txBody>
          <a:bodyPr wrap="square">
            <a:spAutoFit/>
          </a:bodyPr>
          <a:lstStyle/>
          <a:p>
            <a:pPr algn="ctr"/>
            <a:r>
              <a:rPr lang="es-ES" sz="2000" b="1" dirty="0"/>
              <a:t>Por la misericordia de Jehová no hemos sido consumidos, porque nunca decayeron sus misericordias. Lamentaciones 3:22</a:t>
            </a:r>
          </a:p>
        </p:txBody>
      </p:sp>
      <p:pic>
        <p:nvPicPr>
          <p:cNvPr id="18" name="Imagen 17">
            <a:extLst>
              <a:ext uri="{FF2B5EF4-FFF2-40B4-BE49-F238E27FC236}">
                <a16:creationId xmlns:a16="http://schemas.microsoft.com/office/drawing/2014/main" id="{2860236A-8F45-0982-77E4-382E781D5635}"/>
              </a:ext>
            </a:extLst>
          </p:cNvPr>
          <p:cNvPicPr>
            <a:picLocks noChangeAspect="1"/>
          </p:cNvPicPr>
          <p:nvPr/>
        </p:nvPicPr>
        <p:blipFill rotWithShape="1">
          <a:blip r:embed="rId3"/>
          <a:srcRect l="-418" t="6203" r="418" b="19094"/>
          <a:stretch/>
        </p:blipFill>
        <p:spPr>
          <a:xfrm>
            <a:off x="204613" y="1228437"/>
            <a:ext cx="3295968" cy="2574708"/>
          </a:xfrm>
          <a:prstGeom prst="rect">
            <a:avLst/>
          </a:prstGeom>
          <a:ln>
            <a:noFill/>
          </a:ln>
          <a:effectLst>
            <a:softEdge rad="112500"/>
          </a:effectLst>
        </p:spPr>
      </p:pic>
      <p:pic>
        <p:nvPicPr>
          <p:cNvPr id="20" name="Imagen 19" descr="Texto&#10;&#10;Descripción generada automáticamente">
            <a:extLst>
              <a:ext uri="{FF2B5EF4-FFF2-40B4-BE49-F238E27FC236}">
                <a16:creationId xmlns:a16="http://schemas.microsoft.com/office/drawing/2014/main" id="{B1262594-B9A6-3F28-27ED-42D4AB425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86" y="-51667"/>
            <a:ext cx="11782774" cy="1500540"/>
          </a:xfrm>
          <a:prstGeom prst="rect">
            <a:avLst/>
          </a:prstGeom>
        </p:spPr>
      </p:pic>
    </p:spTree>
    <p:extLst>
      <p:ext uri="{BB962C8B-B14F-4D97-AF65-F5344CB8AC3E}">
        <p14:creationId xmlns:p14="http://schemas.microsoft.com/office/powerpoint/2010/main" val="3616474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18" presetClass="entr" presetSubtype="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strips(downRigh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38" presetClass="entr" presetSubtype="0" accel="50000" fill="hold" grpId="0" nodeType="clickEffect">
                                  <p:stCondLst>
                                    <p:cond delay="0"/>
                                  </p:stCondLst>
                                  <p:iterate type="wd">
                                    <p:tmPct val="5000"/>
                                  </p:iterate>
                                  <p:childTnLst>
                                    <p:set>
                                      <p:cBhvr>
                                        <p:cTn id="17" dur="1" fill="hold">
                                          <p:stCondLst>
                                            <p:cond delay="0"/>
                                          </p:stCondLst>
                                        </p:cTn>
                                        <p:tgtEl>
                                          <p:spTgt spid="3"/>
                                        </p:tgtEl>
                                        <p:attrNameLst>
                                          <p:attrName>style.visibility</p:attrName>
                                        </p:attrNameLst>
                                      </p:cBhvr>
                                      <p:to>
                                        <p:strVal val="visible"/>
                                      </p:to>
                                    </p:set>
                                    <p:set>
                                      <p:cBhvr>
                                        <p:cTn id="18" dur="227" fill="hold">
                                          <p:stCondLst>
                                            <p:cond delay="0"/>
                                          </p:stCondLst>
                                        </p:cTn>
                                        <p:tgtEl>
                                          <p:spTgt spid="3"/>
                                        </p:tgtEl>
                                        <p:attrNameLst>
                                          <p:attrName>style.rotation</p:attrName>
                                        </p:attrNameLst>
                                      </p:cBhvr>
                                      <p:to>
                                        <p:strVal val="-45.0"/>
                                      </p:to>
                                    </p:set>
                                    <p:anim calcmode="lin" valueType="num">
                                      <p:cBhvr>
                                        <p:cTn id="19" dur="227" fill="hold">
                                          <p:stCondLst>
                                            <p:cond delay="227"/>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20" dur="227"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21" dur="78" decel="50000" autoRev="1" fill="hold">
                                          <p:stCondLst>
                                            <p:cond delay="227"/>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22" dur="68" fill="hold">
                                          <p:stCondLst>
                                            <p:cond delay="432"/>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3E7E40-5BA1-A7D6-064F-30E621650DE6}"/>
              </a:ext>
            </a:extLst>
          </p:cNvPr>
          <p:cNvSpPr txBox="1"/>
          <p:nvPr/>
        </p:nvSpPr>
        <p:spPr>
          <a:xfrm>
            <a:off x="5292436" y="4692396"/>
            <a:ext cx="4322618" cy="1938992"/>
          </a:xfrm>
          <a:prstGeom prst="rect">
            <a:avLst/>
          </a:prstGeom>
          <a:noFill/>
        </p:spPr>
        <p:txBody>
          <a:bodyPr wrap="square">
            <a:spAutoFit/>
          </a:bodyPr>
          <a:lstStyle/>
          <a:p>
            <a:pPr algn="ctr"/>
            <a:r>
              <a:rPr lang="es-ES" sz="2400" b="1" dirty="0"/>
              <a:t>¡Oh profundidad de las riquezas de la sabiduría y de la ciencia de Dios! !Cuán insondables son sus juicios, e inescrutables sus caminos!  Romanos 11:33</a:t>
            </a:r>
          </a:p>
        </p:txBody>
      </p:sp>
      <p:sp>
        <p:nvSpPr>
          <p:cNvPr id="8" name="CuadroTexto 7">
            <a:extLst>
              <a:ext uri="{FF2B5EF4-FFF2-40B4-BE49-F238E27FC236}">
                <a16:creationId xmlns:a16="http://schemas.microsoft.com/office/drawing/2014/main" id="{BDC8E32B-1C97-A70E-6EAE-04E1E87A8EA6}"/>
              </a:ext>
            </a:extLst>
          </p:cNvPr>
          <p:cNvSpPr txBox="1"/>
          <p:nvPr/>
        </p:nvSpPr>
        <p:spPr>
          <a:xfrm>
            <a:off x="290948" y="1690516"/>
            <a:ext cx="4211782" cy="1569660"/>
          </a:xfrm>
          <a:prstGeom prst="rect">
            <a:avLst/>
          </a:prstGeom>
          <a:noFill/>
        </p:spPr>
        <p:txBody>
          <a:bodyPr wrap="square">
            <a:spAutoFit/>
          </a:bodyPr>
          <a:lstStyle/>
          <a:p>
            <a:pPr algn="ctr"/>
            <a:r>
              <a:rPr lang="es-ES" sz="2400" b="1" dirty="0"/>
              <a:t>Grande es Jehová, y digno de suprema alabanza; y su grandeza es inescrutable.</a:t>
            </a:r>
            <a:br>
              <a:rPr lang="es-ES" sz="2400" b="1" dirty="0"/>
            </a:br>
            <a:r>
              <a:rPr lang="es-ES" sz="2400" b="1" dirty="0"/>
              <a:t>Salmo 145:3</a:t>
            </a:r>
          </a:p>
        </p:txBody>
      </p:sp>
      <p:sp>
        <p:nvSpPr>
          <p:cNvPr id="10" name="CuadroTexto 9">
            <a:extLst>
              <a:ext uri="{FF2B5EF4-FFF2-40B4-BE49-F238E27FC236}">
                <a16:creationId xmlns:a16="http://schemas.microsoft.com/office/drawing/2014/main" id="{035CBE90-E25D-9EB9-F906-A787902BB8C7}"/>
              </a:ext>
            </a:extLst>
          </p:cNvPr>
          <p:cNvSpPr txBox="1"/>
          <p:nvPr/>
        </p:nvSpPr>
        <p:spPr>
          <a:xfrm>
            <a:off x="701967" y="4877062"/>
            <a:ext cx="3389744" cy="1569660"/>
          </a:xfrm>
          <a:prstGeom prst="rect">
            <a:avLst/>
          </a:prstGeom>
          <a:noFill/>
        </p:spPr>
        <p:txBody>
          <a:bodyPr wrap="square">
            <a:spAutoFit/>
          </a:bodyPr>
          <a:lstStyle/>
          <a:p>
            <a:pPr algn="ctr"/>
            <a:r>
              <a:rPr lang="es-ES" sz="2400" b="1" dirty="0"/>
              <a:t>El cual hace cosas grandes e inescrutables, y maravillas sin número.</a:t>
            </a:r>
            <a:br>
              <a:rPr lang="es-ES" sz="2400" b="1" dirty="0"/>
            </a:br>
            <a:r>
              <a:rPr lang="es-ES" sz="2400" b="1" dirty="0"/>
              <a:t>Job 5:9</a:t>
            </a:r>
          </a:p>
        </p:txBody>
      </p:sp>
      <p:pic>
        <p:nvPicPr>
          <p:cNvPr id="2" name="Imagen 1">
            <a:extLst>
              <a:ext uri="{FF2B5EF4-FFF2-40B4-BE49-F238E27FC236}">
                <a16:creationId xmlns:a16="http://schemas.microsoft.com/office/drawing/2014/main" id="{D7D1E98C-8435-05A0-3BC6-3B7B793BE22B}"/>
              </a:ext>
            </a:extLst>
          </p:cNvPr>
          <p:cNvPicPr>
            <a:picLocks noChangeAspect="1"/>
          </p:cNvPicPr>
          <p:nvPr/>
        </p:nvPicPr>
        <p:blipFill rotWithShape="1">
          <a:blip r:embed="rId3"/>
          <a:srcRect l="-142" t="22294" r="142" b="21155"/>
          <a:stretch/>
        </p:blipFill>
        <p:spPr>
          <a:xfrm>
            <a:off x="5128160" y="1320800"/>
            <a:ext cx="6491186" cy="2588114"/>
          </a:xfrm>
          <a:prstGeom prst="rect">
            <a:avLst/>
          </a:prstGeom>
        </p:spPr>
      </p:pic>
      <p:pic>
        <p:nvPicPr>
          <p:cNvPr id="7" name="Imagen 6" descr="Texto, Logotipo&#10;&#10;Descripción generada automáticamente">
            <a:extLst>
              <a:ext uri="{FF2B5EF4-FFF2-40B4-BE49-F238E27FC236}">
                <a16:creationId xmlns:a16="http://schemas.microsoft.com/office/drawing/2014/main" id="{E8D2684A-08D5-F40B-7DC0-60123D03D04E}"/>
              </a:ext>
            </a:extLst>
          </p:cNvPr>
          <p:cNvPicPr>
            <a:picLocks noChangeAspect="1"/>
          </p:cNvPicPr>
          <p:nvPr/>
        </p:nvPicPr>
        <p:blipFill rotWithShape="1">
          <a:blip r:embed="rId4">
            <a:extLst>
              <a:ext uri="{28A0092B-C50C-407E-A947-70E740481C1C}">
                <a14:useLocalDpi xmlns:a14="http://schemas.microsoft.com/office/drawing/2010/main" val="0"/>
              </a:ext>
            </a:extLst>
          </a:blip>
          <a:srcRect l="3866" r="4673"/>
          <a:stretch/>
        </p:blipFill>
        <p:spPr>
          <a:xfrm>
            <a:off x="387927" y="-46106"/>
            <a:ext cx="11416145" cy="1589599"/>
          </a:xfrm>
          <a:prstGeom prst="rect">
            <a:avLst/>
          </a:prstGeom>
        </p:spPr>
      </p:pic>
      <p:sp>
        <p:nvSpPr>
          <p:cNvPr id="3" name="CuadroTexto 2">
            <a:extLst>
              <a:ext uri="{FF2B5EF4-FFF2-40B4-BE49-F238E27FC236}">
                <a16:creationId xmlns:a16="http://schemas.microsoft.com/office/drawing/2014/main" id="{32C2B3AE-F2C3-9FEC-976B-0968B98A03F3}"/>
              </a:ext>
            </a:extLst>
          </p:cNvPr>
          <p:cNvSpPr txBox="1"/>
          <p:nvPr/>
        </p:nvSpPr>
        <p:spPr>
          <a:xfrm>
            <a:off x="10049164" y="4010076"/>
            <a:ext cx="2046213" cy="2862322"/>
          </a:xfrm>
          <a:prstGeom prst="rect">
            <a:avLst/>
          </a:prstGeom>
          <a:noFill/>
        </p:spPr>
        <p:txBody>
          <a:bodyPr wrap="square">
            <a:spAutoFit/>
          </a:bodyPr>
          <a:lstStyle/>
          <a:p>
            <a:pPr algn="ctr"/>
            <a:r>
              <a:rPr lang="es-ES" b="1" dirty="0">
                <a:solidFill>
                  <a:schemeClr val="bg1"/>
                </a:solidFill>
                <a:effectLst>
                  <a:glow rad="127000">
                    <a:srgbClr val="515D6F"/>
                  </a:glow>
                  <a:outerShdw blurRad="38100" dist="38100" dir="2700000" algn="tl">
                    <a:srgbClr val="000000">
                      <a:alpha val="43137"/>
                    </a:srgbClr>
                  </a:outerShdw>
                </a:effectLst>
              </a:rPr>
              <a:t>Esta es una característica impresionante de Dios. Él no es alguien a quien podamos conocer, definir, describir y mucho menos comprender en su totalidad.</a:t>
            </a:r>
          </a:p>
        </p:txBody>
      </p:sp>
    </p:spTree>
    <p:extLst>
      <p:ext uri="{BB962C8B-B14F-4D97-AF65-F5344CB8AC3E}">
        <p14:creationId xmlns:p14="http://schemas.microsoft.com/office/powerpoint/2010/main" val="34561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92FFE8-F34B-84A7-DD70-133143E4C72B}"/>
              </a:ext>
            </a:extLst>
          </p:cNvPr>
          <p:cNvSpPr txBox="1"/>
          <p:nvPr/>
        </p:nvSpPr>
        <p:spPr>
          <a:xfrm>
            <a:off x="18474" y="1274777"/>
            <a:ext cx="2895598" cy="2585323"/>
          </a:xfrm>
          <a:prstGeom prst="rect">
            <a:avLst/>
          </a:prstGeom>
          <a:noFill/>
        </p:spPr>
        <p:txBody>
          <a:bodyPr wrap="square">
            <a:spAutoFit/>
          </a:bodyPr>
          <a:lstStyle/>
          <a:p>
            <a:pPr algn="ctr"/>
            <a:r>
              <a:rPr lang="es-ES" b="1" dirty="0">
                <a:solidFill>
                  <a:schemeClr val="bg1"/>
                </a:solidFill>
                <a:effectLst>
                  <a:glow rad="127000">
                    <a:srgbClr val="512373"/>
                  </a:glow>
                  <a:outerShdw blurRad="38100" dist="38100" dir="2700000" algn="tl">
                    <a:srgbClr val="000000">
                      <a:alpha val="43137"/>
                    </a:srgbClr>
                  </a:outerShdw>
                </a:effectLst>
              </a:rPr>
              <a:t>Por Su propia voluntad y en perfecto acuerdo con su santidad y justicia, Dios elige borrar el pecado de Sus amados elegidos. Por esto, somos declarados santos y sin mancha delante de Él por medio de la preciosa sangre de Jesús.</a:t>
            </a:r>
          </a:p>
        </p:txBody>
      </p:sp>
      <p:sp>
        <p:nvSpPr>
          <p:cNvPr id="6" name="CuadroTexto 5">
            <a:extLst>
              <a:ext uri="{FF2B5EF4-FFF2-40B4-BE49-F238E27FC236}">
                <a16:creationId xmlns:a16="http://schemas.microsoft.com/office/drawing/2014/main" id="{9828D3F7-E40D-0E36-9AA7-D3E8D67A1205}"/>
              </a:ext>
            </a:extLst>
          </p:cNvPr>
          <p:cNvSpPr txBox="1"/>
          <p:nvPr/>
        </p:nvSpPr>
        <p:spPr>
          <a:xfrm>
            <a:off x="4793673" y="4336582"/>
            <a:ext cx="2521528" cy="2246769"/>
          </a:xfrm>
          <a:prstGeom prst="rect">
            <a:avLst/>
          </a:prstGeom>
          <a:noFill/>
        </p:spPr>
        <p:txBody>
          <a:bodyPr wrap="square">
            <a:spAutoFit/>
          </a:bodyPr>
          <a:lstStyle/>
          <a:p>
            <a:pPr algn="ctr"/>
            <a:r>
              <a:rPr lang="es-ES" sz="2000" b="1" dirty="0"/>
              <a:t>Porque tú, Señor, eres bueno y perdonador, y grande en misericordia para con todos los que te invocan.</a:t>
            </a:r>
            <a:br>
              <a:rPr lang="es-ES" sz="2000" b="1" dirty="0"/>
            </a:br>
            <a:r>
              <a:rPr lang="es-ES" sz="2000" b="1" dirty="0"/>
              <a:t>Salmos 86:5</a:t>
            </a:r>
          </a:p>
        </p:txBody>
      </p:sp>
      <p:sp>
        <p:nvSpPr>
          <p:cNvPr id="8" name="CuadroTexto 7">
            <a:extLst>
              <a:ext uri="{FF2B5EF4-FFF2-40B4-BE49-F238E27FC236}">
                <a16:creationId xmlns:a16="http://schemas.microsoft.com/office/drawing/2014/main" id="{9D14EE2E-8883-C23E-965D-C7996927EB40}"/>
              </a:ext>
            </a:extLst>
          </p:cNvPr>
          <p:cNvSpPr txBox="1"/>
          <p:nvPr/>
        </p:nvSpPr>
        <p:spPr>
          <a:xfrm>
            <a:off x="3015671" y="1358021"/>
            <a:ext cx="4299530" cy="2308324"/>
          </a:xfrm>
          <a:prstGeom prst="rect">
            <a:avLst/>
          </a:prstGeom>
          <a:noFill/>
        </p:spPr>
        <p:txBody>
          <a:bodyPr wrap="square">
            <a:spAutoFit/>
          </a:bodyPr>
          <a:lstStyle/>
          <a:p>
            <a:pPr algn="ctr"/>
            <a:r>
              <a:rPr lang="es-ES" b="1" dirty="0"/>
              <a:t>¿Qué Dios como tú, que perdona la maldad, y olvida el pecado del remanente de su heredad? No retuvo para siempre su enojo, porque se deleita en misericordia. El volverá a tener misericordia de nosotros; sepultará nuestras iniquidades, y echará en lo profundo del mar todos nuestros pecados. Miqueas 7:18-19 </a:t>
            </a:r>
          </a:p>
        </p:txBody>
      </p:sp>
      <p:sp>
        <p:nvSpPr>
          <p:cNvPr id="10" name="CuadroTexto 9">
            <a:extLst>
              <a:ext uri="{FF2B5EF4-FFF2-40B4-BE49-F238E27FC236}">
                <a16:creationId xmlns:a16="http://schemas.microsoft.com/office/drawing/2014/main" id="{359702CA-D79E-D396-7B3D-5DB6E460F3BF}"/>
              </a:ext>
            </a:extLst>
          </p:cNvPr>
          <p:cNvSpPr txBox="1"/>
          <p:nvPr/>
        </p:nvSpPr>
        <p:spPr>
          <a:xfrm>
            <a:off x="7869381" y="1398034"/>
            <a:ext cx="3953163" cy="2246769"/>
          </a:xfrm>
          <a:prstGeom prst="rect">
            <a:avLst/>
          </a:prstGeom>
          <a:noFill/>
        </p:spPr>
        <p:txBody>
          <a:bodyPr wrap="square">
            <a:spAutoFit/>
          </a:bodyPr>
          <a:lstStyle/>
          <a:p>
            <a:pPr algn="ctr"/>
            <a:r>
              <a:rPr lang="es-ES" sz="2000" b="1" dirty="0"/>
              <a:t>Venid luego, dice Jehová, y estemos a cuenta: si vuestros pecados fueren como la grana, como la nieve serán emblanquecidos; si fueren rojos como el carmesí, vendrán a ser como blanca lana. Isaías 1:18</a:t>
            </a:r>
          </a:p>
        </p:txBody>
      </p:sp>
      <p:sp>
        <p:nvSpPr>
          <p:cNvPr id="12" name="CuadroTexto 11">
            <a:extLst>
              <a:ext uri="{FF2B5EF4-FFF2-40B4-BE49-F238E27FC236}">
                <a16:creationId xmlns:a16="http://schemas.microsoft.com/office/drawing/2014/main" id="{9D79FB4A-48FB-33FB-D37B-AC87EAFAFBBD}"/>
              </a:ext>
            </a:extLst>
          </p:cNvPr>
          <p:cNvSpPr txBox="1"/>
          <p:nvPr/>
        </p:nvSpPr>
        <p:spPr>
          <a:xfrm>
            <a:off x="8331199" y="4859801"/>
            <a:ext cx="3149599" cy="1631216"/>
          </a:xfrm>
          <a:prstGeom prst="rect">
            <a:avLst/>
          </a:prstGeom>
          <a:noFill/>
        </p:spPr>
        <p:txBody>
          <a:bodyPr wrap="square">
            <a:spAutoFit/>
          </a:bodyPr>
          <a:lstStyle/>
          <a:p>
            <a:pPr algn="ctr"/>
            <a:r>
              <a:rPr lang="es-ES" sz="2000" b="1" dirty="0"/>
              <a:t>Jehová Dios nuestro, tú les respondías; les fuiste un Dios perdonador, y retribuidor de sus obras. Salmo 99:8</a:t>
            </a:r>
          </a:p>
        </p:txBody>
      </p:sp>
      <p:pic>
        <p:nvPicPr>
          <p:cNvPr id="1026" name="Picture 2">
            <a:extLst>
              <a:ext uri="{FF2B5EF4-FFF2-40B4-BE49-F238E27FC236}">
                <a16:creationId xmlns:a16="http://schemas.microsoft.com/office/drawing/2014/main" id="{8DEF0049-CD3D-F055-B0E3-E361A4EE8C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7089" y="4325807"/>
            <a:ext cx="4063999" cy="242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Imagen 14" descr="Texto, Logotipo&#10;&#10;Descripción generada automáticamente">
            <a:extLst>
              <a:ext uri="{FF2B5EF4-FFF2-40B4-BE49-F238E27FC236}">
                <a16:creationId xmlns:a16="http://schemas.microsoft.com/office/drawing/2014/main" id="{C56AA977-05BF-7843-6873-2438AE6069E6}"/>
              </a:ext>
            </a:extLst>
          </p:cNvPr>
          <p:cNvPicPr>
            <a:picLocks noChangeAspect="1"/>
          </p:cNvPicPr>
          <p:nvPr/>
        </p:nvPicPr>
        <p:blipFill rotWithShape="1">
          <a:blip r:embed="rId5">
            <a:extLst>
              <a:ext uri="{28A0092B-C50C-407E-A947-70E740481C1C}">
                <a14:useLocalDpi xmlns:a14="http://schemas.microsoft.com/office/drawing/2010/main" val="0"/>
              </a:ext>
            </a:extLst>
          </a:blip>
          <a:srcRect l="1721" t="7248" r="2913"/>
          <a:stretch/>
        </p:blipFill>
        <p:spPr>
          <a:xfrm>
            <a:off x="18474" y="0"/>
            <a:ext cx="12155052" cy="1505527"/>
          </a:xfrm>
          <a:prstGeom prst="rect">
            <a:avLst/>
          </a:prstGeom>
        </p:spPr>
      </p:pic>
    </p:spTree>
    <p:extLst>
      <p:ext uri="{BB962C8B-B14F-4D97-AF65-F5344CB8AC3E}">
        <p14:creationId xmlns:p14="http://schemas.microsoft.com/office/powerpoint/2010/main" val="2084093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21" presetClass="entr" presetSubtype="8"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8)">
                                      <p:cBhvr>
                                        <p:cTn id="13" dur="1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descr="Texto, Logotipo&#10;&#10;Descripción generada automáticamente">
            <a:extLst>
              <a:ext uri="{FF2B5EF4-FFF2-40B4-BE49-F238E27FC236}">
                <a16:creationId xmlns:a16="http://schemas.microsoft.com/office/drawing/2014/main" id="{4DF8E6D6-EA51-B393-0598-90BF4852C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4" y="-25878"/>
            <a:ext cx="12056531" cy="1535403"/>
          </a:xfrm>
          <a:prstGeom prst="rect">
            <a:avLst/>
          </a:prstGeom>
        </p:spPr>
      </p:pic>
      <p:sp>
        <p:nvSpPr>
          <p:cNvPr id="4" name="CuadroTexto 3">
            <a:extLst>
              <a:ext uri="{FF2B5EF4-FFF2-40B4-BE49-F238E27FC236}">
                <a16:creationId xmlns:a16="http://schemas.microsoft.com/office/drawing/2014/main" id="{A0702E19-8400-D61E-65BE-C1644770A47B}"/>
              </a:ext>
            </a:extLst>
          </p:cNvPr>
          <p:cNvSpPr txBox="1"/>
          <p:nvPr/>
        </p:nvSpPr>
        <p:spPr>
          <a:xfrm>
            <a:off x="591126" y="4241529"/>
            <a:ext cx="5754255" cy="2246769"/>
          </a:xfrm>
          <a:prstGeom prst="rect">
            <a:avLst/>
          </a:prstGeom>
          <a:noFill/>
        </p:spPr>
        <p:txBody>
          <a:bodyPr wrap="square">
            <a:spAutoFit/>
          </a:bodyPr>
          <a:lstStyle/>
          <a:p>
            <a:pPr algn="ctr"/>
            <a:r>
              <a:rPr lang="es-ES" sz="2000" b="1" dirty="0"/>
              <a:t>Porque ¿quién en los cielos se igualará a Jehová ¿Quién será semejante a Jehová entre los hijos de los potentados? Dios temible en la gran congregación de los santos, y formidable sobre todos cuantos están alrededor de él. Oh, Jehová, Dios de los ejércitos, ¿Quién como tú? Poderoso eres, Jehová, y tu fidelidad te rodea. Salmo 89:6-8</a:t>
            </a:r>
          </a:p>
        </p:txBody>
      </p:sp>
      <p:sp>
        <p:nvSpPr>
          <p:cNvPr id="10" name="CuadroTexto 9">
            <a:extLst>
              <a:ext uri="{FF2B5EF4-FFF2-40B4-BE49-F238E27FC236}">
                <a16:creationId xmlns:a16="http://schemas.microsoft.com/office/drawing/2014/main" id="{688E2C89-3934-FCBC-6938-1FC2D6DB7F5F}"/>
              </a:ext>
            </a:extLst>
          </p:cNvPr>
          <p:cNvSpPr txBox="1"/>
          <p:nvPr/>
        </p:nvSpPr>
        <p:spPr>
          <a:xfrm>
            <a:off x="7601527" y="1489923"/>
            <a:ext cx="4045527" cy="2031325"/>
          </a:xfrm>
          <a:prstGeom prst="rect">
            <a:avLst/>
          </a:prstGeom>
          <a:noFill/>
        </p:spPr>
        <p:txBody>
          <a:bodyPr wrap="square">
            <a:spAutoFit/>
          </a:bodyPr>
          <a:lstStyle/>
          <a:p>
            <a:pPr algn="ctr"/>
            <a:r>
              <a:rPr lang="es-ES" b="1" dirty="0"/>
              <a:t>¿A qué, pues, me haréis semejante o me compararéis? dice el Santo. Levantad en alto vuestros ojos, y mirad quién creó estas cosas; él saca y cuenta su ejército; a todas llama por sus nombres; ninguna faltará; tal es la grandeza de su fuerza, y el poder de su dominio. Isaías 40:25-26</a:t>
            </a:r>
          </a:p>
        </p:txBody>
      </p:sp>
      <p:sp>
        <p:nvSpPr>
          <p:cNvPr id="12" name="CuadroTexto 11">
            <a:extLst>
              <a:ext uri="{FF2B5EF4-FFF2-40B4-BE49-F238E27FC236}">
                <a16:creationId xmlns:a16="http://schemas.microsoft.com/office/drawing/2014/main" id="{E11B654E-1EE2-A65A-F42E-082D50A303FC}"/>
              </a:ext>
            </a:extLst>
          </p:cNvPr>
          <p:cNvSpPr txBox="1"/>
          <p:nvPr/>
        </p:nvSpPr>
        <p:spPr>
          <a:xfrm>
            <a:off x="8026404" y="4565389"/>
            <a:ext cx="3398981" cy="2031325"/>
          </a:xfrm>
          <a:prstGeom prst="rect">
            <a:avLst/>
          </a:prstGeom>
          <a:noFill/>
        </p:spPr>
        <p:txBody>
          <a:bodyPr wrap="square">
            <a:spAutoFit/>
          </a:bodyPr>
          <a:lstStyle/>
          <a:p>
            <a:pPr algn="ctr"/>
            <a:r>
              <a:rPr lang="es-ES" sz="2100" b="1" dirty="0"/>
              <a:t>Acordaos de las cosas pasadas desde los tiempos antiguos; porque yo soy Dios, y no hay otro Dios, y nada hay semejante a mí. Isaías 46:9</a:t>
            </a:r>
          </a:p>
        </p:txBody>
      </p:sp>
      <p:sp>
        <p:nvSpPr>
          <p:cNvPr id="14" name="CuadroTexto 13">
            <a:extLst>
              <a:ext uri="{FF2B5EF4-FFF2-40B4-BE49-F238E27FC236}">
                <a16:creationId xmlns:a16="http://schemas.microsoft.com/office/drawing/2014/main" id="{B8CF5802-0594-9B0E-A92B-30E16C84424A}"/>
              </a:ext>
            </a:extLst>
          </p:cNvPr>
          <p:cNvSpPr txBox="1"/>
          <p:nvPr/>
        </p:nvSpPr>
        <p:spPr>
          <a:xfrm>
            <a:off x="4774792" y="1243412"/>
            <a:ext cx="2660074" cy="2585323"/>
          </a:xfrm>
          <a:prstGeom prst="rect">
            <a:avLst/>
          </a:prstGeom>
          <a:noFill/>
        </p:spPr>
        <p:txBody>
          <a:bodyPr wrap="square">
            <a:spAutoFit/>
          </a:bodyPr>
          <a:lstStyle/>
          <a:p>
            <a:pPr algn="ctr"/>
            <a:r>
              <a:rPr lang="es-ES" b="1" dirty="0">
                <a:solidFill>
                  <a:schemeClr val="bg1"/>
                </a:solidFill>
                <a:effectLst>
                  <a:glow rad="127000">
                    <a:srgbClr val="782274"/>
                  </a:glow>
                  <a:outerShdw blurRad="38100" dist="38100" dir="2700000" algn="tl">
                    <a:srgbClr val="000000">
                      <a:alpha val="43137"/>
                    </a:srgbClr>
                  </a:outerShdw>
                </a:effectLst>
              </a:rPr>
              <a:t>En nuestro intento de tratar de comprender a Dios, debemos partir de la base de que no hay nada ni nadie a lo cual le podamos comparar. Dios está por encima de todo, es soberano sobre todo y es juez de todos. </a:t>
            </a:r>
          </a:p>
        </p:txBody>
      </p:sp>
      <p:pic>
        <p:nvPicPr>
          <p:cNvPr id="2" name="Imagen 1">
            <a:extLst>
              <a:ext uri="{FF2B5EF4-FFF2-40B4-BE49-F238E27FC236}">
                <a16:creationId xmlns:a16="http://schemas.microsoft.com/office/drawing/2014/main" id="{4AA12FA9-9B15-4261-9D47-852F88EE1EDA}"/>
              </a:ext>
            </a:extLst>
          </p:cNvPr>
          <p:cNvPicPr>
            <a:picLocks noChangeAspect="1"/>
          </p:cNvPicPr>
          <p:nvPr/>
        </p:nvPicPr>
        <p:blipFill rotWithShape="1">
          <a:blip r:embed="rId4"/>
          <a:srcRect t="8965" b="8965"/>
          <a:stretch/>
        </p:blipFill>
        <p:spPr>
          <a:xfrm>
            <a:off x="358485" y="1278474"/>
            <a:ext cx="4231989" cy="2436428"/>
          </a:xfrm>
          <a:prstGeom prst="rect">
            <a:avLst/>
          </a:prstGeom>
          <a:ln>
            <a:noFill/>
          </a:ln>
          <a:effectLst>
            <a:softEdge rad="112500"/>
          </a:effectLst>
        </p:spPr>
      </p:pic>
    </p:spTree>
    <p:extLst>
      <p:ext uri="{BB962C8B-B14F-4D97-AF65-F5344CB8AC3E}">
        <p14:creationId xmlns:p14="http://schemas.microsoft.com/office/powerpoint/2010/main" val="64214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1DBFDA-304B-01AF-274B-BF430615A015}"/>
              </a:ext>
            </a:extLst>
          </p:cNvPr>
          <p:cNvSpPr txBox="1"/>
          <p:nvPr/>
        </p:nvSpPr>
        <p:spPr>
          <a:xfrm>
            <a:off x="9248693" y="1271166"/>
            <a:ext cx="2733964" cy="2862322"/>
          </a:xfrm>
          <a:prstGeom prst="rect">
            <a:avLst/>
          </a:prstGeom>
          <a:noFill/>
        </p:spPr>
        <p:txBody>
          <a:bodyPr wrap="square">
            <a:spAutoFit/>
          </a:bodyPr>
          <a:lstStyle/>
          <a:p>
            <a:pPr algn="ctr"/>
            <a:r>
              <a:rPr lang="es-ES" b="1" dirty="0">
                <a:solidFill>
                  <a:schemeClr val="bg1"/>
                </a:solidFill>
                <a:effectLst>
                  <a:glow rad="127000">
                    <a:srgbClr val="324D1F"/>
                  </a:glow>
                  <a:outerShdw blurRad="38100" dist="38100" dir="2700000" algn="tl">
                    <a:srgbClr val="000000">
                      <a:alpha val="43137"/>
                    </a:srgbClr>
                  </a:outerShdw>
                </a:effectLst>
              </a:rPr>
              <a:t>Dios no se enoja rápidamente. Al contario, Él espera pacientemente, dándoles a las personas oportunidad de volverse de sus malos caminos. Es paciente contigo en lo que respecta a tu santificación y tu relación con él y con los demás.</a:t>
            </a:r>
          </a:p>
        </p:txBody>
      </p:sp>
      <p:sp>
        <p:nvSpPr>
          <p:cNvPr id="6" name="CuadroTexto 5">
            <a:extLst>
              <a:ext uri="{FF2B5EF4-FFF2-40B4-BE49-F238E27FC236}">
                <a16:creationId xmlns:a16="http://schemas.microsoft.com/office/drawing/2014/main" id="{BC0E2B91-B9C0-4A7B-9A87-43B76F16AC4F}"/>
              </a:ext>
            </a:extLst>
          </p:cNvPr>
          <p:cNvSpPr txBox="1"/>
          <p:nvPr/>
        </p:nvSpPr>
        <p:spPr>
          <a:xfrm>
            <a:off x="461815" y="1374316"/>
            <a:ext cx="3971638" cy="2308324"/>
          </a:xfrm>
          <a:prstGeom prst="rect">
            <a:avLst/>
          </a:prstGeom>
          <a:noFill/>
        </p:spPr>
        <p:txBody>
          <a:bodyPr wrap="square">
            <a:spAutoFit/>
          </a:bodyPr>
          <a:lstStyle/>
          <a:p>
            <a:pPr algn="ctr"/>
            <a:r>
              <a:rPr lang="es-ES" sz="2400" b="1" dirty="0"/>
              <a:t>¿O menosprecias las riquezas de su benignidad, paciencia y longanimidad, ignorando que su benignidad te guía al arrepentimiento?</a:t>
            </a:r>
            <a:br>
              <a:rPr lang="es-ES" sz="2400" b="1" dirty="0"/>
            </a:br>
            <a:r>
              <a:rPr lang="es-ES" sz="2400" b="1" dirty="0"/>
              <a:t>Romanos 2:4 </a:t>
            </a:r>
          </a:p>
        </p:txBody>
      </p:sp>
      <p:sp>
        <p:nvSpPr>
          <p:cNvPr id="8" name="CuadroTexto 7">
            <a:extLst>
              <a:ext uri="{FF2B5EF4-FFF2-40B4-BE49-F238E27FC236}">
                <a16:creationId xmlns:a16="http://schemas.microsoft.com/office/drawing/2014/main" id="{9391833D-F590-4AEA-2D41-C130B8B960DB}"/>
              </a:ext>
            </a:extLst>
          </p:cNvPr>
          <p:cNvSpPr txBox="1"/>
          <p:nvPr/>
        </p:nvSpPr>
        <p:spPr>
          <a:xfrm>
            <a:off x="4479636" y="4314119"/>
            <a:ext cx="3084946" cy="2308324"/>
          </a:xfrm>
          <a:prstGeom prst="rect">
            <a:avLst/>
          </a:prstGeom>
          <a:noFill/>
        </p:spPr>
        <p:txBody>
          <a:bodyPr wrap="square">
            <a:spAutoFit/>
          </a:bodyPr>
          <a:lstStyle/>
          <a:p>
            <a:pPr algn="ctr"/>
            <a:r>
              <a:rPr lang="es-ES" b="1" dirty="0"/>
              <a:t>El Señor no retarda su promesa, según algunos la tienen por tardanza, sino que es paciente para con nosotros, no queriendo que ninguno perezca, sino que todos procedan al arrepentimiento. 2 Pedro 3:9 </a:t>
            </a:r>
          </a:p>
        </p:txBody>
      </p:sp>
      <p:sp>
        <p:nvSpPr>
          <p:cNvPr id="10" name="CuadroTexto 9">
            <a:extLst>
              <a:ext uri="{FF2B5EF4-FFF2-40B4-BE49-F238E27FC236}">
                <a16:creationId xmlns:a16="http://schemas.microsoft.com/office/drawing/2014/main" id="{2614A4CB-6AE0-3394-7059-C7D1BEC26B2C}"/>
              </a:ext>
            </a:extLst>
          </p:cNvPr>
          <p:cNvSpPr txBox="1"/>
          <p:nvPr/>
        </p:nvSpPr>
        <p:spPr>
          <a:xfrm>
            <a:off x="4987631" y="1392788"/>
            <a:ext cx="4082473" cy="2246769"/>
          </a:xfrm>
          <a:prstGeom prst="rect">
            <a:avLst/>
          </a:prstGeom>
          <a:noFill/>
        </p:spPr>
        <p:txBody>
          <a:bodyPr wrap="square">
            <a:spAutoFit/>
          </a:bodyPr>
          <a:lstStyle/>
          <a:p>
            <a:pPr algn="ctr"/>
            <a:r>
              <a:rPr lang="es-ES" sz="2000" b="1" dirty="0"/>
              <a:t>Por tanto, Jehová esperará para tener piedad de vosotros, y por tanto, será exaltado teniendo de vosotros misericordia; porque Jehová es Dios justo; bienaventurados todos los que confían en él. Isaías 30:18</a:t>
            </a:r>
          </a:p>
        </p:txBody>
      </p:sp>
      <p:sp>
        <p:nvSpPr>
          <p:cNvPr id="5" name="CuadroTexto 4">
            <a:extLst>
              <a:ext uri="{FF2B5EF4-FFF2-40B4-BE49-F238E27FC236}">
                <a16:creationId xmlns:a16="http://schemas.microsoft.com/office/drawing/2014/main" id="{716F5C78-636F-C417-BB7D-31F10F11ED5D}"/>
              </a:ext>
            </a:extLst>
          </p:cNvPr>
          <p:cNvSpPr txBox="1"/>
          <p:nvPr/>
        </p:nvSpPr>
        <p:spPr>
          <a:xfrm>
            <a:off x="609598" y="4683394"/>
            <a:ext cx="3232728" cy="1938992"/>
          </a:xfrm>
          <a:prstGeom prst="rect">
            <a:avLst/>
          </a:prstGeom>
          <a:noFill/>
        </p:spPr>
        <p:txBody>
          <a:bodyPr wrap="square">
            <a:spAutoFit/>
          </a:bodyPr>
          <a:lstStyle/>
          <a:p>
            <a:pPr algn="ctr"/>
            <a:r>
              <a:rPr lang="es-ES" sz="2000" b="1" dirty="0"/>
              <a:t>Pasó delante de Moisés, diciendo en voz alta:–¡El Señor! ¡El Señor! ¡Dios tierno y compasivo, paciente y grande en amor y verdad! Éxodo 34:6 </a:t>
            </a:r>
            <a:r>
              <a:rPr lang="es-ES" sz="2000" b="1" dirty="0" err="1"/>
              <a:t>DHHe</a:t>
            </a:r>
            <a:endParaRPr lang="es-ES" sz="2000" b="1" dirty="0"/>
          </a:p>
        </p:txBody>
      </p:sp>
      <p:pic>
        <p:nvPicPr>
          <p:cNvPr id="9" name="Imagen 8" descr="Imagen que contiene tabla, luz, pastel, colgando&#10;&#10;Descripción generada automáticamente">
            <a:extLst>
              <a:ext uri="{FF2B5EF4-FFF2-40B4-BE49-F238E27FC236}">
                <a16:creationId xmlns:a16="http://schemas.microsoft.com/office/drawing/2014/main" id="{EFB4CE55-CDFE-49CA-9440-28F3BC4A8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096" y="4627418"/>
            <a:ext cx="3455070" cy="2022676"/>
          </a:xfrm>
          <a:prstGeom prst="rect">
            <a:avLst/>
          </a:prstGeom>
          <a:ln>
            <a:noFill/>
          </a:ln>
          <a:effectLst>
            <a:softEdge rad="112500"/>
          </a:effectLst>
        </p:spPr>
      </p:pic>
      <p:pic>
        <p:nvPicPr>
          <p:cNvPr id="12" name="Imagen 11" descr="Texto&#10;&#10;Descripción generada automáticamente con confianza media">
            <a:extLst>
              <a:ext uri="{FF2B5EF4-FFF2-40B4-BE49-F238E27FC236}">
                <a16:creationId xmlns:a16="http://schemas.microsoft.com/office/drawing/2014/main" id="{116CED6D-5139-D7D9-BD60-12865A985AD4}"/>
              </a:ext>
            </a:extLst>
          </p:cNvPr>
          <p:cNvPicPr>
            <a:picLocks noChangeAspect="1"/>
          </p:cNvPicPr>
          <p:nvPr/>
        </p:nvPicPr>
        <p:blipFill rotWithShape="1">
          <a:blip r:embed="rId4">
            <a:extLst>
              <a:ext uri="{28A0092B-C50C-407E-A947-70E740481C1C}">
                <a14:useLocalDpi xmlns:a14="http://schemas.microsoft.com/office/drawing/2010/main" val="0"/>
              </a:ext>
            </a:extLst>
          </a:blip>
          <a:srcRect l="12143" t="6112" r="12503" b="5550"/>
          <a:stretch/>
        </p:blipFill>
        <p:spPr>
          <a:xfrm>
            <a:off x="1428543" y="72944"/>
            <a:ext cx="9187132" cy="1371600"/>
          </a:xfrm>
          <a:prstGeom prst="rect">
            <a:avLst/>
          </a:prstGeom>
        </p:spPr>
      </p:pic>
    </p:spTree>
    <p:extLst>
      <p:ext uri="{BB962C8B-B14F-4D97-AF65-F5344CB8AC3E}">
        <p14:creationId xmlns:p14="http://schemas.microsoft.com/office/powerpoint/2010/main" val="2956951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8659416-3F3F-44F4-3587-466772DAEB3D}"/>
              </a:ext>
            </a:extLst>
          </p:cNvPr>
          <p:cNvSpPr txBox="1"/>
          <p:nvPr/>
        </p:nvSpPr>
        <p:spPr>
          <a:xfrm>
            <a:off x="452584" y="4690315"/>
            <a:ext cx="2549236" cy="1938992"/>
          </a:xfrm>
          <a:prstGeom prst="rect">
            <a:avLst/>
          </a:prstGeom>
          <a:noFill/>
        </p:spPr>
        <p:txBody>
          <a:bodyPr wrap="square">
            <a:spAutoFit/>
          </a:bodyPr>
          <a:lstStyle/>
          <a:p>
            <a:pPr algn="ctr"/>
            <a:r>
              <a:rPr lang="es-ES" sz="2000" b="1" dirty="0"/>
              <a:t>Porque no te has de inclinar a ningún otro dios, pues Jehová, cuyo nombre es Celoso, Dios celoso es. Éxodo 34:14</a:t>
            </a:r>
          </a:p>
        </p:txBody>
      </p:sp>
      <p:sp>
        <p:nvSpPr>
          <p:cNvPr id="8" name="CuadroTexto 7">
            <a:extLst>
              <a:ext uri="{FF2B5EF4-FFF2-40B4-BE49-F238E27FC236}">
                <a16:creationId xmlns:a16="http://schemas.microsoft.com/office/drawing/2014/main" id="{B0F65C1B-335D-A923-D5F5-999058486469}"/>
              </a:ext>
            </a:extLst>
          </p:cNvPr>
          <p:cNvSpPr txBox="1"/>
          <p:nvPr/>
        </p:nvSpPr>
        <p:spPr>
          <a:xfrm>
            <a:off x="8155709" y="1527289"/>
            <a:ext cx="3546763" cy="4939814"/>
          </a:xfrm>
          <a:prstGeom prst="rect">
            <a:avLst/>
          </a:prstGeom>
          <a:noFill/>
        </p:spPr>
        <p:txBody>
          <a:bodyPr wrap="square">
            <a:spAutoFit/>
          </a:bodyPr>
          <a:lstStyle/>
          <a:p>
            <a:pPr algn="ctr"/>
            <a:r>
              <a:rPr lang="es-ES" sz="2100" b="1" dirty="0"/>
              <a:t>No te harás imagen, ni ninguna semejanza de lo que esté arriba en el cielo, ni abajo en la tierra, ni en las aguas debajo de la tierra. No te inclinarás a ellas, ni las honrarás; porque yo soy Jehová tu Dios, fuerte, celoso, que visito la maldad de los padres sobre los hijos hasta la tercera y cuarta generación de los que me aborrecen, y hago misericordia a millares, a los que me aman y guardan mis mandamientos. Éxodo 20:4-6</a:t>
            </a:r>
          </a:p>
        </p:txBody>
      </p:sp>
      <p:sp>
        <p:nvSpPr>
          <p:cNvPr id="10" name="CuadroTexto 9">
            <a:extLst>
              <a:ext uri="{FF2B5EF4-FFF2-40B4-BE49-F238E27FC236}">
                <a16:creationId xmlns:a16="http://schemas.microsoft.com/office/drawing/2014/main" id="{542557C8-B4B3-72DA-7264-4BDA32A421A7}"/>
              </a:ext>
            </a:extLst>
          </p:cNvPr>
          <p:cNvSpPr txBox="1"/>
          <p:nvPr/>
        </p:nvSpPr>
        <p:spPr>
          <a:xfrm>
            <a:off x="4221018" y="4767259"/>
            <a:ext cx="2937164" cy="1785104"/>
          </a:xfrm>
          <a:prstGeom prst="rect">
            <a:avLst/>
          </a:prstGeom>
          <a:noFill/>
        </p:spPr>
        <p:txBody>
          <a:bodyPr wrap="square">
            <a:spAutoFit/>
          </a:bodyPr>
          <a:lstStyle/>
          <a:p>
            <a:pPr algn="ctr"/>
            <a:r>
              <a:rPr lang="es-ES" sz="2200" b="1" dirty="0"/>
              <a:t>Le hicieron enojar con sus altares paganos; adorando ídolos, le provocaron a celos. Salmo 78:58 </a:t>
            </a:r>
            <a:r>
              <a:rPr lang="es-ES" sz="2200" b="1" dirty="0" err="1"/>
              <a:t>DHHe</a:t>
            </a:r>
            <a:endParaRPr lang="es-ES" sz="2200" b="1" dirty="0"/>
          </a:p>
        </p:txBody>
      </p:sp>
      <p:pic>
        <p:nvPicPr>
          <p:cNvPr id="9" name="Imagen 8">
            <a:extLst>
              <a:ext uri="{FF2B5EF4-FFF2-40B4-BE49-F238E27FC236}">
                <a16:creationId xmlns:a16="http://schemas.microsoft.com/office/drawing/2014/main" id="{ECFA20C6-ED2F-3C62-E2B0-C3E4AE3D2A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783" y="1256145"/>
            <a:ext cx="4304145" cy="2517677"/>
          </a:xfrm>
          <a:prstGeom prst="rect">
            <a:avLst/>
          </a:prstGeom>
          <a:ln>
            <a:noFill/>
          </a:ln>
          <a:effectLst>
            <a:softEdge rad="112500"/>
          </a:effectLst>
        </p:spPr>
      </p:pic>
      <p:pic>
        <p:nvPicPr>
          <p:cNvPr id="5" name="Imagen 4">
            <a:extLst>
              <a:ext uri="{FF2B5EF4-FFF2-40B4-BE49-F238E27FC236}">
                <a16:creationId xmlns:a16="http://schemas.microsoft.com/office/drawing/2014/main" id="{19E20EA4-DB38-2667-B441-AF866A428432}"/>
              </a:ext>
            </a:extLst>
          </p:cNvPr>
          <p:cNvPicPr>
            <a:picLocks noChangeAspect="1"/>
          </p:cNvPicPr>
          <p:nvPr/>
        </p:nvPicPr>
        <p:blipFill rotWithShape="1">
          <a:blip r:embed="rId4">
            <a:extLst>
              <a:ext uri="{28A0092B-C50C-407E-A947-70E740481C1C}">
                <a14:useLocalDpi xmlns:a14="http://schemas.microsoft.com/office/drawing/2010/main" val="0"/>
              </a:ext>
            </a:extLst>
          </a:blip>
          <a:srcRect l="15926" r="17367" b="17675"/>
          <a:stretch/>
        </p:blipFill>
        <p:spPr>
          <a:xfrm>
            <a:off x="1774495" y="-69012"/>
            <a:ext cx="8487735" cy="1333783"/>
          </a:xfrm>
          <a:prstGeom prst="rect">
            <a:avLst/>
          </a:prstGeom>
        </p:spPr>
      </p:pic>
      <p:sp>
        <p:nvSpPr>
          <p:cNvPr id="3" name="CuadroTexto 2">
            <a:extLst>
              <a:ext uri="{FF2B5EF4-FFF2-40B4-BE49-F238E27FC236}">
                <a16:creationId xmlns:a16="http://schemas.microsoft.com/office/drawing/2014/main" id="{CE7D1F0B-B571-BF80-CCB0-1121ED98EF08}"/>
              </a:ext>
            </a:extLst>
          </p:cNvPr>
          <p:cNvSpPr txBox="1"/>
          <p:nvPr/>
        </p:nvSpPr>
        <p:spPr>
          <a:xfrm>
            <a:off x="4451928" y="1131219"/>
            <a:ext cx="3417454" cy="3139321"/>
          </a:xfrm>
          <a:prstGeom prst="rect">
            <a:avLst/>
          </a:prstGeom>
          <a:noFill/>
        </p:spPr>
        <p:txBody>
          <a:bodyPr wrap="square">
            <a:spAutoFit/>
          </a:bodyPr>
          <a:lstStyle/>
          <a:p>
            <a:pPr algn="ctr"/>
            <a:r>
              <a:rPr lang="es-ES" b="1" dirty="0">
                <a:solidFill>
                  <a:schemeClr val="bg1"/>
                </a:solidFill>
                <a:effectLst>
                  <a:glow rad="127000">
                    <a:srgbClr val="592E13"/>
                  </a:glow>
                  <a:outerShdw blurRad="38100" dist="38100" dir="2700000" algn="tl">
                    <a:srgbClr val="000000">
                      <a:alpha val="43137"/>
                    </a:srgbClr>
                  </a:outerShdw>
                </a:effectLst>
              </a:rPr>
              <a:t>La raíz de esta palabra significa “sonrojarse muy intensamente”, por causa de una profunda emoción tal como el amor, los celos o la ira. </a:t>
            </a:r>
          </a:p>
          <a:p>
            <a:pPr algn="ctr"/>
            <a:r>
              <a:rPr lang="es-ES" b="1" dirty="0">
                <a:solidFill>
                  <a:schemeClr val="bg1"/>
                </a:solidFill>
                <a:effectLst>
                  <a:glow rad="127000">
                    <a:srgbClr val="592E13"/>
                  </a:glow>
                  <a:outerShdw blurRad="38100" dist="38100" dir="2700000" algn="tl">
                    <a:srgbClr val="000000">
                      <a:alpha val="43137"/>
                    </a:srgbClr>
                  </a:outerShdw>
                </a:effectLst>
              </a:rPr>
              <a:t>Sólo Dios es digno de adoración. Él no tolera la adoración a alguien más que a sí mismo. Dios rehúsa compartir su gloria con ídolos. Declina el culto y servicio de un corazón dividido.</a:t>
            </a:r>
            <a:endParaRPr lang="es-ES" b="1" dirty="0">
              <a:solidFill>
                <a:schemeClr val="bg1"/>
              </a:solidFill>
              <a:effectLst>
                <a:glow rad="127000">
                  <a:srgbClr val="592E13"/>
                </a:glow>
              </a:effectLst>
            </a:endParaRPr>
          </a:p>
        </p:txBody>
      </p:sp>
    </p:spTree>
    <p:extLst>
      <p:ext uri="{BB962C8B-B14F-4D97-AF65-F5344CB8AC3E}">
        <p14:creationId xmlns:p14="http://schemas.microsoft.com/office/powerpoint/2010/main" val="104069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290">
                                          <p:stCondLst>
                                            <p:cond delay="0"/>
                                          </p:stCondLst>
                                        </p:cTn>
                                        <p:tgtEl>
                                          <p:spTgt spid="3"/>
                                        </p:tgtEl>
                                      </p:cBhvr>
                                    </p:animEffect>
                                    <p:anim calcmode="lin" valueType="num">
                                      <p:cBhvr>
                                        <p:cTn id="21"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6" dur="13">
                                          <p:stCondLst>
                                            <p:cond delay="325"/>
                                          </p:stCondLst>
                                        </p:cTn>
                                        <p:tgtEl>
                                          <p:spTgt spid="3"/>
                                        </p:tgtEl>
                                      </p:cBhvr>
                                      <p:to x="100000" y="60000"/>
                                    </p:animScale>
                                    <p:animScale>
                                      <p:cBhvr>
                                        <p:cTn id="27" dur="83" decel="50000">
                                          <p:stCondLst>
                                            <p:cond delay="338"/>
                                          </p:stCondLst>
                                        </p:cTn>
                                        <p:tgtEl>
                                          <p:spTgt spid="3"/>
                                        </p:tgtEl>
                                      </p:cBhvr>
                                      <p:to x="100000" y="100000"/>
                                    </p:animScale>
                                    <p:animScale>
                                      <p:cBhvr>
                                        <p:cTn id="28" dur="13">
                                          <p:stCondLst>
                                            <p:cond delay="656"/>
                                          </p:stCondLst>
                                        </p:cTn>
                                        <p:tgtEl>
                                          <p:spTgt spid="3"/>
                                        </p:tgtEl>
                                      </p:cBhvr>
                                      <p:to x="100000" y="80000"/>
                                    </p:animScale>
                                    <p:animScale>
                                      <p:cBhvr>
                                        <p:cTn id="29" dur="83" decel="50000">
                                          <p:stCondLst>
                                            <p:cond delay="669"/>
                                          </p:stCondLst>
                                        </p:cTn>
                                        <p:tgtEl>
                                          <p:spTgt spid="3"/>
                                        </p:tgtEl>
                                      </p:cBhvr>
                                      <p:to x="100000" y="100000"/>
                                    </p:animScale>
                                    <p:animScale>
                                      <p:cBhvr>
                                        <p:cTn id="30" dur="13">
                                          <p:stCondLst>
                                            <p:cond delay="821"/>
                                          </p:stCondLst>
                                        </p:cTn>
                                        <p:tgtEl>
                                          <p:spTgt spid="3"/>
                                        </p:tgtEl>
                                      </p:cBhvr>
                                      <p:to x="100000" y="90000"/>
                                    </p:animScale>
                                    <p:animScale>
                                      <p:cBhvr>
                                        <p:cTn id="31" dur="83" decel="50000">
                                          <p:stCondLst>
                                            <p:cond delay="834"/>
                                          </p:stCondLst>
                                        </p:cTn>
                                        <p:tgtEl>
                                          <p:spTgt spid="3"/>
                                        </p:tgtEl>
                                      </p:cBhvr>
                                      <p:to x="100000" y="100000"/>
                                    </p:animScale>
                                    <p:animScale>
                                      <p:cBhvr>
                                        <p:cTn id="32" dur="13">
                                          <p:stCondLst>
                                            <p:cond delay="904"/>
                                          </p:stCondLst>
                                        </p:cTn>
                                        <p:tgtEl>
                                          <p:spTgt spid="3"/>
                                        </p:tgtEl>
                                      </p:cBhvr>
                                      <p:to x="100000" y="95000"/>
                                    </p:animScale>
                                    <p:animScale>
                                      <p:cBhvr>
                                        <p:cTn id="33" dur="83" decel="50000">
                                          <p:stCondLst>
                                            <p:cond delay="917"/>
                                          </p:stCondLst>
                                        </p:cTn>
                                        <p:tgtEl>
                                          <p:spTgt spid="3"/>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A58742-6B64-FC8F-A0B7-3BCAFEA97867}"/>
              </a:ext>
            </a:extLst>
          </p:cNvPr>
          <p:cNvSpPr txBox="1"/>
          <p:nvPr/>
        </p:nvSpPr>
        <p:spPr>
          <a:xfrm>
            <a:off x="224935" y="467116"/>
            <a:ext cx="7016375" cy="5863144"/>
          </a:xfrm>
          <a:prstGeom prst="rect">
            <a:avLst/>
          </a:prstGeom>
          <a:noFill/>
        </p:spPr>
        <p:txBody>
          <a:bodyPr wrap="square">
            <a:spAutoFit/>
          </a:bodyPr>
          <a:lstStyle/>
          <a:p>
            <a:pPr>
              <a:spcBef>
                <a:spcPts val="600"/>
              </a:spcBef>
            </a:pPr>
            <a:r>
              <a:rPr lang="es-ES" sz="2000" b="1" dirty="0"/>
              <a:t>Para el intelecto más perspicaz, para la mente más altamente educada, Dios, el santo Ser, siempre habrá de permanecer envuelto en el misterio. “¿Descubrirás tú los secretos de Dios? ¿Llegarás tú a la perfección del Todopoderoso? Es más alta que los cielos; ¿qué harás? Es más profunda que el </a:t>
            </a:r>
            <a:r>
              <a:rPr lang="es-ES" sz="2000" b="1" dirty="0" err="1"/>
              <a:t>Seol</a:t>
            </a:r>
            <a:r>
              <a:rPr lang="es-ES" sz="2000" b="1" dirty="0"/>
              <a:t>; ¿cómo la conocerás?” Job 11:7-8. </a:t>
            </a:r>
          </a:p>
          <a:p>
            <a:pPr>
              <a:spcBef>
                <a:spcPts val="600"/>
              </a:spcBef>
            </a:pPr>
            <a:r>
              <a:rPr lang="es-ES" sz="2000" b="1" dirty="0"/>
              <a:t>El apóstol Pablo exclama: “¡Oh profundidad de las riquezas de la sabiduría y de la ciencia de Dios! ¡Cuán insondables son sus juicios, e inescrutables sus caminos!” (Romanos 11:33).</a:t>
            </a:r>
          </a:p>
          <a:p>
            <a:pPr>
              <a:spcBef>
                <a:spcPts val="600"/>
              </a:spcBef>
            </a:pPr>
            <a:r>
              <a:rPr lang="es-ES" sz="2000" b="1" dirty="0"/>
              <a:t>Cuanto más comprendamos los modos en los que Dios obra con nosotros, y los motivos que lo mueven a actuar de tal o cual manera, tanto más podremos discernir el amor y la misericordia sin límites unidos al poder infinito. Podemos entender de sus propósitos tanto como es bueno para nosotros saber; y más allá de esto debemos seguir confiando en esa mano omnipotente y en ese corazón lleno de amor. </a:t>
            </a:r>
          </a:p>
          <a:p>
            <a:pPr>
              <a:spcBef>
                <a:spcPts val="600"/>
              </a:spcBef>
            </a:pPr>
            <a:r>
              <a:rPr lang="es-ES" sz="2000" b="1" dirty="0"/>
              <a:t>A través de los atributos de Dios, vamos a entender algo más acerca de cómo es Dios y cómo actúa con nosotros.</a:t>
            </a:r>
          </a:p>
        </p:txBody>
      </p:sp>
      <p:pic>
        <p:nvPicPr>
          <p:cNvPr id="5" name="Imagen 4">
            <a:extLst>
              <a:ext uri="{FF2B5EF4-FFF2-40B4-BE49-F238E27FC236}">
                <a16:creationId xmlns:a16="http://schemas.microsoft.com/office/drawing/2014/main" id="{43C9F4E6-4530-8CD9-2150-01A8D5F9DA7B}"/>
              </a:ext>
            </a:extLst>
          </p:cNvPr>
          <p:cNvPicPr>
            <a:picLocks noChangeAspect="1"/>
          </p:cNvPicPr>
          <p:nvPr/>
        </p:nvPicPr>
        <p:blipFill>
          <a:blip r:embed="rId3"/>
          <a:stretch>
            <a:fillRect/>
          </a:stretch>
        </p:blipFill>
        <p:spPr>
          <a:xfrm>
            <a:off x="7474965" y="445042"/>
            <a:ext cx="4612173" cy="5932055"/>
          </a:xfrm>
          <a:prstGeom prst="rect">
            <a:avLst/>
          </a:prstGeom>
          <a:ln w="38100" cap="sq">
            <a:solidFill>
              <a:srgbClr val="6EBF9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02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AE9974-FEB7-C5DD-E9D0-D8FD47AC74D6}"/>
              </a:ext>
            </a:extLst>
          </p:cNvPr>
          <p:cNvSpPr txBox="1"/>
          <p:nvPr/>
        </p:nvSpPr>
        <p:spPr>
          <a:xfrm>
            <a:off x="0" y="3810260"/>
            <a:ext cx="12192000" cy="369332"/>
          </a:xfrm>
          <a:prstGeom prst="rect">
            <a:avLst/>
          </a:prstGeom>
          <a:noFill/>
        </p:spPr>
        <p:txBody>
          <a:bodyPr wrap="square">
            <a:spAutoFit/>
          </a:bodyPr>
          <a:lstStyle/>
          <a:p>
            <a:pPr algn="ctr"/>
            <a:r>
              <a:rPr lang="es-ES" b="1" dirty="0">
                <a:solidFill>
                  <a:schemeClr val="bg1"/>
                </a:solidFill>
                <a:effectLst>
                  <a:glow rad="127000">
                    <a:srgbClr val="406974"/>
                  </a:glow>
                  <a:outerShdw blurRad="38100" dist="38100" dir="2700000" algn="tl">
                    <a:srgbClr val="000000">
                      <a:alpha val="43137"/>
                    </a:srgbClr>
                  </a:outerShdw>
                </a:effectLst>
              </a:rPr>
              <a:t>A través de Su sabiduría y conocimiento perfecto Dios ha formado todo lo que existe, a fin de reflejar Su gloria.</a:t>
            </a:r>
          </a:p>
        </p:txBody>
      </p:sp>
      <p:sp>
        <p:nvSpPr>
          <p:cNvPr id="4" name="CuadroTexto 3">
            <a:extLst>
              <a:ext uri="{FF2B5EF4-FFF2-40B4-BE49-F238E27FC236}">
                <a16:creationId xmlns:a16="http://schemas.microsoft.com/office/drawing/2014/main" id="{D78F7E8D-6ECA-C8DF-F5B1-31C1A286EE86}"/>
              </a:ext>
            </a:extLst>
          </p:cNvPr>
          <p:cNvSpPr txBox="1"/>
          <p:nvPr/>
        </p:nvSpPr>
        <p:spPr>
          <a:xfrm>
            <a:off x="8209601" y="1393455"/>
            <a:ext cx="3622179" cy="2246769"/>
          </a:xfrm>
          <a:prstGeom prst="rect">
            <a:avLst/>
          </a:prstGeom>
          <a:noFill/>
        </p:spPr>
        <p:txBody>
          <a:bodyPr wrap="square">
            <a:spAutoFit/>
          </a:bodyPr>
          <a:lstStyle/>
          <a:p>
            <a:pPr algn="ctr"/>
            <a:r>
              <a:rPr lang="es-ES" sz="2000" b="1" dirty="0"/>
              <a:t>Bienaventurado aquel cuyo ayudador es el Dios de Jacob, cuya esperanza está en Jehová su Dios, El cual hizo los cielos y la tierra, el mar, y todo lo que en ellos hay; que guarda verdad para siempre. Salmo 146:5-6</a:t>
            </a:r>
          </a:p>
        </p:txBody>
      </p:sp>
      <p:sp>
        <p:nvSpPr>
          <p:cNvPr id="7" name="CuadroTexto 6">
            <a:extLst>
              <a:ext uri="{FF2B5EF4-FFF2-40B4-BE49-F238E27FC236}">
                <a16:creationId xmlns:a16="http://schemas.microsoft.com/office/drawing/2014/main" id="{30C3D766-F53B-57B9-D1B1-AACC92AFA737}"/>
              </a:ext>
            </a:extLst>
          </p:cNvPr>
          <p:cNvSpPr txBox="1"/>
          <p:nvPr/>
        </p:nvSpPr>
        <p:spPr>
          <a:xfrm>
            <a:off x="4227565" y="4248467"/>
            <a:ext cx="3521745" cy="2431435"/>
          </a:xfrm>
          <a:prstGeom prst="rect">
            <a:avLst/>
          </a:prstGeom>
          <a:noFill/>
        </p:spPr>
        <p:txBody>
          <a:bodyPr wrap="square">
            <a:spAutoFit/>
          </a:bodyPr>
          <a:lstStyle/>
          <a:p>
            <a:pPr algn="ctr"/>
            <a:r>
              <a:rPr lang="es-ES" sz="1900" b="1" dirty="0"/>
              <a:t>Tú solo eres Jehová; tú hiciste los cielos, y los cielos de los cielos, con todo su ejército, la tierra y todo lo que está en ella, los mares y todo lo que hay en ellos; y tú vivificas todas estas cosas, y los ejércitos de los cielos te adoran. Nehemías 9:6</a:t>
            </a:r>
          </a:p>
        </p:txBody>
      </p:sp>
      <p:sp>
        <p:nvSpPr>
          <p:cNvPr id="9" name="CuadroTexto 8">
            <a:extLst>
              <a:ext uri="{FF2B5EF4-FFF2-40B4-BE49-F238E27FC236}">
                <a16:creationId xmlns:a16="http://schemas.microsoft.com/office/drawing/2014/main" id="{13C126A6-DEFB-5D73-9A38-AD2AEF05F6F7}"/>
              </a:ext>
            </a:extLst>
          </p:cNvPr>
          <p:cNvSpPr txBox="1"/>
          <p:nvPr/>
        </p:nvSpPr>
        <p:spPr>
          <a:xfrm>
            <a:off x="489527" y="4651368"/>
            <a:ext cx="2971035" cy="1938992"/>
          </a:xfrm>
          <a:prstGeom prst="rect">
            <a:avLst/>
          </a:prstGeom>
          <a:noFill/>
        </p:spPr>
        <p:txBody>
          <a:bodyPr wrap="square">
            <a:spAutoFit/>
          </a:bodyPr>
          <a:lstStyle/>
          <a:p>
            <a:pPr algn="ctr"/>
            <a:r>
              <a:rPr lang="es-ES" sz="2000" b="1" dirty="0"/>
              <a:t>Reconoced que Jehová es Dios; Él nos hizo, y no nosotros a nosotros mismos; pueblo suyo somos, y ovejas de su prado. Salmos 100:3</a:t>
            </a:r>
          </a:p>
        </p:txBody>
      </p:sp>
      <p:sp>
        <p:nvSpPr>
          <p:cNvPr id="11" name="CuadroTexto 10">
            <a:extLst>
              <a:ext uri="{FF2B5EF4-FFF2-40B4-BE49-F238E27FC236}">
                <a16:creationId xmlns:a16="http://schemas.microsoft.com/office/drawing/2014/main" id="{735EAABE-B453-7749-2AAB-A7785A13692A}"/>
              </a:ext>
            </a:extLst>
          </p:cNvPr>
          <p:cNvSpPr txBox="1"/>
          <p:nvPr/>
        </p:nvSpPr>
        <p:spPr>
          <a:xfrm>
            <a:off x="8340436" y="4651368"/>
            <a:ext cx="3380509" cy="2031325"/>
          </a:xfrm>
          <a:prstGeom prst="rect">
            <a:avLst/>
          </a:prstGeom>
          <a:noFill/>
        </p:spPr>
        <p:txBody>
          <a:bodyPr wrap="square">
            <a:spAutoFit/>
          </a:bodyPr>
          <a:lstStyle/>
          <a:p>
            <a:pPr algn="ctr"/>
            <a:r>
              <a:rPr lang="es-ES" b="1" dirty="0"/>
              <a:t>Así dice Jehová Dios, Creador de los cielos, y el que los despliega; el que extiende la tierra y sus productos; el que da aliento al pueblo que mora sobre ella, y espíritu a los que por ella andan. Isaías 42:5</a:t>
            </a:r>
          </a:p>
        </p:txBody>
      </p:sp>
      <p:sp>
        <p:nvSpPr>
          <p:cNvPr id="13" name="CuadroTexto 12">
            <a:extLst>
              <a:ext uri="{FF2B5EF4-FFF2-40B4-BE49-F238E27FC236}">
                <a16:creationId xmlns:a16="http://schemas.microsoft.com/office/drawing/2014/main" id="{BB9FEF2C-E6D8-0174-59D1-5B2F6A93668D}"/>
              </a:ext>
            </a:extLst>
          </p:cNvPr>
          <p:cNvSpPr txBox="1"/>
          <p:nvPr/>
        </p:nvSpPr>
        <p:spPr>
          <a:xfrm>
            <a:off x="303276" y="1338038"/>
            <a:ext cx="3474397" cy="707886"/>
          </a:xfrm>
          <a:prstGeom prst="rect">
            <a:avLst/>
          </a:prstGeom>
          <a:noFill/>
        </p:spPr>
        <p:txBody>
          <a:bodyPr wrap="square">
            <a:spAutoFit/>
          </a:bodyPr>
          <a:lstStyle/>
          <a:p>
            <a:pPr algn="ctr"/>
            <a:r>
              <a:rPr lang="es-ES" sz="2000" b="1" dirty="0"/>
              <a:t>En el principio creó Dios los cielos y la tierra. Génesis 1:1</a:t>
            </a:r>
          </a:p>
        </p:txBody>
      </p:sp>
      <p:sp>
        <p:nvSpPr>
          <p:cNvPr id="15" name="CuadroTexto 14">
            <a:extLst>
              <a:ext uri="{FF2B5EF4-FFF2-40B4-BE49-F238E27FC236}">
                <a16:creationId xmlns:a16="http://schemas.microsoft.com/office/drawing/2014/main" id="{B7D95432-0C1C-A3CF-F3AD-6BD25B42CF26}"/>
              </a:ext>
            </a:extLst>
          </p:cNvPr>
          <p:cNvSpPr txBox="1"/>
          <p:nvPr/>
        </p:nvSpPr>
        <p:spPr>
          <a:xfrm>
            <a:off x="172418" y="2072780"/>
            <a:ext cx="3605255" cy="1631216"/>
          </a:xfrm>
          <a:prstGeom prst="rect">
            <a:avLst/>
          </a:prstGeom>
          <a:noFill/>
        </p:spPr>
        <p:txBody>
          <a:bodyPr wrap="square">
            <a:spAutoFit/>
          </a:bodyPr>
          <a:lstStyle/>
          <a:p>
            <a:pPr algn="ctr"/>
            <a:r>
              <a:rPr lang="es-ES" sz="2000" b="1" dirty="0"/>
              <a:t>Porque he aquí que yo crearé nuevos cielos y nueva tierra; y de lo primero no habrá memoria, ni más vendrá al pensamiento. Isaías 65:17</a:t>
            </a:r>
          </a:p>
        </p:txBody>
      </p:sp>
      <p:pic>
        <p:nvPicPr>
          <p:cNvPr id="8" name="Imagen 7">
            <a:extLst>
              <a:ext uri="{FF2B5EF4-FFF2-40B4-BE49-F238E27FC236}">
                <a16:creationId xmlns:a16="http://schemas.microsoft.com/office/drawing/2014/main" id="{677FB971-569F-71FF-06A5-078962334A1A}"/>
              </a:ext>
            </a:extLst>
          </p:cNvPr>
          <p:cNvPicPr>
            <a:picLocks noChangeAspect="1"/>
          </p:cNvPicPr>
          <p:nvPr/>
        </p:nvPicPr>
        <p:blipFill>
          <a:blip r:embed="rId3"/>
          <a:stretch>
            <a:fillRect/>
          </a:stretch>
        </p:blipFill>
        <p:spPr>
          <a:xfrm>
            <a:off x="4451926" y="1749293"/>
            <a:ext cx="3223491" cy="1946563"/>
          </a:xfrm>
          <a:prstGeom prst="rect">
            <a:avLst/>
          </a:prstGeom>
          <a:effectLst>
            <a:softEdge rad="31750"/>
          </a:effectLst>
        </p:spPr>
      </p:pic>
      <p:pic>
        <p:nvPicPr>
          <p:cNvPr id="6" name="Imagen 5" descr="Imagen que contiene Texto&#10;&#10;Descripción generada automáticamente">
            <a:extLst>
              <a:ext uri="{FF2B5EF4-FFF2-40B4-BE49-F238E27FC236}">
                <a16:creationId xmlns:a16="http://schemas.microsoft.com/office/drawing/2014/main" id="{966C1F05-6FFA-633F-78D5-2F72253D51FD}"/>
              </a:ext>
            </a:extLst>
          </p:cNvPr>
          <p:cNvPicPr>
            <a:picLocks noChangeAspect="1"/>
          </p:cNvPicPr>
          <p:nvPr/>
        </p:nvPicPr>
        <p:blipFill rotWithShape="1">
          <a:blip r:embed="rId4">
            <a:extLst>
              <a:ext uri="{28A0092B-C50C-407E-A947-70E740481C1C}">
                <a14:useLocalDpi xmlns:a14="http://schemas.microsoft.com/office/drawing/2010/main" val="0"/>
              </a:ext>
            </a:extLst>
          </a:blip>
          <a:srcRect l="10807" t="11226" r="11787" b="22918"/>
          <a:stretch/>
        </p:blipFill>
        <p:spPr>
          <a:xfrm>
            <a:off x="1345022" y="94888"/>
            <a:ext cx="9437298" cy="1022519"/>
          </a:xfrm>
          <a:prstGeom prst="rect">
            <a:avLst/>
          </a:prstGeom>
        </p:spPr>
      </p:pic>
    </p:spTree>
    <p:extLst>
      <p:ext uri="{BB962C8B-B14F-4D97-AF65-F5344CB8AC3E}">
        <p14:creationId xmlns:p14="http://schemas.microsoft.com/office/powerpoint/2010/main" val="1225342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1"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328EF2-0C92-5112-B670-4C837573F9E0}"/>
              </a:ext>
            </a:extLst>
          </p:cNvPr>
          <p:cNvSpPr txBox="1"/>
          <p:nvPr/>
        </p:nvSpPr>
        <p:spPr>
          <a:xfrm>
            <a:off x="2660070" y="1357765"/>
            <a:ext cx="4544293" cy="2308324"/>
          </a:xfrm>
          <a:prstGeom prst="rect">
            <a:avLst/>
          </a:prstGeom>
          <a:noFill/>
        </p:spPr>
        <p:txBody>
          <a:bodyPr wrap="square">
            <a:spAutoFit/>
          </a:bodyPr>
          <a:lstStyle/>
          <a:p>
            <a:pPr algn="ctr"/>
            <a:r>
              <a:rPr lang="es-ES" b="1" dirty="0"/>
              <a:t>Bendito sea el Dios y Padre de nuestro Señor Jesucristo, Padre de misericordias y Dios de toda consolación, el cual nos consuela en todas nuestras tribulaciones, para que podamos también nosotros consolar a los que están en cualquier tribulación, por medio de la consolación con que nosotros somos consolados por Dios. 2 Corintios 1:3-4</a:t>
            </a:r>
          </a:p>
        </p:txBody>
      </p:sp>
      <p:sp>
        <p:nvSpPr>
          <p:cNvPr id="6" name="CuadroTexto 5">
            <a:extLst>
              <a:ext uri="{FF2B5EF4-FFF2-40B4-BE49-F238E27FC236}">
                <a16:creationId xmlns:a16="http://schemas.microsoft.com/office/drawing/2014/main" id="{7A90F30F-F681-CB46-9B92-1B5DA3F5F7FF}"/>
              </a:ext>
            </a:extLst>
          </p:cNvPr>
          <p:cNvSpPr txBox="1"/>
          <p:nvPr/>
        </p:nvSpPr>
        <p:spPr>
          <a:xfrm>
            <a:off x="406401" y="4701092"/>
            <a:ext cx="2697019" cy="1938992"/>
          </a:xfrm>
          <a:prstGeom prst="rect">
            <a:avLst/>
          </a:prstGeom>
          <a:noFill/>
        </p:spPr>
        <p:txBody>
          <a:bodyPr wrap="square">
            <a:spAutoFit/>
          </a:bodyPr>
          <a:lstStyle/>
          <a:p>
            <a:pPr algn="ctr"/>
            <a:r>
              <a:rPr lang="es-ES" sz="2000" b="1" dirty="0"/>
              <a:t>En medio de las preocupaciones que se agolpan en mi mente, me das consuelo y alegría.</a:t>
            </a:r>
            <a:br>
              <a:rPr lang="es-ES" sz="2000" b="1" dirty="0"/>
            </a:br>
            <a:r>
              <a:rPr lang="es-ES" sz="2000" b="1" dirty="0"/>
              <a:t>Salmo 94:19 </a:t>
            </a:r>
            <a:r>
              <a:rPr lang="es-ES" sz="2000" b="1" dirty="0" err="1"/>
              <a:t>DHHe</a:t>
            </a:r>
            <a:endParaRPr lang="es-ES" sz="2000" b="1" dirty="0"/>
          </a:p>
        </p:txBody>
      </p:sp>
      <p:sp>
        <p:nvSpPr>
          <p:cNvPr id="9" name="CuadroTexto 8">
            <a:extLst>
              <a:ext uri="{FF2B5EF4-FFF2-40B4-BE49-F238E27FC236}">
                <a16:creationId xmlns:a16="http://schemas.microsoft.com/office/drawing/2014/main" id="{47DF22A4-6E38-6C7C-1083-8D1AC1154872}"/>
              </a:ext>
            </a:extLst>
          </p:cNvPr>
          <p:cNvSpPr txBox="1"/>
          <p:nvPr/>
        </p:nvSpPr>
        <p:spPr>
          <a:xfrm>
            <a:off x="6594764" y="4082469"/>
            <a:ext cx="5246254" cy="2585323"/>
          </a:xfrm>
          <a:prstGeom prst="rect">
            <a:avLst/>
          </a:prstGeom>
          <a:noFill/>
        </p:spPr>
        <p:txBody>
          <a:bodyPr wrap="square">
            <a:spAutoFit/>
          </a:bodyPr>
          <a:lstStyle/>
          <a:p>
            <a:pPr algn="ctr"/>
            <a:r>
              <a:rPr lang="es-ES" b="1" dirty="0"/>
              <a:t>Yo, yo soy vuestro consolador. ¿Quién eres tú para que tengas temor del hombre, que es mortal, y del hijo de hombre, que es como heno? Y ya te has olvidado de Jehová tu Hacedor, que extendió los cielos y fundó la tierra... El preso agobiado será libertado pronto; no morirá en la mazmorra, ni le faltará su pan. Porque yo Jehová, que agito el mar y hago rugir sus ondas, soy tu Dios, cuyo nombre es Jehová de los ejércitos. Isaías 51:12-15</a:t>
            </a:r>
          </a:p>
        </p:txBody>
      </p:sp>
      <p:sp>
        <p:nvSpPr>
          <p:cNvPr id="13" name="CuadroTexto 12">
            <a:extLst>
              <a:ext uri="{FF2B5EF4-FFF2-40B4-BE49-F238E27FC236}">
                <a16:creationId xmlns:a16="http://schemas.microsoft.com/office/drawing/2014/main" id="{B19CB32E-4EFA-A9E2-4B89-6E565F403C07}"/>
              </a:ext>
            </a:extLst>
          </p:cNvPr>
          <p:cNvSpPr txBox="1"/>
          <p:nvPr/>
        </p:nvSpPr>
        <p:spPr>
          <a:xfrm>
            <a:off x="3629890" y="4318741"/>
            <a:ext cx="2567710" cy="2246769"/>
          </a:xfrm>
          <a:prstGeom prst="rect">
            <a:avLst/>
          </a:prstGeom>
          <a:noFill/>
        </p:spPr>
        <p:txBody>
          <a:bodyPr wrap="square">
            <a:spAutoFit/>
          </a:bodyPr>
          <a:lstStyle/>
          <a:p>
            <a:pPr algn="ctr"/>
            <a:r>
              <a:rPr lang="es-ES" sz="2000" b="1" dirty="0"/>
              <a:t>He visto su conducta, pero lo sanaré y le daré descanso y tranquilidad completa. Consolaré a los tristes.</a:t>
            </a:r>
            <a:br>
              <a:rPr lang="es-ES" sz="2000" b="1" dirty="0"/>
            </a:br>
            <a:r>
              <a:rPr lang="es-ES" sz="2000" b="1" dirty="0"/>
              <a:t>Isaías 57:18 </a:t>
            </a:r>
            <a:r>
              <a:rPr lang="es-ES" sz="2000" b="1" dirty="0" err="1"/>
              <a:t>DHHe</a:t>
            </a:r>
            <a:endParaRPr lang="es-ES" sz="2000" b="1" dirty="0"/>
          </a:p>
        </p:txBody>
      </p:sp>
      <p:pic>
        <p:nvPicPr>
          <p:cNvPr id="8" name="Imagen 7" descr="Un dibujo de una persona&#10;&#10;Descripción generada automáticamente con confianza media">
            <a:extLst>
              <a:ext uri="{FF2B5EF4-FFF2-40B4-BE49-F238E27FC236}">
                <a16:creationId xmlns:a16="http://schemas.microsoft.com/office/drawing/2014/main" id="{B71A577D-01D9-8EC6-0E96-192AB996B39A}"/>
              </a:ext>
            </a:extLst>
          </p:cNvPr>
          <p:cNvPicPr>
            <a:picLocks noChangeAspect="1"/>
          </p:cNvPicPr>
          <p:nvPr/>
        </p:nvPicPr>
        <p:blipFill rotWithShape="1">
          <a:blip r:embed="rId3">
            <a:extLst>
              <a:ext uri="{28A0092B-C50C-407E-A947-70E740481C1C}">
                <a14:useLocalDpi xmlns:a14="http://schemas.microsoft.com/office/drawing/2010/main" val="0"/>
              </a:ext>
            </a:extLst>
          </a:blip>
          <a:srcRect b="27132"/>
          <a:stretch/>
        </p:blipFill>
        <p:spPr>
          <a:xfrm>
            <a:off x="7907561" y="1715089"/>
            <a:ext cx="3730258" cy="2016402"/>
          </a:xfrm>
          <a:prstGeom prst="rect">
            <a:avLst/>
          </a:prstGeom>
          <a:ln>
            <a:noFill/>
          </a:ln>
          <a:effectLst>
            <a:softEdge rad="112500"/>
          </a:effectLst>
        </p:spPr>
      </p:pic>
      <p:pic>
        <p:nvPicPr>
          <p:cNvPr id="10" name="Imagen 9" descr="Texto, Logotipo&#10;&#10;Descripción generada automáticamente">
            <a:extLst>
              <a:ext uri="{FF2B5EF4-FFF2-40B4-BE49-F238E27FC236}">
                <a16:creationId xmlns:a16="http://schemas.microsoft.com/office/drawing/2014/main" id="{D7D58804-6B3E-98F1-5F7A-7E566B679168}"/>
              </a:ext>
            </a:extLst>
          </p:cNvPr>
          <p:cNvPicPr>
            <a:picLocks noChangeAspect="1"/>
          </p:cNvPicPr>
          <p:nvPr/>
        </p:nvPicPr>
        <p:blipFill rotWithShape="1">
          <a:blip r:embed="rId4">
            <a:extLst>
              <a:ext uri="{28A0092B-C50C-407E-A947-70E740481C1C}">
                <a14:useLocalDpi xmlns:a14="http://schemas.microsoft.com/office/drawing/2010/main" val="0"/>
              </a:ext>
            </a:extLst>
          </a:blip>
          <a:srcRect l="6156" t="11754" r="5543" b="21575"/>
          <a:stretch/>
        </p:blipFill>
        <p:spPr>
          <a:xfrm>
            <a:off x="750498" y="129394"/>
            <a:ext cx="10765766" cy="1035171"/>
          </a:xfrm>
          <a:prstGeom prst="rect">
            <a:avLst/>
          </a:prstGeom>
        </p:spPr>
      </p:pic>
      <p:sp>
        <p:nvSpPr>
          <p:cNvPr id="11" name="CuadroTexto 10">
            <a:extLst>
              <a:ext uri="{FF2B5EF4-FFF2-40B4-BE49-F238E27FC236}">
                <a16:creationId xmlns:a16="http://schemas.microsoft.com/office/drawing/2014/main" id="{CCEF2FF7-1ABF-27CB-0774-CD3CF82C1CD6}"/>
              </a:ext>
            </a:extLst>
          </p:cNvPr>
          <p:cNvSpPr txBox="1"/>
          <p:nvPr/>
        </p:nvSpPr>
        <p:spPr>
          <a:xfrm>
            <a:off x="189343" y="1301038"/>
            <a:ext cx="2272145" cy="2585323"/>
          </a:xfrm>
          <a:prstGeom prst="rect">
            <a:avLst/>
          </a:prstGeom>
          <a:noFill/>
        </p:spPr>
        <p:txBody>
          <a:bodyPr wrap="square" rtlCol="0">
            <a:spAutoFit/>
          </a:bodyPr>
          <a:lstStyle/>
          <a:p>
            <a:pPr algn="ctr"/>
            <a:r>
              <a:rPr lang="es-ES" b="1" dirty="0"/>
              <a:t>Dios alivia nuestras penas y aflicciones. Cuando nos sintamos tristes o con problemas pidámosle que nos consuele. Él lo hará dándonos paz, tranquilidad y todo lo que nos haga falta. </a:t>
            </a:r>
          </a:p>
        </p:txBody>
      </p:sp>
    </p:spTree>
    <p:extLst>
      <p:ext uri="{BB962C8B-B14F-4D97-AF65-F5344CB8AC3E}">
        <p14:creationId xmlns:p14="http://schemas.microsoft.com/office/powerpoint/2010/main" val="172260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A99ED1AA-A2AE-9BEB-391A-09BC15140724}"/>
              </a:ext>
            </a:extLst>
          </p:cNvPr>
          <p:cNvSpPr txBox="1"/>
          <p:nvPr/>
        </p:nvSpPr>
        <p:spPr>
          <a:xfrm rot="21045724">
            <a:off x="8446818" y="4544978"/>
            <a:ext cx="2979137" cy="1785104"/>
          </a:xfrm>
          <a:prstGeom prst="rect">
            <a:avLst/>
          </a:prstGeom>
          <a:noFill/>
        </p:spPr>
        <p:txBody>
          <a:bodyPr wrap="square">
            <a:spAutoFit/>
          </a:bodyPr>
          <a:lstStyle/>
          <a:p>
            <a:pPr algn="ctr"/>
            <a:r>
              <a:rPr lang="es-ES" sz="2200" b="1" dirty="0"/>
              <a:t>Mas tú, Jehová, eres escudo alrededor de mí; mi gloria, y el que levanta mi cabeza. Salmo 3:3</a:t>
            </a:r>
          </a:p>
        </p:txBody>
      </p:sp>
      <p:sp>
        <p:nvSpPr>
          <p:cNvPr id="14" name="CuadroTexto 13">
            <a:extLst>
              <a:ext uri="{FF2B5EF4-FFF2-40B4-BE49-F238E27FC236}">
                <a16:creationId xmlns:a16="http://schemas.microsoft.com/office/drawing/2014/main" id="{3CD8A0D7-0E06-B6D5-3BFF-9E0E47544955}"/>
              </a:ext>
            </a:extLst>
          </p:cNvPr>
          <p:cNvSpPr txBox="1"/>
          <p:nvPr/>
        </p:nvSpPr>
        <p:spPr>
          <a:xfrm rot="385128">
            <a:off x="701254" y="1606323"/>
            <a:ext cx="3719271" cy="1938992"/>
          </a:xfrm>
          <a:prstGeom prst="rect">
            <a:avLst/>
          </a:prstGeom>
          <a:noFill/>
        </p:spPr>
        <p:txBody>
          <a:bodyPr wrap="square">
            <a:spAutoFit/>
          </a:bodyPr>
          <a:lstStyle/>
          <a:p>
            <a:pPr algn="ctr"/>
            <a:r>
              <a:rPr lang="es-ES" sz="2400" b="1" dirty="0"/>
              <a:t>El Señor protege a los que en él confían; todas sus promesas son dignas de confianza.</a:t>
            </a:r>
            <a:br>
              <a:rPr lang="es-ES" sz="2400" b="1" dirty="0"/>
            </a:br>
            <a:r>
              <a:rPr lang="es-ES" sz="2400" b="1" dirty="0"/>
              <a:t>Proverbios 30:5 </a:t>
            </a:r>
            <a:r>
              <a:rPr lang="es-ES" sz="2400" b="1" dirty="0" err="1"/>
              <a:t>DHHe</a:t>
            </a:r>
            <a:endParaRPr lang="es-ES" sz="2400" b="1" dirty="0"/>
          </a:p>
        </p:txBody>
      </p:sp>
      <p:sp>
        <p:nvSpPr>
          <p:cNvPr id="16" name="CuadroTexto 15">
            <a:extLst>
              <a:ext uri="{FF2B5EF4-FFF2-40B4-BE49-F238E27FC236}">
                <a16:creationId xmlns:a16="http://schemas.microsoft.com/office/drawing/2014/main" id="{7671A807-E190-D790-EAD6-185FB630BEB1}"/>
              </a:ext>
            </a:extLst>
          </p:cNvPr>
          <p:cNvSpPr txBox="1"/>
          <p:nvPr/>
        </p:nvSpPr>
        <p:spPr>
          <a:xfrm rot="21034587">
            <a:off x="7572742" y="1644682"/>
            <a:ext cx="3629109" cy="1938992"/>
          </a:xfrm>
          <a:prstGeom prst="rect">
            <a:avLst/>
          </a:prstGeom>
          <a:noFill/>
        </p:spPr>
        <p:txBody>
          <a:bodyPr wrap="square">
            <a:spAutoFit/>
          </a:bodyPr>
          <a:lstStyle/>
          <a:p>
            <a:pPr algn="ctr"/>
            <a:r>
              <a:rPr lang="es-ES" sz="2400" b="1" dirty="0"/>
              <a:t>El Señor es bueno, es un refugio en horas de angustia: protege a los que en él confían.</a:t>
            </a:r>
            <a:br>
              <a:rPr lang="es-ES" sz="2400" b="1" dirty="0"/>
            </a:br>
            <a:r>
              <a:rPr lang="es-ES" sz="2400" b="1" dirty="0"/>
              <a:t>Nahum 1:7 </a:t>
            </a:r>
            <a:r>
              <a:rPr lang="es-ES" sz="2400" b="1" dirty="0" err="1"/>
              <a:t>DHHe</a:t>
            </a:r>
            <a:endParaRPr lang="es-ES" sz="2400" b="1" dirty="0"/>
          </a:p>
        </p:txBody>
      </p:sp>
      <p:sp>
        <p:nvSpPr>
          <p:cNvPr id="18" name="CuadroTexto 17">
            <a:extLst>
              <a:ext uri="{FF2B5EF4-FFF2-40B4-BE49-F238E27FC236}">
                <a16:creationId xmlns:a16="http://schemas.microsoft.com/office/drawing/2014/main" id="{D9F25537-1B8E-E398-D040-9718452109EA}"/>
              </a:ext>
            </a:extLst>
          </p:cNvPr>
          <p:cNvSpPr txBox="1"/>
          <p:nvPr/>
        </p:nvSpPr>
        <p:spPr>
          <a:xfrm rot="378359">
            <a:off x="692783" y="4657566"/>
            <a:ext cx="3090549" cy="1631216"/>
          </a:xfrm>
          <a:prstGeom prst="rect">
            <a:avLst/>
          </a:prstGeom>
          <a:noFill/>
        </p:spPr>
        <p:txBody>
          <a:bodyPr wrap="square">
            <a:spAutoFit/>
          </a:bodyPr>
          <a:lstStyle/>
          <a:p>
            <a:pPr algn="ctr"/>
            <a:r>
              <a:rPr lang="es-ES" sz="2000" b="1" dirty="0"/>
              <a:t>¡Nadie es santo como tú, Señor!¡Nadie protege como tú, Dios nuestro!¡Nadie hay fuera de ti! 1 Samuel 2:2 </a:t>
            </a:r>
            <a:r>
              <a:rPr lang="es-ES" sz="2000" b="1" dirty="0" err="1"/>
              <a:t>DHHe</a:t>
            </a:r>
            <a:r>
              <a:rPr lang="es-ES" sz="2000" b="1" dirty="0"/>
              <a:t> </a:t>
            </a:r>
          </a:p>
        </p:txBody>
      </p:sp>
      <p:pic>
        <p:nvPicPr>
          <p:cNvPr id="2" name="Imagen 1">
            <a:extLst>
              <a:ext uri="{FF2B5EF4-FFF2-40B4-BE49-F238E27FC236}">
                <a16:creationId xmlns:a16="http://schemas.microsoft.com/office/drawing/2014/main" id="{BAB2D034-9EEB-F294-6619-82AEF44266FE}"/>
              </a:ext>
            </a:extLst>
          </p:cNvPr>
          <p:cNvPicPr>
            <a:picLocks noChangeAspect="1"/>
          </p:cNvPicPr>
          <p:nvPr/>
        </p:nvPicPr>
        <p:blipFill rotWithShape="1">
          <a:blip r:embed="rId3"/>
          <a:srcRect l="19251" t="16042" r="19915" b="13971"/>
          <a:stretch/>
        </p:blipFill>
        <p:spPr>
          <a:xfrm>
            <a:off x="4508017" y="4127227"/>
            <a:ext cx="3020637" cy="2606413"/>
          </a:xfrm>
          <a:prstGeom prst="rect">
            <a:avLst/>
          </a:prstGeom>
          <a:ln>
            <a:noFill/>
          </a:ln>
          <a:effectLst>
            <a:softEdge rad="112500"/>
          </a:effectLst>
        </p:spPr>
      </p:pic>
      <p:pic>
        <p:nvPicPr>
          <p:cNvPr id="5" name="Imagen 4" descr="Texto, Logotipo&#10;&#10;Descripción generada automáticamente">
            <a:extLst>
              <a:ext uri="{FF2B5EF4-FFF2-40B4-BE49-F238E27FC236}">
                <a16:creationId xmlns:a16="http://schemas.microsoft.com/office/drawing/2014/main" id="{57EE95C1-7BA4-19E6-11F2-FF6ED47377E0}"/>
              </a:ext>
            </a:extLst>
          </p:cNvPr>
          <p:cNvPicPr>
            <a:picLocks noChangeAspect="1"/>
          </p:cNvPicPr>
          <p:nvPr/>
        </p:nvPicPr>
        <p:blipFill rotWithShape="1">
          <a:blip r:embed="rId4">
            <a:extLst>
              <a:ext uri="{28A0092B-C50C-407E-A947-70E740481C1C}">
                <a14:useLocalDpi xmlns:a14="http://schemas.microsoft.com/office/drawing/2010/main" val="0"/>
              </a:ext>
            </a:extLst>
          </a:blip>
          <a:srcRect l="8208" t="5880" r="8373" b="6892"/>
          <a:stretch/>
        </p:blipFill>
        <p:spPr>
          <a:xfrm>
            <a:off x="967567" y="41574"/>
            <a:ext cx="10170544" cy="1354348"/>
          </a:xfrm>
          <a:prstGeom prst="rect">
            <a:avLst/>
          </a:prstGeom>
        </p:spPr>
      </p:pic>
      <p:sp>
        <p:nvSpPr>
          <p:cNvPr id="6" name="CuadroTexto 5">
            <a:extLst>
              <a:ext uri="{FF2B5EF4-FFF2-40B4-BE49-F238E27FC236}">
                <a16:creationId xmlns:a16="http://schemas.microsoft.com/office/drawing/2014/main" id="{A6395908-5FB2-70F8-8B81-F749746DA986}"/>
              </a:ext>
            </a:extLst>
          </p:cNvPr>
          <p:cNvSpPr txBox="1"/>
          <p:nvPr/>
        </p:nvSpPr>
        <p:spPr>
          <a:xfrm>
            <a:off x="4737121" y="1247517"/>
            <a:ext cx="2631436" cy="2862322"/>
          </a:xfrm>
          <a:prstGeom prst="rect">
            <a:avLst/>
          </a:prstGeom>
          <a:noFill/>
        </p:spPr>
        <p:txBody>
          <a:bodyPr wrap="square">
            <a:spAutoFit/>
          </a:bodyPr>
          <a:lstStyle>
            <a:defPPr>
              <a:defRPr lang="es-ES"/>
            </a:defPPr>
            <a:lvl1pPr algn="ctr">
              <a:defRPr b="1">
                <a:solidFill>
                  <a:schemeClr val="bg1"/>
                </a:solidFill>
                <a:effectLst>
                  <a:glow rad="127000">
                    <a:srgbClr val="592E13"/>
                  </a:glow>
                  <a:outerShdw blurRad="38100" dist="38100" dir="2700000" algn="tl">
                    <a:srgbClr val="000000">
                      <a:alpha val="43137"/>
                    </a:srgbClr>
                  </a:outerShdw>
                </a:effectLst>
              </a:defRPr>
            </a:lvl1pPr>
          </a:lstStyle>
          <a:p>
            <a:r>
              <a:rPr lang="es-ES" dirty="0">
                <a:effectLst>
                  <a:glow rad="127000">
                    <a:srgbClr val="3D2866"/>
                  </a:glow>
                  <a:outerShdw blurRad="38100" dist="38100" dir="2700000" algn="tl">
                    <a:srgbClr val="000000">
                      <a:alpha val="43137"/>
                    </a:srgbClr>
                  </a:outerShdw>
                </a:effectLst>
              </a:rPr>
              <a:t>Dios se compara con un pastor que cuida a sus ovejas, incluyendo su protección contra enemigos y contra los peligros internos o externos.</a:t>
            </a:r>
          </a:p>
          <a:p>
            <a:r>
              <a:rPr lang="es-ES" dirty="0">
                <a:effectLst>
                  <a:glow rad="127000">
                    <a:srgbClr val="3D2866"/>
                  </a:glow>
                  <a:outerShdw blurRad="38100" dist="38100" dir="2700000" algn="tl">
                    <a:srgbClr val="000000">
                      <a:alpha val="43137"/>
                    </a:srgbClr>
                  </a:outerShdw>
                </a:effectLst>
              </a:rPr>
              <a:t>Está dispuesto a protegernos física, mental y espiritualmente.</a:t>
            </a:r>
          </a:p>
        </p:txBody>
      </p:sp>
    </p:spTree>
    <p:extLst>
      <p:ext uri="{BB962C8B-B14F-4D97-AF65-F5344CB8AC3E}">
        <p14:creationId xmlns:p14="http://schemas.microsoft.com/office/powerpoint/2010/main" val="30135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7"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ppt_h/2"/>
                                          </p:val>
                                        </p:tav>
                                        <p:tav tm="100000">
                                          <p:val>
                                            <p:strVal val="#ppt_y"/>
                                          </p:val>
                                        </p:tav>
                                      </p:tavLst>
                                    </p:anim>
                                    <p:anim calcmode="lin" valueType="num">
                                      <p:cBhvr>
                                        <p:cTn id="15" dur="500" fill="hold"/>
                                        <p:tgtEl>
                                          <p:spTgt spid="2"/>
                                        </p:tgtEl>
                                        <p:attrNameLst>
                                          <p:attrName>ppt_w</p:attrName>
                                        </p:attrNameLst>
                                      </p:cBhvr>
                                      <p:tavLst>
                                        <p:tav tm="0">
                                          <p:val>
                                            <p:strVal val="#ppt_w"/>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72229A-48DE-1D97-1598-68CCCBD1E10D}"/>
              </a:ext>
            </a:extLst>
          </p:cNvPr>
          <p:cNvSpPr txBox="1"/>
          <p:nvPr/>
        </p:nvSpPr>
        <p:spPr>
          <a:xfrm>
            <a:off x="8405087" y="1120708"/>
            <a:ext cx="3763772" cy="2862322"/>
          </a:xfrm>
          <a:prstGeom prst="rect">
            <a:avLst/>
          </a:prstGeom>
          <a:noFill/>
        </p:spPr>
        <p:txBody>
          <a:bodyPr wrap="square">
            <a:spAutoFit/>
          </a:bodyPr>
          <a:lstStyle/>
          <a:p>
            <a:pPr algn="ctr"/>
            <a:r>
              <a:rPr lang="es-ES" b="1" dirty="0">
                <a:solidFill>
                  <a:schemeClr val="bg1"/>
                </a:solidFill>
                <a:effectLst>
                  <a:glow rad="127000">
                    <a:srgbClr val="194E61"/>
                  </a:glow>
                </a:effectLst>
              </a:rPr>
              <a:t>La palabra hebrea para “paz” es </a:t>
            </a:r>
            <a:r>
              <a:rPr lang="es-ES" b="1" i="1" dirty="0">
                <a:solidFill>
                  <a:schemeClr val="bg1"/>
                </a:solidFill>
                <a:effectLst>
                  <a:glow rad="127000">
                    <a:srgbClr val="194E61"/>
                  </a:glow>
                </a:effectLst>
              </a:rPr>
              <a:t>Shalom</a:t>
            </a:r>
            <a:r>
              <a:rPr lang="es-ES" b="1" dirty="0">
                <a:solidFill>
                  <a:schemeClr val="bg1"/>
                </a:solidFill>
                <a:effectLst>
                  <a:glow rad="127000">
                    <a:srgbClr val="194E61"/>
                  </a:glow>
                </a:effectLst>
              </a:rPr>
              <a:t>, que significa paz, tranquilidad y seguridad. Dios muestra este atributo al establecer un tratado de paz con nosotros, Sus enemigos. Al creer en Jesús hemos sido reconciliados con Dios por medio de la sangre de Jesucristo. Podemos descansar, seguros de que Él es nuestra paz y no hay nada que temer.</a:t>
            </a:r>
          </a:p>
        </p:txBody>
      </p:sp>
      <p:sp>
        <p:nvSpPr>
          <p:cNvPr id="4" name="CuadroTexto 3">
            <a:extLst>
              <a:ext uri="{FF2B5EF4-FFF2-40B4-BE49-F238E27FC236}">
                <a16:creationId xmlns:a16="http://schemas.microsoft.com/office/drawing/2014/main" id="{049480FB-B834-AFA5-5FA2-E38DEA4A0EBD}"/>
              </a:ext>
            </a:extLst>
          </p:cNvPr>
          <p:cNvSpPr txBox="1"/>
          <p:nvPr/>
        </p:nvSpPr>
        <p:spPr>
          <a:xfrm>
            <a:off x="512618" y="1526952"/>
            <a:ext cx="3860800" cy="1938992"/>
          </a:xfrm>
          <a:prstGeom prst="rect">
            <a:avLst/>
          </a:prstGeom>
          <a:noFill/>
        </p:spPr>
        <p:txBody>
          <a:bodyPr wrap="square">
            <a:spAutoFit/>
          </a:bodyPr>
          <a:lstStyle/>
          <a:p>
            <a:pPr algn="ctr"/>
            <a:r>
              <a:rPr lang="es-ES" sz="2400" b="1" dirty="0"/>
              <a:t>Tú guardarás en completa paz a aquel cuyo pensamiento en ti persevera; porque en ti ha confiado. Isaías 26:3</a:t>
            </a:r>
          </a:p>
        </p:txBody>
      </p:sp>
      <p:sp>
        <p:nvSpPr>
          <p:cNvPr id="7" name="CuadroTexto 6">
            <a:extLst>
              <a:ext uri="{FF2B5EF4-FFF2-40B4-BE49-F238E27FC236}">
                <a16:creationId xmlns:a16="http://schemas.microsoft.com/office/drawing/2014/main" id="{07263D41-5149-4E30-A5F8-D1B08652CE44}"/>
              </a:ext>
            </a:extLst>
          </p:cNvPr>
          <p:cNvSpPr txBox="1"/>
          <p:nvPr/>
        </p:nvSpPr>
        <p:spPr>
          <a:xfrm>
            <a:off x="5043055" y="1490008"/>
            <a:ext cx="3140364" cy="2031325"/>
          </a:xfrm>
          <a:prstGeom prst="rect">
            <a:avLst/>
          </a:prstGeom>
          <a:noFill/>
        </p:spPr>
        <p:txBody>
          <a:bodyPr wrap="square">
            <a:spAutoFit/>
          </a:bodyPr>
          <a:lstStyle/>
          <a:p>
            <a:pPr algn="ctr"/>
            <a:r>
              <a:rPr lang="es-ES" sz="2100" b="1" dirty="0"/>
              <a:t>Y la paz de Dios, que sobrepasa todo entendimiento, guardará vuestros corazones y vuestros pensamientos en Cristo Jesús. Filipenses 4:7</a:t>
            </a:r>
          </a:p>
        </p:txBody>
      </p:sp>
      <p:sp>
        <p:nvSpPr>
          <p:cNvPr id="9" name="CuadroTexto 8">
            <a:extLst>
              <a:ext uri="{FF2B5EF4-FFF2-40B4-BE49-F238E27FC236}">
                <a16:creationId xmlns:a16="http://schemas.microsoft.com/office/drawing/2014/main" id="{B816085D-817E-3991-496F-00556C01CAA2}"/>
              </a:ext>
            </a:extLst>
          </p:cNvPr>
          <p:cNvSpPr txBox="1"/>
          <p:nvPr/>
        </p:nvSpPr>
        <p:spPr>
          <a:xfrm>
            <a:off x="655781" y="4784373"/>
            <a:ext cx="3592946" cy="1785104"/>
          </a:xfrm>
          <a:prstGeom prst="rect">
            <a:avLst/>
          </a:prstGeom>
          <a:noFill/>
        </p:spPr>
        <p:txBody>
          <a:bodyPr wrap="square">
            <a:spAutoFit/>
          </a:bodyPr>
          <a:lstStyle/>
          <a:p>
            <a:pPr algn="ctr"/>
            <a:r>
              <a:rPr lang="es-ES" sz="2200" b="1" dirty="0"/>
              <a:t>Y el mismo Señor de paz os dé siempre paz en toda manera. El Señor sea con todos vosotros.</a:t>
            </a:r>
            <a:br>
              <a:rPr lang="es-ES" sz="2200" b="1" dirty="0"/>
            </a:br>
            <a:r>
              <a:rPr lang="es-ES" sz="2200" b="1" dirty="0"/>
              <a:t>2 Tesalonicenses 3:16</a:t>
            </a:r>
          </a:p>
        </p:txBody>
      </p:sp>
      <p:pic>
        <p:nvPicPr>
          <p:cNvPr id="11" name="Imagen 10">
            <a:extLst>
              <a:ext uri="{FF2B5EF4-FFF2-40B4-BE49-F238E27FC236}">
                <a16:creationId xmlns:a16="http://schemas.microsoft.com/office/drawing/2014/main" id="{B03AE3CB-FB27-CEBD-2A58-D471F1EF93CB}"/>
              </a:ext>
            </a:extLst>
          </p:cNvPr>
          <p:cNvPicPr>
            <a:picLocks noChangeAspect="1"/>
          </p:cNvPicPr>
          <p:nvPr/>
        </p:nvPicPr>
        <p:blipFill rotWithShape="1">
          <a:blip r:embed="rId3"/>
          <a:srcRect l="163" t="3634" r="-163" b="12116"/>
          <a:stretch/>
        </p:blipFill>
        <p:spPr>
          <a:xfrm>
            <a:off x="5430982" y="4505461"/>
            <a:ext cx="5680364" cy="2134777"/>
          </a:xfrm>
          <a:prstGeom prst="rect">
            <a:avLst/>
          </a:prstGeom>
          <a:ln>
            <a:noFill/>
          </a:ln>
          <a:effectLst>
            <a:softEdge rad="112500"/>
          </a:effectLst>
        </p:spPr>
      </p:pic>
      <p:pic>
        <p:nvPicPr>
          <p:cNvPr id="6" name="Imagen 5" descr="Imagen que contiene reloj, luz&#10;&#10;Descripción generada automáticamente">
            <a:extLst>
              <a:ext uri="{FF2B5EF4-FFF2-40B4-BE49-F238E27FC236}">
                <a16:creationId xmlns:a16="http://schemas.microsoft.com/office/drawing/2014/main" id="{F0A7AD1B-F71C-072B-4417-5C248D484576}"/>
              </a:ext>
            </a:extLst>
          </p:cNvPr>
          <p:cNvPicPr>
            <a:picLocks noChangeAspect="1"/>
          </p:cNvPicPr>
          <p:nvPr/>
        </p:nvPicPr>
        <p:blipFill rotWithShape="1">
          <a:blip r:embed="rId4">
            <a:extLst>
              <a:ext uri="{28A0092B-C50C-407E-A947-70E740481C1C}">
                <a14:useLocalDpi xmlns:a14="http://schemas.microsoft.com/office/drawing/2010/main" val="0"/>
              </a:ext>
            </a:extLst>
          </a:blip>
          <a:srcRect l="22826" t="8273" r="22951" b="9137"/>
          <a:stretch/>
        </p:blipFill>
        <p:spPr>
          <a:xfrm>
            <a:off x="1819922" y="97654"/>
            <a:ext cx="7368466" cy="1429298"/>
          </a:xfrm>
          <a:prstGeom prst="rect">
            <a:avLst/>
          </a:prstGeom>
        </p:spPr>
      </p:pic>
    </p:spTree>
    <p:extLst>
      <p:ext uri="{BB962C8B-B14F-4D97-AF65-F5344CB8AC3E}">
        <p14:creationId xmlns:p14="http://schemas.microsoft.com/office/powerpoint/2010/main" val="225867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 presetClass="entr" presetSubtype="5"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ppt_w</p:attrName>
                                        </p:attrNameLst>
                                      </p:cBhvr>
                                      <p:tavLst>
                                        <p:tav tm="0" fmla="#ppt_w*sin(2.5*pi*$)">
                                          <p:val>
                                            <p:fltVal val="0"/>
                                          </p:val>
                                        </p:tav>
                                        <p:tav tm="100000">
                                          <p:val>
                                            <p:fltVal val="1"/>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E9F2B4-AD5B-C20A-FDBF-24A6B8E4D6F9}"/>
              </a:ext>
            </a:extLst>
          </p:cNvPr>
          <p:cNvSpPr txBox="1"/>
          <p:nvPr/>
        </p:nvSpPr>
        <p:spPr>
          <a:xfrm>
            <a:off x="3888511" y="3904366"/>
            <a:ext cx="3648364" cy="2862322"/>
          </a:xfrm>
          <a:prstGeom prst="rect">
            <a:avLst/>
          </a:prstGeom>
          <a:noFill/>
        </p:spPr>
        <p:txBody>
          <a:bodyPr wrap="square">
            <a:spAutoFit/>
          </a:bodyPr>
          <a:lstStyle/>
          <a:p>
            <a:pPr algn="ctr"/>
            <a:r>
              <a:rPr lang="es-ES" b="1" dirty="0">
                <a:solidFill>
                  <a:schemeClr val="bg1"/>
                </a:solidFill>
                <a:effectLst>
                  <a:glow rad="127000">
                    <a:srgbClr val="700000"/>
                  </a:glow>
                  <a:outerShdw blurRad="38100" dist="38100" dir="2700000" algn="tl">
                    <a:srgbClr val="000000">
                      <a:alpha val="43137"/>
                    </a:srgbClr>
                  </a:outerShdw>
                </a:effectLst>
              </a:rPr>
              <a:t>Dios sabe lo que necesitamos tanto materialmente como espiritualmente y ha previsto a todas nuestras necesidades.</a:t>
            </a:r>
          </a:p>
          <a:p>
            <a:pPr algn="ctr"/>
            <a:r>
              <a:rPr lang="es-ES" b="1" dirty="0">
                <a:solidFill>
                  <a:schemeClr val="bg1"/>
                </a:solidFill>
                <a:effectLst>
                  <a:glow rad="127000">
                    <a:srgbClr val="700000"/>
                  </a:glow>
                  <a:outerShdw blurRad="38100" dist="38100" dir="2700000" algn="tl">
                    <a:srgbClr val="000000">
                      <a:alpha val="43137"/>
                    </a:srgbClr>
                  </a:outerShdw>
                </a:effectLst>
              </a:rPr>
              <a:t>En el pasado nos ha proporcionado lo que necesitábamos y también lo hará en el presente y en el futuro. Dios está deseando satisfacer todas las necesidades de Sus amados. Pídele, te dará lo que necesites.</a:t>
            </a:r>
          </a:p>
        </p:txBody>
      </p:sp>
      <p:sp>
        <p:nvSpPr>
          <p:cNvPr id="4" name="CuadroTexto 3">
            <a:extLst>
              <a:ext uri="{FF2B5EF4-FFF2-40B4-BE49-F238E27FC236}">
                <a16:creationId xmlns:a16="http://schemas.microsoft.com/office/drawing/2014/main" id="{DB45FFC4-5003-2D05-D498-27830C96B7F4}"/>
              </a:ext>
            </a:extLst>
          </p:cNvPr>
          <p:cNvSpPr txBox="1"/>
          <p:nvPr/>
        </p:nvSpPr>
        <p:spPr>
          <a:xfrm>
            <a:off x="8257311" y="4679913"/>
            <a:ext cx="3038763" cy="1938992"/>
          </a:xfrm>
          <a:prstGeom prst="rect">
            <a:avLst/>
          </a:prstGeom>
          <a:noFill/>
        </p:spPr>
        <p:txBody>
          <a:bodyPr wrap="square">
            <a:spAutoFit/>
          </a:bodyPr>
          <a:lstStyle/>
          <a:p>
            <a:pPr algn="ctr"/>
            <a:r>
              <a:rPr lang="es-ES" sz="2000" b="1" dirty="0"/>
              <a:t>El que no escatimó ni a su propio Hijo, sino que lo entregó por todos nosotros, ¿cómo no nos dará también con él todas las cosas? Romanos 8:32</a:t>
            </a:r>
          </a:p>
        </p:txBody>
      </p:sp>
      <p:sp>
        <p:nvSpPr>
          <p:cNvPr id="6" name="CuadroTexto 5">
            <a:extLst>
              <a:ext uri="{FF2B5EF4-FFF2-40B4-BE49-F238E27FC236}">
                <a16:creationId xmlns:a16="http://schemas.microsoft.com/office/drawing/2014/main" id="{BF34D973-72A0-BA4D-9C1F-2FBF7DF62076}"/>
              </a:ext>
            </a:extLst>
          </p:cNvPr>
          <p:cNvSpPr txBox="1"/>
          <p:nvPr/>
        </p:nvSpPr>
        <p:spPr>
          <a:xfrm>
            <a:off x="8386618" y="1425323"/>
            <a:ext cx="3491345" cy="2246769"/>
          </a:xfrm>
          <a:prstGeom prst="rect">
            <a:avLst/>
          </a:prstGeom>
          <a:noFill/>
        </p:spPr>
        <p:txBody>
          <a:bodyPr wrap="square">
            <a:spAutoFit/>
          </a:bodyPr>
          <a:lstStyle/>
          <a:p>
            <a:pPr algn="ctr"/>
            <a:r>
              <a:rPr lang="es-ES" sz="2000" b="1" dirty="0"/>
              <a:t>Y poderoso es Dios para hacer que abunde en vosotros toda gracia, a fin de que, teniendo siempre en todas las cosas todo lo suficiente, abundéis para toda buena obra.</a:t>
            </a:r>
            <a:br>
              <a:rPr lang="es-ES" sz="2000" b="1" dirty="0"/>
            </a:br>
            <a:r>
              <a:rPr lang="es-ES" sz="2000" b="1" dirty="0"/>
              <a:t>2 Corintios 9:8</a:t>
            </a:r>
          </a:p>
        </p:txBody>
      </p:sp>
      <p:sp>
        <p:nvSpPr>
          <p:cNvPr id="8" name="CuadroTexto 7">
            <a:extLst>
              <a:ext uri="{FF2B5EF4-FFF2-40B4-BE49-F238E27FC236}">
                <a16:creationId xmlns:a16="http://schemas.microsoft.com/office/drawing/2014/main" id="{0353CF05-5C34-93C9-ED77-B4AC2742FE4D}"/>
              </a:ext>
            </a:extLst>
          </p:cNvPr>
          <p:cNvSpPr txBox="1"/>
          <p:nvPr/>
        </p:nvSpPr>
        <p:spPr>
          <a:xfrm>
            <a:off x="609600" y="4957004"/>
            <a:ext cx="2900217" cy="1569660"/>
          </a:xfrm>
          <a:prstGeom prst="rect">
            <a:avLst/>
          </a:prstGeom>
          <a:noFill/>
        </p:spPr>
        <p:txBody>
          <a:bodyPr wrap="square">
            <a:spAutoFit/>
          </a:bodyPr>
          <a:lstStyle/>
          <a:p>
            <a:pPr algn="ctr"/>
            <a:r>
              <a:rPr lang="es-ES" sz="2400" b="1" dirty="0"/>
              <a:t>Abres tu mano, y colmas de bendición a todo ser viviente. Salmos 145:16</a:t>
            </a:r>
          </a:p>
        </p:txBody>
      </p:sp>
      <p:sp>
        <p:nvSpPr>
          <p:cNvPr id="10" name="CuadroTexto 9">
            <a:extLst>
              <a:ext uri="{FF2B5EF4-FFF2-40B4-BE49-F238E27FC236}">
                <a16:creationId xmlns:a16="http://schemas.microsoft.com/office/drawing/2014/main" id="{9123D06C-96B0-C4BC-091A-D6DEDC00A3BE}"/>
              </a:ext>
            </a:extLst>
          </p:cNvPr>
          <p:cNvSpPr txBox="1"/>
          <p:nvPr/>
        </p:nvSpPr>
        <p:spPr>
          <a:xfrm>
            <a:off x="4719780" y="1859280"/>
            <a:ext cx="3017196" cy="1785104"/>
          </a:xfrm>
          <a:prstGeom prst="rect">
            <a:avLst/>
          </a:prstGeom>
          <a:noFill/>
        </p:spPr>
        <p:txBody>
          <a:bodyPr wrap="square">
            <a:spAutoFit/>
          </a:bodyPr>
          <a:lstStyle/>
          <a:p>
            <a:pPr algn="ctr"/>
            <a:r>
              <a:rPr lang="es-ES" sz="2200" b="1" dirty="0"/>
              <a:t>Mi Dios, pues, suplirá todo lo que os falta conforme a sus riquezas en gloria en Cristo Jesús. Filipenses 4:19</a:t>
            </a:r>
          </a:p>
        </p:txBody>
      </p:sp>
      <p:pic>
        <p:nvPicPr>
          <p:cNvPr id="11" name="Imagen 10" descr="Un dibujo de una persona&#10;&#10;Descripción generada automáticamente con confianza baja">
            <a:extLst>
              <a:ext uri="{FF2B5EF4-FFF2-40B4-BE49-F238E27FC236}">
                <a16:creationId xmlns:a16="http://schemas.microsoft.com/office/drawing/2014/main" id="{CDB03580-5C29-F3B0-B638-A4EAA03F3782}"/>
              </a:ext>
            </a:extLst>
          </p:cNvPr>
          <p:cNvPicPr>
            <a:picLocks noChangeAspect="1"/>
          </p:cNvPicPr>
          <p:nvPr/>
        </p:nvPicPr>
        <p:blipFill rotWithShape="1">
          <a:blip r:embed="rId3">
            <a:extLst>
              <a:ext uri="{28A0092B-C50C-407E-A947-70E740481C1C}">
                <a14:useLocalDpi xmlns:a14="http://schemas.microsoft.com/office/drawing/2010/main" val="0"/>
              </a:ext>
            </a:extLst>
          </a:blip>
          <a:srcRect t="2993" b="6744"/>
          <a:stretch/>
        </p:blipFill>
        <p:spPr>
          <a:xfrm>
            <a:off x="184727" y="1318694"/>
            <a:ext cx="3556000" cy="2423081"/>
          </a:xfrm>
          <a:prstGeom prst="rect">
            <a:avLst/>
          </a:prstGeom>
          <a:ln>
            <a:noFill/>
          </a:ln>
          <a:effectLst>
            <a:softEdge rad="112500"/>
          </a:effectLst>
        </p:spPr>
      </p:pic>
      <p:pic>
        <p:nvPicPr>
          <p:cNvPr id="5" name="Imagen 4" descr="Imagen que contiene objeto, reloj&#10;&#10;Descripción generada automáticamente">
            <a:extLst>
              <a:ext uri="{FF2B5EF4-FFF2-40B4-BE49-F238E27FC236}">
                <a16:creationId xmlns:a16="http://schemas.microsoft.com/office/drawing/2014/main" id="{6B5510EB-B239-03C7-E727-52A2A309A4E6}"/>
              </a:ext>
            </a:extLst>
          </p:cNvPr>
          <p:cNvPicPr>
            <a:picLocks noChangeAspect="1"/>
          </p:cNvPicPr>
          <p:nvPr/>
        </p:nvPicPr>
        <p:blipFill rotWithShape="1">
          <a:blip r:embed="rId4">
            <a:extLst>
              <a:ext uri="{28A0092B-C50C-407E-A947-70E740481C1C}">
                <a14:useLocalDpi xmlns:a14="http://schemas.microsoft.com/office/drawing/2010/main" val="0"/>
              </a:ext>
            </a:extLst>
          </a:blip>
          <a:srcRect l="7135" t="7546" r="7349" b="6688"/>
          <a:stretch/>
        </p:blipFill>
        <p:spPr>
          <a:xfrm>
            <a:off x="609600" y="113446"/>
            <a:ext cx="10966884" cy="1400725"/>
          </a:xfrm>
          <a:prstGeom prst="rect">
            <a:avLst/>
          </a:prstGeom>
        </p:spPr>
      </p:pic>
    </p:spTree>
    <p:extLst>
      <p:ext uri="{BB962C8B-B14F-4D97-AF65-F5344CB8AC3E}">
        <p14:creationId xmlns:p14="http://schemas.microsoft.com/office/powerpoint/2010/main" val="234605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5FFCB-0603-BB75-041D-789DE21CFF95}"/>
              </a:ext>
            </a:extLst>
          </p:cNvPr>
          <p:cNvSpPr txBox="1"/>
          <p:nvPr/>
        </p:nvSpPr>
        <p:spPr>
          <a:xfrm>
            <a:off x="4950691" y="1234285"/>
            <a:ext cx="2290618" cy="2862322"/>
          </a:xfrm>
          <a:prstGeom prst="rect">
            <a:avLst/>
          </a:prstGeom>
          <a:noFill/>
        </p:spPr>
        <p:txBody>
          <a:bodyPr wrap="square">
            <a:spAutoFit/>
          </a:bodyPr>
          <a:lstStyle/>
          <a:p>
            <a:pPr algn="ctr"/>
            <a:r>
              <a:rPr lang="es-ES" b="1" dirty="0">
                <a:solidFill>
                  <a:schemeClr val="bg1"/>
                </a:solidFill>
                <a:effectLst>
                  <a:glow rad="127000">
                    <a:srgbClr val="2F6B4C"/>
                  </a:glow>
                  <a:outerShdw blurRad="38100" dist="38100" dir="2700000" algn="tl">
                    <a:srgbClr val="000000">
                      <a:alpha val="43137"/>
                    </a:srgbClr>
                  </a:outerShdw>
                </a:effectLst>
              </a:rPr>
              <a:t>La esencia de Dios es ser bondadoso, amable, dulce, suave en la conversación y cordial en el trato.</a:t>
            </a:r>
          </a:p>
          <a:p>
            <a:pPr algn="ctr"/>
            <a:r>
              <a:rPr lang="es-ES" b="1" dirty="0">
                <a:solidFill>
                  <a:schemeClr val="bg1"/>
                </a:solidFill>
                <a:effectLst>
                  <a:glow rad="127000">
                    <a:srgbClr val="2F6B4C"/>
                  </a:glow>
                  <a:outerShdw blurRad="38100" dist="38100" dir="2700000" algn="tl">
                    <a:srgbClr val="000000">
                      <a:alpha val="43137"/>
                    </a:srgbClr>
                  </a:outerShdw>
                </a:effectLst>
              </a:rPr>
              <a:t>Dios es agradable, amable y placentero en el trato con nosotros, aunque no lo merezcamos.</a:t>
            </a:r>
          </a:p>
        </p:txBody>
      </p:sp>
      <p:sp>
        <p:nvSpPr>
          <p:cNvPr id="4" name="CuadroTexto 3">
            <a:extLst>
              <a:ext uri="{FF2B5EF4-FFF2-40B4-BE49-F238E27FC236}">
                <a16:creationId xmlns:a16="http://schemas.microsoft.com/office/drawing/2014/main" id="{25184D0C-7A0C-E3CA-020D-77A17D796E86}"/>
              </a:ext>
            </a:extLst>
          </p:cNvPr>
          <p:cNvSpPr txBox="1"/>
          <p:nvPr/>
        </p:nvSpPr>
        <p:spPr>
          <a:xfrm>
            <a:off x="8307750" y="4872292"/>
            <a:ext cx="2937883" cy="1631216"/>
          </a:xfrm>
          <a:prstGeom prst="rect">
            <a:avLst/>
          </a:prstGeom>
          <a:noFill/>
        </p:spPr>
        <p:txBody>
          <a:bodyPr wrap="square">
            <a:spAutoFit/>
          </a:bodyPr>
          <a:lstStyle/>
          <a:p>
            <a:pPr algn="ctr"/>
            <a:r>
              <a:rPr lang="es-ES" sz="2000" b="1" dirty="0"/>
              <a:t>“Hubiera yo desmayado, si no creyese que veré la bondad de Jehová en la tierra de los vivientes”. Salmos 27:13.</a:t>
            </a:r>
          </a:p>
        </p:txBody>
      </p:sp>
      <p:sp>
        <p:nvSpPr>
          <p:cNvPr id="5" name="CuadroTexto 4">
            <a:extLst>
              <a:ext uri="{FF2B5EF4-FFF2-40B4-BE49-F238E27FC236}">
                <a16:creationId xmlns:a16="http://schemas.microsoft.com/office/drawing/2014/main" id="{66F6A4C6-FA64-18FF-F9B8-70A8AD73A377}"/>
              </a:ext>
            </a:extLst>
          </p:cNvPr>
          <p:cNvSpPr txBox="1"/>
          <p:nvPr/>
        </p:nvSpPr>
        <p:spPr>
          <a:xfrm>
            <a:off x="406399" y="1358128"/>
            <a:ext cx="4082473" cy="2308324"/>
          </a:xfrm>
          <a:prstGeom prst="rect">
            <a:avLst/>
          </a:prstGeom>
          <a:noFill/>
        </p:spPr>
        <p:txBody>
          <a:bodyPr wrap="square">
            <a:spAutoFit/>
          </a:bodyPr>
          <a:lstStyle/>
          <a:p>
            <a:pPr algn="ctr"/>
            <a:r>
              <a:rPr lang="es-ES" b="1" dirty="0"/>
              <a:t>Misericordioso y clemente es Jehová; lento para la ira, y grande en misericordia. No contenderá para siempre, ni para siempre guardará el enojo. No ha hecho con nosotros conforme a nuestras iniquidades, ni nos ha pagado conforme a nuestros pecados. Salmo 103:8-10</a:t>
            </a:r>
          </a:p>
        </p:txBody>
      </p:sp>
      <p:sp>
        <p:nvSpPr>
          <p:cNvPr id="8" name="CuadroTexto 7">
            <a:extLst>
              <a:ext uri="{FF2B5EF4-FFF2-40B4-BE49-F238E27FC236}">
                <a16:creationId xmlns:a16="http://schemas.microsoft.com/office/drawing/2014/main" id="{35AEE109-9C2F-5AC7-6486-9E4607371945}"/>
              </a:ext>
            </a:extLst>
          </p:cNvPr>
          <p:cNvSpPr txBox="1"/>
          <p:nvPr/>
        </p:nvSpPr>
        <p:spPr>
          <a:xfrm>
            <a:off x="7998691" y="1547643"/>
            <a:ext cx="3592946" cy="2031325"/>
          </a:xfrm>
          <a:prstGeom prst="rect">
            <a:avLst/>
          </a:prstGeom>
          <a:noFill/>
        </p:spPr>
        <p:txBody>
          <a:bodyPr wrap="square">
            <a:spAutoFit/>
          </a:bodyPr>
          <a:lstStyle/>
          <a:p>
            <a:pPr algn="ctr"/>
            <a:r>
              <a:rPr lang="es-ES" b="1" dirty="0"/>
              <a:t>Y tras el terremoto hubo un fuego; pero el Señor no estaba en el fuego. Pero después del fuego se oyó un sonido suave y delicado… En esto llegó a él una voz que le decía: ¿qué haces ahí, Elías?</a:t>
            </a:r>
            <a:br>
              <a:rPr lang="es-ES" b="1" dirty="0"/>
            </a:br>
            <a:r>
              <a:rPr lang="es-ES" b="1" dirty="0"/>
              <a:t>1 Reyes 19:12-13 </a:t>
            </a:r>
            <a:r>
              <a:rPr lang="es-ES" b="1" dirty="0" err="1"/>
              <a:t>DHHe</a:t>
            </a:r>
            <a:endParaRPr lang="es-ES" b="1" dirty="0"/>
          </a:p>
        </p:txBody>
      </p:sp>
      <p:pic>
        <p:nvPicPr>
          <p:cNvPr id="10" name="Imagen 9" descr="Imagen que contiene persona, hombre, bolsa, banca&#10;&#10;Descripción generada automáticamente">
            <a:extLst>
              <a:ext uri="{FF2B5EF4-FFF2-40B4-BE49-F238E27FC236}">
                <a16:creationId xmlns:a16="http://schemas.microsoft.com/office/drawing/2014/main" id="{6EDC928D-CB2A-012C-3AD6-67374F8E0110}"/>
              </a:ext>
            </a:extLst>
          </p:cNvPr>
          <p:cNvPicPr>
            <a:picLocks noChangeAspect="1"/>
          </p:cNvPicPr>
          <p:nvPr/>
        </p:nvPicPr>
        <p:blipFill rotWithShape="1">
          <a:blip r:embed="rId3">
            <a:extLst>
              <a:ext uri="{28A0092B-C50C-407E-A947-70E740481C1C}">
                <a14:useLocalDpi xmlns:a14="http://schemas.microsoft.com/office/drawing/2010/main" val="0"/>
              </a:ext>
            </a:extLst>
          </a:blip>
          <a:srcRect t="5963" b="17698"/>
          <a:stretch/>
        </p:blipFill>
        <p:spPr>
          <a:xfrm>
            <a:off x="516842" y="4618182"/>
            <a:ext cx="3893590" cy="2124363"/>
          </a:xfrm>
          <a:prstGeom prst="rect">
            <a:avLst/>
          </a:prstGeom>
          <a:ln>
            <a:noFill/>
          </a:ln>
          <a:effectLst>
            <a:softEdge rad="112500"/>
          </a:effectLst>
        </p:spPr>
      </p:pic>
      <p:pic>
        <p:nvPicPr>
          <p:cNvPr id="7" name="Imagen 6" descr="Imagen que contiene Texto&#10;&#10;Descripción generada automáticamente">
            <a:extLst>
              <a:ext uri="{FF2B5EF4-FFF2-40B4-BE49-F238E27FC236}">
                <a16:creationId xmlns:a16="http://schemas.microsoft.com/office/drawing/2014/main" id="{C73E11EA-D24E-600F-5167-355CC9D8EB67}"/>
              </a:ext>
            </a:extLst>
          </p:cNvPr>
          <p:cNvPicPr>
            <a:picLocks noChangeAspect="1"/>
          </p:cNvPicPr>
          <p:nvPr/>
        </p:nvPicPr>
        <p:blipFill rotWithShape="1">
          <a:blip r:embed="rId4">
            <a:extLst>
              <a:ext uri="{28A0092B-C50C-407E-A947-70E740481C1C}">
                <a14:useLocalDpi xmlns:a14="http://schemas.microsoft.com/office/drawing/2010/main" val="0"/>
              </a:ext>
            </a:extLst>
          </a:blip>
          <a:srcRect l="17330" t="9261" r="16626" b="20983"/>
          <a:stretch/>
        </p:blipFill>
        <p:spPr>
          <a:xfrm>
            <a:off x="1423755" y="1"/>
            <a:ext cx="9176184" cy="1234284"/>
          </a:xfrm>
          <a:prstGeom prst="rect">
            <a:avLst/>
          </a:prstGeom>
        </p:spPr>
      </p:pic>
      <p:sp>
        <p:nvSpPr>
          <p:cNvPr id="11" name="CuadroTexto 10">
            <a:extLst>
              <a:ext uri="{FF2B5EF4-FFF2-40B4-BE49-F238E27FC236}">
                <a16:creationId xmlns:a16="http://schemas.microsoft.com/office/drawing/2014/main" id="{6616F767-01E7-9949-AE76-6034B9CCA880}"/>
              </a:ext>
            </a:extLst>
          </p:cNvPr>
          <p:cNvSpPr txBox="1"/>
          <p:nvPr/>
        </p:nvSpPr>
        <p:spPr>
          <a:xfrm>
            <a:off x="5047673" y="4481389"/>
            <a:ext cx="2096653" cy="1938992"/>
          </a:xfrm>
          <a:prstGeom prst="rect">
            <a:avLst/>
          </a:prstGeom>
          <a:noFill/>
        </p:spPr>
        <p:txBody>
          <a:bodyPr wrap="square">
            <a:spAutoFit/>
          </a:bodyPr>
          <a:lstStyle/>
          <a:p>
            <a:pPr algn="ctr"/>
            <a:r>
              <a:rPr lang="es-ES" sz="2000" b="1" dirty="0"/>
              <a:t>Proclamarán la memoria de tu inmensa bondad, y cantarán tu justicia.</a:t>
            </a:r>
            <a:br>
              <a:rPr lang="es-ES" sz="2000" b="1" dirty="0"/>
            </a:br>
            <a:r>
              <a:rPr lang="es-ES" sz="2000" b="1" dirty="0"/>
              <a:t>Salmo 145:7</a:t>
            </a:r>
          </a:p>
        </p:txBody>
      </p:sp>
    </p:spTree>
    <p:extLst>
      <p:ext uri="{BB962C8B-B14F-4D97-AF65-F5344CB8AC3E}">
        <p14:creationId xmlns:p14="http://schemas.microsoft.com/office/powerpoint/2010/main" val="129835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3" presetClass="entr" presetSubtype="3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plus(out)">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CB6D4D5-2759-9B5D-6A14-C0AA41894ACE}"/>
              </a:ext>
            </a:extLst>
          </p:cNvPr>
          <p:cNvSpPr txBox="1"/>
          <p:nvPr/>
        </p:nvSpPr>
        <p:spPr>
          <a:xfrm>
            <a:off x="76637" y="335845"/>
            <a:ext cx="6081268"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La Palabra de Dios, como el carácter de su Autor divino, presenta misterios que nunca podrán ser plenamente comprendidos por seres finitos. La entrada del pecado en el mundo, la encamación de Cristo, la regeneración, la resurrección y muchos otros asuntos que se presentan en la Biblia, son misterios demasiado profundos para que la mente humana los explique o incluso los comprenda plenamente. Pero no tenemos razón para dudar de la Palabra de Dios [ni de su autor] porque no podemos entender los misterios de su providencia.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En el mundo natural siempre estamos rodeados de misterios que no podemos sondear. Aun las formas de vida más humildes presentan un  problema que el más sabio de los filósofos es incapaz de explicar. Por todas partes se presentan maravillas que superan nuestra percepción mental. Por tanto, ¿deberíamos sorprendemos que también en el mundo espiritual encontremos misterios que no podamos sondear?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La dificultad está únicamente en la debilidad y estrechez de la mente humana. Dios nos ha dado en las Escrituras suficientes evidencias [de su carácter y] del carácter divino de ellas, y no debemos dudar porque no podamos entender todos los misterios de su providencia. CC 106-108</a:t>
            </a:r>
          </a:p>
        </p:txBody>
      </p:sp>
      <p:pic>
        <p:nvPicPr>
          <p:cNvPr id="8" name="Imagen 7">
            <a:extLst>
              <a:ext uri="{FF2B5EF4-FFF2-40B4-BE49-F238E27FC236}">
                <a16:creationId xmlns:a16="http://schemas.microsoft.com/office/drawing/2014/main" id="{5282BBD4-35FC-5549-B0B1-684608137469}"/>
              </a:ext>
            </a:extLst>
          </p:cNvPr>
          <p:cNvPicPr>
            <a:picLocks noChangeAspect="1"/>
          </p:cNvPicPr>
          <p:nvPr/>
        </p:nvPicPr>
        <p:blipFill>
          <a:blip r:embed="rId3"/>
          <a:stretch>
            <a:fillRect/>
          </a:stretch>
        </p:blipFill>
        <p:spPr>
          <a:xfrm>
            <a:off x="6271491" y="474345"/>
            <a:ext cx="5843872" cy="4670923"/>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 name="CuadroTexto 1">
            <a:extLst>
              <a:ext uri="{FF2B5EF4-FFF2-40B4-BE49-F238E27FC236}">
                <a16:creationId xmlns:a16="http://schemas.microsoft.com/office/drawing/2014/main" id="{4944B83A-9877-A8B2-2E9B-B90A34A15AB9}"/>
              </a:ext>
            </a:extLst>
          </p:cNvPr>
          <p:cNvSpPr txBox="1"/>
          <p:nvPr/>
        </p:nvSpPr>
        <p:spPr>
          <a:xfrm>
            <a:off x="6714685" y="5319602"/>
            <a:ext cx="4957483" cy="954107"/>
          </a:xfrm>
          <a:custGeom>
            <a:avLst/>
            <a:gdLst>
              <a:gd name="connsiteX0" fmla="*/ 0 w 4957483"/>
              <a:gd name="connsiteY0" fmla="*/ 0 h 954107"/>
              <a:gd name="connsiteX1" fmla="*/ 501257 w 4957483"/>
              <a:gd name="connsiteY1" fmla="*/ 0 h 954107"/>
              <a:gd name="connsiteX2" fmla="*/ 1151238 w 4957483"/>
              <a:gd name="connsiteY2" fmla="*/ 0 h 954107"/>
              <a:gd name="connsiteX3" fmla="*/ 1553345 w 4957483"/>
              <a:gd name="connsiteY3" fmla="*/ 0 h 954107"/>
              <a:gd name="connsiteX4" fmla="*/ 2005026 w 4957483"/>
              <a:gd name="connsiteY4" fmla="*/ 0 h 954107"/>
              <a:gd name="connsiteX5" fmla="*/ 2506283 w 4957483"/>
              <a:gd name="connsiteY5" fmla="*/ 0 h 954107"/>
              <a:gd name="connsiteX6" fmla="*/ 3007540 w 4957483"/>
              <a:gd name="connsiteY6" fmla="*/ 0 h 954107"/>
              <a:gd name="connsiteX7" fmla="*/ 3657521 w 4957483"/>
              <a:gd name="connsiteY7" fmla="*/ 0 h 954107"/>
              <a:gd name="connsiteX8" fmla="*/ 4059628 w 4957483"/>
              <a:gd name="connsiteY8" fmla="*/ 0 h 954107"/>
              <a:gd name="connsiteX9" fmla="*/ 4461735 w 4957483"/>
              <a:gd name="connsiteY9" fmla="*/ 0 h 954107"/>
              <a:gd name="connsiteX10" fmla="*/ 4957483 w 4957483"/>
              <a:gd name="connsiteY10" fmla="*/ 0 h 954107"/>
              <a:gd name="connsiteX11" fmla="*/ 4957483 w 4957483"/>
              <a:gd name="connsiteY11" fmla="*/ 477054 h 954107"/>
              <a:gd name="connsiteX12" fmla="*/ 4957483 w 4957483"/>
              <a:gd name="connsiteY12" fmla="*/ 954107 h 954107"/>
              <a:gd name="connsiteX13" fmla="*/ 4505801 w 4957483"/>
              <a:gd name="connsiteY13" fmla="*/ 954107 h 954107"/>
              <a:gd name="connsiteX14" fmla="*/ 4054119 w 4957483"/>
              <a:gd name="connsiteY14" fmla="*/ 954107 h 954107"/>
              <a:gd name="connsiteX15" fmla="*/ 3503288 w 4957483"/>
              <a:gd name="connsiteY15" fmla="*/ 954107 h 954107"/>
              <a:gd name="connsiteX16" fmla="*/ 2902882 w 4957483"/>
              <a:gd name="connsiteY16" fmla="*/ 954107 h 954107"/>
              <a:gd name="connsiteX17" fmla="*/ 2252901 w 4957483"/>
              <a:gd name="connsiteY17" fmla="*/ 954107 h 954107"/>
              <a:gd name="connsiteX18" fmla="*/ 1801219 w 4957483"/>
              <a:gd name="connsiteY18" fmla="*/ 954107 h 954107"/>
              <a:gd name="connsiteX19" fmla="*/ 1299962 w 4957483"/>
              <a:gd name="connsiteY19" fmla="*/ 954107 h 954107"/>
              <a:gd name="connsiteX20" fmla="*/ 749131 w 4957483"/>
              <a:gd name="connsiteY20" fmla="*/ 954107 h 954107"/>
              <a:gd name="connsiteX21" fmla="*/ 0 w 4957483"/>
              <a:gd name="connsiteY21" fmla="*/ 954107 h 954107"/>
              <a:gd name="connsiteX22" fmla="*/ 0 w 4957483"/>
              <a:gd name="connsiteY22" fmla="*/ 477054 h 954107"/>
              <a:gd name="connsiteX23" fmla="*/ 0 w 4957483"/>
              <a:gd name="connsiteY2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483" h="954107" fill="none" extrusionOk="0">
                <a:moveTo>
                  <a:pt x="0" y="0"/>
                </a:moveTo>
                <a:cubicBezTo>
                  <a:pt x="172623" y="-31451"/>
                  <a:pt x="339901" y="27495"/>
                  <a:pt x="501257" y="0"/>
                </a:cubicBezTo>
                <a:cubicBezTo>
                  <a:pt x="662613" y="-27495"/>
                  <a:pt x="929868" y="59057"/>
                  <a:pt x="1151238" y="0"/>
                </a:cubicBezTo>
                <a:cubicBezTo>
                  <a:pt x="1372608" y="-59057"/>
                  <a:pt x="1442954" y="1615"/>
                  <a:pt x="1553345" y="0"/>
                </a:cubicBezTo>
                <a:cubicBezTo>
                  <a:pt x="1663736" y="-1615"/>
                  <a:pt x="1807807" y="26451"/>
                  <a:pt x="2005026" y="0"/>
                </a:cubicBezTo>
                <a:cubicBezTo>
                  <a:pt x="2202245" y="-26451"/>
                  <a:pt x="2306146" y="59228"/>
                  <a:pt x="2506283" y="0"/>
                </a:cubicBezTo>
                <a:cubicBezTo>
                  <a:pt x="2706420" y="-59228"/>
                  <a:pt x="2778319" y="3726"/>
                  <a:pt x="3007540" y="0"/>
                </a:cubicBezTo>
                <a:cubicBezTo>
                  <a:pt x="3236761" y="-3726"/>
                  <a:pt x="3443616" y="20216"/>
                  <a:pt x="3657521" y="0"/>
                </a:cubicBezTo>
                <a:cubicBezTo>
                  <a:pt x="3871426" y="-20216"/>
                  <a:pt x="3948296" y="40287"/>
                  <a:pt x="4059628" y="0"/>
                </a:cubicBezTo>
                <a:cubicBezTo>
                  <a:pt x="4170960" y="-40287"/>
                  <a:pt x="4283333" y="2301"/>
                  <a:pt x="4461735" y="0"/>
                </a:cubicBezTo>
                <a:cubicBezTo>
                  <a:pt x="4640137" y="-2301"/>
                  <a:pt x="4723525" y="25418"/>
                  <a:pt x="4957483" y="0"/>
                </a:cubicBezTo>
                <a:cubicBezTo>
                  <a:pt x="4973070" y="189414"/>
                  <a:pt x="4947945" y="257907"/>
                  <a:pt x="4957483" y="477054"/>
                </a:cubicBezTo>
                <a:cubicBezTo>
                  <a:pt x="4967021" y="696201"/>
                  <a:pt x="4913074" y="805099"/>
                  <a:pt x="4957483" y="954107"/>
                </a:cubicBezTo>
                <a:cubicBezTo>
                  <a:pt x="4813018" y="957422"/>
                  <a:pt x="4600299" y="906856"/>
                  <a:pt x="4505801" y="954107"/>
                </a:cubicBezTo>
                <a:cubicBezTo>
                  <a:pt x="4411303" y="1001358"/>
                  <a:pt x="4214838" y="903911"/>
                  <a:pt x="4054119" y="954107"/>
                </a:cubicBezTo>
                <a:cubicBezTo>
                  <a:pt x="3893400" y="1004303"/>
                  <a:pt x="3647877" y="928651"/>
                  <a:pt x="3503288" y="954107"/>
                </a:cubicBezTo>
                <a:cubicBezTo>
                  <a:pt x="3358699" y="979563"/>
                  <a:pt x="3044479" y="921739"/>
                  <a:pt x="2902882" y="954107"/>
                </a:cubicBezTo>
                <a:cubicBezTo>
                  <a:pt x="2761285" y="986475"/>
                  <a:pt x="2488637" y="891753"/>
                  <a:pt x="2252901" y="954107"/>
                </a:cubicBezTo>
                <a:cubicBezTo>
                  <a:pt x="2017165" y="1016461"/>
                  <a:pt x="2022503" y="951083"/>
                  <a:pt x="1801219" y="954107"/>
                </a:cubicBezTo>
                <a:cubicBezTo>
                  <a:pt x="1579935" y="957131"/>
                  <a:pt x="1538936" y="904858"/>
                  <a:pt x="1299962" y="954107"/>
                </a:cubicBezTo>
                <a:cubicBezTo>
                  <a:pt x="1060988" y="1003356"/>
                  <a:pt x="987218" y="947739"/>
                  <a:pt x="749131" y="954107"/>
                </a:cubicBezTo>
                <a:cubicBezTo>
                  <a:pt x="511044" y="960475"/>
                  <a:pt x="190625" y="937930"/>
                  <a:pt x="0" y="954107"/>
                </a:cubicBezTo>
                <a:cubicBezTo>
                  <a:pt x="-22399" y="725110"/>
                  <a:pt x="11322" y="705486"/>
                  <a:pt x="0" y="477054"/>
                </a:cubicBezTo>
                <a:cubicBezTo>
                  <a:pt x="-11322" y="248622"/>
                  <a:pt x="18766" y="109891"/>
                  <a:pt x="0" y="0"/>
                </a:cubicBezTo>
                <a:close/>
              </a:path>
              <a:path w="4957483" h="954107" stroke="0" extrusionOk="0">
                <a:moveTo>
                  <a:pt x="0" y="0"/>
                </a:moveTo>
                <a:cubicBezTo>
                  <a:pt x="139467" y="-52013"/>
                  <a:pt x="296423" y="38939"/>
                  <a:pt x="451682" y="0"/>
                </a:cubicBezTo>
                <a:cubicBezTo>
                  <a:pt x="606941" y="-38939"/>
                  <a:pt x="755352" y="34863"/>
                  <a:pt x="853789" y="0"/>
                </a:cubicBezTo>
                <a:cubicBezTo>
                  <a:pt x="952226" y="-34863"/>
                  <a:pt x="1136413" y="31119"/>
                  <a:pt x="1355045" y="0"/>
                </a:cubicBezTo>
                <a:cubicBezTo>
                  <a:pt x="1573677" y="-31119"/>
                  <a:pt x="1672853" y="26239"/>
                  <a:pt x="1955452" y="0"/>
                </a:cubicBezTo>
                <a:cubicBezTo>
                  <a:pt x="2238051" y="-26239"/>
                  <a:pt x="2218974" y="17155"/>
                  <a:pt x="2456708" y="0"/>
                </a:cubicBezTo>
                <a:cubicBezTo>
                  <a:pt x="2694442" y="-17155"/>
                  <a:pt x="2749287" y="37311"/>
                  <a:pt x="3007540" y="0"/>
                </a:cubicBezTo>
                <a:cubicBezTo>
                  <a:pt x="3265793" y="-37311"/>
                  <a:pt x="3358376" y="16602"/>
                  <a:pt x="3607946" y="0"/>
                </a:cubicBezTo>
                <a:cubicBezTo>
                  <a:pt x="3857516" y="-16602"/>
                  <a:pt x="4000330" y="22442"/>
                  <a:pt x="4257927" y="0"/>
                </a:cubicBezTo>
                <a:cubicBezTo>
                  <a:pt x="4515524" y="-22442"/>
                  <a:pt x="4669134" y="83002"/>
                  <a:pt x="4957483" y="0"/>
                </a:cubicBezTo>
                <a:cubicBezTo>
                  <a:pt x="4996036" y="95176"/>
                  <a:pt x="4950591" y="339598"/>
                  <a:pt x="4957483" y="448430"/>
                </a:cubicBezTo>
                <a:cubicBezTo>
                  <a:pt x="4964375" y="557262"/>
                  <a:pt x="4954103" y="820464"/>
                  <a:pt x="4957483" y="954107"/>
                </a:cubicBezTo>
                <a:cubicBezTo>
                  <a:pt x="4793038" y="1000207"/>
                  <a:pt x="4462643" y="882380"/>
                  <a:pt x="4307502" y="954107"/>
                </a:cubicBezTo>
                <a:cubicBezTo>
                  <a:pt x="4152361" y="1025834"/>
                  <a:pt x="4045545" y="898658"/>
                  <a:pt x="3806245" y="954107"/>
                </a:cubicBezTo>
                <a:cubicBezTo>
                  <a:pt x="3566945" y="1009556"/>
                  <a:pt x="3380261" y="896520"/>
                  <a:pt x="3255414" y="954107"/>
                </a:cubicBezTo>
                <a:cubicBezTo>
                  <a:pt x="3130567" y="1011694"/>
                  <a:pt x="2854138" y="911516"/>
                  <a:pt x="2655008" y="954107"/>
                </a:cubicBezTo>
                <a:cubicBezTo>
                  <a:pt x="2455878" y="996698"/>
                  <a:pt x="2402902" y="918049"/>
                  <a:pt x="2203326" y="954107"/>
                </a:cubicBezTo>
                <a:cubicBezTo>
                  <a:pt x="2003750" y="990165"/>
                  <a:pt x="1904200" y="917902"/>
                  <a:pt x="1652494" y="954107"/>
                </a:cubicBezTo>
                <a:cubicBezTo>
                  <a:pt x="1400788" y="990312"/>
                  <a:pt x="1188723" y="883877"/>
                  <a:pt x="1002513" y="954107"/>
                </a:cubicBezTo>
                <a:cubicBezTo>
                  <a:pt x="816303" y="1024337"/>
                  <a:pt x="720033" y="927359"/>
                  <a:pt x="501257" y="954107"/>
                </a:cubicBezTo>
                <a:cubicBezTo>
                  <a:pt x="282481" y="980855"/>
                  <a:pt x="172976" y="906866"/>
                  <a:pt x="0" y="954107"/>
                </a:cubicBezTo>
                <a:cubicBezTo>
                  <a:pt x="-14030" y="761019"/>
                  <a:pt x="1373" y="627373"/>
                  <a:pt x="0" y="477054"/>
                </a:cubicBezTo>
                <a:cubicBezTo>
                  <a:pt x="-1373" y="326735"/>
                  <a:pt x="56855" y="199429"/>
                  <a:pt x="0" y="0"/>
                </a:cubicBezTo>
                <a:close/>
              </a:path>
            </a:pathLst>
          </a:custGeom>
          <a:solidFill>
            <a:schemeClr val="accent4">
              <a:lumMod val="20000"/>
              <a:lumOff val="80000"/>
            </a:schemeClr>
          </a:solidFill>
          <a:ln w="57150">
            <a:solidFill>
              <a:srgbClr val="5D2884"/>
            </a:solidFill>
            <a:extLst>
              <a:ext uri="{C807C97D-BFC1-408E-A445-0C87EB9F89A2}">
                <ask:lineSketchStyleProps xmlns:ask="http://schemas.microsoft.com/office/drawing/2018/sketchyshapes" sd="1846175247">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pPr algn="ctr"/>
            <a:r>
              <a:rPr lang="es-ES" sz="2800" b="1" dirty="0">
                <a:solidFill>
                  <a:srgbClr val="5D2884"/>
                </a:solidFill>
              </a:rPr>
              <a:t>Sigue descubriendo al Dios maravillosos que tenemos.</a:t>
            </a:r>
          </a:p>
        </p:txBody>
      </p:sp>
    </p:spTree>
    <p:extLst>
      <p:ext uri="{BB962C8B-B14F-4D97-AF65-F5344CB8AC3E}">
        <p14:creationId xmlns:p14="http://schemas.microsoft.com/office/powerpoint/2010/main" val="71622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26" presetClass="emph" presetSubtype="0" fill="hold" grpId="1" nodeType="afterEffect">
                                  <p:stCondLst>
                                    <p:cond delay="0"/>
                                  </p:stCondLst>
                                  <p:childTnLst>
                                    <p:animEffect transition="out" filter="fade">
                                      <p:cBhvr>
                                        <p:cTn id="28" dur="500" tmFilter="0, 0; .2, .5; .8, .5; 1, 0"/>
                                        <p:tgtEl>
                                          <p:spTgt spid="2"/>
                                        </p:tgtEl>
                                      </p:cBhvr>
                                    </p:animEffect>
                                    <p:animScale>
                                      <p:cBhvr>
                                        <p:cTn id="2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EB2DB1-0B76-0992-0649-DF843D811067}"/>
              </a:ext>
            </a:extLst>
          </p:cNvPr>
          <p:cNvSpPr txBox="1"/>
          <p:nvPr/>
        </p:nvSpPr>
        <p:spPr>
          <a:xfrm>
            <a:off x="83196" y="1255913"/>
            <a:ext cx="2408186" cy="2031325"/>
          </a:xfrm>
          <a:prstGeom prst="rect">
            <a:avLst/>
          </a:prstGeom>
          <a:noFill/>
        </p:spPr>
        <p:txBody>
          <a:bodyPr wrap="square">
            <a:spAutoFit/>
          </a:bodyPr>
          <a:lstStyle/>
          <a:p>
            <a:pPr algn="ctr"/>
            <a:r>
              <a:rPr lang="es-ES" b="1" dirty="0"/>
              <a:t>Dios, aparte de que tiene la capacidad de amar (y de hecho ha amado a la humanidad con amor eterno), tiene la cualidad de ser el amor en sí mismo. </a:t>
            </a:r>
          </a:p>
        </p:txBody>
      </p:sp>
      <p:sp>
        <p:nvSpPr>
          <p:cNvPr id="4" name="CuadroTexto 3">
            <a:extLst>
              <a:ext uri="{FF2B5EF4-FFF2-40B4-BE49-F238E27FC236}">
                <a16:creationId xmlns:a16="http://schemas.microsoft.com/office/drawing/2014/main" id="{739022BA-1762-7CCE-1C06-9D6707BD70E6}"/>
              </a:ext>
            </a:extLst>
          </p:cNvPr>
          <p:cNvSpPr txBox="1"/>
          <p:nvPr/>
        </p:nvSpPr>
        <p:spPr>
          <a:xfrm>
            <a:off x="7895303" y="4808090"/>
            <a:ext cx="3401961" cy="1785104"/>
          </a:xfrm>
          <a:prstGeom prst="rect">
            <a:avLst/>
          </a:prstGeom>
          <a:noFill/>
        </p:spPr>
        <p:txBody>
          <a:bodyPr wrap="square">
            <a:spAutoFit/>
          </a:bodyPr>
          <a:lstStyle/>
          <a:p>
            <a:pPr algn="ctr"/>
            <a:r>
              <a:rPr lang="es-ES" sz="2200" b="1" dirty="0"/>
              <a:t>A ti, fortaleza mía, te cantaré salmos, pues tú, oh Dios, eres mi protector. ¡Tú eres el Dios que me ama! (Salmo 59:17)</a:t>
            </a:r>
          </a:p>
        </p:txBody>
      </p:sp>
      <p:sp>
        <p:nvSpPr>
          <p:cNvPr id="6" name="CuadroTexto 5">
            <a:extLst>
              <a:ext uri="{FF2B5EF4-FFF2-40B4-BE49-F238E27FC236}">
                <a16:creationId xmlns:a16="http://schemas.microsoft.com/office/drawing/2014/main" id="{FED9D882-A750-7932-252B-F64FF0B5C6D3}"/>
              </a:ext>
            </a:extLst>
          </p:cNvPr>
          <p:cNvSpPr txBox="1"/>
          <p:nvPr/>
        </p:nvSpPr>
        <p:spPr>
          <a:xfrm>
            <a:off x="3004591" y="4721256"/>
            <a:ext cx="3401961" cy="1785104"/>
          </a:xfrm>
          <a:prstGeom prst="rect">
            <a:avLst/>
          </a:prstGeom>
          <a:noFill/>
        </p:spPr>
        <p:txBody>
          <a:bodyPr wrap="square">
            <a:spAutoFit/>
          </a:bodyPr>
          <a:lstStyle/>
          <a:p>
            <a:pPr algn="ctr"/>
            <a:r>
              <a:rPr lang="es-ES" sz="2200" b="1" dirty="0"/>
              <a:t>Hace mucho tiempo se me apareció el Señor y me dijo: Con amor eterno te he amado; por eso te sigo con fidelidad. (Jeremías 31:3)</a:t>
            </a:r>
          </a:p>
        </p:txBody>
      </p:sp>
      <p:sp>
        <p:nvSpPr>
          <p:cNvPr id="20" name="CuadroTexto 19">
            <a:extLst>
              <a:ext uri="{FF2B5EF4-FFF2-40B4-BE49-F238E27FC236}">
                <a16:creationId xmlns:a16="http://schemas.microsoft.com/office/drawing/2014/main" id="{04EA99BD-9C30-A378-045E-D62C8496FB16}"/>
              </a:ext>
            </a:extLst>
          </p:cNvPr>
          <p:cNvSpPr txBox="1"/>
          <p:nvPr/>
        </p:nvSpPr>
        <p:spPr>
          <a:xfrm>
            <a:off x="7714244" y="1495536"/>
            <a:ext cx="3474866" cy="2062103"/>
          </a:xfrm>
          <a:prstGeom prst="rect">
            <a:avLst/>
          </a:prstGeom>
          <a:noFill/>
        </p:spPr>
        <p:txBody>
          <a:bodyPr wrap="square">
            <a:spAutoFit/>
          </a:bodyPr>
          <a:lstStyle/>
          <a:p>
            <a:pPr algn="ctr"/>
            <a:r>
              <a:rPr lang="es-ES" sz="3200" b="1" dirty="0"/>
              <a:t>El que no ama, no ha conocido a Dios; porque Dios es amor. 1 Juan 4:8</a:t>
            </a:r>
            <a:endParaRPr lang="es-ES" sz="3200" dirty="0"/>
          </a:p>
        </p:txBody>
      </p:sp>
      <p:sp>
        <p:nvSpPr>
          <p:cNvPr id="32" name="CuadroTexto 31">
            <a:extLst>
              <a:ext uri="{FF2B5EF4-FFF2-40B4-BE49-F238E27FC236}">
                <a16:creationId xmlns:a16="http://schemas.microsoft.com/office/drawing/2014/main" id="{5AEC3FA9-5FAE-8D5D-C655-EB397E77679F}"/>
              </a:ext>
            </a:extLst>
          </p:cNvPr>
          <p:cNvSpPr txBox="1"/>
          <p:nvPr/>
        </p:nvSpPr>
        <p:spPr>
          <a:xfrm>
            <a:off x="2773532" y="1383291"/>
            <a:ext cx="3864077" cy="2354491"/>
          </a:xfrm>
          <a:prstGeom prst="rect">
            <a:avLst/>
          </a:prstGeom>
          <a:noFill/>
        </p:spPr>
        <p:txBody>
          <a:bodyPr wrap="square">
            <a:spAutoFit/>
          </a:bodyPr>
          <a:lstStyle/>
          <a:p>
            <a:pPr algn="ctr"/>
            <a:r>
              <a:rPr lang="es-ES" sz="2100" b="1" dirty="0"/>
              <a:t>De tal manera amó Dios al mundo Porque de tal manera amó Dios al mundo, que ha dado a su Hijo unigénito, para que todo aquel que en él cree, no se pierda, mas tenga vida eterna. Juan 3:16</a:t>
            </a:r>
          </a:p>
        </p:txBody>
      </p:sp>
      <p:pic>
        <p:nvPicPr>
          <p:cNvPr id="50" name="Imagen 49">
            <a:extLst>
              <a:ext uri="{FF2B5EF4-FFF2-40B4-BE49-F238E27FC236}">
                <a16:creationId xmlns:a16="http://schemas.microsoft.com/office/drawing/2014/main" id="{E4B1AAB3-D9F2-E65C-BB0E-0402B0CA0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1" y="-9829"/>
            <a:ext cx="11047377" cy="1257116"/>
          </a:xfrm>
          <a:prstGeom prst="rect">
            <a:avLst/>
          </a:prstGeom>
        </p:spPr>
      </p:pic>
      <p:pic>
        <p:nvPicPr>
          <p:cNvPr id="58" name="Imagen 57" descr="Un par de personas en un escenario&#10;&#10;Descripción generada automáticamente con confianza baja">
            <a:extLst>
              <a:ext uri="{FF2B5EF4-FFF2-40B4-BE49-F238E27FC236}">
                <a16:creationId xmlns:a16="http://schemas.microsoft.com/office/drawing/2014/main" id="{D628276A-8783-9850-98AF-77304592A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6" y="3408125"/>
            <a:ext cx="2381556" cy="3330307"/>
          </a:xfrm>
          <a:prstGeom prst="rect">
            <a:avLst/>
          </a:prstGeom>
          <a:ln>
            <a:noFill/>
          </a:ln>
          <a:effectLst>
            <a:softEdge rad="112500"/>
          </a:effectLst>
        </p:spPr>
      </p:pic>
    </p:spTree>
    <p:extLst>
      <p:ext uri="{BB962C8B-B14F-4D97-AF65-F5344CB8AC3E}">
        <p14:creationId xmlns:p14="http://schemas.microsoft.com/office/powerpoint/2010/main" val="1924293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strVal val="#ppt_w+.3"/>
                                          </p:val>
                                        </p:tav>
                                        <p:tav tm="100000">
                                          <p:val>
                                            <p:strVal val="#ppt_w"/>
                                          </p:val>
                                        </p:tav>
                                      </p:tavLst>
                                    </p:anim>
                                    <p:anim calcmode="lin" valueType="num">
                                      <p:cBhvr>
                                        <p:cTn id="8" dur="1000" fill="hold"/>
                                        <p:tgtEl>
                                          <p:spTgt spid="50"/>
                                        </p:tgtEl>
                                        <p:attrNameLst>
                                          <p:attrName>ppt_h</p:attrName>
                                        </p:attrNameLst>
                                      </p:cBhvr>
                                      <p:tavLst>
                                        <p:tav tm="0">
                                          <p:val>
                                            <p:strVal val="#ppt_h"/>
                                          </p:val>
                                        </p:tav>
                                        <p:tav tm="100000">
                                          <p:val>
                                            <p:strVal val="#ppt_h"/>
                                          </p:val>
                                        </p:tav>
                                      </p:tavLst>
                                    </p:anim>
                                    <p:animEffect transition="in" filter="fade">
                                      <p:cBhvr>
                                        <p:cTn id="9" dur="1000"/>
                                        <p:tgtEl>
                                          <p:spTgt spid="50"/>
                                        </p:tgtEl>
                                      </p:cBhvr>
                                    </p:animEffect>
                                  </p:childTnLst>
                                </p:cTn>
                              </p:par>
                            </p:childTnLst>
                          </p:cTn>
                        </p:par>
                        <p:par>
                          <p:cTn id="10" fill="hold">
                            <p:stCondLst>
                              <p:cond delay="1000"/>
                            </p:stCondLst>
                            <p:childTnLst>
                              <p:par>
                                <p:cTn id="11" presetID="30"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800" decel="100000"/>
                                        <p:tgtEl>
                                          <p:spTgt spid="58"/>
                                        </p:tgtEl>
                                      </p:cBhvr>
                                    </p:animEffect>
                                    <p:anim calcmode="lin" valueType="num">
                                      <p:cBhvr>
                                        <p:cTn id="14" dur="800" decel="100000" fill="hold"/>
                                        <p:tgtEl>
                                          <p:spTgt spid="58"/>
                                        </p:tgtEl>
                                        <p:attrNameLst>
                                          <p:attrName>style.rotation</p:attrName>
                                        </p:attrNameLst>
                                      </p:cBhvr>
                                      <p:tavLst>
                                        <p:tav tm="0">
                                          <p:val>
                                            <p:fltVal val="-90"/>
                                          </p:val>
                                        </p:tav>
                                        <p:tav tm="100000">
                                          <p:val>
                                            <p:fltVal val="0"/>
                                          </p:val>
                                        </p:tav>
                                      </p:tavLst>
                                    </p:anim>
                                    <p:anim calcmode="lin" valueType="num">
                                      <p:cBhvr>
                                        <p:cTn id="15" dur="800" decel="100000" fill="hold"/>
                                        <p:tgtEl>
                                          <p:spTgt spid="58"/>
                                        </p:tgtEl>
                                        <p:attrNameLst>
                                          <p:attrName>ppt_x</p:attrName>
                                        </p:attrNameLst>
                                      </p:cBhvr>
                                      <p:tavLst>
                                        <p:tav tm="0">
                                          <p:val>
                                            <p:strVal val="#ppt_x+0.4"/>
                                          </p:val>
                                        </p:tav>
                                        <p:tav tm="100000">
                                          <p:val>
                                            <p:strVal val="#ppt_x-0.05"/>
                                          </p:val>
                                        </p:tav>
                                      </p:tavLst>
                                    </p:anim>
                                    <p:anim calcmode="lin" valueType="num">
                                      <p:cBhvr>
                                        <p:cTn id="16" dur="800" decel="100000" fill="hold"/>
                                        <p:tgtEl>
                                          <p:spTgt spid="5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5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5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2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55A4BB-0931-5B41-BA79-9A148C1D235D}"/>
              </a:ext>
            </a:extLst>
          </p:cNvPr>
          <p:cNvSpPr txBox="1"/>
          <p:nvPr/>
        </p:nvSpPr>
        <p:spPr>
          <a:xfrm>
            <a:off x="7944464" y="1463504"/>
            <a:ext cx="3785419" cy="2123658"/>
          </a:xfrm>
          <a:prstGeom prst="rect">
            <a:avLst/>
          </a:prstGeom>
          <a:noFill/>
        </p:spPr>
        <p:txBody>
          <a:bodyPr wrap="square">
            <a:spAutoFit/>
          </a:bodyPr>
          <a:lstStyle/>
          <a:p>
            <a:pPr algn="ctr"/>
            <a:r>
              <a:rPr lang="es-ES" sz="2200" b="1" dirty="0"/>
              <a:t>Entonces Josué dijo al pueblo: No podréis servir a Jehová, porque él es Dios santo, y Dios celoso; no sufrirá vuestras rebeliones y vuestros pecados. Josué 24:19.</a:t>
            </a:r>
          </a:p>
        </p:txBody>
      </p:sp>
      <p:pic>
        <p:nvPicPr>
          <p:cNvPr id="15" name="Imagen 14">
            <a:extLst>
              <a:ext uri="{FF2B5EF4-FFF2-40B4-BE49-F238E27FC236}">
                <a16:creationId xmlns:a16="http://schemas.microsoft.com/office/drawing/2014/main" id="{B72B565F-9259-4FFD-3035-A2295EF82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245" y="76761"/>
            <a:ext cx="9055510" cy="1098796"/>
          </a:xfrm>
          <a:prstGeom prst="rect">
            <a:avLst/>
          </a:prstGeom>
        </p:spPr>
      </p:pic>
      <p:sp>
        <p:nvSpPr>
          <p:cNvPr id="17" name="CuadroTexto 16">
            <a:extLst>
              <a:ext uri="{FF2B5EF4-FFF2-40B4-BE49-F238E27FC236}">
                <a16:creationId xmlns:a16="http://schemas.microsoft.com/office/drawing/2014/main" id="{0723BFFD-7A62-BEAB-7299-641EE0433831}"/>
              </a:ext>
            </a:extLst>
          </p:cNvPr>
          <p:cNvSpPr txBox="1"/>
          <p:nvPr/>
        </p:nvSpPr>
        <p:spPr>
          <a:xfrm>
            <a:off x="334296" y="1549558"/>
            <a:ext cx="3814916" cy="1938992"/>
          </a:xfrm>
          <a:prstGeom prst="rect">
            <a:avLst/>
          </a:prstGeom>
          <a:noFill/>
        </p:spPr>
        <p:txBody>
          <a:bodyPr wrap="square">
            <a:spAutoFit/>
          </a:bodyPr>
          <a:lstStyle/>
          <a:p>
            <a:pPr algn="ctr"/>
            <a:r>
              <a:rPr lang="es-ES" sz="2400" b="1" dirty="0"/>
              <a:t>Exaltad a Jehová nuestro Dios, y postraos ante su santo monte, porque Jehová nuestro Dios es santo. Salmo 99:9</a:t>
            </a:r>
          </a:p>
        </p:txBody>
      </p:sp>
      <p:sp>
        <p:nvSpPr>
          <p:cNvPr id="19" name="CuadroTexto 18">
            <a:extLst>
              <a:ext uri="{FF2B5EF4-FFF2-40B4-BE49-F238E27FC236}">
                <a16:creationId xmlns:a16="http://schemas.microsoft.com/office/drawing/2014/main" id="{D27A7DAF-4187-AD98-C874-2744E967F79D}"/>
              </a:ext>
            </a:extLst>
          </p:cNvPr>
          <p:cNvSpPr txBox="1"/>
          <p:nvPr/>
        </p:nvSpPr>
        <p:spPr>
          <a:xfrm>
            <a:off x="6695766" y="4746071"/>
            <a:ext cx="3401963" cy="1785104"/>
          </a:xfrm>
          <a:prstGeom prst="rect">
            <a:avLst/>
          </a:prstGeom>
          <a:noFill/>
        </p:spPr>
        <p:txBody>
          <a:bodyPr wrap="square">
            <a:spAutoFit/>
          </a:bodyPr>
          <a:lstStyle/>
          <a:p>
            <a:pPr algn="ctr"/>
            <a:r>
              <a:rPr lang="es-ES" sz="2200" b="1" dirty="0"/>
              <a:t>Y el uno al otro daba voces, diciendo: Santo, santo, santo, Jehová de los ejércitos; toda la tierra está llena de su gloria. Isaías 6:3</a:t>
            </a:r>
          </a:p>
        </p:txBody>
      </p:sp>
      <p:pic>
        <p:nvPicPr>
          <p:cNvPr id="4" name="Imagen 3" descr="Imagen que contiene pasto, viejo, grande, atardecer&#10;&#10;Descripción generada automáticamente">
            <a:extLst>
              <a:ext uri="{FF2B5EF4-FFF2-40B4-BE49-F238E27FC236}">
                <a16:creationId xmlns:a16="http://schemas.microsoft.com/office/drawing/2014/main" id="{DE845CDF-64D8-FA7F-0286-C1A751E12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387" y="4590474"/>
            <a:ext cx="3814916" cy="2121568"/>
          </a:xfrm>
          <a:prstGeom prst="rect">
            <a:avLst/>
          </a:prstGeom>
          <a:ln>
            <a:noFill/>
          </a:ln>
          <a:effectLst>
            <a:softEdge rad="112500"/>
          </a:effectLst>
        </p:spPr>
      </p:pic>
      <p:sp>
        <p:nvSpPr>
          <p:cNvPr id="3" name="CuadroTexto 2">
            <a:extLst>
              <a:ext uri="{FF2B5EF4-FFF2-40B4-BE49-F238E27FC236}">
                <a16:creationId xmlns:a16="http://schemas.microsoft.com/office/drawing/2014/main" id="{1180151C-900A-8648-C3CD-80146D6B4A3A}"/>
              </a:ext>
            </a:extLst>
          </p:cNvPr>
          <p:cNvSpPr txBox="1"/>
          <p:nvPr/>
        </p:nvSpPr>
        <p:spPr>
          <a:xfrm>
            <a:off x="4928859" y="1325004"/>
            <a:ext cx="2478448" cy="2585323"/>
          </a:xfrm>
          <a:prstGeom prst="rect">
            <a:avLst/>
          </a:prstGeom>
          <a:noFill/>
        </p:spPr>
        <p:txBody>
          <a:bodyPr wrap="square">
            <a:spAutoFit/>
          </a:bodyPr>
          <a:lstStyle/>
          <a:p>
            <a:pPr algn="ctr"/>
            <a:r>
              <a:rPr lang="es-ES" b="1" dirty="0">
                <a:solidFill>
                  <a:schemeClr val="bg1"/>
                </a:solidFill>
                <a:effectLst>
                  <a:glow rad="114300">
                    <a:srgbClr val="6C1C90"/>
                  </a:glow>
                  <a:outerShdw blurRad="38100" dist="38100" dir="2700000" algn="tl">
                    <a:srgbClr val="000000">
                      <a:alpha val="43137"/>
                    </a:srgbClr>
                  </a:outerShdw>
                </a:effectLst>
              </a:rPr>
              <a:t>En Dios no hay corrupción moral ni de ninguna otra índole. De Él proviene toda separación a la inmundicia y al pecado. Por eso, a Dios no le gusta la corrupción. Él habita en santidad.</a:t>
            </a:r>
          </a:p>
        </p:txBody>
      </p:sp>
    </p:spTree>
    <p:extLst>
      <p:ext uri="{BB962C8B-B14F-4D97-AF65-F5344CB8AC3E}">
        <p14:creationId xmlns:p14="http://schemas.microsoft.com/office/powerpoint/2010/main" val="417101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17"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ppt_h/2"/>
                                          </p:val>
                                        </p:tav>
                                        <p:tav tm="100000">
                                          <p:val>
                                            <p:strVal val="#ppt_y"/>
                                          </p:val>
                                        </p:tav>
                                      </p:tavLst>
                                    </p:anim>
                                    <p:anim calcmode="lin" valueType="num">
                                      <p:cBhvr>
                                        <p:cTn id="15" dur="500" fill="hold"/>
                                        <p:tgtEl>
                                          <p:spTgt spid="4"/>
                                        </p:tgtEl>
                                        <p:attrNameLst>
                                          <p:attrName>ppt_w</p:attrName>
                                        </p:attrNameLst>
                                      </p:cBhvr>
                                      <p:tavLst>
                                        <p:tav tm="0">
                                          <p:val>
                                            <p:strVal val="#ppt_w"/>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900" decel="100000" fill="hold"/>
                                        <p:tgtEl>
                                          <p:spTgt spid="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Logotipo&#10;&#10;Descripción generada automáticamente con confianza baja">
            <a:extLst>
              <a:ext uri="{FF2B5EF4-FFF2-40B4-BE49-F238E27FC236}">
                <a16:creationId xmlns:a16="http://schemas.microsoft.com/office/drawing/2014/main" id="{23DAF4CE-85CD-7DF4-DD96-1B47311B4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780" y="0"/>
            <a:ext cx="9704439" cy="1615806"/>
          </a:xfrm>
          <a:prstGeom prst="rect">
            <a:avLst/>
          </a:prstGeom>
        </p:spPr>
      </p:pic>
      <p:sp>
        <p:nvSpPr>
          <p:cNvPr id="3" name="CuadroTexto 2">
            <a:extLst>
              <a:ext uri="{FF2B5EF4-FFF2-40B4-BE49-F238E27FC236}">
                <a16:creationId xmlns:a16="http://schemas.microsoft.com/office/drawing/2014/main" id="{6FEEDD9C-90F2-5060-CCE2-31F7BF8232EC}"/>
              </a:ext>
            </a:extLst>
          </p:cNvPr>
          <p:cNvSpPr txBox="1"/>
          <p:nvPr/>
        </p:nvSpPr>
        <p:spPr>
          <a:xfrm>
            <a:off x="4599709" y="1523443"/>
            <a:ext cx="7536873" cy="2246769"/>
          </a:xfrm>
          <a:prstGeom prst="rect">
            <a:avLst/>
          </a:prstGeom>
          <a:noFill/>
        </p:spPr>
        <p:txBody>
          <a:bodyPr wrap="square">
            <a:spAutoFit/>
          </a:bodyPr>
          <a:lstStyle/>
          <a:p>
            <a:r>
              <a:rPr lang="es-ES" sz="2000" b="1" dirty="0"/>
              <a:t>Dios sabe dar a cada cual lo que le corresponde. Él no pasa por alto la maldad y recompensa al que ha hecho el bien.</a:t>
            </a:r>
          </a:p>
          <a:p>
            <a:r>
              <a:rPr lang="es-ES" sz="2000" b="1" dirty="0"/>
              <a:t>Dios, en su trato, no muestra ninguna parcialidad; no maltrata a los demás; ejecuta perfectamente la venganza contra los opresores. Dios es justo en el cumplimiento de las recompensas y de los castigos. </a:t>
            </a:r>
          </a:p>
          <a:p>
            <a:r>
              <a:rPr lang="es-ES" sz="2000" b="1" dirty="0"/>
              <a:t>La justicia y la rectitud, que siempre van de la mano, son el fundamento de Dios.</a:t>
            </a:r>
          </a:p>
        </p:txBody>
      </p:sp>
      <p:sp>
        <p:nvSpPr>
          <p:cNvPr id="6" name="CuadroTexto 5">
            <a:extLst>
              <a:ext uri="{FF2B5EF4-FFF2-40B4-BE49-F238E27FC236}">
                <a16:creationId xmlns:a16="http://schemas.microsoft.com/office/drawing/2014/main" id="{D1BA1FCD-AE5D-F217-70EE-D11E55A4F247}"/>
              </a:ext>
            </a:extLst>
          </p:cNvPr>
          <p:cNvSpPr txBox="1"/>
          <p:nvPr/>
        </p:nvSpPr>
        <p:spPr>
          <a:xfrm>
            <a:off x="334297" y="1371858"/>
            <a:ext cx="3883742" cy="2308324"/>
          </a:xfrm>
          <a:prstGeom prst="rect">
            <a:avLst/>
          </a:prstGeom>
          <a:noFill/>
        </p:spPr>
        <p:txBody>
          <a:bodyPr wrap="square">
            <a:spAutoFit/>
          </a:bodyPr>
          <a:lstStyle/>
          <a:p>
            <a:pPr algn="ctr"/>
            <a:r>
              <a:rPr lang="es-ES" sz="2400" b="1" dirty="0"/>
              <a:t>“Él es la Roca, cuya obra es perfecta, Porque todos sus caminos son rectitud; Dios de verdad, y sin ninguna iniquidad en él; Es justo y recto.” Deuteronomio 32:4</a:t>
            </a:r>
          </a:p>
        </p:txBody>
      </p:sp>
      <p:sp>
        <p:nvSpPr>
          <p:cNvPr id="8" name="CuadroTexto 7">
            <a:extLst>
              <a:ext uri="{FF2B5EF4-FFF2-40B4-BE49-F238E27FC236}">
                <a16:creationId xmlns:a16="http://schemas.microsoft.com/office/drawing/2014/main" id="{561D7C5B-4847-1168-0DA1-D382F724954B}"/>
              </a:ext>
            </a:extLst>
          </p:cNvPr>
          <p:cNvSpPr txBox="1"/>
          <p:nvPr/>
        </p:nvSpPr>
        <p:spPr>
          <a:xfrm>
            <a:off x="143895" y="4516646"/>
            <a:ext cx="2570730" cy="1938992"/>
          </a:xfrm>
          <a:prstGeom prst="rect">
            <a:avLst/>
          </a:prstGeom>
          <a:noFill/>
        </p:spPr>
        <p:txBody>
          <a:bodyPr wrap="square">
            <a:spAutoFit/>
          </a:bodyPr>
          <a:lstStyle/>
          <a:p>
            <a:pPr algn="ctr"/>
            <a:r>
              <a:rPr lang="es-ES" sz="2400" b="1" dirty="0"/>
              <a:t>Dios es juez justo, y Dios está airado contra el impío todos los días. Salmo 7:11</a:t>
            </a:r>
          </a:p>
        </p:txBody>
      </p:sp>
      <p:sp>
        <p:nvSpPr>
          <p:cNvPr id="10" name="CuadroTexto 9">
            <a:extLst>
              <a:ext uri="{FF2B5EF4-FFF2-40B4-BE49-F238E27FC236}">
                <a16:creationId xmlns:a16="http://schemas.microsoft.com/office/drawing/2014/main" id="{B0D16C8A-DB05-DC2D-2DA4-0006162A7DD7}"/>
              </a:ext>
            </a:extLst>
          </p:cNvPr>
          <p:cNvSpPr txBox="1"/>
          <p:nvPr/>
        </p:nvSpPr>
        <p:spPr>
          <a:xfrm>
            <a:off x="3425823" y="4608979"/>
            <a:ext cx="3491890" cy="1754326"/>
          </a:xfrm>
          <a:prstGeom prst="rect">
            <a:avLst/>
          </a:prstGeom>
          <a:noFill/>
        </p:spPr>
        <p:txBody>
          <a:bodyPr wrap="square">
            <a:spAutoFit/>
          </a:bodyPr>
          <a:lstStyle/>
          <a:p>
            <a:pPr algn="ctr"/>
            <a:r>
              <a:rPr lang="es-ES" b="1" dirty="0"/>
              <a:t>Por tanto, Jehová veló sobre el mal y lo trajo sobre nosotros; porque justo es Jehová nuestro Dios en todas sus obras que ha hecho, porque no obedecimos a su voz. Daniel 9:14</a:t>
            </a:r>
          </a:p>
        </p:txBody>
      </p:sp>
      <p:pic>
        <p:nvPicPr>
          <p:cNvPr id="12" name="Imagen 11" descr="Pintura de varios colores&#10;&#10;Descripción generada automáticamente con confianza baja">
            <a:extLst>
              <a:ext uri="{FF2B5EF4-FFF2-40B4-BE49-F238E27FC236}">
                <a16:creationId xmlns:a16="http://schemas.microsoft.com/office/drawing/2014/main" id="{A95D451E-F866-5B75-2D66-AC2BEE2973B2}"/>
              </a:ext>
            </a:extLst>
          </p:cNvPr>
          <p:cNvPicPr>
            <a:picLocks noChangeAspect="1"/>
          </p:cNvPicPr>
          <p:nvPr/>
        </p:nvPicPr>
        <p:blipFill rotWithShape="1">
          <a:blip r:embed="rId4">
            <a:extLst>
              <a:ext uri="{28A0092B-C50C-407E-A947-70E740481C1C}">
                <a14:useLocalDpi xmlns:a14="http://schemas.microsoft.com/office/drawing/2010/main" val="0"/>
              </a:ext>
            </a:extLst>
          </a:blip>
          <a:srcRect t="10179" b="10179"/>
          <a:stretch/>
        </p:blipFill>
        <p:spPr>
          <a:xfrm>
            <a:off x="7943273" y="4128655"/>
            <a:ext cx="3648363" cy="2022118"/>
          </a:xfrm>
          <a:prstGeom prst="rect">
            <a:avLst/>
          </a:prstGeom>
          <a:ln>
            <a:noFill/>
          </a:ln>
          <a:effectLst>
            <a:softEdge rad="112500"/>
          </a:effectLst>
        </p:spPr>
      </p:pic>
    </p:spTree>
    <p:extLst>
      <p:ext uri="{BB962C8B-B14F-4D97-AF65-F5344CB8AC3E}">
        <p14:creationId xmlns:p14="http://schemas.microsoft.com/office/powerpoint/2010/main" val="168766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800" decel="100000"/>
                                        <p:tgtEl>
                                          <p:spTgt spid="3"/>
                                        </p:tgtEl>
                                      </p:cBhvr>
                                    </p:animEffect>
                                    <p:anim calcmode="lin" valueType="num">
                                      <p:cBhvr>
                                        <p:cTn id="22" dur="800" decel="100000" fill="hold"/>
                                        <p:tgtEl>
                                          <p:spTgt spid="3"/>
                                        </p:tgtEl>
                                        <p:attrNameLst>
                                          <p:attrName>style.rotation</p:attrName>
                                        </p:attrNameLst>
                                      </p:cBhvr>
                                      <p:tavLst>
                                        <p:tav tm="0">
                                          <p:val>
                                            <p:fltVal val="-90"/>
                                          </p:val>
                                        </p:tav>
                                        <p:tav tm="100000">
                                          <p:val>
                                            <p:fltVal val="0"/>
                                          </p:val>
                                        </p:tav>
                                      </p:tavLst>
                                    </p:anim>
                                    <p:anim calcmode="lin" valueType="num">
                                      <p:cBhvr>
                                        <p:cTn id="23" dur="800" decel="100000" fill="hold"/>
                                        <p:tgtEl>
                                          <p:spTgt spid="3"/>
                                        </p:tgtEl>
                                        <p:attrNameLst>
                                          <p:attrName>ppt_x</p:attrName>
                                        </p:attrNameLst>
                                      </p:cBhvr>
                                      <p:tavLst>
                                        <p:tav tm="0">
                                          <p:val>
                                            <p:strVal val="#ppt_x+0.4"/>
                                          </p:val>
                                        </p:tav>
                                        <p:tav tm="100000">
                                          <p:val>
                                            <p:strVal val="#ppt_x-0.05"/>
                                          </p:val>
                                        </p:tav>
                                      </p:tavLst>
                                    </p:anim>
                                    <p:anim calcmode="lin" valueType="num">
                                      <p:cBhvr>
                                        <p:cTn id="24" dur="800" decel="100000" fill="hold"/>
                                        <p:tgtEl>
                                          <p:spTgt spid="3"/>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7888730-8F03-FF93-563B-BEBBA34B5879}"/>
              </a:ext>
            </a:extLst>
          </p:cNvPr>
          <p:cNvSpPr txBox="1"/>
          <p:nvPr/>
        </p:nvSpPr>
        <p:spPr>
          <a:xfrm>
            <a:off x="4500852" y="3884368"/>
            <a:ext cx="3171824" cy="2862322"/>
          </a:xfrm>
          <a:prstGeom prst="rect">
            <a:avLst/>
          </a:prstGeom>
          <a:noFill/>
        </p:spPr>
        <p:txBody>
          <a:bodyPr wrap="square">
            <a:spAutoFit/>
          </a:bodyPr>
          <a:lstStyle/>
          <a:p>
            <a:pPr algn="ctr"/>
            <a:r>
              <a:rPr lang="es-ES" b="1" dirty="0">
                <a:solidFill>
                  <a:schemeClr val="bg1"/>
                </a:solidFill>
                <a:effectLst>
                  <a:glow rad="127000">
                    <a:srgbClr val="684F00"/>
                  </a:glow>
                  <a:outerShdw blurRad="38100" dist="38100" dir="2700000" algn="tl">
                    <a:srgbClr val="000000">
                      <a:alpha val="43137"/>
                    </a:srgbClr>
                  </a:outerShdw>
                </a:effectLst>
              </a:rPr>
              <a:t>Como Dios es fiel, todas sus palabras y todos sus actos son fieles. Él es constante en sus afectos, en el cumplimiento de sus obligaciones y no defrauda la confianza depositada en Él.</a:t>
            </a:r>
          </a:p>
          <a:p>
            <a:pPr algn="ctr"/>
            <a:r>
              <a:rPr lang="es-ES" b="1" dirty="0">
                <a:solidFill>
                  <a:schemeClr val="bg1"/>
                </a:solidFill>
                <a:effectLst>
                  <a:glow rad="127000">
                    <a:srgbClr val="684F00"/>
                  </a:glow>
                  <a:outerShdw blurRad="38100" dist="38100" dir="2700000" algn="tl">
                    <a:srgbClr val="000000">
                      <a:alpha val="43137"/>
                    </a:srgbClr>
                  </a:outerShdw>
                </a:effectLst>
              </a:rPr>
              <a:t>Porque Dios es fiel, es digno de confianza, no quebrantará sus pactos, y honrará sus promesas.</a:t>
            </a:r>
            <a:r>
              <a:rPr lang="es-ES" b="1" dirty="0">
                <a:solidFill>
                  <a:schemeClr val="bg1"/>
                </a:solidFill>
                <a:effectLst>
                  <a:glow rad="127000">
                    <a:srgbClr val="684F00"/>
                  </a:glow>
                </a:effectLst>
              </a:rPr>
              <a:t> </a:t>
            </a:r>
          </a:p>
        </p:txBody>
      </p:sp>
      <p:sp>
        <p:nvSpPr>
          <p:cNvPr id="9" name="CuadroTexto 8">
            <a:extLst>
              <a:ext uri="{FF2B5EF4-FFF2-40B4-BE49-F238E27FC236}">
                <a16:creationId xmlns:a16="http://schemas.microsoft.com/office/drawing/2014/main" id="{05DFB4C0-8700-F33E-BE71-34ED663EF23C}"/>
              </a:ext>
            </a:extLst>
          </p:cNvPr>
          <p:cNvSpPr txBox="1"/>
          <p:nvPr/>
        </p:nvSpPr>
        <p:spPr>
          <a:xfrm>
            <a:off x="657224" y="4567535"/>
            <a:ext cx="3171825" cy="1815882"/>
          </a:xfrm>
          <a:prstGeom prst="rect">
            <a:avLst/>
          </a:prstGeom>
          <a:noFill/>
        </p:spPr>
        <p:txBody>
          <a:bodyPr wrap="square">
            <a:spAutoFit/>
          </a:bodyPr>
          <a:lstStyle/>
          <a:p>
            <a:pPr algn="ctr"/>
            <a:r>
              <a:rPr lang="es-ES" sz="2800" b="1" dirty="0"/>
              <a:t>…Él permanece fiel, porque no puede negarse a sí mismo. (2 Timoteo 2:13)</a:t>
            </a:r>
          </a:p>
        </p:txBody>
      </p:sp>
      <p:sp>
        <p:nvSpPr>
          <p:cNvPr id="11" name="CuadroTexto 10">
            <a:extLst>
              <a:ext uri="{FF2B5EF4-FFF2-40B4-BE49-F238E27FC236}">
                <a16:creationId xmlns:a16="http://schemas.microsoft.com/office/drawing/2014/main" id="{FAB5E722-B8EC-FF93-425F-82D9FEB0492E}"/>
              </a:ext>
            </a:extLst>
          </p:cNvPr>
          <p:cNvSpPr txBox="1"/>
          <p:nvPr/>
        </p:nvSpPr>
        <p:spPr>
          <a:xfrm>
            <a:off x="1743075" y="1214735"/>
            <a:ext cx="3924300" cy="2462213"/>
          </a:xfrm>
          <a:prstGeom prst="rect">
            <a:avLst/>
          </a:prstGeom>
          <a:noFill/>
        </p:spPr>
        <p:txBody>
          <a:bodyPr wrap="square">
            <a:spAutoFit/>
          </a:bodyPr>
          <a:lstStyle/>
          <a:p>
            <a:pPr algn="ctr"/>
            <a:r>
              <a:rPr lang="es-ES" sz="2200" b="1" dirty="0"/>
              <a:t>Conoce, pues, que Jehová tu Dios es Dios, Dios fiel, que guarda el pacto y la misericordia a los que le aman y guardan sus mandamientos, hasta mil generaciones. Deuteronomio 7:9</a:t>
            </a:r>
          </a:p>
        </p:txBody>
      </p:sp>
      <p:sp>
        <p:nvSpPr>
          <p:cNvPr id="13" name="CuadroTexto 12">
            <a:extLst>
              <a:ext uri="{FF2B5EF4-FFF2-40B4-BE49-F238E27FC236}">
                <a16:creationId xmlns:a16="http://schemas.microsoft.com/office/drawing/2014/main" id="{876359EA-19C9-87F3-47B4-327ED30AC655}"/>
              </a:ext>
            </a:extLst>
          </p:cNvPr>
          <p:cNvSpPr txBox="1"/>
          <p:nvPr/>
        </p:nvSpPr>
        <p:spPr>
          <a:xfrm>
            <a:off x="7991474" y="4696510"/>
            <a:ext cx="3543302" cy="1938992"/>
          </a:xfrm>
          <a:prstGeom prst="rect">
            <a:avLst/>
          </a:prstGeom>
          <a:noFill/>
        </p:spPr>
        <p:txBody>
          <a:bodyPr wrap="square">
            <a:spAutoFit/>
          </a:bodyPr>
          <a:lstStyle/>
          <a:p>
            <a:pPr algn="ctr"/>
            <a:r>
              <a:rPr lang="es-ES" sz="2400" b="1" dirty="0"/>
              <a:t>Fiel es Dios, por el cual fuisteis llamados a la comunión con su Hijo Jesucristo nuestro Señor.</a:t>
            </a:r>
            <a:br>
              <a:rPr lang="es-ES" sz="2400" b="1" dirty="0"/>
            </a:br>
            <a:r>
              <a:rPr lang="es-ES" sz="2400" b="1" dirty="0"/>
              <a:t>1 Corintios 1:9</a:t>
            </a:r>
          </a:p>
        </p:txBody>
      </p:sp>
      <p:pic>
        <p:nvPicPr>
          <p:cNvPr id="14" name="Imagen 13">
            <a:extLst>
              <a:ext uri="{FF2B5EF4-FFF2-40B4-BE49-F238E27FC236}">
                <a16:creationId xmlns:a16="http://schemas.microsoft.com/office/drawing/2014/main" id="{C68EDBC4-7333-A763-B0AE-5A09F7C62B25}"/>
              </a:ext>
            </a:extLst>
          </p:cNvPr>
          <p:cNvPicPr>
            <a:picLocks noChangeAspect="1"/>
          </p:cNvPicPr>
          <p:nvPr/>
        </p:nvPicPr>
        <p:blipFill>
          <a:blip r:embed="rId3"/>
          <a:stretch>
            <a:fillRect/>
          </a:stretch>
        </p:blipFill>
        <p:spPr>
          <a:xfrm>
            <a:off x="6552335" y="1634835"/>
            <a:ext cx="3731775" cy="2008639"/>
          </a:xfrm>
          <a:prstGeom prst="rect">
            <a:avLst/>
          </a:prstGeom>
          <a:ln>
            <a:noFill/>
          </a:ln>
          <a:effectLst>
            <a:softEdge rad="112500"/>
          </a:effectLst>
        </p:spPr>
      </p:pic>
      <p:pic>
        <p:nvPicPr>
          <p:cNvPr id="16" name="Imagen 15" descr="Imagen que contiene Logotipo&#10;&#10;Descripción generada automáticamente">
            <a:extLst>
              <a:ext uri="{FF2B5EF4-FFF2-40B4-BE49-F238E27FC236}">
                <a16:creationId xmlns:a16="http://schemas.microsoft.com/office/drawing/2014/main" id="{908EEAC7-1C80-149D-1513-18F2DEF50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629" y="73013"/>
            <a:ext cx="8705491" cy="1449479"/>
          </a:xfrm>
          <a:prstGeom prst="rect">
            <a:avLst/>
          </a:prstGeom>
        </p:spPr>
      </p:pic>
    </p:spTree>
    <p:extLst>
      <p:ext uri="{BB962C8B-B14F-4D97-AF65-F5344CB8AC3E}">
        <p14:creationId xmlns:p14="http://schemas.microsoft.com/office/powerpoint/2010/main" val="424933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B77E70-C00E-453F-2E12-DE1BAEE39E3E}"/>
              </a:ext>
            </a:extLst>
          </p:cNvPr>
          <p:cNvSpPr txBox="1"/>
          <p:nvPr/>
        </p:nvSpPr>
        <p:spPr>
          <a:xfrm>
            <a:off x="9125528" y="1202587"/>
            <a:ext cx="2937164" cy="5632311"/>
          </a:xfrm>
          <a:prstGeom prst="rect">
            <a:avLst/>
          </a:prstGeom>
          <a:noFill/>
        </p:spPr>
        <p:txBody>
          <a:bodyPr wrap="square">
            <a:spAutoFit/>
          </a:bodyPr>
          <a:lstStyle/>
          <a:p>
            <a:pPr algn="ctr"/>
            <a:r>
              <a:rPr lang="es-ES" sz="2000" b="1" dirty="0">
                <a:solidFill>
                  <a:schemeClr val="bg1"/>
                </a:solidFill>
                <a:effectLst>
                  <a:glow rad="127000">
                    <a:srgbClr val="1B275B"/>
                  </a:glow>
                  <a:outerShdw blurRad="38100" dist="38100" dir="2700000" algn="tl">
                    <a:srgbClr val="000000">
                      <a:alpha val="43137"/>
                    </a:srgbClr>
                  </a:outerShdw>
                </a:effectLst>
              </a:rPr>
              <a:t>Dios no tiene principio ni tendrá fin. Él ha existido por siempre y existirá por toda la eternidad. Dios no está limitado por el tiempo.</a:t>
            </a:r>
          </a:p>
          <a:p>
            <a:pPr algn="ctr"/>
            <a:r>
              <a:rPr lang="es-ES" sz="2000" b="1" dirty="0">
                <a:solidFill>
                  <a:schemeClr val="bg1"/>
                </a:solidFill>
                <a:effectLst>
                  <a:glow rad="127000">
                    <a:srgbClr val="1B275B"/>
                  </a:glow>
                  <a:outerShdw blurRad="38100" dist="38100" dir="2700000" algn="tl">
                    <a:srgbClr val="000000">
                      <a:alpha val="43137"/>
                    </a:srgbClr>
                  </a:outerShdw>
                </a:effectLst>
              </a:rPr>
              <a:t>Dios no fue creado por nadie: Él ES. Cuando Moisés le preguntó a Dios su nombre, Dios le contestó "YO SOY EL QUE SOY". Ese es el nombre eterno de Dios, y el nombre con el que es y será conocido por todas las generaciones. Un nombre que proclama su eternidad.</a:t>
            </a:r>
          </a:p>
        </p:txBody>
      </p:sp>
      <p:sp>
        <p:nvSpPr>
          <p:cNvPr id="6" name="CuadroTexto 5">
            <a:extLst>
              <a:ext uri="{FF2B5EF4-FFF2-40B4-BE49-F238E27FC236}">
                <a16:creationId xmlns:a16="http://schemas.microsoft.com/office/drawing/2014/main" id="{B7DB7FCB-9C0B-FBA2-37CC-740D19FB7057}"/>
              </a:ext>
            </a:extLst>
          </p:cNvPr>
          <p:cNvSpPr txBox="1"/>
          <p:nvPr/>
        </p:nvSpPr>
        <p:spPr>
          <a:xfrm>
            <a:off x="4909767" y="1515635"/>
            <a:ext cx="3986299" cy="2031325"/>
          </a:xfrm>
          <a:prstGeom prst="rect">
            <a:avLst/>
          </a:prstGeom>
          <a:noFill/>
        </p:spPr>
        <p:txBody>
          <a:bodyPr wrap="square">
            <a:spAutoFit/>
          </a:bodyPr>
          <a:lstStyle/>
          <a:p>
            <a:pPr algn="ctr"/>
            <a:r>
              <a:rPr lang="es-ES" sz="2100" b="1" dirty="0"/>
              <a:t>¿Acaso no lo sabes? ¿Acaso no te has enterado? El Señor es el Dios eterno, creador de los confines de la tierra. No se cansa ni se fatiga, y su inteligencia es insondable. Isaías 40:28</a:t>
            </a:r>
          </a:p>
        </p:txBody>
      </p:sp>
      <p:sp>
        <p:nvSpPr>
          <p:cNvPr id="8" name="CuadroTexto 7">
            <a:extLst>
              <a:ext uri="{FF2B5EF4-FFF2-40B4-BE49-F238E27FC236}">
                <a16:creationId xmlns:a16="http://schemas.microsoft.com/office/drawing/2014/main" id="{FFE1E809-3C55-2424-4481-396BE2D9F450}"/>
              </a:ext>
            </a:extLst>
          </p:cNvPr>
          <p:cNvSpPr txBox="1"/>
          <p:nvPr/>
        </p:nvSpPr>
        <p:spPr>
          <a:xfrm>
            <a:off x="476609" y="4852489"/>
            <a:ext cx="3655878" cy="1569660"/>
          </a:xfrm>
          <a:prstGeom prst="rect">
            <a:avLst/>
          </a:prstGeom>
          <a:noFill/>
        </p:spPr>
        <p:txBody>
          <a:bodyPr wrap="square">
            <a:spAutoFit/>
          </a:bodyPr>
          <a:lstStyle/>
          <a:p>
            <a:pPr algn="ctr"/>
            <a:r>
              <a:rPr lang="es-ES" sz="2400" b="1" dirty="0"/>
              <a:t>El Dios eterno es tu refugio; por siempre te sostiene entre sus brazos. Deuteronomio 33:27a</a:t>
            </a:r>
          </a:p>
        </p:txBody>
      </p:sp>
      <p:sp>
        <p:nvSpPr>
          <p:cNvPr id="12" name="CuadroTexto 11">
            <a:extLst>
              <a:ext uri="{FF2B5EF4-FFF2-40B4-BE49-F238E27FC236}">
                <a16:creationId xmlns:a16="http://schemas.microsoft.com/office/drawing/2014/main" id="{FFFC6E14-14E4-26DC-4808-01ABB361959D}"/>
              </a:ext>
            </a:extLst>
          </p:cNvPr>
          <p:cNvSpPr txBox="1"/>
          <p:nvPr/>
        </p:nvSpPr>
        <p:spPr>
          <a:xfrm>
            <a:off x="5400374" y="4744767"/>
            <a:ext cx="3266231" cy="1785104"/>
          </a:xfrm>
          <a:prstGeom prst="rect">
            <a:avLst/>
          </a:prstGeom>
          <a:noFill/>
        </p:spPr>
        <p:txBody>
          <a:bodyPr wrap="square">
            <a:spAutoFit/>
          </a:bodyPr>
          <a:lstStyle/>
          <a:p>
            <a:pPr algn="ctr"/>
            <a:r>
              <a:rPr lang="es-ES" sz="2200" b="1" dirty="0"/>
              <a:t>Antes que naciesen los montes y formases la tierra y el mundo, desde el siglo y hasta el siglo, tú eres Dios. Salmos 90:2</a:t>
            </a:r>
          </a:p>
        </p:txBody>
      </p:sp>
      <p:pic>
        <p:nvPicPr>
          <p:cNvPr id="18" name="Imagen 17">
            <a:extLst>
              <a:ext uri="{FF2B5EF4-FFF2-40B4-BE49-F238E27FC236}">
                <a16:creationId xmlns:a16="http://schemas.microsoft.com/office/drawing/2014/main" id="{3E3CB45F-3851-471A-1A6D-8940F5E49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004" y="70776"/>
            <a:ext cx="9832063" cy="1132331"/>
          </a:xfrm>
          <a:prstGeom prst="rect">
            <a:avLst/>
          </a:prstGeom>
        </p:spPr>
      </p:pic>
      <p:pic>
        <p:nvPicPr>
          <p:cNvPr id="4" name="Imagen 3">
            <a:extLst>
              <a:ext uri="{FF2B5EF4-FFF2-40B4-BE49-F238E27FC236}">
                <a16:creationId xmlns:a16="http://schemas.microsoft.com/office/drawing/2014/main" id="{AEF1451E-8BB2-ADB2-264A-89476C339A6D}"/>
              </a:ext>
            </a:extLst>
          </p:cNvPr>
          <p:cNvPicPr>
            <a:picLocks noChangeAspect="1"/>
          </p:cNvPicPr>
          <p:nvPr/>
        </p:nvPicPr>
        <p:blipFill rotWithShape="1">
          <a:blip r:embed="rId4"/>
          <a:srcRect b="16833"/>
          <a:stretch/>
        </p:blipFill>
        <p:spPr>
          <a:xfrm>
            <a:off x="253248" y="1258003"/>
            <a:ext cx="4124788" cy="2501198"/>
          </a:xfrm>
          <a:prstGeom prst="rect">
            <a:avLst/>
          </a:prstGeom>
          <a:ln>
            <a:noFill/>
          </a:ln>
          <a:effectLst>
            <a:softEdge rad="112500"/>
          </a:effectLst>
        </p:spPr>
      </p:pic>
    </p:spTree>
    <p:extLst>
      <p:ext uri="{BB962C8B-B14F-4D97-AF65-F5344CB8AC3E}">
        <p14:creationId xmlns:p14="http://schemas.microsoft.com/office/powerpoint/2010/main" val="151500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ppt_w</p:attrName>
                                        </p:attrNameLst>
                                      </p:cBhvr>
                                      <p:tavLst>
                                        <p:tav tm="0" fmla="#ppt_w*sin(2.5*pi*$)">
                                          <p:val>
                                            <p:fltVal val="0"/>
                                          </p:val>
                                        </p:tav>
                                        <p:tav tm="100000">
                                          <p:val>
                                            <p:fltVal val="1"/>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B24CE8-5A29-3296-AA59-1032E52A7B46}"/>
              </a:ext>
            </a:extLst>
          </p:cNvPr>
          <p:cNvSpPr txBox="1"/>
          <p:nvPr/>
        </p:nvSpPr>
        <p:spPr>
          <a:xfrm>
            <a:off x="4302790" y="4350372"/>
            <a:ext cx="3280811" cy="2308324"/>
          </a:xfrm>
          <a:prstGeom prst="rect">
            <a:avLst/>
          </a:prstGeom>
          <a:noFill/>
        </p:spPr>
        <p:txBody>
          <a:bodyPr wrap="square">
            <a:spAutoFit/>
          </a:bodyPr>
          <a:lstStyle/>
          <a:p>
            <a:pPr algn="ctr"/>
            <a:r>
              <a:rPr lang="es-ES" b="1" dirty="0">
                <a:solidFill>
                  <a:schemeClr val="bg1"/>
                </a:solidFill>
                <a:effectLst>
                  <a:glow rad="127000">
                    <a:srgbClr val="8A0000"/>
                  </a:glow>
                  <a:outerShdw blurRad="38100" dist="38100" dir="2700000" algn="tl">
                    <a:srgbClr val="000000">
                      <a:alpha val="43137"/>
                    </a:srgbClr>
                  </a:outerShdw>
                </a:effectLst>
              </a:rPr>
              <a:t>Dios lo sabe todo; lo conoce todo; y lo escudriña todo, sin importar si es pasado, presente o futuro.</a:t>
            </a:r>
          </a:p>
          <a:p>
            <a:pPr algn="ctr"/>
            <a:r>
              <a:rPr lang="es-ES" b="1" dirty="0">
                <a:solidFill>
                  <a:schemeClr val="bg1"/>
                </a:solidFill>
                <a:effectLst>
                  <a:glow rad="127000">
                    <a:srgbClr val="8A0000"/>
                  </a:glow>
                  <a:outerShdw blurRad="38100" dist="38100" dir="2700000" algn="tl">
                    <a:srgbClr val="000000">
                      <a:alpha val="43137"/>
                    </a:srgbClr>
                  </a:outerShdw>
                </a:effectLst>
              </a:rPr>
              <a:t>Él conoce nuestros pensamientos más profundos y lo que nos va a suceder.</a:t>
            </a:r>
          </a:p>
          <a:p>
            <a:pPr algn="ctr"/>
            <a:r>
              <a:rPr lang="es-ES" b="1" dirty="0">
                <a:solidFill>
                  <a:schemeClr val="bg1"/>
                </a:solidFill>
                <a:effectLst>
                  <a:glow rad="127000">
                    <a:srgbClr val="8A0000"/>
                  </a:glow>
                  <a:outerShdw blurRad="38100" dist="38100" dir="2700000" algn="tl">
                    <a:srgbClr val="000000">
                      <a:alpha val="43137"/>
                    </a:srgbClr>
                  </a:outerShdw>
                </a:effectLst>
              </a:rPr>
              <a:t>Conoce todo de todo ser creado. </a:t>
            </a:r>
          </a:p>
        </p:txBody>
      </p:sp>
      <p:sp>
        <p:nvSpPr>
          <p:cNvPr id="6" name="CuadroTexto 5">
            <a:extLst>
              <a:ext uri="{FF2B5EF4-FFF2-40B4-BE49-F238E27FC236}">
                <a16:creationId xmlns:a16="http://schemas.microsoft.com/office/drawing/2014/main" id="{68543624-3CCB-157B-4CBB-1C4C43770CD8}"/>
              </a:ext>
            </a:extLst>
          </p:cNvPr>
          <p:cNvSpPr txBox="1"/>
          <p:nvPr/>
        </p:nvSpPr>
        <p:spPr>
          <a:xfrm>
            <a:off x="378690" y="1479561"/>
            <a:ext cx="3805383" cy="2308324"/>
          </a:xfrm>
          <a:prstGeom prst="rect">
            <a:avLst/>
          </a:prstGeom>
          <a:noFill/>
        </p:spPr>
        <p:txBody>
          <a:bodyPr wrap="square">
            <a:spAutoFit/>
          </a:bodyPr>
          <a:lstStyle/>
          <a:p>
            <a:pPr algn="ctr"/>
            <a:r>
              <a:rPr lang="es-ES" sz="2400" b="1" dirty="0"/>
              <a:t>Ninguna cosa creada escapa a la vista de Dios. Todo está al descubierto, expuesto a los ojos de aquel a quien hemos de rendir cuentas. Hebreos 4:13</a:t>
            </a:r>
          </a:p>
        </p:txBody>
      </p:sp>
      <p:sp>
        <p:nvSpPr>
          <p:cNvPr id="5" name="CuadroTexto 4">
            <a:extLst>
              <a:ext uri="{FF2B5EF4-FFF2-40B4-BE49-F238E27FC236}">
                <a16:creationId xmlns:a16="http://schemas.microsoft.com/office/drawing/2014/main" id="{0C7A7769-5725-AD7B-6BC1-66D3FA279857}"/>
              </a:ext>
            </a:extLst>
          </p:cNvPr>
          <p:cNvSpPr txBox="1"/>
          <p:nvPr/>
        </p:nvSpPr>
        <p:spPr>
          <a:xfrm>
            <a:off x="5024582" y="1353466"/>
            <a:ext cx="6567055" cy="2554545"/>
          </a:xfrm>
          <a:prstGeom prst="rect">
            <a:avLst/>
          </a:prstGeom>
          <a:noFill/>
        </p:spPr>
        <p:txBody>
          <a:bodyPr wrap="square">
            <a:spAutoFit/>
          </a:bodyPr>
          <a:lstStyle/>
          <a:p>
            <a:pPr algn="ctr"/>
            <a:r>
              <a:rPr lang="es-ES" sz="2000" b="1" dirty="0"/>
              <a:t>Tú has conocido mi sentarme y mi levantarme; has entendido desde lejos mis pensamientos. Has escudriñado mi andar y mi reposo, y todos mis caminos te son conocidos. Pues aún no está la palabra en mi lengua, y he aquí, oh Jehová, tú la sabes toda. Detrás y delante me rodeaste, y sobre mí pusiste tu mano. Tal conocimiento es demasiado maravilloso para mí; alto es, no lo puedo comprender. Salmos 139:2-6</a:t>
            </a:r>
          </a:p>
        </p:txBody>
      </p:sp>
      <p:sp>
        <p:nvSpPr>
          <p:cNvPr id="8" name="CuadroTexto 7">
            <a:extLst>
              <a:ext uri="{FF2B5EF4-FFF2-40B4-BE49-F238E27FC236}">
                <a16:creationId xmlns:a16="http://schemas.microsoft.com/office/drawing/2014/main" id="{E8E0A00E-2E41-E59B-5A33-B09573CEEBA7}"/>
              </a:ext>
            </a:extLst>
          </p:cNvPr>
          <p:cNvSpPr txBox="1"/>
          <p:nvPr/>
        </p:nvSpPr>
        <p:spPr>
          <a:xfrm>
            <a:off x="831273" y="4819463"/>
            <a:ext cx="2844800" cy="1631216"/>
          </a:xfrm>
          <a:prstGeom prst="rect">
            <a:avLst/>
          </a:prstGeom>
          <a:noFill/>
        </p:spPr>
        <p:txBody>
          <a:bodyPr wrap="square">
            <a:spAutoFit/>
          </a:bodyPr>
          <a:lstStyle/>
          <a:p>
            <a:pPr algn="ctr"/>
            <a:r>
              <a:rPr lang="es-ES" sz="2000" b="1" dirty="0"/>
              <a:t>Pues si nuestro corazón nos reprende, mayor que nuestro corazón es Dios, y él sabe todas las cosas. 1 Juan 3:20</a:t>
            </a:r>
          </a:p>
        </p:txBody>
      </p:sp>
      <p:pic>
        <p:nvPicPr>
          <p:cNvPr id="10" name="Imagen 9">
            <a:extLst>
              <a:ext uri="{FF2B5EF4-FFF2-40B4-BE49-F238E27FC236}">
                <a16:creationId xmlns:a16="http://schemas.microsoft.com/office/drawing/2014/main" id="{B8EE25EF-C828-6514-BFE7-03B9564A4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25" y="92337"/>
            <a:ext cx="11552025" cy="1411751"/>
          </a:xfrm>
          <a:prstGeom prst="rect">
            <a:avLst/>
          </a:prstGeom>
        </p:spPr>
      </p:pic>
      <p:pic>
        <p:nvPicPr>
          <p:cNvPr id="11" name="Imagen 10">
            <a:extLst>
              <a:ext uri="{FF2B5EF4-FFF2-40B4-BE49-F238E27FC236}">
                <a16:creationId xmlns:a16="http://schemas.microsoft.com/office/drawing/2014/main" id="{6E8AD40E-F771-AFA1-7BC9-84430AC3EEF9}"/>
              </a:ext>
            </a:extLst>
          </p:cNvPr>
          <p:cNvPicPr>
            <a:picLocks noChangeAspect="1"/>
          </p:cNvPicPr>
          <p:nvPr/>
        </p:nvPicPr>
        <p:blipFill>
          <a:blip r:embed="rId4"/>
          <a:stretch>
            <a:fillRect/>
          </a:stretch>
        </p:blipFill>
        <p:spPr>
          <a:xfrm>
            <a:off x="7934036" y="4597436"/>
            <a:ext cx="3740727" cy="2083840"/>
          </a:xfrm>
          <a:prstGeom prst="rect">
            <a:avLst/>
          </a:prstGeom>
          <a:ln>
            <a:noFill/>
          </a:ln>
          <a:effectLst>
            <a:softEdge rad="112500"/>
          </a:effectLst>
        </p:spPr>
      </p:pic>
    </p:spTree>
    <p:extLst>
      <p:ext uri="{BB962C8B-B14F-4D97-AF65-F5344CB8AC3E}">
        <p14:creationId xmlns:p14="http://schemas.microsoft.com/office/powerpoint/2010/main" val="180015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Texto&#10;&#10;Descripción generada automáticamente">
            <a:extLst>
              <a:ext uri="{FF2B5EF4-FFF2-40B4-BE49-F238E27FC236}">
                <a16:creationId xmlns:a16="http://schemas.microsoft.com/office/drawing/2014/main" id="{916E58BE-FD67-70FE-D5DF-D72FB456F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55376"/>
            <a:ext cx="10363200" cy="1433986"/>
          </a:xfrm>
          <a:prstGeom prst="rect">
            <a:avLst/>
          </a:prstGeom>
        </p:spPr>
      </p:pic>
      <p:sp>
        <p:nvSpPr>
          <p:cNvPr id="3" name="CuadroTexto 2">
            <a:extLst>
              <a:ext uri="{FF2B5EF4-FFF2-40B4-BE49-F238E27FC236}">
                <a16:creationId xmlns:a16="http://schemas.microsoft.com/office/drawing/2014/main" id="{BC0F2A46-5808-650A-D9DC-10374A1CD17E}"/>
              </a:ext>
            </a:extLst>
          </p:cNvPr>
          <p:cNvSpPr txBox="1"/>
          <p:nvPr/>
        </p:nvSpPr>
        <p:spPr>
          <a:xfrm>
            <a:off x="4666781" y="1350127"/>
            <a:ext cx="2841184" cy="2585323"/>
          </a:xfrm>
          <a:prstGeom prst="rect">
            <a:avLst/>
          </a:prstGeom>
          <a:noFill/>
        </p:spPr>
        <p:txBody>
          <a:bodyPr wrap="square">
            <a:spAutoFit/>
          </a:bodyPr>
          <a:lstStyle/>
          <a:p>
            <a:pPr algn="ctr"/>
            <a:r>
              <a:rPr lang="es-ES" b="1" dirty="0"/>
              <a:t>Dios no hace acepción de personas, no tiene favoritos a los cuales beneficie más que a otros. Todos y cada uno de los seres humanos son por igual objeto del amor de Dios. Nos ha comprado por el sacrificio de su Hijo. </a:t>
            </a:r>
          </a:p>
        </p:txBody>
      </p:sp>
      <p:sp>
        <p:nvSpPr>
          <p:cNvPr id="4" name="CuadroTexto 3">
            <a:extLst>
              <a:ext uri="{FF2B5EF4-FFF2-40B4-BE49-F238E27FC236}">
                <a16:creationId xmlns:a16="http://schemas.microsoft.com/office/drawing/2014/main" id="{2AD21C05-33EA-FC46-7638-DE2F742C726F}"/>
              </a:ext>
            </a:extLst>
          </p:cNvPr>
          <p:cNvSpPr txBox="1"/>
          <p:nvPr/>
        </p:nvSpPr>
        <p:spPr>
          <a:xfrm rot="466429">
            <a:off x="8040233" y="1609747"/>
            <a:ext cx="3315832" cy="2246769"/>
          </a:xfrm>
          <a:prstGeom prst="rect">
            <a:avLst/>
          </a:prstGeom>
          <a:noFill/>
        </p:spPr>
        <p:txBody>
          <a:bodyPr wrap="square">
            <a:spAutoFit/>
          </a:bodyPr>
          <a:lstStyle/>
          <a:p>
            <a:pPr algn="ctr"/>
            <a:r>
              <a:rPr lang="es-ES" sz="2000" b="1" dirty="0"/>
              <a:t>Porque Jehová vuestro Dios es Dios de dioses y Señor de señores, Dios grande, poderoso y temible, que no hace acepción de personas, ni toma cohecho. Deuteronomio 10:17</a:t>
            </a:r>
          </a:p>
        </p:txBody>
      </p:sp>
      <p:sp>
        <p:nvSpPr>
          <p:cNvPr id="6" name="CuadroTexto 5">
            <a:extLst>
              <a:ext uri="{FF2B5EF4-FFF2-40B4-BE49-F238E27FC236}">
                <a16:creationId xmlns:a16="http://schemas.microsoft.com/office/drawing/2014/main" id="{406C64D4-2F53-A0D6-F215-448A6D63DF91}"/>
              </a:ext>
            </a:extLst>
          </p:cNvPr>
          <p:cNvSpPr txBox="1"/>
          <p:nvPr/>
        </p:nvSpPr>
        <p:spPr>
          <a:xfrm rot="451850">
            <a:off x="6867377" y="4585021"/>
            <a:ext cx="3281424" cy="1754326"/>
          </a:xfrm>
          <a:prstGeom prst="rect">
            <a:avLst/>
          </a:prstGeom>
          <a:noFill/>
        </p:spPr>
        <p:txBody>
          <a:bodyPr wrap="square">
            <a:spAutoFit/>
          </a:bodyPr>
          <a:lstStyle/>
          <a:p>
            <a:pPr algn="ctr"/>
            <a:r>
              <a:rPr lang="es-ES" b="1" dirty="0"/>
              <a:t>Sea, pues, con vosotros el temor de Jehová; mirad lo que hacéis, porque con Jehová nuestro Dios no hay injusticia, ni acepción de personas, ni admisión de cohecho. 2 Crónicas 19:7</a:t>
            </a:r>
          </a:p>
        </p:txBody>
      </p:sp>
      <p:sp>
        <p:nvSpPr>
          <p:cNvPr id="8" name="CuadroTexto 7">
            <a:extLst>
              <a:ext uri="{FF2B5EF4-FFF2-40B4-BE49-F238E27FC236}">
                <a16:creationId xmlns:a16="http://schemas.microsoft.com/office/drawing/2014/main" id="{87BCBB5A-6525-DD17-030C-CAA94F16FB96}"/>
              </a:ext>
            </a:extLst>
          </p:cNvPr>
          <p:cNvSpPr txBox="1"/>
          <p:nvPr/>
        </p:nvSpPr>
        <p:spPr>
          <a:xfrm rot="21192050">
            <a:off x="446948" y="1717468"/>
            <a:ext cx="3974134" cy="2031325"/>
          </a:xfrm>
          <a:prstGeom prst="rect">
            <a:avLst/>
          </a:prstGeom>
          <a:noFill/>
        </p:spPr>
        <p:txBody>
          <a:bodyPr wrap="square">
            <a:spAutoFit/>
          </a:bodyPr>
          <a:lstStyle/>
          <a:p>
            <a:pPr algn="ctr"/>
            <a:r>
              <a:rPr lang="es-ES" sz="2100" b="1" dirty="0"/>
              <a:t>Y vosotros, amos, haced con ellos lo mismo, dejando las amenazas, sabiendo que el Señor de ellos y vuestro está en los cielos, y que para él no hay acepción de personas. Efesios 6:9</a:t>
            </a:r>
          </a:p>
        </p:txBody>
      </p:sp>
      <p:pic>
        <p:nvPicPr>
          <p:cNvPr id="11" name="Imagen 10">
            <a:extLst>
              <a:ext uri="{FF2B5EF4-FFF2-40B4-BE49-F238E27FC236}">
                <a16:creationId xmlns:a16="http://schemas.microsoft.com/office/drawing/2014/main" id="{519F6AC9-EA51-ACA1-46A8-5D2E9C6269C6}"/>
              </a:ext>
            </a:extLst>
          </p:cNvPr>
          <p:cNvPicPr>
            <a:picLocks noChangeAspect="1"/>
          </p:cNvPicPr>
          <p:nvPr/>
        </p:nvPicPr>
        <p:blipFill>
          <a:blip r:embed="rId4"/>
          <a:stretch>
            <a:fillRect/>
          </a:stretch>
        </p:blipFill>
        <p:spPr>
          <a:xfrm rot="21156699">
            <a:off x="1430900" y="4095198"/>
            <a:ext cx="4065997" cy="2425188"/>
          </a:xfrm>
          <a:prstGeom prst="rect">
            <a:avLst/>
          </a:prstGeom>
          <a:ln>
            <a:noFill/>
          </a:ln>
          <a:effectLst>
            <a:softEdge rad="112500"/>
          </a:effectLst>
        </p:spPr>
      </p:pic>
    </p:spTree>
    <p:extLst>
      <p:ext uri="{BB962C8B-B14F-4D97-AF65-F5344CB8AC3E}">
        <p14:creationId xmlns:p14="http://schemas.microsoft.com/office/powerpoint/2010/main" val="396021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1"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2)">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4083</TotalTime>
  <Words>4356</Words>
  <Application>Microsoft Office PowerPoint</Application>
  <PresentationFormat>Panorámica</PresentationFormat>
  <Paragraphs>128</Paragraphs>
  <Slides>26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267</cp:revision>
  <dcterms:created xsi:type="dcterms:W3CDTF">2023-09-15T08:11:28Z</dcterms:created>
  <dcterms:modified xsi:type="dcterms:W3CDTF">2023-09-30T17:46:38Z</dcterms:modified>
</cp:coreProperties>
</file>