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62" r:id="rId3"/>
    <p:sldId id="259" r:id="rId4"/>
    <p:sldId id="265" r:id="rId5"/>
    <p:sldId id="263" r:id="rId6"/>
    <p:sldId id="269" r:id="rId7"/>
    <p:sldId id="264" r:id="rId8"/>
    <p:sldId id="266" r:id="rId9"/>
    <p:sldId id="267" r:id="rId10"/>
    <p:sldId id="270" r:id="rId11"/>
    <p:sldId id="272" r:id="rId12"/>
    <p:sldId id="271" r:id="rId13"/>
    <p:sldId id="261" r:id="rId14"/>
    <p:sldId id="268"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A2F"/>
    <a:srgbClr val="C0353B"/>
    <a:srgbClr val="EDDEDB"/>
    <a:srgbClr val="B75274"/>
    <a:srgbClr val="5E3318"/>
    <a:srgbClr val="81192A"/>
    <a:srgbClr val="F9E0E4"/>
    <a:srgbClr val="EAE3E3"/>
    <a:srgbClr val="F8EBE2"/>
    <a:srgbClr val="E6B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93" d="100"/>
          <a:sy n="93" d="100"/>
        </p:scale>
        <p:origin x="26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DE7EC-AA8C-A373-EA55-03A384397F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A17F93-EF3A-9208-BACB-9265E7FBE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659A6EB-E487-7FBF-E48B-842D16C2AF05}"/>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5" name="Marcador de pie de página 4">
            <a:extLst>
              <a:ext uri="{FF2B5EF4-FFF2-40B4-BE49-F238E27FC236}">
                <a16:creationId xmlns:a16="http://schemas.microsoft.com/office/drawing/2014/main" id="{11167500-B72C-B3C7-98CB-9EDEF49F76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B77195-F506-13FB-FEA6-16F056B4C08D}"/>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40650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757FB-3C80-8A61-0A54-E4527DFBB80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0353780-5EAE-9672-5ED1-9CBAFE0F2A8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2A7EB2-C641-1907-EEB7-8240FA6016C4}"/>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5" name="Marcador de pie de página 4">
            <a:extLst>
              <a:ext uri="{FF2B5EF4-FFF2-40B4-BE49-F238E27FC236}">
                <a16:creationId xmlns:a16="http://schemas.microsoft.com/office/drawing/2014/main" id="{C158415B-5955-6A1A-21D0-4F1A218DA2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E8FED7-9889-49AE-43C4-0F9C7E773E1B}"/>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93840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04901F-C264-AF64-C33E-63203A215DF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52015A-A2A9-9337-A656-C0B60AF879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E842B7-2397-DE0E-C8FD-43BD8748E222}"/>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5" name="Marcador de pie de página 4">
            <a:extLst>
              <a:ext uri="{FF2B5EF4-FFF2-40B4-BE49-F238E27FC236}">
                <a16:creationId xmlns:a16="http://schemas.microsoft.com/office/drawing/2014/main" id="{AFE1F894-59EE-DE58-E4A8-FFC55678D4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A74DAF-9539-AE2D-3191-D20E0D6D6C0C}"/>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358333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4AABC0-802F-24E6-B9AE-0750BC53240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80C737-2D4C-AC57-FB2A-F33DFE37541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C974FC-C22D-E0CB-4624-D947ADA039C9}"/>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5" name="Marcador de pie de página 4">
            <a:extLst>
              <a:ext uri="{FF2B5EF4-FFF2-40B4-BE49-F238E27FC236}">
                <a16:creationId xmlns:a16="http://schemas.microsoft.com/office/drawing/2014/main" id="{043F84E0-0889-74F9-F9D9-466ABC38C9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D3D46B-B455-969A-C380-B19F3754BF25}"/>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4022788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E9B18-35DE-B961-8AC2-4661F491543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E77208-ED09-5534-8E6C-6118E32FF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ACB04DB-FDEC-0E8D-EA8B-06647ADE1AD4}"/>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5" name="Marcador de pie de página 4">
            <a:extLst>
              <a:ext uri="{FF2B5EF4-FFF2-40B4-BE49-F238E27FC236}">
                <a16:creationId xmlns:a16="http://schemas.microsoft.com/office/drawing/2014/main" id="{606B82C6-E725-000F-4DD1-163D023B35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106D8E-8000-4BA5-96B3-61A1A8B1670B}"/>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55274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F27BE-77EA-5E0A-1D52-D8F4B7184F9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190F5F0-6149-7C05-12F2-087FC7EDEE2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422B7CA-95F6-B57E-CBE0-66B064BFA38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165E561-1E4C-1C84-915D-A153F9E8D8A7}"/>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6" name="Marcador de pie de página 5">
            <a:extLst>
              <a:ext uri="{FF2B5EF4-FFF2-40B4-BE49-F238E27FC236}">
                <a16:creationId xmlns:a16="http://schemas.microsoft.com/office/drawing/2014/main" id="{10883220-ABA6-9FB3-17FC-607164F90FB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00D22B-AD4E-6AAB-8C49-1268C06EB75A}"/>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22690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6F196-2705-6930-0D99-968DB8B1859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046C48-97F2-E9B9-1801-668DE49D4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7938143-824D-5B81-7232-C0D031EE55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621306-1BC8-21F1-F5D8-4AA6500EC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A0F13A2-9054-91BD-D3D9-46BB8A0F49B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A9E069-6A74-C6A9-A536-EEEEDF592C8F}"/>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8" name="Marcador de pie de página 7">
            <a:extLst>
              <a:ext uri="{FF2B5EF4-FFF2-40B4-BE49-F238E27FC236}">
                <a16:creationId xmlns:a16="http://schemas.microsoft.com/office/drawing/2014/main" id="{FEC7250A-B622-250D-B366-B415C344BD8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607468C-17CD-A002-3274-9253148179BD}"/>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12620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779D74-90BF-D42B-1338-703F3858833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B1D79F-0A21-4D5C-6E4F-4E275C638072}"/>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4" name="Marcador de pie de página 3">
            <a:extLst>
              <a:ext uri="{FF2B5EF4-FFF2-40B4-BE49-F238E27FC236}">
                <a16:creationId xmlns:a16="http://schemas.microsoft.com/office/drawing/2014/main" id="{4EF8DA03-8E30-5137-719A-34FCFA6B2C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7ADD890-2454-F33E-E49E-874D8F1B769B}"/>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40473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3239A57-8BEC-B5C8-3338-939D26221462}"/>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3" name="Marcador de pie de página 2">
            <a:extLst>
              <a:ext uri="{FF2B5EF4-FFF2-40B4-BE49-F238E27FC236}">
                <a16:creationId xmlns:a16="http://schemas.microsoft.com/office/drawing/2014/main" id="{0723AFA6-66FC-F403-D23D-9ED0BE5AAB4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D127CD2-ADBC-F548-C8D9-00DB3379B0C6}"/>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04386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41B42-3432-DD7E-2EF0-AE90ADDB2A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0C719D1-3C59-C37A-1823-5EAE3E64F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A62B8D4-AC1E-D1F5-AF83-512C183F1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43FCC2-AF78-F13D-68E6-19C46F8D60DC}"/>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6" name="Marcador de pie de página 5">
            <a:extLst>
              <a:ext uri="{FF2B5EF4-FFF2-40B4-BE49-F238E27FC236}">
                <a16:creationId xmlns:a16="http://schemas.microsoft.com/office/drawing/2014/main" id="{961F696C-5C08-21D9-BB30-BBE6AAA0C5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EF1A3C-AABB-CBBE-26D2-30431AFE5DCF}"/>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20211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0D98B-6076-83F9-851A-835969F026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485AFE-23BE-CA19-8AA2-86696F57E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531300-2E7D-90F1-7874-81FC2F140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D0E81E-D2D0-AECF-56D9-995EB659346E}"/>
              </a:ext>
            </a:extLst>
          </p:cNvPr>
          <p:cNvSpPr>
            <a:spLocks noGrp="1"/>
          </p:cNvSpPr>
          <p:nvPr>
            <p:ph type="dt" sz="half" idx="10"/>
          </p:nvPr>
        </p:nvSpPr>
        <p:spPr/>
        <p:txBody>
          <a:bodyPr/>
          <a:lstStyle/>
          <a:p>
            <a:fld id="{9463968C-90A1-448F-A071-868588CACDB1}" type="datetimeFigureOut">
              <a:rPr lang="es-ES" smtClean="0"/>
              <a:t>09/03/2024</a:t>
            </a:fld>
            <a:endParaRPr lang="es-ES"/>
          </a:p>
        </p:txBody>
      </p:sp>
      <p:sp>
        <p:nvSpPr>
          <p:cNvPr id="6" name="Marcador de pie de página 5">
            <a:extLst>
              <a:ext uri="{FF2B5EF4-FFF2-40B4-BE49-F238E27FC236}">
                <a16:creationId xmlns:a16="http://schemas.microsoft.com/office/drawing/2014/main" id="{6516E8E5-7732-4099-8D25-7F4FA22339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4FC109-9B65-3C5A-5698-9CC90A7597C9}"/>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350966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07AF76-D53B-8EAE-CC69-DCC292DE6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D16C54-7281-BDEC-6848-B84D61643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D26C3A-3D20-E8B1-4C0A-5169F3200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3968C-90A1-448F-A071-868588CACDB1}" type="datetimeFigureOut">
              <a:rPr lang="es-ES" smtClean="0"/>
              <a:t>09/03/2024</a:t>
            </a:fld>
            <a:endParaRPr lang="es-ES"/>
          </a:p>
        </p:txBody>
      </p:sp>
      <p:sp>
        <p:nvSpPr>
          <p:cNvPr id="5" name="Marcador de pie de página 4">
            <a:extLst>
              <a:ext uri="{FF2B5EF4-FFF2-40B4-BE49-F238E27FC236}">
                <a16:creationId xmlns:a16="http://schemas.microsoft.com/office/drawing/2014/main" id="{7108EFFC-5E8D-A417-D61B-696A807FF1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E447E01-D491-5537-4488-57CE02285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1AA43-551E-4BAF-B1DB-059418FD5C2A}" type="slidenum">
              <a:rPr lang="es-ES" smtClean="0"/>
              <a:t>‹Nº›</a:t>
            </a:fld>
            <a:endParaRPr lang="es-ES"/>
          </a:p>
        </p:txBody>
      </p:sp>
    </p:spTree>
    <p:extLst>
      <p:ext uri="{BB962C8B-B14F-4D97-AF65-F5344CB8AC3E}">
        <p14:creationId xmlns:p14="http://schemas.microsoft.com/office/powerpoint/2010/main" val="192242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63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3AF2B3B-C3D9-5AE9-1F81-5CE90D12ADAC}"/>
              </a:ext>
            </a:extLst>
          </p:cNvPr>
          <p:cNvSpPr txBox="1"/>
          <p:nvPr/>
        </p:nvSpPr>
        <p:spPr>
          <a:xfrm>
            <a:off x="7862242" y="39250"/>
            <a:ext cx="4124325" cy="830997"/>
          </a:xfrm>
          <a:prstGeom prst="rect">
            <a:avLst/>
          </a:prstGeom>
          <a:noFill/>
        </p:spPr>
        <p:txBody>
          <a:bodyPr wrap="square">
            <a:spAutoFit/>
          </a:bodyPr>
          <a:lstStyle/>
          <a:p>
            <a:pPr algn="ctr"/>
            <a:r>
              <a:rPr lang="es-ES" sz="2400" b="1" dirty="0">
                <a:solidFill>
                  <a:srgbClr val="68582A"/>
                </a:solidFill>
              </a:rPr>
              <a:t>Gracias por tu influencia en apreciar la buena lectura. </a:t>
            </a:r>
          </a:p>
        </p:txBody>
      </p:sp>
      <p:pic>
        <p:nvPicPr>
          <p:cNvPr id="4" name="Imagen 3" descr="Imagen que contiene interior, tabla, sostener, pequeño&#10;&#10;Descripción generada automáticamente">
            <a:extLst>
              <a:ext uri="{FF2B5EF4-FFF2-40B4-BE49-F238E27FC236}">
                <a16:creationId xmlns:a16="http://schemas.microsoft.com/office/drawing/2014/main" id="{28316006-128C-9B2E-7808-64032E5C8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45" y="1867671"/>
            <a:ext cx="6324892" cy="4921895"/>
          </a:xfrm>
          <a:prstGeom prst="rect">
            <a:avLst/>
          </a:prstGeom>
        </p:spPr>
      </p:pic>
      <p:pic>
        <p:nvPicPr>
          <p:cNvPr id="5" name="Imagen 4">
            <a:extLst>
              <a:ext uri="{FF2B5EF4-FFF2-40B4-BE49-F238E27FC236}">
                <a16:creationId xmlns:a16="http://schemas.microsoft.com/office/drawing/2014/main" id="{65B564B2-B700-084D-C3A5-AC0D21185E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2930" y="830997"/>
            <a:ext cx="4322948" cy="5958569"/>
          </a:xfrm>
          <a:prstGeom prst="rect">
            <a:avLst/>
          </a:prstGeom>
        </p:spPr>
      </p:pic>
      <p:sp>
        <p:nvSpPr>
          <p:cNvPr id="6" name="CuadroTexto 5">
            <a:extLst>
              <a:ext uri="{FF2B5EF4-FFF2-40B4-BE49-F238E27FC236}">
                <a16:creationId xmlns:a16="http://schemas.microsoft.com/office/drawing/2014/main" id="{F0F63500-1E7A-864D-0B7D-B98E7AEA5F8F}"/>
              </a:ext>
            </a:extLst>
          </p:cNvPr>
          <p:cNvSpPr txBox="1"/>
          <p:nvPr/>
        </p:nvSpPr>
        <p:spPr>
          <a:xfrm>
            <a:off x="361950" y="237648"/>
            <a:ext cx="7010400" cy="2677656"/>
          </a:xfrm>
          <a:prstGeom prst="rect">
            <a:avLst/>
          </a:prstGeom>
          <a:noFill/>
        </p:spPr>
        <p:txBody>
          <a:bodyPr wrap="square">
            <a:spAutoFit/>
          </a:bodyPr>
          <a:lstStyle/>
          <a:p>
            <a:r>
              <a:rPr lang="es-ES" sz="2400" b="1" dirty="0"/>
              <a:t>Tú trabajas mucho pero cada día te veo coger tu Biblia y estudiarla. Esto es un buen ejemplo para mí. </a:t>
            </a:r>
          </a:p>
          <a:p>
            <a:r>
              <a:rPr lang="es-ES" sz="2400" b="1" dirty="0"/>
              <a:t>Gracias por enseñarme que en la Biblia encontraré alimento para mí alma. Gracias por leerme las historias que contiene y animarme a estudiarla, pues así descubro lo que tengo que hacer aquí en mi vida y cómo prepararme para la eternidad. </a:t>
            </a:r>
          </a:p>
        </p:txBody>
      </p:sp>
      <p:sp>
        <p:nvSpPr>
          <p:cNvPr id="7" name="CuadroTexto 6">
            <a:extLst>
              <a:ext uri="{FF2B5EF4-FFF2-40B4-BE49-F238E27FC236}">
                <a16:creationId xmlns:a16="http://schemas.microsoft.com/office/drawing/2014/main" id="{65D26CB5-55A3-D130-689B-4AFB4CE0ADF8}"/>
              </a:ext>
            </a:extLst>
          </p:cNvPr>
          <p:cNvSpPr txBox="1"/>
          <p:nvPr/>
        </p:nvSpPr>
        <p:spPr>
          <a:xfrm>
            <a:off x="361950" y="2807917"/>
            <a:ext cx="4335191" cy="461665"/>
          </a:xfrm>
          <a:prstGeom prst="rect">
            <a:avLst/>
          </a:prstGeom>
          <a:noFill/>
        </p:spPr>
        <p:txBody>
          <a:bodyPr wrap="square">
            <a:spAutoFit/>
          </a:bodyPr>
          <a:lstStyle/>
          <a:p>
            <a:r>
              <a:rPr lang="es-ES" sz="2400" b="1" dirty="0"/>
              <a:t>Por tanto, no puedo olvidar: </a:t>
            </a:r>
          </a:p>
        </p:txBody>
      </p:sp>
    </p:spTree>
    <p:extLst>
      <p:ext uri="{BB962C8B-B14F-4D97-AF65-F5344CB8AC3E}">
        <p14:creationId xmlns:p14="http://schemas.microsoft.com/office/powerpoint/2010/main" val="29461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90"/>
                                          </p:val>
                                        </p:tav>
                                        <p:tav tm="100000">
                                          <p:val>
                                            <p:fltVal val="0"/>
                                          </p:val>
                                        </p:tav>
                                      </p:tavLst>
                                    </p:anim>
                                    <p:animEffect transition="in" filter="fade">
                                      <p:cBhvr>
                                        <p:cTn id="27" dur="500"/>
                                        <p:tgtEl>
                                          <p:spTgt spid="7"/>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lum/>
          </a:blip>
          <a:srcRect/>
          <a:stretch>
            <a:fillRect l="-12000" t="-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CD983E-17A4-5B82-FBA2-33F563DBC4AD}"/>
              </a:ext>
            </a:extLst>
          </p:cNvPr>
          <p:cNvSpPr txBox="1"/>
          <p:nvPr/>
        </p:nvSpPr>
        <p:spPr>
          <a:xfrm>
            <a:off x="7812505" y="98852"/>
            <a:ext cx="4379496" cy="830997"/>
          </a:xfrm>
          <a:prstGeom prst="rect">
            <a:avLst/>
          </a:prstGeom>
          <a:noFill/>
        </p:spPr>
        <p:txBody>
          <a:bodyPr wrap="square">
            <a:spAutoFit/>
          </a:bodyPr>
          <a:lstStyle/>
          <a:p>
            <a:pPr algn="ctr"/>
            <a:r>
              <a:rPr lang="es-ES" sz="2400" b="1" dirty="0">
                <a:solidFill>
                  <a:srgbClr val="5E3318"/>
                </a:solidFill>
              </a:rPr>
              <a:t>Gracias por tu influencia, mamá, en desarrollar mis talentos. </a:t>
            </a:r>
          </a:p>
        </p:txBody>
      </p:sp>
      <p:pic>
        <p:nvPicPr>
          <p:cNvPr id="6" name="Imagen 5" descr="Imagen que contiene interior, tabla, comida, pequeño&#10;&#10;Descripción generada automáticamente">
            <a:extLst>
              <a:ext uri="{FF2B5EF4-FFF2-40B4-BE49-F238E27FC236}">
                <a16:creationId xmlns:a16="http://schemas.microsoft.com/office/drawing/2014/main" id="{6FF47E12-ED5F-4B06-95E8-BEE24A469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8275"/>
            <a:ext cx="5419725" cy="5419725"/>
          </a:xfrm>
          <a:prstGeom prst="rect">
            <a:avLst/>
          </a:prstGeom>
        </p:spPr>
      </p:pic>
      <p:pic>
        <p:nvPicPr>
          <p:cNvPr id="4" name="Imagen 3">
            <a:extLst>
              <a:ext uri="{FF2B5EF4-FFF2-40B4-BE49-F238E27FC236}">
                <a16:creationId xmlns:a16="http://schemas.microsoft.com/office/drawing/2014/main" id="{69A79215-9F0A-68AC-2976-3A49FB6749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91476" y="1004274"/>
            <a:ext cx="4124325" cy="5754874"/>
          </a:xfrm>
          <a:prstGeom prst="rect">
            <a:avLst/>
          </a:prstGeom>
        </p:spPr>
      </p:pic>
      <p:sp>
        <p:nvSpPr>
          <p:cNvPr id="3" name="CuadroTexto 2">
            <a:extLst>
              <a:ext uri="{FF2B5EF4-FFF2-40B4-BE49-F238E27FC236}">
                <a16:creationId xmlns:a16="http://schemas.microsoft.com/office/drawing/2014/main" id="{CB9628DD-879C-748B-3FAE-EB6B3B1C035A}"/>
              </a:ext>
            </a:extLst>
          </p:cNvPr>
          <p:cNvSpPr txBox="1"/>
          <p:nvPr/>
        </p:nvSpPr>
        <p:spPr>
          <a:xfrm>
            <a:off x="230607" y="98852"/>
            <a:ext cx="6868026" cy="1200329"/>
          </a:xfrm>
          <a:prstGeom prst="rect">
            <a:avLst/>
          </a:prstGeom>
          <a:noFill/>
        </p:spPr>
        <p:txBody>
          <a:bodyPr wrap="square" rtlCol="0">
            <a:spAutoFit/>
          </a:bodyPr>
          <a:lstStyle/>
          <a:p>
            <a:r>
              <a:rPr lang="es-ES" sz="2400" b="1" dirty="0"/>
              <a:t>Gracias, mamá, por llevarme a los lugares donde puedo desarrollar mis talentos. Viendo tu ejemplo he aprendido a ponerlos a disposición de Dios. </a:t>
            </a:r>
          </a:p>
        </p:txBody>
      </p:sp>
      <p:sp>
        <p:nvSpPr>
          <p:cNvPr id="7" name="CuadroTexto 6">
            <a:extLst>
              <a:ext uri="{FF2B5EF4-FFF2-40B4-BE49-F238E27FC236}">
                <a16:creationId xmlns:a16="http://schemas.microsoft.com/office/drawing/2014/main" id="{D78FF135-E8DA-EB93-89FD-100B07920009}"/>
              </a:ext>
            </a:extLst>
          </p:cNvPr>
          <p:cNvSpPr txBox="1"/>
          <p:nvPr/>
        </p:nvSpPr>
        <p:spPr>
          <a:xfrm>
            <a:off x="5626456" y="4996428"/>
            <a:ext cx="2030893" cy="830997"/>
          </a:xfrm>
          <a:prstGeom prst="rect">
            <a:avLst/>
          </a:prstGeom>
          <a:noFill/>
        </p:spPr>
        <p:txBody>
          <a:bodyPr wrap="square">
            <a:spAutoFit/>
          </a:bodyPr>
          <a:lstStyle/>
          <a:p>
            <a:r>
              <a:rPr lang="es-ES" sz="2400" b="1" dirty="0"/>
              <a:t>Por eso no olvidaré que:</a:t>
            </a:r>
          </a:p>
        </p:txBody>
      </p:sp>
      <p:sp>
        <p:nvSpPr>
          <p:cNvPr id="8" name="CuadroTexto 7">
            <a:extLst>
              <a:ext uri="{FF2B5EF4-FFF2-40B4-BE49-F238E27FC236}">
                <a16:creationId xmlns:a16="http://schemas.microsoft.com/office/drawing/2014/main" id="{CE392E5A-143A-2487-3AF9-F124C0F5E4BA}"/>
              </a:ext>
            </a:extLst>
          </p:cNvPr>
          <p:cNvSpPr txBox="1"/>
          <p:nvPr/>
        </p:nvSpPr>
        <p:spPr>
          <a:xfrm>
            <a:off x="5626456" y="1910062"/>
            <a:ext cx="1966661" cy="2308324"/>
          </a:xfrm>
          <a:prstGeom prst="rect">
            <a:avLst/>
          </a:prstGeom>
          <a:noFill/>
        </p:spPr>
        <p:txBody>
          <a:bodyPr wrap="square">
            <a:spAutoFit/>
          </a:bodyPr>
          <a:lstStyle/>
          <a:p>
            <a:r>
              <a:rPr lang="es-ES" sz="2400" b="1" dirty="0"/>
              <a:t>Sé que los pocos que tengo Dios los multiplicará si los pongo a su servicio.</a:t>
            </a:r>
            <a:endParaRPr lang="es-ES" sz="2400" dirty="0"/>
          </a:p>
        </p:txBody>
      </p:sp>
    </p:spTree>
    <p:extLst>
      <p:ext uri="{BB962C8B-B14F-4D97-AF65-F5344CB8AC3E}">
        <p14:creationId xmlns:p14="http://schemas.microsoft.com/office/powerpoint/2010/main" val="1577554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0" b="-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12944B-E6D2-1292-26F0-B93C92B9E3FE}"/>
              </a:ext>
            </a:extLst>
          </p:cNvPr>
          <p:cNvSpPr txBox="1"/>
          <p:nvPr/>
        </p:nvSpPr>
        <p:spPr>
          <a:xfrm>
            <a:off x="81395" y="311285"/>
            <a:ext cx="4707173" cy="830997"/>
          </a:xfrm>
          <a:prstGeom prst="rect">
            <a:avLst/>
          </a:prstGeom>
          <a:noFill/>
        </p:spPr>
        <p:txBody>
          <a:bodyPr wrap="square">
            <a:spAutoFit/>
          </a:bodyPr>
          <a:lstStyle/>
          <a:p>
            <a:pPr algn="ctr"/>
            <a:r>
              <a:rPr lang="es-ES" sz="2400" b="1" dirty="0">
                <a:solidFill>
                  <a:srgbClr val="81192A"/>
                </a:solidFill>
              </a:rPr>
              <a:t>Gracias por tu influencia a la hora de tomar decisiones correctas. </a:t>
            </a:r>
          </a:p>
        </p:txBody>
      </p:sp>
      <p:pic>
        <p:nvPicPr>
          <p:cNvPr id="4" name="Imagen 3" descr="Imagen que contiene tabla, alimentos, pieza, pastel&#10;&#10;Descripción generada automáticamente">
            <a:extLst>
              <a:ext uri="{FF2B5EF4-FFF2-40B4-BE49-F238E27FC236}">
                <a16:creationId xmlns:a16="http://schemas.microsoft.com/office/drawing/2014/main" id="{DD48C36D-D93F-A9B1-B1D7-55FC92805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5" y="1357124"/>
            <a:ext cx="5580305" cy="5500876"/>
          </a:xfrm>
          <a:prstGeom prst="rect">
            <a:avLst/>
          </a:prstGeom>
        </p:spPr>
      </p:pic>
      <p:pic>
        <p:nvPicPr>
          <p:cNvPr id="5" name="Imagen 4">
            <a:extLst>
              <a:ext uri="{FF2B5EF4-FFF2-40B4-BE49-F238E27FC236}">
                <a16:creationId xmlns:a16="http://schemas.microsoft.com/office/drawing/2014/main" id="{6629D341-9D39-909E-9C9B-063CA39FC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34998" y="2517643"/>
            <a:ext cx="6032732" cy="4244906"/>
          </a:xfrm>
          <a:custGeom>
            <a:avLst/>
            <a:gdLst>
              <a:gd name="connsiteX0" fmla="*/ 0 w 6032732"/>
              <a:gd name="connsiteY0" fmla="*/ 0 h 4244906"/>
              <a:gd name="connsiteX1" fmla="*/ 549649 w 6032732"/>
              <a:gd name="connsiteY1" fmla="*/ 0 h 4244906"/>
              <a:gd name="connsiteX2" fmla="*/ 1219952 w 6032732"/>
              <a:gd name="connsiteY2" fmla="*/ 0 h 4244906"/>
              <a:gd name="connsiteX3" fmla="*/ 2010911 w 6032732"/>
              <a:gd name="connsiteY3" fmla="*/ 0 h 4244906"/>
              <a:gd name="connsiteX4" fmla="*/ 2560560 w 6032732"/>
              <a:gd name="connsiteY4" fmla="*/ 0 h 4244906"/>
              <a:gd name="connsiteX5" fmla="*/ 3291190 w 6032732"/>
              <a:gd name="connsiteY5" fmla="*/ 0 h 4244906"/>
              <a:gd name="connsiteX6" fmla="*/ 3840839 w 6032732"/>
              <a:gd name="connsiteY6" fmla="*/ 0 h 4244906"/>
              <a:gd name="connsiteX7" fmla="*/ 4511143 w 6032732"/>
              <a:gd name="connsiteY7" fmla="*/ 0 h 4244906"/>
              <a:gd name="connsiteX8" fmla="*/ 5241774 w 6032732"/>
              <a:gd name="connsiteY8" fmla="*/ 0 h 4244906"/>
              <a:gd name="connsiteX9" fmla="*/ 6032732 w 6032732"/>
              <a:gd name="connsiteY9" fmla="*/ 0 h 4244906"/>
              <a:gd name="connsiteX10" fmla="*/ 6032732 w 6032732"/>
              <a:gd name="connsiteY10" fmla="*/ 479068 h 4244906"/>
              <a:gd name="connsiteX11" fmla="*/ 6032732 w 6032732"/>
              <a:gd name="connsiteY11" fmla="*/ 1085483 h 4244906"/>
              <a:gd name="connsiteX12" fmla="*/ 6032732 w 6032732"/>
              <a:gd name="connsiteY12" fmla="*/ 1776796 h 4244906"/>
              <a:gd name="connsiteX13" fmla="*/ 6032732 w 6032732"/>
              <a:gd name="connsiteY13" fmla="*/ 2425661 h 4244906"/>
              <a:gd name="connsiteX14" fmla="*/ 6032732 w 6032732"/>
              <a:gd name="connsiteY14" fmla="*/ 2989627 h 4244906"/>
              <a:gd name="connsiteX15" fmla="*/ 6032732 w 6032732"/>
              <a:gd name="connsiteY15" fmla="*/ 3638491 h 4244906"/>
              <a:gd name="connsiteX16" fmla="*/ 6032732 w 6032732"/>
              <a:gd name="connsiteY16" fmla="*/ 4244906 h 4244906"/>
              <a:gd name="connsiteX17" fmla="*/ 5362428 w 6032732"/>
              <a:gd name="connsiteY17" fmla="*/ 4244906 h 4244906"/>
              <a:gd name="connsiteX18" fmla="*/ 4571470 w 6032732"/>
              <a:gd name="connsiteY18" fmla="*/ 4244906 h 4244906"/>
              <a:gd name="connsiteX19" fmla="*/ 3780512 w 6032732"/>
              <a:gd name="connsiteY19" fmla="*/ 4244906 h 4244906"/>
              <a:gd name="connsiteX20" fmla="*/ 3049881 w 6032732"/>
              <a:gd name="connsiteY20" fmla="*/ 4244906 h 4244906"/>
              <a:gd name="connsiteX21" fmla="*/ 2319250 w 6032732"/>
              <a:gd name="connsiteY21" fmla="*/ 4244906 h 4244906"/>
              <a:gd name="connsiteX22" fmla="*/ 1588619 w 6032732"/>
              <a:gd name="connsiteY22" fmla="*/ 4244906 h 4244906"/>
              <a:gd name="connsiteX23" fmla="*/ 1038971 w 6032732"/>
              <a:gd name="connsiteY23" fmla="*/ 4244906 h 4244906"/>
              <a:gd name="connsiteX24" fmla="*/ 0 w 6032732"/>
              <a:gd name="connsiteY24" fmla="*/ 4244906 h 4244906"/>
              <a:gd name="connsiteX25" fmla="*/ 0 w 6032732"/>
              <a:gd name="connsiteY25" fmla="*/ 3638491 h 4244906"/>
              <a:gd name="connsiteX26" fmla="*/ 0 w 6032732"/>
              <a:gd name="connsiteY26" fmla="*/ 3159423 h 4244906"/>
              <a:gd name="connsiteX27" fmla="*/ 0 w 6032732"/>
              <a:gd name="connsiteY27" fmla="*/ 2510559 h 4244906"/>
              <a:gd name="connsiteX28" fmla="*/ 0 w 6032732"/>
              <a:gd name="connsiteY28" fmla="*/ 2031491 h 4244906"/>
              <a:gd name="connsiteX29" fmla="*/ 0 w 6032732"/>
              <a:gd name="connsiteY29" fmla="*/ 1425076 h 4244906"/>
              <a:gd name="connsiteX30" fmla="*/ 0 w 6032732"/>
              <a:gd name="connsiteY30" fmla="*/ 733762 h 4244906"/>
              <a:gd name="connsiteX31" fmla="*/ 0 w 6032732"/>
              <a:gd name="connsiteY31" fmla="*/ 0 h 4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2732" h="4244906" fill="none" extrusionOk="0">
                <a:moveTo>
                  <a:pt x="0" y="0"/>
                </a:moveTo>
                <a:cubicBezTo>
                  <a:pt x="262122" y="25882"/>
                  <a:pt x="409508" y="24809"/>
                  <a:pt x="549649" y="0"/>
                </a:cubicBezTo>
                <a:cubicBezTo>
                  <a:pt x="689790" y="-24809"/>
                  <a:pt x="917289" y="24049"/>
                  <a:pt x="1219952" y="0"/>
                </a:cubicBezTo>
                <a:cubicBezTo>
                  <a:pt x="1522615" y="-24049"/>
                  <a:pt x="1719938" y="24409"/>
                  <a:pt x="2010911" y="0"/>
                </a:cubicBezTo>
                <a:cubicBezTo>
                  <a:pt x="2301884" y="-24409"/>
                  <a:pt x="2403656" y="15936"/>
                  <a:pt x="2560560" y="0"/>
                </a:cubicBezTo>
                <a:cubicBezTo>
                  <a:pt x="2717464" y="-15936"/>
                  <a:pt x="2952214" y="11770"/>
                  <a:pt x="3291190" y="0"/>
                </a:cubicBezTo>
                <a:cubicBezTo>
                  <a:pt x="3630166" y="-11770"/>
                  <a:pt x="3622386" y="-16462"/>
                  <a:pt x="3840839" y="0"/>
                </a:cubicBezTo>
                <a:cubicBezTo>
                  <a:pt x="4059292" y="16462"/>
                  <a:pt x="4188894" y="-795"/>
                  <a:pt x="4511143" y="0"/>
                </a:cubicBezTo>
                <a:cubicBezTo>
                  <a:pt x="4833392" y="795"/>
                  <a:pt x="4944183" y="-30025"/>
                  <a:pt x="5241774" y="0"/>
                </a:cubicBezTo>
                <a:cubicBezTo>
                  <a:pt x="5539365" y="30025"/>
                  <a:pt x="5792797" y="-4989"/>
                  <a:pt x="6032732" y="0"/>
                </a:cubicBezTo>
                <a:cubicBezTo>
                  <a:pt x="6030865" y="129642"/>
                  <a:pt x="6054646" y="263260"/>
                  <a:pt x="6032732" y="479068"/>
                </a:cubicBezTo>
                <a:cubicBezTo>
                  <a:pt x="6010818" y="694876"/>
                  <a:pt x="6043309" y="812575"/>
                  <a:pt x="6032732" y="1085483"/>
                </a:cubicBezTo>
                <a:cubicBezTo>
                  <a:pt x="6022155" y="1358391"/>
                  <a:pt x="6024505" y="1571970"/>
                  <a:pt x="6032732" y="1776796"/>
                </a:cubicBezTo>
                <a:cubicBezTo>
                  <a:pt x="6040959" y="1981622"/>
                  <a:pt x="6006622" y="2213700"/>
                  <a:pt x="6032732" y="2425661"/>
                </a:cubicBezTo>
                <a:cubicBezTo>
                  <a:pt x="6058842" y="2637622"/>
                  <a:pt x="6020650" y="2818364"/>
                  <a:pt x="6032732" y="2989627"/>
                </a:cubicBezTo>
                <a:cubicBezTo>
                  <a:pt x="6044814" y="3160890"/>
                  <a:pt x="6037154" y="3481584"/>
                  <a:pt x="6032732" y="3638491"/>
                </a:cubicBezTo>
                <a:cubicBezTo>
                  <a:pt x="6028310" y="3795398"/>
                  <a:pt x="6036451" y="3965220"/>
                  <a:pt x="6032732" y="4244906"/>
                </a:cubicBezTo>
                <a:cubicBezTo>
                  <a:pt x="5833488" y="4262267"/>
                  <a:pt x="5576115" y="4220243"/>
                  <a:pt x="5362428" y="4244906"/>
                </a:cubicBezTo>
                <a:cubicBezTo>
                  <a:pt x="5148741" y="4269569"/>
                  <a:pt x="4763701" y="4229807"/>
                  <a:pt x="4571470" y="4244906"/>
                </a:cubicBezTo>
                <a:cubicBezTo>
                  <a:pt x="4379239" y="4260005"/>
                  <a:pt x="4080459" y="4212726"/>
                  <a:pt x="3780512" y="4244906"/>
                </a:cubicBezTo>
                <a:cubicBezTo>
                  <a:pt x="3480565" y="4277086"/>
                  <a:pt x="3279719" y="4275408"/>
                  <a:pt x="3049881" y="4244906"/>
                </a:cubicBezTo>
                <a:cubicBezTo>
                  <a:pt x="2820043" y="4214404"/>
                  <a:pt x="2565184" y="4272776"/>
                  <a:pt x="2319250" y="4244906"/>
                </a:cubicBezTo>
                <a:cubicBezTo>
                  <a:pt x="2073316" y="4217036"/>
                  <a:pt x="1869689" y="4210440"/>
                  <a:pt x="1588619" y="4244906"/>
                </a:cubicBezTo>
                <a:cubicBezTo>
                  <a:pt x="1307549" y="4279372"/>
                  <a:pt x="1282766" y="4260126"/>
                  <a:pt x="1038971" y="4244906"/>
                </a:cubicBezTo>
                <a:cubicBezTo>
                  <a:pt x="795176" y="4229686"/>
                  <a:pt x="393118" y="4249828"/>
                  <a:pt x="0" y="4244906"/>
                </a:cubicBezTo>
                <a:cubicBezTo>
                  <a:pt x="-24027" y="4121963"/>
                  <a:pt x="-1693" y="3842646"/>
                  <a:pt x="0" y="3638491"/>
                </a:cubicBezTo>
                <a:cubicBezTo>
                  <a:pt x="1693" y="3434336"/>
                  <a:pt x="-16216" y="3315296"/>
                  <a:pt x="0" y="3159423"/>
                </a:cubicBezTo>
                <a:cubicBezTo>
                  <a:pt x="16216" y="3003550"/>
                  <a:pt x="-20068" y="2717525"/>
                  <a:pt x="0" y="2510559"/>
                </a:cubicBezTo>
                <a:cubicBezTo>
                  <a:pt x="20068" y="2303593"/>
                  <a:pt x="11528" y="2270409"/>
                  <a:pt x="0" y="2031491"/>
                </a:cubicBezTo>
                <a:cubicBezTo>
                  <a:pt x="-11528" y="1792573"/>
                  <a:pt x="-1182" y="1596144"/>
                  <a:pt x="0" y="1425076"/>
                </a:cubicBezTo>
                <a:cubicBezTo>
                  <a:pt x="1182" y="1254009"/>
                  <a:pt x="25496" y="985897"/>
                  <a:pt x="0" y="733762"/>
                </a:cubicBezTo>
                <a:cubicBezTo>
                  <a:pt x="-25496" y="481627"/>
                  <a:pt x="-2151" y="314005"/>
                  <a:pt x="0" y="0"/>
                </a:cubicBezTo>
                <a:close/>
              </a:path>
              <a:path w="6032732" h="4244906" stroke="0" extrusionOk="0">
                <a:moveTo>
                  <a:pt x="0" y="0"/>
                </a:moveTo>
                <a:cubicBezTo>
                  <a:pt x="218912" y="12874"/>
                  <a:pt x="436827" y="27936"/>
                  <a:pt x="609976" y="0"/>
                </a:cubicBezTo>
                <a:cubicBezTo>
                  <a:pt x="783125" y="-27936"/>
                  <a:pt x="943310" y="6157"/>
                  <a:pt x="1099298" y="0"/>
                </a:cubicBezTo>
                <a:cubicBezTo>
                  <a:pt x="1255286" y="-6157"/>
                  <a:pt x="1699997" y="-29055"/>
                  <a:pt x="1890256" y="0"/>
                </a:cubicBezTo>
                <a:cubicBezTo>
                  <a:pt x="2080515" y="29055"/>
                  <a:pt x="2291884" y="-15266"/>
                  <a:pt x="2500232" y="0"/>
                </a:cubicBezTo>
                <a:cubicBezTo>
                  <a:pt x="2708580" y="15266"/>
                  <a:pt x="2894342" y="23767"/>
                  <a:pt x="3110208" y="0"/>
                </a:cubicBezTo>
                <a:cubicBezTo>
                  <a:pt x="3326074" y="-23767"/>
                  <a:pt x="3693833" y="18192"/>
                  <a:pt x="3901167" y="0"/>
                </a:cubicBezTo>
                <a:cubicBezTo>
                  <a:pt x="4108501" y="-18192"/>
                  <a:pt x="4318492" y="-56"/>
                  <a:pt x="4450816" y="0"/>
                </a:cubicBezTo>
                <a:cubicBezTo>
                  <a:pt x="4583140" y="56"/>
                  <a:pt x="5049214" y="-15439"/>
                  <a:pt x="5241774" y="0"/>
                </a:cubicBezTo>
                <a:cubicBezTo>
                  <a:pt x="5434334" y="15439"/>
                  <a:pt x="5655908" y="-29517"/>
                  <a:pt x="6032732" y="0"/>
                </a:cubicBezTo>
                <a:cubicBezTo>
                  <a:pt x="6052429" y="220044"/>
                  <a:pt x="6044699" y="398917"/>
                  <a:pt x="6032732" y="606415"/>
                </a:cubicBezTo>
                <a:cubicBezTo>
                  <a:pt x="6020765" y="813914"/>
                  <a:pt x="6028036" y="1009203"/>
                  <a:pt x="6032732" y="1212830"/>
                </a:cubicBezTo>
                <a:cubicBezTo>
                  <a:pt x="6037428" y="1416457"/>
                  <a:pt x="6028744" y="1605294"/>
                  <a:pt x="6032732" y="1861694"/>
                </a:cubicBezTo>
                <a:cubicBezTo>
                  <a:pt x="6036720" y="2118094"/>
                  <a:pt x="6018306" y="2216681"/>
                  <a:pt x="6032732" y="2340762"/>
                </a:cubicBezTo>
                <a:cubicBezTo>
                  <a:pt x="6047158" y="2464843"/>
                  <a:pt x="6009076" y="2734651"/>
                  <a:pt x="6032732" y="2947178"/>
                </a:cubicBezTo>
                <a:cubicBezTo>
                  <a:pt x="6056388" y="3159705"/>
                  <a:pt x="6016914" y="3419864"/>
                  <a:pt x="6032732" y="3553593"/>
                </a:cubicBezTo>
                <a:cubicBezTo>
                  <a:pt x="6048550" y="3687323"/>
                  <a:pt x="6023203" y="4072848"/>
                  <a:pt x="6032732" y="4244906"/>
                </a:cubicBezTo>
                <a:cubicBezTo>
                  <a:pt x="5843434" y="4211129"/>
                  <a:pt x="5609918" y="4262405"/>
                  <a:pt x="5302101" y="4244906"/>
                </a:cubicBezTo>
                <a:cubicBezTo>
                  <a:pt x="4994284" y="4227407"/>
                  <a:pt x="4882780" y="4218317"/>
                  <a:pt x="4631798" y="4244906"/>
                </a:cubicBezTo>
                <a:cubicBezTo>
                  <a:pt x="4380816" y="4271495"/>
                  <a:pt x="4378595" y="4224401"/>
                  <a:pt x="4142476" y="4244906"/>
                </a:cubicBezTo>
                <a:cubicBezTo>
                  <a:pt x="3906357" y="4265411"/>
                  <a:pt x="3853523" y="4255399"/>
                  <a:pt x="3592827" y="4244906"/>
                </a:cubicBezTo>
                <a:cubicBezTo>
                  <a:pt x="3332131" y="4234413"/>
                  <a:pt x="2981726" y="4276287"/>
                  <a:pt x="2801869" y="4244906"/>
                </a:cubicBezTo>
                <a:cubicBezTo>
                  <a:pt x="2622012" y="4213525"/>
                  <a:pt x="2366811" y="4216148"/>
                  <a:pt x="2131565" y="4244906"/>
                </a:cubicBezTo>
                <a:cubicBezTo>
                  <a:pt x="1896319" y="4273664"/>
                  <a:pt x="1769134" y="4259473"/>
                  <a:pt x="1581916" y="4244906"/>
                </a:cubicBezTo>
                <a:cubicBezTo>
                  <a:pt x="1394698" y="4230339"/>
                  <a:pt x="1199371" y="4235829"/>
                  <a:pt x="911613" y="4244906"/>
                </a:cubicBezTo>
                <a:cubicBezTo>
                  <a:pt x="623855" y="4253983"/>
                  <a:pt x="338415" y="4213075"/>
                  <a:pt x="0" y="4244906"/>
                </a:cubicBezTo>
                <a:cubicBezTo>
                  <a:pt x="1857" y="4129223"/>
                  <a:pt x="-17664" y="3936662"/>
                  <a:pt x="0" y="3765838"/>
                </a:cubicBezTo>
                <a:cubicBezTo>
                  <a:pt x="17664" y="3595014"/>
                  <a:pt x="15834" y="3278295"/>
                  <a:pt x="0" y="3116974"/>
                </a:cubicBezTo>
                <a:cubicBezTo>
                  <a:pt x="-15834" y="2955653"/>
                  <a:pt x="-4943" y="2719371"/>
                  <a:pt x="0" y="2595457"/>
                </a:cubicBezTo>
                <a:cubicBezTo>
                  <a:pt x="4943" y="2471543"/>
                  <a:pt x="7944" y="2131305"/>
                  <a:pt x="0" y="1904144"/>
                </a:cubicBezTo>
                <a:cubicBezTo>
                  <a:pt x="-7944" y="1676983"/>
                  <a:pt x="-25679" y="1460383"/>
                  <a:pt x="0" y="1340177"/>
                </a:cubicBezTo>
                <a:cubicBezTo>
                  <a:pt x="25679" y="1219971"/>
                  <a:pt x="21084" y="1048440"/>
                  <a:pt x="0" y="861110"/>
                </a:cubicBezTo>
                <a:cubicBezTo>
                  <a:pt x="-21084" y="673780"/>
                  <a:pt x="-21916" y="187203"/>
                  <a:pt x="0" y="0"/>
                </a:cubicBezTo>
                <a:close/>
              </a:path>
            </a:pathLst>
          </a:custGeom>
          <a:ln w="57150">
            <a:solidFill>
              <a:srgbClr val="702127"/>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501179F-9EED-B808-E6DA-652C477B5764}"/>
              </a:ext>
            </a:extLst>
          </p:cNvPr>
          <p:cNvSpPr txBox="1"/>
          <p:nvPr/>
        </p:nvSpPr>
        <p:spPr>
          <a:xfrm>
            <a:off x="5003242" y="73653"/>
            <a:ext cx="7107363" cy="2308324"/>
          </a:xfrm>
          <a:prstGeom prst="rect">
            <a:avLst/>
          </a:prstGeom>
          <a:noFill/>
        </p:spPr>
        <p:txBody>
          <a:bodyPr wrap="square" rtlCol="0">
            <a:spAutoFit/>
          </a:bodyPr>
          <a:lstStyle/>
          <a:p>
            <a:r>
              <a:rPr lang="es-ES" sz="2400" b="1" dirty="0"/>
              <a:t>Me has enseñado que las decisiones que tome influirán en el curso de mi vida.</a:t>
            </a:r>
          </a:p>
          <a:p>
            <a:r>
              <a:rPr lang="es-ES" sz="2400" b="1" dirty="0"/>
              <a:t>Al contarme, por ejemplo, la historia de Abigail, he aprendido que a veces tengo que tomar decisiones rápidas y con sentido común, siempre teniendo en cuenta la Palabra de Dios. </a:t>
            </a:r>
          </a:p>
        </p:txBody>
      </p:sp>
      <p:sp>
        <p:nvSpPr>
          <p:cNvPr id="7" name="CuadroTexto 6">
            <a:extLst>
              <a:ext uri="{FF2B5EF4-FFF2-40B4-BE49-F238E27FC236}">
                <a16:creationId xmlns:a16="http://schemas.microsoft.com/office/drawing/2014/main" id="{EBED941B-F715-2566-54BD-8BC59013AD52}"/>
              </a:ext>
            </a:extLst>
          </p:cNvPr>
          <p:cNvSpPr txBox="1"/>
          <p:nvPr/>
        </p:nvSpPr>
        <p:spPr>
          <a:xfrm>
            <a:off x="8353466" y="1901840"/>
            <a:ext cx="3835937" cy="461665"/>
          </a:xfrm>
          <a:prstGeom prst="rect">
            <a:avLst/>
          </a:prstGeom>
          <a:noFill/>
        </p:spPr>
        <p:txBody>
          <a:bodyPr wrap="square">
            <a:spAutoFit/>
          </a:bodyPr>
          <a:lstStyle/>
          <a:p>
            <a:r>
              <a:rPr lang="es-ES" sz="2400" b="1" dirty="0"/>
              <a:t>Por tanto, no puedo olvidar: </a:t>
            </a:r>
          </a:p>
        </p:txBody>
      </p:sp>
    </p:spTree>
    <p:extLst>
      <p:ext uri="{BB962C8B-B14F-4D97-AF65-F5344CB8AC3E}">
        <p14:creationId xmlns:p14="http://schemas.microsoft.com/office/powerpoint/2010/main" val="428127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1000" t="-2000" r="-24000" b="-2000"/>
          </a:stretch>
        </a:blipFill>
        <a:effectLst/>
      </p:bgPr>
    </p:bg>
    <p:spTree>
      <p:nvGrpSpPr>
        <p:cNvPr id="1" name=""/>
        <p:cNvGrpSpPr/>
        <p:nvPr/>
      </p:nvGrpSpPr>
      <p:grpSpPr>
        <a:xfrm>
          <a:off x="0" y="0"/>
          <a:ext cx="0" cy="0"/>
          <a:chOff x="0" y="0"/>
          <a:chExt cx="0" cy="0"/>
        </a:xfrm>
      </p:grpSpPr>
      <p:cxnSp>
        <p:nvCxnSpPr>
          <p:cNvPr id="11" name="Conector recto 10">
            <a:extLst>
              <a:ext uri="{FF2B5EF4-FFF2-40B4-BE49-F238E27FC236}">
                <a16:creationId xmlns:a16="http://schemas.microsoft.com/office/drawing/2014/main" id="{1E7F6F42-F05A-AD54-D0C0-F9E900AC5D63}"/>
              </a:ext>
            </a:extLst>
          </p:cNvPr>
          <p:cNvCxnSpPr>
            <a:cxnSpLocks/>
          </p:cNvCxnSpPr>
          <p:nvPr/>
        </p:nvCxnSpPr>
        <p:spPr>
          <a:xfrm>
            <a:off x="2991249" y="145547"/>
            <a:ext cx="0" cy="6559760"/>
          </a:xfrm>
          <a:prstGeom prst="line">
            <a:avLst/>
          </a:prstGeom>
          <a:ln w="57150">
            <a:solidFill>
              <a:schemeClr val="accent4">
                <a:lumMod val="60000"/>
                <a:lumOff val="40000"/>
              </a:schemeClr>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2" name="Conector recto 11">
            <a:extLst>
              <a:ext uri="{FF2B5EF4-FFF2-40B4-BE49-F238E27FC236}">
                <a16:creationId xmlns:a16="http://schemas.microsoft.com/office/drawing/2014/main" id="{0531738D-58CA-6DDE-B180-B1C6BE9A8CFE}"/>
              </a:ext>
            </a:extLst>
          </p:cNvPr>
          <p:cNvCxnSpPr>
            <a:cxnSpLocks/>
          </p:cNvCxnSpPr>
          <p:nvPr/>
        </p:nvCxnSpPr>
        <p:spPr>
          <a:xfrm>
            <a:off x="5877125" y="138693"/>
            <a:ext cx="0" cy="6557089"/>
          </a:xfrm>
          <a:prstGeom prst="line">
            <a:avLst/>
          </a:prstGeom>
          <a:ln w="57150">
            <a:solidFill>
              <a:schemeClr val="accent4">
                <a:lumMod val="60000"/>
                <a:lumOff val="40000"/>
              </a:schemeClr>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Conector recto 12">
            <a:extLst>
              <a:ext uri="{FF2B5EF4-FFF2-40B4-BE49-F238E27FC236}">
                <a16:creationId xmlns:a16="http://schemas.microsoft.com/office/drawing/2014/main" id="{9CDD9FB6-993F-079C-9F8F-95C7C8ED148A}"/>
              </a:ext>
            </a:extLst>
          </p:cNvPr>
          <p:cNvCxnSpPr>
            <a:cxnSpLocks/>
          </p:cNvCxnSpPr>
          <p:nvPr/>
        </p:nvCxnSpPr>
        <p:spPr>
          <a:xfrm>
            <a:off x="9223433" y="164597"/>
            <a:ext cx="0" cy="6539242"/>
          </a:xfrm>
          <a:prstGeom prst="line">
            <a:avLst/>
          </a:prstGeom>
          <a:ln w="57150">
            <a:solidFill>
              <a:schemeClr val="accent4">
                <a:lumMod val="60000"/>
                <a:lumOff val="40000"/>
              </a:schemeClr>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15" name="Imagen 14">
            <a:extLst>
              <a:ext uri="{FF2B5EF4-FFF2-40B4-BE49-F238E27FC236}">
                <a16:creationId xmlns:a16="http://schemas.microsoft.com/office/drawing/2014/main" id="{A56A80C9-AECD-ED2F-A2B1-C7E13E1689CE}"/>
              </a:ext>
            </a:extLst>
          </p:cNvPr>
          <p:cNvPicPr>
            <a:picLocks noChangeAspect="1"/>
          </p:cNvPicPr>
          <p:nvPr/>
        </p:nvPicPr>
        <p:blipFill>
          <a:blip r:embed="rId3"/>
          <a:stretch>
            <a:fillRect/>
          </a:stretch>
        </p:blipFill>
        <p:spPr>
          <a:xfrm rot="5400000">
            <a:off x="2783972" y="-2582692"/>
            <a:ext cx="6624057" cy="12023385"/>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27035B0D-39CD-6255-CAEA-5A6DC2EF6E48}"/>
              </a:ext>
            </a:extLst>
          </p:cNvPr>
          <p:cNvSpPr txBox="1"/>
          <p:nvPr/>
        </p:nvSpPr>
        <p:spPr>
          <a:xfrm>
            <a:off x="265904" y="233943"/>
            <a:ext cx="2696164" cy="6422271"/>
          </a:xfrm>
          <a:prstGeom prst="rect">
            <a:avLst/>
          </a:prstGeom>
          <a:noFill/>
        </p:spPr>
        <p:txBody>
          <a:bodyPr wrap="square" rtlCol="0">
            <a:spAutoFit/>
          </a:bodyPr>
          <a:lstStyle/>
          <a:p>
            <a:r>
              <a:rPr lang="es-ES" b="1" kern="1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outerShdw>
                </a:effectLst>
              </a:rPr>
              <a:t>¿QUE ES UNA MADRE?</a:t>
            </a:r>
          </a:p>
          <a:p>
            <a:r>
              <a:rPr lang="es-ES" kern="1000" spc="-120" dirty="0"/>
              <a:t>Mi madre me dio la vida:</a:t>
            </a:r>
          </a:p>
          <a:p>
            <a:r>
              <a:rPr lang="es-ES" kern="1000" spc="-120" dirty="0"/>
              <a:t>mi madre arrulló mis sueños </a:t>
            </a:r>
          </a:p>
          <a:p>
            <a:r>
              <a:rPr lang="es-ES" kern="1000" spc="-120" dirty="0"/>
              <a:t>cuando en mi infancia querida </a:t>
            </a:r>
          </a:p>
          <a:p>
            <a:r>
              <a:rPr lang="es-ES" kern="1000" spc="-120" dirty="0"/>
              <a:t>soñaba el alma dormida </a:t>
            </a:r>
          </a:p>
          <a:p>
            <a:r>
              <a:rPr lang="es-ES" kern="1000" spc="-120" dirty="0"/>
              <a:t>con horizontes risueños.</a:t>
            </a:r>
          </a:p>
          <a:p>
            <a:pPr>
              <a:lnSpc>
                <a:spcPts val="1000"/>
              </a:lnSpc>
            </a:pPr>
            <a:endParaRPr lang="es-ES" kern="1000" spc="-120" dirty="0"/>
          </a:p>
          <a:p>
            <a:r>
              <a:rPr lang="es-ES" kern="1000" spc="-120" dirty="0" err="1"/>
              <a:t>Alzóme</a:t>
            </a:r>
            <a:r>
              <a:rPr lang="es-ES" kern="1000" spc="-120" dirty="0"/>
              <a:t> su amor altares,</a:t>
            </a:r>
          </a:p>
          <a:p>
            <a:r>
              <a:rPr lang="es-ES" kern="1000" spc="-120" dirty="0"/>
              <a:t>sembró mi vida de flores</a:t>
            </a:r>
          </a:p>
          <a:p>
            <a:r>
              <a:rPr lang="es-ES" kern="1000" spc="-120" dirty="0"/>
              <a:t>y un templo fueron mis lares</a:t>
            </a:r>
          </a:p>
          <a:p>
            <a:r>
              <a:rPr lang="es-ES" kern="1000" spc="-120" dirty="0"/>
              <a:t>al rumor de sus cantares</a:t>
            </a:r>
          </a:p>
          <a:p>
            <a:r>
              <a:rPr lang="es-ES" kern="1000" spc="-120" dirty="0"/>
              <a:t>y al calor de sus amores.</a:t>
            </a:r>
          </a:p>
          <a:p>
            <a:pPr>
              <a:lnSpc>
                <a:spcPts val="1000"/>
              </a:lnSpc>
            </a:pPr>
            <a:endParaRPr lang="es-ES" kern="1000" spc="-120" dirty="0"/>
          </a:p>
          <a:p>
            <a:r>
              <a:rPr lang="es-ES" kern="1000" spc="-120" dirty="0"/>
              <a:t>¡Cómo poderlo olvidar</a:t>
            </a:r>
          </a:p>
          <a:p>
            <a:r>
              <a:rPr lang="es-ES" kern="1000" spc="-120" dirty="0"/>
              <a:t>si ella me enseñó a marchar</a:t>
            </a:r>
          </a:p>
          <a:p>
            <a:r>
              <a:rPr lang="es-ES" kern="1000" spc="-120" dirty="0"/>
              <a:t>por la senda del deber,</a:t>
            </a:r>
          </a:p>
          <a:p>
            <a:r>
              <a:rPr lang="es-ES" kern="1000" spc="-120" dirty="0"/>
              <a:t>y ella me enseñó a orar,</a:t>
            </a:r>
          </a:p>
          <a:p>
            <a:r>
              <a:rPr lang="es-ES" kern="1000" spc="-120" dirty="0"/>
              <a:t>y ella me enseñó a creer!</a:t>
            </a:r>
          </a:p>
          <a:p>
            <a:pPr>
              <a:lnSpc>
                <a:spcPts val="1000"/>
              </a:lnSpc>
            </a:pPr>
            <a:endParaRPr lang="es-ES" kern="1000" spc="-120" dirty="0"/>
          </a:p>
          <a:p>
            <a:r>
              <a:rPr lang="es-ES" kern="1000" spc="-120" dirty="0"/>
              <a:t>¡Qué dulzura tan ardiente </a:t>
            </a:r>
          </a:p>
          <a:p>
            <a:r>
              <a:rPr lang="es-ES" kern="1000" spc="-120" dirty="0"/>
              <a:t>me daba su labio amante, </a:t>
            </a:r>
          </a:p>
          <a:p>
            <a:r>
              <a:rPr lang="es-ES" kern="1000" spc="-120" dirty="0"/>
              <a:t>cuando besaba mi frente</a:t>
            </a:r>
          </a:p>
          <a:p>
            <a:r>
              <a:rPr lang="es-ES" kern="1000" spc="-120" dirty="0"/>
              <a:t>con ese amor delirante </a:t>
            </a:r>
          </a:p>
          <a:p>
            <a:r>
              <a:rPr lang="es-ES" kern="1000" spc="-120" dirty="0"/>
              <a:t>que solo una madre siente!</a:t>
            </a:r>
          </a:p>
        </p:txBody>
      </p:sp>
      <p:sp>
        <p:nvSpPr>
          <p:cNvPr id="3" name="CuadroTexto 2">
            <a:extLst>
              <a:ext uri="{FF2B5EF4-FFF2-40B4-BE49-F238E27FC236}">
                <a16:creationId xmlns:a16="http://schemas.microsoft.com/office/drawing/2014/main" id="{0EC818BB-2584-6F80-8D67-F198DD5E9FAB}"/>
              </a:ext>
            </a:extLst>
          </p:cNvPr>
          <p:cNvSpPr txBox="1"/>
          <p:nvPr/>
        </p:nvSpPr>
        <p:spPr>
          <a:xfrm>
            <a:off x="3232823" y="372442"/>
            <a:ext cx="2547429" cy="6165790"/>
          </a:xfrm>
          <a:prstGeom prst="rect">
            <a:avLst/>
          </a:prstGeom>
          <a:noFill/>
        </p:spPr>
        <p:txBody>
          <a:bodyPr wrap="none" rtlCol="0">
            <a:spAutoFit/>
          </a:bodyPr>
          <a:lstStyle/>
          <a:p>
            <a:r>
              <a:rPr lang="es-ES" kern="1000" spc="-120" dirty="0"/>
              <a:t>Ella me supo infundir </a:t>
            </a:r>
          </a:p>
          <a:p>
            <a:r>
              <a:rPr lang="es-ES" kern="1000" spc="-120" dirty="0"/>
              <a:t>esta santa fe cristiana </a:t>
            </a:r>
          </a:p>
          <a:p>
            <a:r>
              <a:rPr lang="es-ES" kern="1000" spc="-120" dirty="0"/>
              <a:t>que me ha ayudado a vivir, </a:t>
            </a:r>
          </a:p>
          <a:p>
            <a:r>
              <a:rPr lang="es-ES" kern="1000" spc="-120" dirty="0"/>
              <a:t>y ha de ser quizá mañana </a:t>
            </a:r>
          </a:p>
          <a:p>
            <a:r>
              <a:rPr lang="es-ES" kern="1000" spc="-120" dirty="0"/>
              <a:t>la que me enseñe a morir.</a:t>
            </a:r>
          </a:p>
          <a:p>
            <a:pPr>
              <a:lnSpc>
                <a:spcPts val="1000"/>
              </a:lnSpc>
            </a:pPr>
            <a:endParaRPr lang="es-ES" kern="1000" spc="-120" dirty="0"/>
          </a:p>
          <a:p>
            <a:r>
              <a:rPr lang="es-ES" kern="1000" spc="-120" dirty="0"/>
              <a:t>Sus labios me la enseñaron </a:t>
            </a:r>
          </a:p>
          <a:p>
            <a:r>
              <a:rPr lang="es-ES" kern="1000" spc="-120" dirty="0"/>
              <a:t>y en mi mente la infundieron, </a:t>
            </a:r>
          </a:p>
          <a:p>
            <a:r>
              <a:rPr lang="es-ES" kern="1000" spc="-120" dirty="0"/>
              <a:t>sus virtudes la cantaron, </a:t>
            </a:r>
          </a:p>
          <a:p>
            <a:r>
              <a:rPr lang="es-ES" kern="1000" spc="-120" dirty="0"/>
              <a:t>sus ejemplos me la dieron, </a:t>
            </a:r>
          </a:p>
          <a:p>
            <a:r>
              <a:rPr lang="es-ES" kern="1000" spc="-120" dirty="0"/>
              <a:t>sus besos me la grabaron.</a:t>
            </a:r>
          </a:p>
          <a:p>
            <a:pPr>
              <a:lnSpc>
                <a:spcPts val="1000"/>
              </a:lnSpc>
            </a:pPr>
            <a:endParaRPr lang="es-ES" kern="1000" spc="-120" dirty="0"/>
          </a:p>
          <a:p>
            <a:r>
              <a:rPr lang="es-ES" kern="1000" spc="-120" dirty="0"/>
              <a:t>¡Aunque solo le debiera </a:t>
            </a:r>
          </a:p>
          <a:p>
            <a:r>
              <a:rPr lang="es-ES" kern="1000" spc="-120" dirty="0"/>
              <a:t>esta fe que me infundió, </a:t>
            </a:r>
          </a:p>
          <a:p>
            <a:r>
              <a:rPr lang="es-ES" kern="1000" spc="-120" dirty="0" err="1"/>
              <a:t>diérale</a:t>
            </a:r>
            <a:r>
              <a:rPr lang="es-ES" kern="1000" spc="-120" dirty="0"/>
              <a:t> mi vida entera, </a:t>
            </a:r>
          </a:p>
          <a:p>
            <a:r>
              <a:rPr lang="es-ES" kern="1000" spc="-120" dirty="0"/>
              <a:t>y aun pagarle no pudiera </a:t>
            </a:r>
          </a:p>
          <a:p>
            <a:r>
              <a:rPr lang="es-ES" kern="1000" spc="-120" dirty="0"/>
              <a:t>el tesoro que me dio! </a:t>
            </a:r>
          </a:p>
          <a:p>
            <a:pPr>
              <a:lnSpc>
                <a:spcPts val="1000"/>
              </a:lnSpc>
            </a:pPr>
            <a:endParaRPr lang="es-ES" kern="1000" spc="-120" dirty="0"/>
          </a:p>
          <a:p>
            <a:r>
              <a:rPr lang="es-ES" kern="1000" spc="-120" dirty="0"/>
              <a:t>Cuántas lágrimas me evita, </a:t>
            </a:r>
          </a:p>
          <a:p>
            <a:r>
              <a:rPr lang="es-ES" kern="1000" spc="-120" dirty="0"/>
              <a:t>cuántos dolores me calma, </a:t>
            </a:r>
          </a:p>
          <a:p>
            <a:r>
              <a:rPr lang="es-ES" kern="1000" spc="-120" dirty="0"/>
              <a:t>cuántos pesares me quita </a:t>
            </a:r>
          </a:p>
          <a:p>
            <a:r>
              <a:rPr lang="es-ES" kern="1000" spc="-120" dirty="0"/>
              <a:t>la fe querida y bendita </a:t>
            </a:r>
          </a:p>
          <a:p>
            <a:r>
              <a:rPr lang="es-ES" kern="1000" spc="-120" dirty="0"/>
              <a:t>que infundieran en mi alma!</a:t>
            </a:r>
          </a:p>
        </p:txBody>
      </p:sp>
      <p:sp>
        <p:nvSpPr>
          <p:cNvPr id="5" name="CuadroTexto 4">
            <a:extLst>
              <a:ext uri="{FF2B5EF4-FFF2-40B4-BE49-F238E27FC236}">
                <a16:creationId xmlns:a16="http://schemas.microsoft.com/office/drawing/2014/main" id="{A6BE5CBE-AE77-FB21-D8F1-D958970F0A62}"/>
              </a:ext>
            </a:extLst>
          </p:cNvPr>
          <p:cNvSpPr txBox="1"/>
          <p:nvPr/>
        </p:nvSpPr>
        <p:spPr>
          <a:xfrm>
            <a:off x="6121937" y="372442"/>
            <a:ext cx="2937748" cy="6017032"/>
          </a:xfrm>
          <a:prstGeom prst="rect">
            <a:avLst/>
          </a:prstGeom>
          <a:noFill/>
        </p:spPr>
        <p:txBody>
          <a:bodyPr wrap="square">
            <a:spAutoFit/>
          </a:bodyPr>
          <a:lstStyle/>
          <a:p>
            <a:r>
              <a:rPr lang="es-ES" kern="1000" spc="-120" dirty="0"/>
              <a:t>Del mundo en el ancho mar </a:t>
            </a:r>
          </a:p>
          <a:p>
            <a:r>
              <a:rPr lang="es-ES" kern="1000" spc="-120" dirty="0"/>
              <a:t>bogando tras el saber, </a:t>
            </a:r>
          </a:p>
          <a:p>
            <a:r>
              <a:rPr lang="es-ES" kern="1000" spc="-120" dirty="0"/>
              <a:t>es muy fácil naufragar </a:t>
            </a:r>
          </a:p>
          <a:p>
            <a:r>
              <a:rPr lang="es-ES" kern="1000" spc="-120" dirty="0"/>
              <a:t>y es muy difícil vencer </a:t>
            </a:r>
          </a:p>
          <a:p>
            <a:r>
              <a:rPr lang="es-ES" kern="1000" spc="-120" dirty="0"/>
              <a:t>queriendo sin fe luchar.</a:t>
            </a:r>
          </a:p>
          <a:p>
            <a:pPr>
              <a:lnSpc>
                <a:spcPts val="1000"/>
              </a:lnSpc>
            </a:pPr>
            <a:endParaRPr lang="es-ES" kern="1000" spc="-120" dirty="0"/>
          </a:p>
          <a:p>
            <a:r>
              <a:rPr lang="es-ES" kern="1000" spc="-120" dirty="0"/>
              <a:t>Acaso tú no comprendas </a:t>
            </a:r>
          </a:p>
          <a:p>
            <a:r>
              <a:rPr lang="es-ES" kern="1000" spc="-120" dirty="0"/>
              <a:t>lo que diciéndote estoy </a:t>
            </a:r>
          </a:p>
          <a:p>
            <a:r>
              <a:rPr lang="es-ES" kern="1000" spc="-120" dirty="0"/>
              <a:t>de estas mis luchas tremendas...</a:t>
            </a:r>
          </a:p>
          <a:p>
            <a:r>
              <a:rPr lang="es-ES" kern="1000" spc="-120" dirty="0"/>
              <a:t> Mas, si no lo entiendes hoy, </a:t>
            </a:r>
          </a:p>
          <a:p>
            <a:r>
              <a:rPr lang="es-ES" kern="1000" spc="-120" dirty="0"/>
              <a:t>mañana quizá lo entiendas.</a:t>
            </a:r>
          </a:p>
          <a:p>
            <a:pPr>
              <a:lnSpc>
                <a:spcPts val="1000"/>
              </a:lnSpc>
            </a:pPr>
            <a:endParaRPr lang="es-ES" kern="1000" spc="-120" dirty="0"/>
          </a:p>
          <a:p>
            <a:r>
              <a:rPr lang="es-ES" kern="1000" spc="-120" dirty="0"/>
              <a:t>Siempre, siempre que he invocado </a:t>
            </a:r>
          </a:p>
          <a:p>
            <a:r>
              <a:rPr lang="es-ES" kern="1000" spc="-120" dirty="0"/>
              <a:t>de esa fe la santa ayuda. </a:t>
            </a:r>
          </a:p>
          <a:p>
            <a:r>
              <a:rPr lang="es-ES" kern="1000" spc="-120" dirty="0"/>
              <a:t>con más valor he luchado </a:t>
            </a:r>
          </a:p>
          <a:p>
            <a:r>
              <a:rPr lang="es-ES" kern="1000" spc="-120" dirty="0"/>
              <a:t>y mi espíritu ha triunfado </a:t>
            </a:r>
          </a:p>
          <a:p>
            <a:r>
              <a:rPr lang="es-ES" kern="1000" spc="-120" dirty="0"/>
              <a:t>en sus luchas con la duda. </a:t>
            </a:r>
          </a:p>
          <a:p>
            <a:pPr>
              <a:lnSpc>
                <a:spcPts val="1000"/>
              </a:lnSpc>
            </a:pPr>
            <a:endParaRPr lang="es-ES" kern="1000" spc="-120" dirty="0"/>
          </a:p>
          <a:p>
            <a:r>
              <a:rPr lang="es-ES" kern="1000" spc="-120" dirty="0"/>
              <a:t>¿Y a quién debo tal victoria </a:t>
            </a:r>
          </a:p>
          <a:p>
            <a:r>
              <a:rPr lang="es-ES" kern="1000" spc="-120" dirty="0"/>
              <a:t>sino a mi madre querida, </a:t>
            </a:r>
          </a:p>
          <a:p>
            <a:r>
              <a:rPr lang="es-ES" kern="1000" spc="-120" dirty="0"/>
              <a:t>que en el alma y la memoria </a:t>
            </a:r>
          </a:p>
          <a:p>
            <a:r>
              <a:rPr lang="es-ES" kern="1000" spc="-120" dirty="0" err="1"/>
              <a:t>dejóme</a:t>
            </a:r>
            <a:r>
              <a:rPr lang="es-ES" kern="1000" spc="-120" dirty="0"/>
              <a:t> ésta fe esculpida </a:t>
            </a:r>
          </a:p>
          <a:p>
            <a:r>
              <a:rPr lang="es-ES" kern="1000" spc="-120" dirty="0"/>
              <a:t>como un título de gloria?</a:t>
            </a:r>
          </a:p>
        </p:txBody>
      </p:sp>
      <p:sp>
        <p:nvSpPr>
          <p:cNvPr id="7" name="CuadroTexto 6">
            <a:extLst>
              <a:ext uri="{FF2B5EF4-FFF2-40B4-BE49-F238E27FC236}">
                <a16:creationId xmlns:a16="http://schemas.microsoft.com/office/drawing/2014/main" id="{5B6524A8-FDA8-7315-0A04-A3B60DF24AA3}"/>
              </a:ext>
            </a:extLst>
          </p:cNvPr>
          <p:cNvSpPr txBox="1"/>
          <p:nvPr/>
        </p:nvSpPr>
        <p:spPr>
          <a:xfrm>
            <a:off x="9346657" y="272043"/>
            <a:ext cx="2597288" cy="6381234"/>
          </a:xfrm>
          <a:prstGeom prst="rect">
            <a:avLst/>
          </a:prstGeom>
          <a:noFill/>
        </p:spPr>
        <p:txBody>
          <a:bodyPr wrap="square">
            <a:spAutoFit/>
          </a:bodyPr>
          <a:lstStyle/>
          <a:p>
            <a:r>
              <a:rPr lang="es-ES" kern="1000" spc="-120" dirty="0"/>
              <a:t>¿Y a quién, si a tu madre no, </a:t>
            </a:r>
          </a:p>
          <a:p>
            <a:r>
              <a:rPr lang="es-ES" kern="1000" spc="-120" dirty="0"/>
              <a:t>vas a deber tú mañana, </a:t>
            </a:r>
          </a:p>
          <a:p>
            <a:r>
              <a:rPr lang="es-ES" kern="1000" spc="-120" dirty="0"/>
              <a:t>cual debo a mi madre yo </a:t>
            </a:r>
          </a:p>
          <a:p>
            <a:r>
              <a:rPr lang="es-ES" kern="1000" spc="-120" dirty="0"/>
              <a:t>esta santa fe cristiana </a:t>
            </a:r>
          </a:p>
          <a:p>
            <a:r>
              <a:rPr lang="es-ES" kern="1000" spc="-120" dirty="0"/>
              <a:t>que en el alma me infundió?...</a:t>
            </a:r>
          </a:p>
          <a:p>
            <a:pPr>
              <a:lnSpc>
                <a:spcPts val="1000"/>
              </a:lnSpc>
            </a:pPr>
            <a:endParaRPr lang="es-ES" kern="1000" spc="-120" dirty="0"/>
          </a:p>
          <a:p>
            <a:r>
              <a:rPr lang="es-ES" kern="1000" spc="-120" dirty="0"/>
              <a:t>¡Cuántas noches de desvelo, </a:t>
            </a:r>
          </a:p>
          <a:p>
            <a:r>
              <a:rPr lang="es-ES" kern="1000" spc="-120" dirty="0"/>
              <a:t>cuánta lágrima vertida,</a:t>
            </a:r>
          </a:p>
          <a:p>
            <a:r>
              <a:rPr lang="es-ES" kern="1000" spc="-120" dirty="0"/>
              <a:t>cuánto incierto desconsuelo</a:t>
            </a:r>
          </a:p>
          <a:p>
            <a:r>
              <a:rPr lang="es-ES" kern="1000" spc="-120" dirty="0"/>
              <a:t>costé a la madre querida </a:t>
            </a:r>
          </a:p>
          <a:p>
            <a:r>
              <a:rPr lang="es-ES" kern="1000" spc="-120" dirty="0"/>
              <a:t>que en mí cifraba su anhelo!</a:t>
            </a:r>
          </a:p>
          <a:p>
            <a:pPr>
              <a:lnSpc>
                <a:spcPts val="1000"/>
              </a:lnSpc>
            </a:pPr>
            <a:endParaRPr lang="es-ES" kern="1000" spc="-120" dirty="0"/>
          </a:p>
          <a:p>
            <a:r>
              <a:rPr lang="es-ES" kern="1000" spc="-120" dirty="0"/>
              <a:t>Cuántas tristes aflicciones, </a:t>
            </a:r>
          </a:p>
          <a:p>
            <a:r>
              <a:rPr lang="es-ES" kern="1000" spc="-120" dirty="0"/>
              <a:t>cuántas hondas emociones, </a:t>
            </a:r>
          </a:p>
          <a:p>
            <a:r>
              <a:rPr lang="es-ES" kern="1000" spc="-120" dirty="0"/>
              <a:t>su corazón sufriría!</a:t>
            </a:r>
          </a:p>
          <a:p>
            <a:r>
              <a:rPr lang="es-ES" kern="1000" spc="-120" dirty="0"/>
              <a:t>¡Cuántas dulces oraciones </a:t>
            </a:r>
          </a:p>
          <a:p>
            <a:r>
              <a:rPr lang="es-ES" kern="1000" spc="-120" dirty="0"/>
              <a:t>junto a mi cama alzaría!...</a:t>
            </a:r>
          </a:p>
          <a:p>
            <a:pPr>
              <a:lnSpc>
                <a:spcPts val="1000"/>
              </a:lnSpc>
            </a:pPr>
            <a:endParaRPr lang="es-ES" kern="1000" spc="-120" dirty="0"/>
          </a:p>
          <a:p>
            <a:r>
              <a:rPr lang="es-ES" kern="1000" spc="-120" dirty="0"/>
              <a:t>¡Ámala, pues! Y si eres </a:t>
            </a:r>
          </a:p>
          <a:p>
            <a:r>
              <a:rPr lang="es-ES" kern="1000" spc="-120" dirty="0"/>
              <a:t>un hijo bueno que quieres </a:t>
            </a:r>
          </a:p>
          <a:p>
            <a:r>
              <a:rPr lang="es-ES" kern="1000" spc="-120" dirty="0"/>
              <a:t>su amor, en parte, pagar, </a:t>
            </a:r>
          </a:p>
          <a:p>
            <a:r>
              <a:rPr lang="es-ES" kern="1000" spc="-120" dirty="0"/>
              <a:t>cumple todos los deberes </a:t>
            </a:r>
          </a:p>
          <a:p>
            <a:r>
              <a:rPr lang="es-ES" kern="1000" spc="-120" dirty="0"/>
              <a:t>que ahora te voy a enseñar.</a:t>
            </a:r>
          </a:p>
          <a:p>
            <a:pPr algn="r">
              <a:spcBef>
                <a:spcPts val="1200"/>
              </a:spcBef>
            </a:pPr>
            <a:r>
              <a:rPr lang="es-ES" sz="1400" kern="1000" spc="-120" dirty="0"/>
              <a:t>Jose </a:t>
            </a:r>
            <a:r>
              <a:rPr lang="es-ES" sz="1400" kern="1000" spc="-120" dirty="0" err="1"/>
              <a:t>Mª</a:t>
            </a:r>
            <a:r>
              <a:rPr lang="es-ES" sz="1400" kern="1000" spc="-120" dirty="0"/>
              <a:t> Gabriel y Galán</a:t>
            </a:r>
            <a:endParaRPr lang="es-ES" kern="1000" spc="-120" dirty="0"/>
          </a:p>
        </p:txBody>
      </p:sp>
    </p:spTree>
    <p:extLst>
      <p:ext uri="{BB962C8B-B14F-4D97-AF65-F5344CB8AC3E}">
        <p14:creationId xmlns:p14="http://schemas.microsoft.com/office/powerpoint/2010/main" val="388246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up)">
                                      <p:cBhvr>
                                        <p:cTn id="14" dur="20"/>
                                        <p:tgtEl>
                                          <p:spTgt spid="2">
                                            <p:txEl>
                                              <p:pRg st="1" end="1"/>
                                            </p:txEl>
                                          </p:spTgt>
                                        </p:tgtEl>
                                      </p:cBhvr>
                                    </p:animEffect>
                                  </p:childTnLst>
                                </p:cTn>
                              </p:par>
                            </p:childTnLst>
                          </p:cTn>
                        </p:par>
                        <p:par>
                          <p:cTn id="15" fill="hold">
                            <p:stCondLst>
                              <p:cond delay="20"/>
                            </p:stCondLst>
                            <p:childTnLst>
                              <p:par>
                                <p:cTn id="16" presetID="22" presetClass="entr" presetSubtype="1"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up)">
                                      <p:cBhvr>
                                        <p:cTn id="18" dur="20"/>
                                        <p:tgtEl>
                                          <p:spTgt spid="2">
                                            <p:txEl>
                                              <p:pRg st="2" end="2"/>
                                            </p:txEl>
                                          </p:spTgt>
                                        </p:tgtEl>
                                      </p:cBhvr>
                                    </p:animEffect>
                                  </p:childTnLst>
                                </p:cTn>
                              </p:par>
                            </p:childTnLst>
                          </p:cTn>
                        </p:par>
                        <p:par>
                          <p:cTn id="19" fill="hold">
                            <p:stCondLst>
                              <p:cond delay="40"/>
                            </p:stCondLst>
                            <p:childTnLst>
                              <p:par>
                                <p:cTn id="20" presetID="22" presetClass="entr" presetSubtype="1"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20"/>
                                        <p:tgtEl>
                                          <p:spTgt spid="2">
                                            <p:txEl>
                                              <p:pRg st="3" end="3"/>
                                            </p:txEl>
                                          </p:spTgt>
                                        </p:tgtEl>
                                      </p:cBhvr>
                                    </p:animEffect>
                                  </p:childTnLst>
                                </p:cTn>
                              </p:par>
                            </p:childTnLst>
                          </p:cTn>
                        </p:par>
                        <p:par>
                          <p:cTn id="23" fill="hold">
                            <p:stCondLst>
                              <p:cond delay="60"/>
                            </p:stCondLst>
                            <p:childTnLst>
                              <p:par>
                                <p:cTn id="24" presetID="22" presetClass="entr" presetSubtype="1"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up)">
                                      <p:cBhvr>
                                        <p:cTn id="26" dur="20"/>
                                        <p:tgtEl>
                                          <p:spTgt spid="2">
                                            <p:txEl>
                                              <p:pRg st="4" end="4"/>
                                            </p:txEl>
                                          </p:spTgt>
                                        </p:tgtEl>
                                      </p:cBhvr>
                                    </p:animEffect>
                                  </p:childTnLst>
                                </p:cTn>
                              </p:par>
                            </p:childTnLst>
                          </p:cTn>
                        </p:par>
                        <p:par>
                          <p:cTn id="27" fill="hold">
                            <p:stCondLst>
                              <p:cond delay="80"/>
                            </p:stCondLst>
                            <p:childTnLst>
                              <p:par>
                                <p:cTn id="28" presetID="22" presetClass="entr" presetSubtype="1"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up)">
                                      <p:cBhvr>
                                        <p:cTn id="30" dur="20"/>
                                        <p:tgtEl>
                                          <p:spTgt spid="2">
                                            <p:txEl>
                                              <p:pRg st="5" end="5"/>
                                            </p:txEl>
                                          </p:spTgt>
                                        </p:tgtEl>
                                      </p:cBhvr>
                                    </p:animEffect>
                                  </p:childTnLst>
                                </p:cTn>
                              </p:par>
                            </p:childTnLst>
                          </p:cTn>
                        </p:par>
                        <p:par>
                          <p:cTn id="31" fill="hold">
                            <p:stCondLst>
                              <p:cond delay="100"/>
                            </p:stCondLst>
                            <p:childTnLst>
                              <p:par>
                                <p:cTn id="32" presetID="22" presetClass="entr" presetSubtype="1" fill="hold" grpId="0" nodeType="after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up)">
                                      <p:cBhvr>
                                        <p:cTn id="34" dur="20"/>
                                        <p:tgtEl>
                                          <p:spTgt spid="2">
                                            <p:txEl>
                                              <p:pRg st="7" end="7"/>
                                            </p:txEl>
                                          </p:spTgt>
                                        </p:tgtEl>
                                      </p:cBhvr>
                                    </p:animEffect>
                                  </p:childTnLst>
                                </p:cTn>
                              </p:par>
                            </p:childTnLst>
                          </p:cTn>
                        </p:par>
                        <p:par>
                          <p:cTn id="35" fill="hold">
                            <p:stCondLst>
                              <p:cond delay="120"/>
                            </p:stCondLst>
                            <p:childTnLst>
                              <p:par>
                                <p:cTn id="36" presetID="22" presetClass="entr" presetSubtype="1" fill="hold" grpId="0" nodeType="after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Effect transition="in" filter="wipe(up)">
                                      <p:cBhvr>
                                        <p:cTn id="38" dur="20"/>
                                        <p:tgtEl>
                                          <p:spTgt spid="2">
                                            <p:txEl>
                                              <p:pRg st="8" end="8"/>
                                            </p:txEl>
                                          </p:spTgt>
                                        </p:tgtEl>
                                      </p:cBhvr>
                                    </p:animEffect>
                                  </p:childTnLst>
                                </p:cTn>
                              </p:par>
                            </p:childTnLst>
                          </p:cTn>
                        </p:par>
                        <p:par>
                          <p:cTn id="39" fill="hold">
                            <p:stCondLst>
                              <p:cond delay="140"/>
                            </p:stCondLst>
                            <p:childTnLst>
                              <p:par>
                                <p:cTn id="40" presetID="22" presetClass="entr" presetSubtype="1" fill="hold" grpId="0" nodeType="after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up)">
                                      <p:cBhvr>
                                        <p:cTn id="42" dur="20"/>
                                        <p:tgtEl>
                                          <p:spTgt spid="2">
                                            <p:txEl>
                                              <p:pRg st="9" end="9"/>
                                            </p:txEl>
                                          </p:spTgt>
                                        </p:tgtEl>
                                      </p:cBhvr>
                                    </p:animEffect>
                                  </p:childTnLst>
                                </p:cTn>
                              </p:par>
                            </p:childTnLst>
                          </p:cTn>
                        </p:par>
                        <p:par>
                          <p:cTn id="43" fill="hold">
                            <p:stCondLst>
                              <p:cond delay="160"/>
                            </p:stCondLst>
                            <p:childTnLst>
                              <p:par>
                                <p:cTn id="44" presetID="22" presetClass="entr" presetSubtype="1" fill="hold" grpId="0" nodeType="after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wipe(up)">
                                      <p:cBhvr>
                                        <p:cTn id="46" dur="20"/>
                                        <p:tgtEl>
                                          <p:spTgt spid="2">
                                            <p:txEl>
                                              <p:pRg st="10" end="10"/>
                                            </p:txEl>
                                          </p:spTgt>
                                        </p:tgtEl>
                                      </p:cBhvr>
                                    </p:animEffect>
                                  </p:childTnLst>
                                </p:cTn>
                              </p:par>
                            </p:childTnLst>
                          </p:cTn>
                        </p:par>
                        <p:par>
                          <p:cTn id="47" fill="hold">
                            <p:stCondLst>
                              <p:cond delay="180"/>
                            </p:stCondLst>
                            <p:childTnLst>
                              <p:par>
                                <p:cTn id="48" presetID="22" presetClass="entr" presetSubtype="1" fill="hold" grpId="0" nodeType="afterEffect">
                                  <p:stCondLst>
                                    <p:cond delay="0"/>
                                  </p:stCondLst>
                                  <p:childTnLst>
                                    <p:set>
                                      <p:cBhvr>
                                        <p:cTn id="49" dur="1" fill="hold">
                                          <p:stCondLst>
                                            <p:cond delay="0"/>
                                          </p:stCondLst>
                                        </p:cTn>
                                        <p:tgtEl>
                                          <p:spTgt spid="2">
                                            <p:txEl>
                                              <p:pRg st="11" end="11"/>
                                            </p:txEl>
                                          </p:spTgt>
                                        </p:tgtEl>
                                        <p:attrNameLst>
                                          <p:attrName>style.visibility</p:attrName>
                                        </p:attrNameLst>
                                      </p:cBhvr>
                                      <p:to>
                                        <p:strVal val="visible"/>
                                      </p:to>
                                    </p:set>
                                    <p:animEffect transition="in" filter="wipe(up)">
                                      <p:cBhvr>
                                        <p:cTn id="50" dur="20"/>
                                        <p:tgtEl>
                                          <p:spTgt spid="2">
                                            <p:txEl>
                                              <p:pRg st="11" end="11"/>
                                            </p:txEl>
                                          </p:spTgt>
                                        </p:tgtEl>
                                      </p:cBhvr>
                                    </p:animEffect>
                                  </p:childTnLst>
                                </p:cTn>
                              </p:par>
                            </p:childTnLst>
                          </p:cTn>
                        </p:par>
                        <p:par>
                          <p:cTn id="51" fill="hold">
                            <p:stCondLst>
                              <p:cond delay="200"/>
                            </p:stCondLst>
                            <p:childTnLst>
                              <p:par>
                                <p:cTn id="52" presetID="22" presetClass="entr" presetSubtype="1" fill="hold" grpId="0" nodeType="after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animEffect transition="in" filter="wipe(up)">
                                      <p:cBhvr>
                                        <p:cTn id="54" dur="20"/>
                                        <p:tgtEl>
                                          <p:spTgt spid="2">
                                            <p:txEl>
                                              <p:pRg st="13" end="13"/>
                                            </p:txEl>
                                          </p:spTgt>
                                        </p:tgtEl>
                                      </p:cBhvr>
                                    </p:animEffect>
                                  </p:childTnLst>
                                </p:cTn>
                              </p:par>
                            </p:childTnLst>
                          </p:cTn>
                        </p:par>
                        <p:par>
                          <p:cTn id="55" fill="hold">
                            <p:stCondLst>
                              <p:cond delay="220"/>
                            </p:stCondLst>
                            <p:childTnLst>
                              <p:par>
                                <p:cTn id="56" presetID="22" presetClass="entr" presetSubtype="1" fill="hold" grpId="0" nodeType="afterEffect">
                                  <p:stCondLst>
                                    <p:cond delay="0"/>
                                  </p:stCondLst>
                                  <p:childTnLst>
                                    <p:set>
                                      <p:cBhvr>
                                        <p:cTn id="57" dur="1" fill="hold">
                                          <p:stCondLst>
                                            <p:cond delay="0"/>
                                          </p:stCondLst>
                                        </p:cTn>
                                        <p:tgtEl>
                                          <p:spTgt spid="2">
                                            <p:txEl>
                                              <p:pRg st="14" end="14"/>
                                            </p:txEl>
                                          </p:spTgt>
                                        </p:tgtEl>
                                        <p:attrNameLst>
                                          <p:attrName>style.visibility</p:attrName>
                                        </p:attrNameLst>
                                      </p:cBhvr>
                                      <p:to>
                                        <p:strVal val="visible"/>
                                      </p:to>
                                    </p:set>
                                    <p:animEffect transition="in" filter="wipe(up)">
                                      <p:cBhvr>
                                        <p:cTn id="58" dur="20"/>
                                        <p:tgtEl>
                                          <p:spTgt spid="2">
                                            <p:txEl>
                                              <p:pRg st="14" end="14"/>
                                            </p:txEl>
                                          </p:spTgt>
                                        </p:tgtEl>
                                      </p:cBhvr>
                                    </p:animEffect>
                                  </p:childTnLst>
                                </p:cTn>
                              </p:par>
                            </p:childTnLst>
                          </p:cTn>
                        </p:par>
                        <p:par>
                          <p:cTn id="59" fill="hold">
                            <p:stCondLst>
                              <p:cond delay="240"/>
                            </p:stCondLst>
                            <p:childTnLst>
                              <p:par>
                                <p:cTn id="60" presetID="22" presetClass="entr" presetSubtype="1" fill="hold" grpId="0" nodeType="afterEffect">
                                  <p:stCondLst>
                                    <p:cond delay="0"/>
                                  </p:stCondLst>
                                  <p:childTnLst>
                                    <p:set>
                                      <p:cBhvr>
                                        <p:cTn id="61" dur="1" fill="hold">
                                          <p:stCondLst>
                                            <p:cond delay="0"/>
                                          </p:stCondLst>
                                        </p:cTn>
                                        <p:tgtEl>
                                          <p:spTgt spid="2">
                                            <p:txEl>
                                              <p:pRg st="15" end="15"/>
                                            </p:txEl>
                                          </p:spTgt>
                                        </p:tgtEl>
                                        <p:attrNameLst>
                                          <p:attrName>style.visibility</p:attrName>
                                        </p:attrNameLst>
                                      </p:cBhvr>
                                      <p:to>
                                        <p:strVal val="visible"/>
                                      </p:to>
                                    </p:set>
                                    <p:animEffect transition="in" filter="wipe(up)">
                                      <p:cBhvr>
                                        <p:cTn id="62" dur="20"/>
                                        <p:tgtEl>
                                          <p:spTgt spid="2">
                                            <p:txEl>
                                              <p:pRg st="15" end="15"/>
                                            </p:txEl>
                                          </p:spTgt>
                                        </p:tgtEl>
                                      </p:cBhvr>
                                    </p:animEffect>
                                  </p:childTnLst>
                                </p:cTn>
                              </p:par>
                            </p:childTnLst>
                          </p:cTn>
                        </p:par>
                        <p:par>
                          <p:cTn id="63" fill="hold">
                            <p:stCondLst>
                              <p:cond delay="260"/>
                            </p:stCondLst>
                            <p:childTnLst>
                              <p:par>
                                <p:cTn id="64" presetID="22" presetClass="entr" presetSubtype="1" fill="hold" grpId="0" nodeType="afterEffect">
                                  <p:stCondLst>
                                    <p:cond delay="0"/>
                                  </p:stCondLst>
                                  <p:childTnLst>
                                    <p:set>
                                      <p:cBhvr>
                                        <p:cTn id="65" dur="1" fill="hold">
                                          <p:stCondLst>
                                            <p:cond delay="0"/>
                                          </p:stCondLst>
                                        </p:cTn>
                                        <p:tgtEl>
                                          <p:spTgt spid="2">
                                            <p:txEl>
                                              <p:pRg st="16" end="16"/>
                                            </p:txEl>
                                          </p:spTgt>
                                        </p:tgtEl>
                                        <p:attrNameLst>
                                          <p:attrName>style.visibility</p:attrName>
                                        </p:attrNameLst>
                                      </p:cBhvr>
                                      <p:to>
                                        <p:strVal val="visible"/>
                                      </p:to>
                                    </p:set>
                                    <p:animEffect transition="in" filter="wipe(up)">
                                      <p:cBhvr>
                                        <p:cTn id="66" dur="20"/>
                                        <p:tgtEl>
                                          <p:spTgt spid="2">
                                            <p:txEl>
                                              <p:pRg st="16" end="16"/>
                                            </p:txEl>
                                          </p:spTgt>
                                        </p:tgtEl>
                                      </p:cBhvr>
                                    </p:animEffect>
                                  </p:childTnLst>
                                </p:cTn>
                              </p:par>
                            </p:childTnLst>
                          </p:cTn>
                        </p:par>
                        <p:par>
                          <p:cTn id="67" fill="hold">
                            <p:stCondLst>
                              <p:cond delay="280"/>
                            </p:stCondLst>
                            <p:childTnLst>
                              <p:par>
                                <p:cTn id="68" presetID="22" presetClass="entr" presetSubtype="1" fill="hold" grpId="0" nodeType="afterEffect">
                                  <p:stCondLst>
                                    <p:cond delay="0"/>
                                  </p:stCondLst>
                                  <p:childTnLst>
                                    <p:set>
                                      <p:cBhvr>
                                        <p:cTn id="69" dur="1" fill="hold">
                                          <p:stCondLst>
                                            <p:cond delay="0"/>
                                          </p:stCondLst>
                                        </p:cTn>
                                        <p:tgtEl>
                                          <p:spTgt spid="2">
                                            <p:txEl>
                                              <p:pRg st="17" end="17"/>
                                            </p:txEl>
                                          </p:spTgt>
                                        </p:tgtEl>
                                        <p:attrNameLst>
                                          <p:attrName>style.visibility</p:attrName>
                                        </p:attrNameLst>
                                      </p:cBhvr>
                                      <p:to>
                                        <p:strVal val="visible"/>
                                      </p:to>
                                    </p:set>
                                    <p:animEffect transition="in" filter="wipe(up)">
                                      <p:cBhvr>
                                        <p:cTn id="70" dur="20"/>
                                        <p:tgtEl>
                                          <p:spTgt spid="2">
                                            <p:txEl>
                                              <p:pRg st="17" end="17"/>
                                            </p:txEl>
                                          </p:spTgt>
                                        </p:tgtEl>
                                      </p:cBhvr>
                                    </p:animEffect>
                                  </p:childTnLst>
                                </p:cTn>
                              </p:par>
                            </p:childTnLst>
                          </p:cTn>
                        </p:par>
                        <p:par>
                          <p:cTn id="71" fill="hold">
                            <p:stCondLst>
                              <p:cond delay="300"/>
                            </p:stCondLst>
                            <p:childTnLst>
                              <p:par>
                                <p:cTn id="72" presetID="22" presetClass="entr" presetSubtype="1" fill="hold" grpId="0" nodeType="afterEffect">
                                  <p:stCondLst>
                                    <p:cond delay="0"/>
                                  </p:stCondLst>
                                  <p:childTnLst>
                                    <p:set>
                                      <p:cBhvr>
                                        <p:cTn id="73" dur="1" fill="hold">
                                          <p:stCondLst>
                                            <p:cond delay="0"/>
                                          </p:stCondLst>
                                        </p:cTn>
                                        <p:tgtEl>
                                          <p:spTgt spid="2">
                                            <p:txEl>
                                              <p:pRg st="19" end="19"/>
                                            </p:txEl>
                                          </p:spTgt>
                                        </p:tgtEl>
                                        <p:attrNameLst>
                                          <p:attrName>style.visibility</p:attrName>
                                        </p:attrNameLst>
                                      </p:cBhvr>
                                      <p:to>
                                        <p:strVal val="visible"/>
                                      </p:to>
                                    </p:set>
                                    <p:animEffect transition="in" filter="wipe(up)">
                                      <p:cBhvr>
                                        <p:cTn id="74" dur="20"/>
                                        <p:tgtEl>
                                          <p:spTgt spid="2">
                                            <p:txEl>
                                              <p:pRg st="19" end="19"/>
                                            </p:txEl>
                                          </p:spTgt>
                                        </p:tgtEl>
                                      </p:cBhvr>
                                    </p:animEffect>
                                  </p:childTnLst>
                                </p:cTn>
                              </p:par>
                            </p:childTnLst>
                          </p:cTn>
                        </p:par>
                        <p:par>
                          <p:cTn id="75" fill="hold">
                            <p:stCondLst>
                              <p:cond delay="320"/>
                            </p:stCondLst>
                            <p:childTnLst>
                              <p:par>
                                <p:cTn id="76" presetID="22" presetClass="entr" presetSubtype="1" fill="hold" grpId="0" nodeType="afterEffect">
                                  <p:stCondLst>
                                    <p:cond delay="0"/>
                                  </p:stCondLst>
                                  <p:childTnLst>
                                    <p:set>
                                      <p:cBhvr>
                                        <p:cTn id="77" dur="1" fill="hold">
                                          <p:stCondLst>
                                            <p:cond delay="0"/>
                                          </p:stCondLst>
                                        </p:cTn>
                                        <p:tgtEl>
                                          <p:spTgt spid="2">
                                            <p:txEl>
                                              <p:pRg st="20" end="20"/>
                                            </p:txEl>
                                          </p:spTgt>
                                        </p:tgtEl>
                                        <p:attrNameLst>
                                          <p:attrName>style.visibility</p:attrName>
                                        </p:attrNameLst>
                                      </p:cBhvr>
                                      <p:to>
                                        <p:strVal val="visible"/>
                                      </p:to>
                                    </p:set>
                                    <p:animEffect transition="in" filter="wipe(up)">
                                      <p:cBhvr>
                                        <p:cTn id="78" dur="20"/>
                                        <p:tgtEl>
                                          <p:spTgt spid="2">
                                            <p:txEl>
                                              <p:pRg st="20" end="20"/>
                                            </p:txEl>
                                          </p:spTgt>
                                        </p:tgtEl>
                                      </p:cBhvr>
                                    </p:animEffect>
                                  </p:childTnLst>
                                </p:cTn>
                              </p:par>
                            </p:childTnLst>
                          </p:cTn>
                        </p:par>
                        <p:par>
                          <p:cTn id="79" fill="hold">
                            <p:stCondLst>
                              <p:cond delay="340"/>
                            </p:stCondLst>
                            <p:childTnLst>
                              <p:par>
                                <p:cTn id="80" presetID="22" presetClass="entr" presetSubtype="1" fill="hold" grpId="0" nodeType="afterEffect">
                                  <p:stCondLst>
                                    <p:cond delay="0"/>
                                  </p:stCondLst>
                                  <p:childTnLst>
                                    <p:set>
                                      <p:cBhvr>
                                        <p:cTn id="81" dur="1" fill="hold">
                                          <p:stCondLst>
                                            <p:cond delay="0"/>
                                          </p:stCondLst>
                                        </p:cTn>
                                        <p:tgtEl>
                                          <p:spTgt spid="2">
                                            <p:txEl>
                                              <p:pRg st="21" end="21"/>
                                            </p:txEl>
                                          </p:spTgt>
                                        </p:tgtEl>
                                        <p:attrNameLst>
                                          <p:attrName>style.visibility</p:attrName>
                                        </p:attrNameLst>
                                      </p:cBhvr>
                                      <p:to>
                                        <p:strVal val="visible"/>
                                      </p:to>
                                    </p:set>
                                    <p:animEffect transition="in" filter="wipe(up)">
                                      <p:cBhvr>
                                        <p:cTn id="82" dur="20"/>
                                        <p:tgtEl>
                                          <p:spTgt spid="2">
                                            <p:txEl>
                                              <p:pRg st="21" end="21"/>
                                            </p:txEl>
                                          </p:spTgt>
                                        </p:tgtEl>
                                      </p:cBhvr>
                                    </p:animEffect>
                                  </p:childTnLst>
                                </p:cTn>
                              </p:par>
                            </p:childTnLst>
                          </p:cTn>
                        </p:par>
                        <p:par>
                          <p:cTn id="83" fill="hold">
                            <p:stCondLst>
                              <p:cond delay="360"/>
                            </p:stCondLst>
                            <p:childTnLst>
                              <p:par>
                                <p:cTn id="84" presetID="22" presetClass="entr" presetSubtype="1" fill="hold" grpId="0" nodeType="afterEffect">
                                  <p:stCondLst>
                                    <p:cond delay="0"/>
                                  </p:stCondLst>
                                  <p:childTnLst>
                                    <p:set>
                                      <p:cBhvr>
                                        <p:cTn id="85" dur="1" fill="hold">
                                          <p:stCondLst>
                                            <p:cond delay="0"/>
                                          </p:stCondLst>
                                        </p:cTn>
                                        <p:tgtEl>
                                          <p:spTgt spid="2">
                                            <p:txEl>
                                              <p:pRg st="22" end="22"/>
                                            </p:txEl>
                                          </p:spTgt>
                                        </p:tgtEl>
                                        <p:attrNameLst>
                                          <p:attrName>style.visibility</p:attrName>
                                        </p:attrNameLst>
                                      </p:cBhvr>
                                      <p:to>
                                        <p:strVal val="visible"/>
                                      </p:to>
                                    </p:set>
                                    <p:animEffect transition="in" filter="wipe(up)">
                                      <p:cBhvr>
                                        <p:cTn id="86" dur="20"/>
                                        <p:tgtEl>
                                          <p:spTgt spid="2">
                                            <p:txEl>
                                              <p:pRg st="22" end="22"/>
                                            </p:txEl>
                                          </p:spTgt>
                                        </p:tgtEl>
                                      </p:cBhvr>
                                    </p:animEffect>
                                  </p:childTnLst>
                                </p:cTn>
                              </p:par>
                            </p:childTnLst>
                          </p:cTn>
                        </p:par>
                        <p:par>
                          <p:cTn id="87" fill="hold">
                            <p:stCondLst>
                              <p:cond delay="380"/>
                            </p:stCondLst>
                            <p:childTnLst>
                              <p:par>
                                <p:cTn id="88" presetID="22" presetClass="entr" presetSubtype="1" fill="hold" grpId="0" nodeType="afterEffect">
                                  <p:stCondLst>
                                    <p:cond delay="0"/>
                                  </p:stCondLst>
                                  <p:childTnLst>
                                    <p:set>
                                      <p:cBhvr>
                                        <p:cTn id="89" dur="1" fill="hold">
                                          <p:stCondLst>
                                            <p:cond delay="0"/>
                                          </p:stCondLst>
                                        </p:cTn>
                                        <p:tgtEl>
                                          <p:spTgt spid="2">
                                            <p:txEl>
                                              <p:pRg st="23" end="23"/>
                                            </p:txEl>
                                          </p:spTgt>
                                        </p:tgtEl>
                                        <p:attrNameLst>
                                          <p:attrName>style.visibility</p:attrName>
                                        </p:attrNameLst>
                                      </p:cBhvr>
                                      <p:to>
                                        <p:strVal val="visible"/>
                                      </p:to>
                                    </p:set>
                                    <p:animEffect transition="in" filter="wipe(up)">
                                      <p:cBhvr>
                                        <p:cTn id="90" dur="20"/>
                                        <p:tgtEl>
                                          <p:spTgt spid="2">
                                            <p:txEl>
                                              <p:pRg st="23" end="2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wipe(up)">
                                      <p:cBhvr>
                                        <p:cTn id="95" dur="500"/>
                                        <p:tgtEl>
                                          <p:spTgt spid="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up)">
                                      <p:cBhvr>
                                        <p:cTn id="100" dur="500"/>
                                        <p:tgtEl>
                                          <p:spTgt spid="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up)">
                                      <p:cBhvr>
                                        <p:cTn id="10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t="-13000" b="-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16045-4B74-2F47-F1BF-C0A6C41A8A75}"/>
              </a:ext>
            </a:extLst>
          </p:cNvPr>
          <p:cNvSpPr txBox="1"/>
          <p:nvPr/>
        </p:nvSpPr>
        <p:spPr>
          <a:xfrm>
            <a:off x="182478" y="2341944"/>
            <a:ext cx="7713747" cy="707886"/>
          </a:xfrm>
          <a:prstGeom prst="rect">
            <a:avLst/>
          </a:prstGeom>
          <a:noFill/>
        </p:spPr>
        <p:txBody>
          <a:bodyPr wrap="square">
            <a:spAutoFit/>
          </a:bodyPr>
          <a:lstStyle/>
          <a:p>
            <a:r>
              <a:rPr lang="es-ES" sz="2000" b="1" dirty="0"/>
              <a:t>Toda mamá está llamada a ser una luz para su hogar, una guía para sus hijos, una consejera y un ejemplo con su vida espiritual.</a:t>
            </a:r>
          </a:p>
        </p:txBody>
      </p:sp>
      <p:sp>
        <p:nvSpPr>
          <p:cNvPr id="2" name="CuadroTexto 1">
            <a:extLst>
              <a:ext uri="{FF2B5EF4-FFF2-40B4-BE49-F238E27FC236}">
                <a16:creationId xmlns:a16="http://schemas.microsoft.com/office/drawing/2014/main" id="{8E9A57B8-CDB3-71ED-41E0-6B993775D4E6}"/>
              </a:ext>
            </a:extLst>
          </p:cNvPr>
          <p:cNvSpPr txBox="1"/>
          <p:nvPr/>
        </p:nvSpPr>
        <p:spPr>
          <a:xfrm>
            <a:off x="182478" y="95175"/>
            <a:ext cx="7857123" cy="2246769"/>
          </a:xfrm>
          <a:prstGeom prst="rect">
            <a:avLst/>
          </a:prstGeom>
          <a:noFill/>
        </p:spPr>
        <p:txBody>
          <a:bodyPr wrap="square">
            <a:spAutoFit/>
          </a:bodyPr>
          <a:lstStyle/>
          <a:p>
            <a:r>
              <a:rPr lang="es-ES" sz="2000" b="1" dirty="0"/>
              <a:t>La madre tiene el privilegio de beneficiar al mundo por su influencia, y al hacerlo impartirá gozo a su propio corazón. A través de luces y sombras puede trazar sendas rectas para los pies de sus hijos que los llevarán a las gloriosas alturas celestiales. Pero sólo cuando ella procura seguir en su propia vida el camino de las enseñanzas de Cristo, puede la madre tener la esperanza de formar el carácter de sus niños de acuerdo con el modelo divino.</a:t>
            </a:r>
          </a:p>
        </p:txBody>
      </p:sp>
      <p:pic>
        <p:nvPicPr>
          <p:cNvPr id="7" name="Imagen 6" descr="Una caricatura de una persona&#10;&#10;Descripción generada automáticamente con confianza media">
            <a:extLst>
              <a:ext uri="{FF2B5EF4-FFF2-40B4-BE49-F238E27FC236}">
                <a16:creationId xmlns:a16="http://schemas.microsoft.com/office/drawing/2014/main" id="{4BD6C56A-FAA8-0BBB-FF4C-620130824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78" y="3098318"/>
            <a:ext cx="4761999" cy="3664507"/>
          </a:xfrm>
          <a:prstGeom prst="rect">
            <a:avLst/>
          </a:prstGeom>
          <a:ln w="38100" cap="sq">
            <a:solidFill>
              <a:srgbClr val="D79633"/>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97E07F50-42C3-7D37-2737-CA7AF9794B7F}"/>
              </a:ext>
            </a:extLst>
          </p:cNvPr>
          <p:cNvSpPr txBox="1"/>
          <p:nvPr/>
        </p:nvSpPr>
        <p:spPr>
          <a:xfrm>
            <a:off x="4991100" y="3049830"/>
            <a:ext cx="3257550" cy="3785652"/>
          </a:xfrm>
          <a:prstGeom prst="rect">
            <a:avLst/>
          </a:prstGeom>
          <a:noFill/>
        </p:spPr>
        <p:txBody>
          <a:bodyPr wrap="square">
            <a:spAutoFit/>
          </a:bodyPr>
          <a:lstStyle/>
          <a:p>
            <a:r>
              <a:rPr lang="es-ES" sz="2000" b="1" dirty="0"/>
              <a:t>Cada madre es una mujer valiente, al poner en primer plano el desarrollo de las facultades de sus hijos. Algunas, pueden no recibir las gracias ni la recompensa por la influencia en sus hijos. Sin embargo, cuando el Señor Dios venga, llamará a cada madre para felicitarla por la labor realizada a favor de su familia</a:t>
            </a:r>
            <a:endParaRPr lang="es-ES" sz="2000" dirty="0"/>
          </a:p>
        </p:txBody>
      </p:sp>
      <p:pic>
        <p:nvPicPr>
          <p:cNvPr id="11" name="Imagen 10" descr="Niño sentado en un sillón&#10;&#10;Descripción generada automáticamente con confianza media">
            <a:extLst>
              <a:ext uri="{FF2B5EF4-FFF2-40B4-BE49-F238E27FC236}">
                <a16:creationId xmlns:a16="http://schemas.microsoft.com/office/drawing/2014/main" id="{7003B4F9-7753-FB0F-F3CC-28B5925D1817}"/>
              </a:ext>
            </a:extLst>
          </p:cNvPr>
          <p:cNvPicPr>
            <a:picLocks noChangeAspect="1"/>
          </p:cNvPicPr>
          <p:nvPr/>
        </p:nvPicPr>
        <p:blipFill rotWithShape="1">
          <a:blip r:embed="rId4">
            <a:extLst>
              <a:ext uri="{28A0092B-C50C-407E-A947-70E740481C1C}">
                <a14:useLocalDpi xmlns:a14="http://schemas.microsoft.com/office/drawing/2010/main" val="0"/>
              </a:ext>
            </a:extLst>
          </a:blip>
          <a:srcRect l="7582" r="7582"/>
          <a:stretch/>
        </p:blipFill>
        <p:spPr>
          <a:xfrm>
            <a:off x="8295273" y="119910"/>
            <a:ext cx="3743325" cy="6618179"/>
          </a:xfrm>
          <a:prstGeom prst="rect">
            <a:avLst/>
          </a:prstGeom>
          <a:ln w="38100" cap="sq">
            <a:solidFill>
              <a:srgbClr val="D7963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658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900" decel="100000" fill="hold"/>
                                        <p:tgtEl>
                                          <p:spTgt spid="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9BAA9EF-027A-89A3-D34F-32AC2EFD0B64}"/>
              </a:ext>
            </a:extLst>
          </p:cNvPr>
          <p:cNvPicPr>
            <a:picLocks noChangeAspect="1"/>
          </p:cNvPicPr>
          <p:nvPr/>
        </p:nvPicPr>
        <p:blipFill>
          <a:blip r:embed="rId3"/>
          <a:stretch>
            <a:fillRect/>
          </a:stretch>
        </p:blipFill>
        <p:spPr>
          <a:xfrm>
            <a:off x="1096477" y="-134470"/>
            <a:ext cx="9392165" cy="3143000"/>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E5C51964-7E8E-70E8-7495-5D62D7D01204}"/>
              </a:ext>
            </a:extLst>
          </p:cNvPr>
          <p:cNvPicPr>
            <a:picLocks noChangeAspect="1"/>
          </p:cNvPicPr>
          <p:nvPr/>
        </p:nvPicPr>
        <p:blipFill>
          <a:blip r:embed="rId4"/>
          <a:stretch>
            <a:fillRect/>
          </a:stretch>
        </p:blipFill>
        <p:spPr>
          <a:xfrm>
            <a:off x="1530831" y="3619500"/>
            <a:ext cx="8875285" cy="3055825"/>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6174E059-851C-0E2C-29C1-C771F55604C6}"/>
              </a:ext>
            </a:extLst>
          </p:cNvPr>
          <p:cNvSpPr txBox="1"/>
          <p:nvPr/>
        </p:nvSpPr>
        <p:spPr>
          <a:xfrm>
            <a:off x="1703358" y="1882963"/>
            <a:ext cx="8547547" cy="1938992"/>
          </a:xfrm>
          <a:prstGeom prst="rect">
            <a:avLst/>
          </a:prstGeom>
          <a:noFill/>
        </p:spPr>
        <p:txBody>
          <a:bodyPr wrap="square">
            <a:spAutoFit/>
          </a:bodyPr>
          <a:lstStyle/>
          <a:p>
            <a:r>
              <a:rPr lang="es-ES" sz="2000" b="1" dirty="0"/>
              <a:t>Quiero agradecer a las madres por su influencia y por aquellas actividades de la vida cotidiana que realizan en favor de sus hijos. </a:t>
            </a:r>
          </a:p>
          <a:p>
            <a:r>
              <a:rPr lang="es-ES" sz="2000" b="1" dirty="0"/>
              <a:t>Dios recompensará a las madres que influenciaron en sus hijos para que vivieran en comunión con Dios y trabajaran para la salvación de otros.</a:t>
            </a:r>
          </a:p>
          <a:p>
            <a:r>
              <a:rPr lang="es-ES" sz="2000" b="1" dirty="0"/>
              <a:t>Me gustaría animarte a ti, madre, a perseverar en tener una comunión cercana con Dios, y a seguir guiando a tus hijos en el camino al cielo. </a:t>
            </a:r>
          </a:p>
        </p:txBody>
      </p:sp>
      <p:sp>
        <p:nvSpPr>
          <p:cNvPr id="4" name="CuadroTexto 3">
            <a:extLst>
              <a:ext uri="{FF2B5EF4-FFF2-40B4-BE49-F238E27FC236}">
                <a16:creationId xmlns:a16="http://schemas.microsoft.com/office/drawing/2014/main" id="{09A54DEE-9FA3-C2D9-238F-2EC1A694311B}"/>
              </a:ext>
            </a:extLst>
          </p:cNvPr>
          <p:cNvSpPr txBox="1"/>
          <p:nvPr/>
        </p:nvSpPr>
        <p:spPr>
          <a:xfrm>
            <a:off x="1785884" y="3754734"/>
            <a:ext cx="8465021" cy="707886"/>
          </a:xfrm>
          <a:prstGeom prst="rect">
            <a:avLst/>
          </a:prstGeom>
          <a:noFill/>
        </p:spPr>
        <p:txBody>
          <a:bodyPr wrap="square">
            <a:spAutoFit/>
          </a:bodyPr>
          <a:lstStyle/>
          <a:p>
            <a:pPr algn="ctr"/>
            <a:r>
              <a:rPr lang="es-ES" sz="2000" b="1" dirty="0">
                <a:solidFill>
                  <a:srgbClr val="9A2A2F"/>
                </a:solidFill>
              </a:rPr>
              <a:t>“Mujer virtuosa… Se levantan sus hijos y la llaman bienaventurada” </a:t>
            </a:r>
            <a:br>
              <a:rPr lang="es-ES" sz="2000" b="1" dirty="0">
                <a:solidFill>
                  <a:srgbClr val="9A2A2F"/>
                </a:solidFill>
              </a:rPr>
            </a:br>
            <a:r>
              <a:rPr lang="es-ES" sz="2000" b="1" dirty="0">
                <a:solidFill>
                  <a:srgbClr val="9A2A2F"/>
                </a:solidFill>
              </a:rPr>
              <a:t>Proverbios 31:10, 28. ¡Gracias por tu influencia, mamá!</a:t>
            </a:r>
          </a:p>
        </p:txBody>
      </p:sp>
    </p:spTree>
    <p:extLst>
      <p:ext uri="{BB962C8B-B14F-4D97-AF65-F5344CB8AC3E}">
        <p14:creationId xmlns:p14="http://schemas.microsoft.com/office/powerpoint/2010/main" val="236044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95309CE-2226-6DF3-CC45-436CD6EA7BE9}"/>
              </a:ext>
            </a:extLst>
          </p:cNvPr>
          <p:cNvSpPr txBox="1"/>
          <p:nvPr/>
        </p:nvSpPr>
        <p:spPr>
          <a:xfrm>
            <a:off x="4751871" y="47737"/>
            <a:ext cx="7370326" cy="461665"/>
          </a:xfrm>
          <a:prstGeom prst="rect">
            <a:avLst/>
          </a:prstGeom>
          <a:noFill/>
        </p:spPr>
        <p:txBody>
          <a:bodyPr wrap="square">
            <a:spAutoFit/>
          </a:bodyPr>
          <a:lstStyle/>
          <a:p>
            <a:pPr algn="ctr"/>
            <a:r>
              <a:rPr lang="es-ES" sz="2400" b="1" dirty="0">
                <a:solidFill>
                  <a:srgbClr val="007471"/>
                </a:solidFill>
              </a:rPr>
              <a:t>Gracias, mamá, por tu influencia en mi limpieza y orden. </a:t>
            </a:r>
          </a:p>
        </p:txBody>
      </p:sp>
      <p:sp>
        <p:nvSpPr>
          <p:cNvPr id="5" name="CuadroTexto 4">
            <a:extLst>
              <a:ext uri="{FF2B5EF4-FFF2-40B4-BE49-F238E27FC236}">
                <a16:creationId xmlns:a16="http://schemas.microsoft.com/office/drawing/2014/main" id="{27E4D479-1439-0C16-BF24-9074FAE0A101}"/>
              </a:ext>
            </a:extLst>
          </p:cNvPr>
          <p:cNvSpPr txBox="1"/>
          <p:nvPr/>
        </p:nvSpPr>
        <p:spPr>
          <a:xfrm>
            <a:off x="69803" y="130446"/>
            <a:ext cx="3979718" cy="3785652"/>
          </a:xfrm>
          <a:prstGeom prst="rect">
            <a:avLst/>
          </a:prstGeom>
          <a:noFill/>
        </p:spPr>
        <p:txBody>
          <a:bodyPr wrap="square">
            <a:spAutoFit/>
          </a:bodyPr>
          <a:lstStyle/>
          <a:p>
            <a:r>
              <a:rPr lang="es-ES" sz="2400" b="1" dirty="0"/>
              <a:t>Porque desde pequeño me has mostrado con tu ejemplo que cada cosa tiene su orden y lugar, que el orden es la primera regla en el cielo y también en nuestro hogar. Que la limpieza en mi ropa, mis trabajos, mis pensamientos </a:t>
            </a:r>
          </a:p>
          <a:p>
            <a:r>
              <a:rPr lang="es-ES" sz="2400" b="1" dirty="0"/>
              <a:t>y mis labios  honran a Dios.</a:t>
            </a:r>
          </a:p>
        </p:txBody>
      </p:sp>
      <p:grpSp>
        <p:nvGrpSpPr>
          <p:cNvPr id="2" name="Grupo 1">
            <a:extLst>
              <a:ext uri="{FF2B5EF4-FFF2-40B4-BE49-F238E27FC236}">
                <a16:creationId xmlns:a16="http://schemas.microsoft.com/office/drawing/2014/main" id="{A6ADE439-30C1-64AF-96BA-19C1E56BC392}"/>
              </a:ext>
            </a:extLst>
          </p:cNvPr>
          <p:cNvGrpSpPr/>
          <p:nvPr/>
        </p:nvGrpSpPr>
        <p:grpSpPr>
          <a:xfrm>
            <a:off x="2810447" y="647122"/>
            <a:ext cx="9283803" cy="6081619"/>
            <a:chOff x="2810447" y="628650"/>
            <a:chExt cx="9283803" cy="6081619"/>
          </a:xfrm>
        </p:grpSpPr>
        <p:pic>
          <p:nvPicPr>
            <p:cNvPr id="8" name="Imagen 7" descr="Planta con flores blancas&#10;&#10;Descripción generada automáticamente">
              <a:extLst>
                <a:ext uri="{FF2B5EF4-FFF2-40B4-BE49-F238E27FC236}">
                  <a16:creationId xmlns:a16="http://schemas.microsoft.com/office/drawing/2014/main" id="{6EBF6218-6032-2E84-6580-3032D5638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446" y="1137700"/>
              <a:ext cx="7370326" cy="5527744"/>
            </a:xfrm>
            <a:prstGeom prst="rect">
              <a:avLst/>
            </a:prstGeom>
          </p:spPr>
        </p:pic>
        <p:pic>
          <p:nvPicPr>
            <p:cNvPr id="7" name="Imagen 6" descr="Forma&#10;&#10;Descripción generada automáticamente">
              <a:extLst>
                <a:ext uri="{FF2B5EF4-FFF2-40B4-BE49-F238E27FC236}">
                  <a16:creationId xmlns:a16="http://schemas.microsoft.com/office/drawing/2014/main" id="{2B857B37-EC01-E120-D160-75DF9E817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447" y="628650"/>
              <a:ext cx="9283803" cy="6081619"/>
            </a:xfrm>
            <a:prstGeom prst="rect">
              <a:avLst/>
            </a:prstGeom>
            <a:effectLst>
              <a:outerShdw blurRad="50800" dist="38100" dir="2700000" algn="tl" rotWithShape="0">
                <a:prstClr val="black">
                  <a:alpha val="40000"/>
                </a:prstClr>
              </a:outerShdw>
            </a:effectLst>
          </p:spPr>
        </p:pic>
      </p:grpSp>
      <p:sp>
        <p:nvSpPr>
          <p:cNvPr id="16" name="CuadroTexto 15">
            <a:extLst>
              <a:ext uri="{FF2B5EF4-FFF2-40B4-BE49-F238E27FC236}">
                <a16:creationId xmlns:a16="http://schemas.microsoft.com/office/drawing/2014/main" id="{9D85B538-66F5-D4FA-2CDF-39962E41A5A1}"/>
              </a:ext>
            </a:extLst>
          </p:cNvPr>
          <p:cNvSpPr txBox="1"/>
          <p:nvPr/>
        </p:nvSpPr>
        <p:spPr>
          <a:xfrm>
            <a:off x="2599977" y="3868471"/>
            <a:ext cx="1796783" cy="1384995"/>
          </a:xfrm>
          <a:prstGeom prst="rect">
            <a:avLst/>
          </a:prstGeom>
          <a:noFill/>
        </p:spPr>
        <p:txBody>
          <a:bodyPr wrap="square">
            <a:spAutoFit/>
          </a:bodyPr>
          <a:lstStyle/>
          <a:p>
            <a:pPr algn="ctr"/>
            <a:r>
              <a:rPr lang="es-ES" sz="2800" b="1" dirty="0"/>
              <a:t>Por eso no olvidaré que: </a:t>
            </a:r>
          </a:p>
        </p:txBody>
      </p:sp>
      <p:pic>
        <p:nvPicPr>
          <p:cNvPr id="22" name="Imagen 21" descr="Un pastel con velas de colores&#10;&#10;Descripción generada automáticamente con confianza baja">
            <a:extLst>
              <a:ext uri="{FF2B5EF4-FFF2-40B4-BE49-F238E27FC236}">
                <a16:creationId xmlns:a16="http://schemas.microsoft.com/office/drawing/2014/main" id="{1FFCFA4C-2F5A-686A-C2A4-9C9A4CA80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349">
            <a:off x="412" y="4194826"/>
            <a:ext cx="3593111" cy="2630759"/>
          </a:xfrm>
          <a:prstGeom prst="rect">
            <a:avLst/>
          </a:prstGeom>
        </p:spPr>
      </p:pic>
    </p:spTree>
    <p:extLst>
      <p:ext uri="{BB962C8B-B14F-4D97-AF65-F5344CB8AC3E}">
        <p14:creationId xmlns:p14="http://schemas.microsoft.com/office/powerpoint/2010/main" val="50347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 calcmode="lin" valueType="num">
                                      <p:cBhvr>
                                        <p:cTn id="26" dur="500" fill="hold"/>
                                        <p:tgtEl>
                                          <p:spTgt spid="16"/>
                                        </p:tgtEl>
                                        <p:attrNameLst>
                                          <p:attrName>style.rotation</p:attrName>
                                        </p:attrNameLst>
                                      </p:cBhvr>
                                      <p:tavLst>
                                        <p:tav tm="0">
                                          <p:val>
                                            <p:fltVal val="90"/>
                                          </p:val>
                                        </p:tav>
                                        <p:tav tm="100000">
                                          <p:val>
                                            <p:fltVal val="0"/>
                                          </p:val>
                                        </p:tav>
                                      </p:tavLst>
                                    </p:anim>
                                    <p:animEffect transition="in" filter="fade">
                                      <p:cBhvr>
                                        <p:cTn id="27" dur="500"/>
                                        <p:tgtEl>
                                          <p:spTgt spid="1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9000" b="-6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572F42-8D4A-362A-F23E-281FFFBB717D}"/>
              </a:ext>
            </a:extLst>
          </p:cNvPr>
          <p:cNvSpPr txBox="1"/>
          <p:nvPr/>
        </p:nvSpPr>
        <p:spPr>
          <a:xfrm>
            <a:off x="295011" y="76260"/>
            <a:ext cx="6747473" cy="1569660"/>
          </a:xfrm>
          <a:prstGeom prst="rect">
            <a:avLst/>
          </a:prstGeom>
          <a:noFill/>
        </p:spPr>
        <p:txBody>
          <a:bodyPr wrap="square">
            <a:spAutoFit/>
          </a:bodyPr>
          <a:lstStyle/>
          <a:p>
            <a:r>
              <a:rPr lang="es-ES" sz="2400" b="1" dirty="0"/>
              <a:t>Al verte cada día me enseñas que las pruebas pulen nuestro carácter; que las palabras ofensivas no deben salir de los labios alegres; y que, por difícil y oscuro que se vea el día, siempre está el sol. </a:t>
            </a:r>
          </a:p>
        </p:txBody>
      </p:sp>
      <p:sp>
        <p:nvSpPr>
          <p:cNvPr id="5" name="CuadroTexto 4">
            <a:extLst>
              <a:ext uri="{FF2B5EF4-FFF2-40B4-BE49-F238E27FC236}">
                <a16:creationId xmlns:a16="http://schemas.microsoft.com/office/drawing/2014/main" id="{252665B7-D6BE-8B48-FBB5-9936AE982385}"/>
              </a:ext>
            </a:extLst>
          </p:cNvPr>
          <p:cNvSpPr txBox="1"/>
          <p:nvPr/>
        </p:nvSpPr>
        <p:spPr>
          <a:xfrm>
            <a:off x="7337495" y="0"/>
            <a:ext cx="4837715" cy="830997"/>
          </a:xfrm>
          <a:prstGeom prst="rect">
            <a:avLst/>
          </a:prstGeom>
          <a:noFill/>
        </p:spPr>
        <p:txBody>
          <a:bodyPr wrap="square">
            <a:spAutoFit/>
          </a:bodyPr>
          <a:lstStyle/>
          <a:p>
            <a:pPr algn="ctr"/>
            <a:r>
              <a:rPr lang="es-ES" sz="2400" b="1" dirty="0">
                <a:solidFill>
                  <a:srgbClr val="27661C"/>
                </a:solidFill>
              </a:rPr>
              <a:t>Gracias por tu influencia en mantener una canción en el corazón </a:t>
            </a:r>
          </a:p>
        </p:txBody>
      </p:sp>
      <p:pic>
        <p:nvPicPr>
          <p:cNvPr id="4" name="Imagen 3" descr="Dibujo de una mujer con un perro&#10;&#10;Descripción generada automáticamente con confianza media">
            <a:extLst>
              <a:ext uri="{FF2B5EF4-FFF2-40B4-BE49-F238E27FC236}">
                <a16:creationId xmlns:a16="http://schemas.microsoft.com/office/drawing/2014/main" id="{F7031330-F993-D158-5BB2-B249B6F52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9"/>
            <a:ext cx="5334001" cy="5334001"/>
          </a:xfrm>
          <a:prstGeom prst="rect">
            <a:avLst/>
          </a:prstGeom>
        </p:spPr>
      </p:pic>
      <p:pic>
        <p:nvPicPr>
          <p:cNvPr id="11" name="Imagen 10">
            <a:extLst>
              <a:ext uri="{FF2B5EF4-FFF2-40B4-BE49-F238E27FC236}">
                <a16:creationId xmlns:a16="http://schemas.microsoft.com/office/drawing/2014/main" id="{4F0E742E-8791-1AFB-AE53-305009DFE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0990" y="830997"/>
            <a:ext cx="4185999" cy="5921839"/>
          </a:xfrm>
          <a:prstGeom prst="rect">
            <a:avLst/>
          </a:prstGeom>
          <a:ln w="88900" cmpd="tri">
            <a:solidFill>
              <a:srgbClr val="F2AC44"/>
            </a:solidFill>
          </a:ln>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3" name="CuadroTexto 12">
            <a:extLst>
              <a:ext uri="{FF2B5EF4-FFF2-40B4-BE49-F238E27FC236}">
                <a16:creationId xmlns:a16="http://schemas.microsoft.com/office/drawing/2014/main" id="{46086EF9-7E41-0BC8-4E04-86705D8288D6}"/>
              </a:ext>
            </a:extLst>
          </p:cNvPr>
          <p:cNvSpPr txBox="1"/>
          <p:nvPr/>
        </p:nvSpPr>
        <p:spPr>
          <a:xfrm>
            <a:off x="5165930" y="1734204"/>
            <a:ext cx="2574251" cy="4154984"/>
          </a:xfrm>
          <a:prstGeom prst="rect">
            <a:avLst/>
          </a:prstGeom>
          <a:noFill/>
        </p:spPr>
        <p:txBody>
          <a:bodyPr wrap="square">
            <a:spAutoFit/>
          </a:bodyPr>
          <a:lstStyle/>
          <a:p>
            <a:r>
              <a:rPr lang="es-ES" sz="2400" b="1" dirty="0"/>
              <a:t>Tu sonrisa y tu cantar, aun cuando otros insisten en llorar, me ha enseñado que los hijos de Dios caminan hacia el cielo con gratitud y alegría, confiados en que Jesús les guiará.</a:t>
            </a:r>
          </a:p>
        </p:txBody>
      </p:sp>
      <p:sp>
        <p:nvSpPr>
          <p:cNvPr id="6" name="CuadroTexto 5">
            <a:extLst>
              <a:ext uri="{FF2B5EF4-FFF2-40B4-BE49-F238E27FC236}">
                <a16:creationId xmlns:a16="http://schemas.microsoft.com/office/drawing/2014/main" id="{72DF1620-E236-0E42-CA23-E7A49682E562}"/>
              </a:ext>
            </a:extLst>
          </p:cNvPr>
          <p:cNvSpPr txBox="1"/>
          <p:nvPr/>
        </p:nvSpPr>
        <p:spPr>
          <a:xfrm>
            <a:off x="5165930" y="5889188"/>
            <a:ext cx="1939442" cy="830997"/>
          </a:xfrm>
          <a:prstGeom prst="rect">
            <a:avLst/>
          </a:prstGeom>
          <a:noFill/>
        </p:spPr>
        <p:txBody>
          <a:bodyPr wrap="square">
            <a:spAutoFit/>
          </a:bodyPr>
          <a:lstStyle/>
          <a:p>
            <a:r>
              <a:rPr lang="es-ES" sz="2400" b="1" dirty="0"/>
              <a:t>Por eso no olvidaré que</a:t>
            </a:r>
            <a:r>
              <a:rPr lang="es-ES" dirty="0"/>
              <a:t>: </a:t>
            </a:r>
          </a:p>
        </p:txBody>
      </p:sp>
    </p:spTree>
    <p:extLst>
      <p:ext uri="{BB962C8B-B14F-4D97-AF65-F5344CB8AC3E}">
        <p14:creationId xmlns:p14="http://schemas.microsoft.com/office/powerpoint/2010/main" val="337762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90"/>
                                          </p:val>
                                        </p:tav>
                                        <p:tav tm="100000">
                                          <p:val>
                                            <p:fltVal val="0"/>
                                          </p:val>
                                        </p:tav>
                                      </p:tavLst>
                                    </p:anim>
                                    <p:animEffect transition="in" filter="fade">
                                      <p:cBhvr>
                                        <p:cTn id="32" dur="500"/>
                                        <p:tgtEl>
                                          <p:spTgt spid="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4D0EA2-38D3-6C6C-3EE7-5F994C4EEF64}"/>
              </a:ext>
            </a:extLst>
          </p:cNvPr>
          <p:cNvSpPr txBox="1"/>
          <p:nvPr/>
        </p:nvSpPr>
        <p:spPr>
          <a:xfrm>
            <a:off x="565438" y="652172"/>
            <a:ext cx="6781800" cy="1569660"/>
          </a:xfrm>
          <a:prstGeom prst="rect">
            <a:avLst/>
          </a:prstGeom>
          <a:noFill/>
        </p:spPr>
        <p:txBody>
          <a:bodyPr wrap="square">
            <a:spAutoFit/>
          </a:bodyPr>
          <a:lstStyle/>
          <a:p>
            <a:r>
              <a:rPr lang="es-ES" sz="2400" b="1" dirty="0"/>
              <a:t>Me has enseñando a ser amigo del reloj, sabiendo que hay un momento para aprender, jugar, hacer tarea, ayudar en los deberes de la casa… Que debo cumplir mis compromisos a tiempo, y que cada</a:t>
            </a:r>
          </a:p>
        </p:txBody>
      </p:sp>
      <p:sp>
        <p:nvSpPr>
          <p:cNvPr id="5" name="CuadroTexto 4">
            <a:extLst>
              <a:ext uri="{FF2B5EF4-FFF2-40B4-BE49-F238E27FC236}">
                <a16:creationId xmlns:a16="http://schemas.microsoft.com/office/drawing/2014/main" id="{8D6E66F3-B0A9-4D46-C9A8-7E15858CAB98}"/>
              </a:ext>
            </a:extLst>
          </p:cNvPr>
          <p:cNvSpPr txBox="1"/>
          <p:nvPr/>
        </p:nvSpPr>
        <p:spPr>
          <a:xfrm>
            <a:off x="185198" y="114792"/>
            <a:ext cx="7365555" cy="461665"/>
          </a:xfrm>
          <a:prstGeom prst="rect">
            <a:avLst/>
          </a:prstGeom>
          <a:noFill/>
        </p:spPr>
        <p:txBody>
          <a:bodyPr wrap="square">
            <a:spAutoFit/>
          </a:bodyPr>
          <a:lstStyle/>
          <a:p>
            <a:r>
              <a:rPr lang="es-ES" sz="2400" b="1" dirty="0">
                <a:solidFill>
                  <a:srgbClr val="6C2700"/>
                </a:solidFill>
              </a:rPr>
              <a:t>Gracias por tu influencia, mamá, en el valor del tiempo.</a:t>
            </a:r>
          </a:p>
        </p:txBody>
      </p:sp>
      <p:pic>
        <p:nvPicPr>
          <p:cNvPr id="4" name="Imagen 3">
            <a:extLst>
              <a:ext uri="{FF2B5EF4-FFF2-40B4-BE49-F238E27FC236}">
                <a16:creationId xmlns:a16="http://schemas.microsoft.com/office/drawing/2014/main" id="{B6D2ED9D-D04D-5534-FB15-10C1C73274F9}"/>
              </a:ext>
            </a:extLst>
          </p:cNvPr>
          <p:cNvPicPr>
            <a:picLocks noChangeAspect="1"/>
          </p:cNvPicPr>
          <p:nvPr/>
        </p:nvPicPr>
        <p:blipFill>
          <a:blip r:embed="rId3"/>
          <a:stretch>
            <a:fillRect/>
          </a:stretch>
        </p:blipFill>
        <p:spPr>
          <a:xfrm>
            <a:off x="185199" y="2360979"/>
            <a:ext cx="4208110" cy="4419603"/>
          </a:xfrm>
          <a:prstGeom prst="rect">
            <a:avLst/>
          </a:prstGeom>
        </p:spPr>
      </p:pic>
      <p:pic>
        <p:nvPicPr>
          <p:cNvPr id="10" name="Imagen 9" descr="Un dibujo de una flor&#10;&#10;Descripción generada automáticamente con confianza media">
            <a:extLst>
              <a:ext uri="{FF2B5EF4-FFF2-40B4-BE49-F238E27FC236}">
                <a16:creationId xmlns:a16="http://schemas.microsoft.com/office/drawing/2014/main" id="{5F61EF98-F166-4D5A-5839-A4931F80B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433" y="230346"/>
            <a:ext cx="4363368" cy="6397308"/>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178CB6BB-AB61-D9A7-77E9-2A36C4FDA4C7}"/>
              </a:ext>
            </a:extLst>
          </p:cNvPr>
          <p:cNvSpPr txBox="1"/>
          <p:nvPr/>
        </p:nvSpPr>
        <p:spPr>
          <a:xfrm>
            <a:off x="4578667" y="2221832"/>
            <a:ext cx="2879408" cy="3046988"/>
          </a:xfrm>
          <a:prstGeom prst="rect">
            <a:avLst/>
          </a:prstGeom>
          <a:noFill/>
        </p:spPr>
        <p:txBody>
          <a:bodyPr wrap="square">
            <a:spAutoFit/>
          </a:bodyPr>
          <a:lstStyle/>
          <a:p>
            <a:pPr algn="r"/>
            <a:r>
              <a:rPr lang="es-ES" sz="2400" b="1" dirty="0"/>
              <a:t>día debo buscar a Dios. Pero, sobre todo, he aprendido a valorar el tiempo del sábado, como un día dedicado a Dios, honrando a Dios en cada actividad. </a:t>
            </a:r>
          </a:p>
        </p:txBody>
      </p:sp>
      <p:sp>
        <p:nvSpPr>
          <p:cNvPr id="14" name="CuadroTexto 13">
            <a:extLst>
              <a:ext uri="{FF2B5EF4-FFF2-40B4-BE49-F238E27FC236}">
                <a16:creationId xmlns:a16="http://schemas.microsoft.com/office/drawing/2014/main" id="{4CE21A6F-BEFB-A207-68DE-BD791AD7FF20}"/>
              </a:ext>
            </a:extLst>
          </p:cNvPr>
          <p:cNvSpPr txBox="1"/>
          <p:nvPr/>
        </p:nvSpPr>
        <p:spPr>
          <a:xfrm>
            <a:off x="4785933" y="5482709"/>
            <a:ext cx="2764821" cy="954107"/>
          </a:xfrm>
          <a:prstGeom prst="rect">
            <a:avLst/>
          </a:prstGeom>
          <a:noFill/>
        </p:spPr>
        <p:txBody>
          <a:bodyPr wrap="square">
            <a:spAutoFit/>
          </a:bodyPr>
          <a:lstStyle/>
          <a:p>
            <a:pPr algn="ctr"/>
            <a:r>
              <a:rPr lang="es-ES" sz="2800" b="1" dirty="0"/>
              <a:t>Por eso no olvidaré que: </a:t>
            </a:r>
            <a:endParaRPr lang="es-ES" sz="2800" dirty="0"/>
          </a:p>
        </p:txBody>
      </p:sp>
    </p:spTree>
    <p:extLst>
      <p:ext uri="{BB962C8B-B14F-4D97-AF65-F5344CB8AC3E}">
        <p14:creationId xmlns:p14="http://schemas.microsoft.com/office/powerpoint/2010/main" val="150202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90"/>
                                          </p:val>
                                        </p:tav>
                                        <p:tav tm="100000">
                                          <p:val>
                                            <p:fltVal val="0"/>
                                          </p:val>
                                        </p:tav>
                                      </p:tavLst>
                                    </p:anim>
                                    <p:animEffect transition="in" filter="fade">
                                      <p:cBhvr>
                                        <p:cTn id="30" dur="500"/>
                                        <p:tgtEl>
                                          <p:spTgt spid="14"/>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B2DA3D-1916-BACC-AD92-1B53522DE06C}"/>
              </a:ext>
            </a:extLst>
          </p:cNvPr>
          <p:cNvSpPr txBox="1"/>
          <p:nvPr/>
        </p:nvSpPr>
        <p:spPr>
          <a:xfrm>
            <a:off x="7748337" y="0"/>
            <a:ext cx="4337543" cy="830997"/>
          </a:xfrm>
          <a:prstGeom prst="rect">
            <a:avLst/>
          </a:prstGeom>
          <a:noFill/>
        </p:spPr>
        <p:txBody>
          <a:bodyPr wrap="square">
            <a:spAutoFit/>
          </a:bodyPr>
          <a:lstStyle/>
          <a:p>
            <a:pPr algn="ctr"/>
            <a:r>
              <a:rPr lang="es-ES" sz="2400" b="1" dirty="0">
                <a:solidFill>
                  <a:srgbClr val="3A4F11"/>
                </a:solidFill>
              </a:rPr>
              <a:t>Gracias, mamá, por tu influencia en mantenerme sano. </a:t>
            </a:r>
          </a:p>
        </p:txBody>
      </p:sp>
      <p:pic>
        <p:nvPicPr>
          <p:cNvPr id="6" name="Imagen 5" descr="Imagen que contiene Diagrama&#10;&#10;Descripción generada automáticamente">
            <a:extLst>
              <a:ext uri="{FF2B5EF4-FFF2-40B4-BE49-F238E27FC236}">
                <a16:creationId xmlns:a16="http://schemas.microsoft.com/office/drawing/2014/main" id="{4551A867-6D27-7A75-ECBB-5DB633916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49" y="783868"/>
            <a:ext cx="3870007" cy="5988405"/>
          </a:xfrm>
          <a:prstGeom prst="rect">
            <a:avLst/>
          </a:prstGeom>
        </p:spPr>
      </p:pic>
      <p:pic>
        <p:nvPicPr>
          <p:cNvPr id="8" name="Imagen 7">
            <a:extLst>
              <a:ext uri="{FF2B5EF4-FFF2-40B4-BE49-F238E27FC236}">
                <a16:creationId xmlns:a16="http://schemas.microsoft.com/office/drawing/2014/main" id="{7A3437CB-572C-1449-8E1E-515D0A1B7572}"/>
              </a:ext>
            </a:extLst>
          </p:cNvPr>
          <p:cNvPicPr>
            <a:picLocks noChangeAspect="1"/>
          </p:cNvPicPr>
          <p:nvPr/>
        </p:nvPicPr>
        <p:blipFill>
          <a:blip r:embed="rId4"/>
          <a:stretch>
            <a:fillRect/>
          </a:stretch>
        </p:blipFill>
        <p:spPr>
          <a:xfrm>
            <a:off x="229944" y="1740637"/>
            <a:ext cx="5297411" cy="5117363"/>
          </a:xfrm>
          <a:prstGeom prst="rect">
            <a:avLst/>
          </a:prstGeom>
        </p:spPr>
      </p:pic>
      <p:sp>
        <p:nvSpPr>
          <p:cNvPr id="9" name="CuadroTexto 8">
            <a:extLst>
              <a:ext uri="{FF2B5EF4-FFF2-40B4-BE49-F238E27FC236}">
                <a16:creationId xmlns:a16="http://schemas.microsoft.com/office/drawing/2014/main" id="{99BB100D-8DEF-E0FF-5754-5D3684022EE5}"/>
              </a:ext>
            </a:extLst>
          </p:cNvPr>
          <p:cNvSpPr txBox="1"/>
          <p:nvPr/>
        </p:nvSpPr>
        <p:spPr>
          <a:xfrm>
            <a:off x="441877" y="183703"/>
            <a:ext cx="6433072" cy="1200329"/>
          </a:xfrm>
          <a:prstGeom prst="rect">
            <a:avLst/>
          </a:prstGeom>
          <a:noFill/>
        </p:spPr>
        <p:txBody>
          <a:bodyPr wrap="square" rtlCol="0">
            <a:spAutoFit/>
          </a:bodyPr>
          <a:lstStyle/>
          <a:p>
            <a:r>
              <a:rPr lang="es-ES" sz="2400" b="1" dirty="0"/>
              <a:t>Cada día me enseñas que debo alimentarme bien para que mi cuerpo esté más sano y mi mente más receptiva a la influencia el Espíritu Santo.</a:t>
            </a:r>
          </a:p>
        </p:txBody>
      </p:sp>
      <p:sp>
        <p:nvSpPr>
          <p:cNvPr id="3" name="CuadroTexto 2">
            <a:extLst>
              <a:ext uri="{FF2B5EF4-FFF2-40B4-BE49-F238E27FC236}">
                <a16:creationId xmlns:a16="http://schemas.microsoft.com/office/drawing/2014/main" id="{636C796F-D463-4541-1DD3-65F18938DA68}"/>
              </a:ext>
            </a:extLst>
          </p:cNvPr>
          <p:cNvSpPr txBox="1"/>
          <p:nvPr/>
        </p:nvSpPr>
        <p:spPr>
          <a:xfrm>
            <a:off x="5736518" y="1740637"/>
            <a:ext cx="2303706" cy="4154984"/>
          </a:xfrm>
          <a:prstGeom prst="rect">
            <a:avLst/>
          </a:prstGeom>
          <a:noFill/>
        </p:spPr>
        <p:txBody>
          <a:bodyPr wrap="square" rtlCol="0">
            <a:spAutoFit/>
          </a:bodyPr>
          <a:lstStyle/>
          <a:p>
            <a:r>
              <a:rPr lang="es-ES" sz="2400" b="1" dirty="0"/>
              <a:t>También me enseñas a no adquirir malos hábitos; lo importante que es dormir lo necesario; y que el ejercicio me ayuda a mantenerme sano.</a:t>
            </a:r>
          </a:p>
        </p:txBody>
      </p:sp>
      <p:sp>
        <p:nvSpPr>
          <p:cNvPr id="5" name="CuadroTexto 4">
            <a:extLst>
              <a:ext uri="{FF2B5EF4-FFF2-40B4-BE49-F238E27FC236}">
                <a16:creationId xmlns:a16="http://schemas.microsoft.com/office/drawing/2014/main" id="{19B23554-DE78-8E32-FB2A-38FFED4CA5B7}"/>
              </a:ext>
            </a:extLst>
          </p:cNvPr>
          <p:cNvSpPr txBox="1"/>
          <p:nvPr/>
        </p:nvSpPr>
        <p:spPr>
          <a:xfrm>
            <a:off x="5736519" y="5882894"/>
            <a:ext cx="2011818" cy="830997"/>
          </a:xfrm>
          <a:prstGeom prst="rect">
            <a:avLst/>
          </a:prstGeom>
          <a:noFill/>
        </p:spPr>
        <p:txBody>
          <a:bodyPr wrap="square">
            <a:spAutoFit/>
          </a:bodyPr>
          <a:lstStyle/>
          <a:p>
            <a:r>
              <a:rPr lang="es-ES" sz="2400" b="1" dirty="0"/>
              <a:t>Por eso no olvidaré que: </a:t>
            </a:r>
          </a:p>
        </p:txBody>
      </p:sp>
    </p:spTree>
    <p:extLst>
      <p:ext uri="{BB962C8B-B14F-4D97-AF65-F5344CB8AC3E}">
        <p14:creationId xmlns:p14="http://schemas.microsoft.com/office/powerpoint/2010/main" val="155613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90"/>
                                          </p:val>
                                        </p:tav>
                                        <p:tav tm="100000">
                                          <p:val>
                                            <p:fltVal val="0"/>
                                          </p:val>
                                        </p:tav>
                                      </p:tavLst>
                                    </p:anim>
                                    <p:animEffect transition="in" filter="fade">
                                      <p:cBhvr>
                                        <p:cTn id="32" dur="500"/>
                                        <p:tgtEl>
                                          <p:spTgt spid="5"/>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9000" b="-1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6A0FB7-03D5-0EE4-B38D-6F7A577396DE}"/>
              </a:ext>
            </a:extLst>
          </p:cNvPr>
          <p:cNvSpPr txBox="1"/>
          <p:nvPr/>
        </p:nvSpPr>
        <p:spPr>
          <a:xfrm>
            <a:off x="247650" y="91938"/>
            <a:ext cx="7277100" cy="1938992"/>
          </a:xfrm>
          <a:prstGeom prst="rect">
            <a:avLst/>
          </a:prstGeom>
          <a:noFill/>
        </p:spPr>
        <p:txBody>
          <a:bodyPr wrap="square">
            <a:spAutoFit/>
          </a:bodyPr>
          <a:lstStyle/>
          <a:p>
            <a:r>
              <a:rPr lang="es-ES" sz="2000" b="1" dirty="0"/>
              <a:t>Cuando estoy a punto de desistir y rendirme, es cuando me recuerdas que la perseverancia no es poner atención en lo difícil del camino, o en las voces de la gente, sino poner la mira en la meta e insistir hasta llegar. Me pones como ejemplo a los héroes de la Biblia, que aun en medio de las dificultades, levantaron la vista, esperando recibir la corona de justicia. </a:t>
            </a:r>
          </a:p>
        </p:txBody>
      </p:sp>
      <p:sp>
        <p:nvSpPr>
          <p:cNvPr id="5" name="CuadroTexto 4">
            <a:extLst>
              <a:ext uri="{FF2B5EF4-FFF2-40B4-BE49-F238E27FC236}">
                <a16:creationId xmlns:a16="http://schemas.microsoft.com/office/drawing/2014/main" id="{F416AF85-BB89-DCC4-681E-2F1470593D7F}"/>
              </a:ext>
            </a:extLst>
          </p:cNvPr>
          <p:cNvSpPr txBox="1"/>
          <p:nvPr/>
        </p:nvSpPr>
        <p:spPr>
          <a:xfrm>
            <a:off x="7669971" y="-40403"/>
            <a:ext cx="4323849" cy="830997"/>
          </a:xfrm>
          <a:prstGeom prst="rect">
            <a:avLst/>
          </a:prstGeom>
          <a:noFill/>
        </p:spPr>
        <p:txBody>
          <a:bodyPr wrap="square">
            <a:spAutoFit/>
          </a:bodyPr>
          <a:lstStyle/>
          <a:p>
            <a:pPr algn="ctr"/>
            <a:r>
              <a:rPr lang="es-ES" sz="2400" b="1" dirty="0">
                <a:solidFill>
                  <a:srgbClr val="705B00"/>
                </a:solidFill>
              </a:rPr>
              <a:t>Gracias por tu influencia en ser perseverante.</a:t>
            </a:r>
          </a:p>
        </p:txBody>
      </p:sp>
      <p:pic>
        <p:nvPicPr>
          <p:cNvPr id="4" name="Imagen 3" descr="Un dibujo de una persona&#10;&#10;Descripción generada automáticamente con confianza baja">
            <a:extLst>
              <a:ext uri="{FF2B5EF4-FFF2-40B4-BE49-F238E27FC236}">
                <a16:creationId xmlns:a16="http://schemas.microsoft.com/office/drawing/2014/main" id="{A0BC2209-6485-FC68-0600-C16BA0661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8073"/>
            <a:ext cx="7139890" cy="4759927"/>
          </a:xfrm>
          <a:prstGeom prst="rect">
            <a:avLst/>
          </a:prstGeom>
        </p:spPr>
      </p:pic>
      <p:pic>
        <p:nvPicPr>
          <p:cNvPr id="8" name="Imagen 7" descr="Texto, Carta, Pizarra&#10;&#10;Descripción generada automáticamente">
            <a:extLst>
              <a:ext uri="{FF2B5EF4-FFF2-40B4-BE49-F238E27FC236}">
                <a16:creationId xmlns:a16="http://schemas.microsoft.com/office/drawing/2014/main" id="{BEE62F10-199B-C92C-6EFB-6DC004CB6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442" y="793330"/>
            <a:ext cx="4224908" cy="5975560"/>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9856A26-3B3F-0348-0EDE-2F08023D6A10}"/>
              </a:ext>
            </a:extLst>
          </p:cNvPr>
          <p:cNvSpPr txBox="1"/>
          <p:nvPr/>
        </p:nvSpPr>
        <p:spPr>
          <a:xfrm>
            <a:off x="5171573" y="1962788"/>
            <a:ext cx="2353177" cy="400110"/>
          </a:xfrm>
          <a:prstGeom prst="rect">
            <a:avLst/>
          </a:prstGeom>
          <a:noFill/>
        </p:spPr>
        <p:txBody>
          <a:bodyPr wrap="square">
            <a:spAutoFit/>
          </a:bodyPr>
          <a:lstStyle/>
          <a:p>
            <a:r>
              <a:rPr lang="es-ES" sz="2000" b="1" dirty="0"/>
              <a:t>Y no puedo olvidar: </a:t>
            </a:r>
          </a:p>
        </p:txBody>
      </p:sp>
    </p:spTree>
    <p:extLst>
      <p:ext uri="{BB962C8B-B14F-4D97-AF65-F5344CB8AC3E}">
        <p14:creationId xmlns:p14="http://schemas.microsoft.com/office/powerpoint/2010/main" val="75892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13000" b="-13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AAB21CD-2665-95B1-8FF4-9195313B3AC0}"/>
              </a:ext>
            </a:extLst>
          </p:cNvPr>
          <p:cNvPicPr>
            <a:picLocks noChangeAspect="1"/>
          </p:cNvPicPr>
          <p:nvPr/>
        </p:nvPicPr>
        <p:blipFill>
          <a:blip r:embed="rId3">
            <a:extLst>
              <a:ext uri="{28A0092B-C50C-407E-A947-70E740481C1C}">
                <a14:useLocalDpi xmlns:a14="http://schemas.microsoft.com/office/drawing/2010/main" val="0"/>
              </a:ext>
            </a:extLst>
          </a:blip>
          <a:srcRect t="16429" b="16429"/>
          <a:stretch/>
        </p:blipFill>
        <p:spPr>
          <a:xfrm>
            <a:off x="-199185" y="3429000"/>
            <a:ext cx="7986524" cy="3429000"/>
          </a:xfrm>
          <a:prstGeom prst="rect">
            <a:avLst/>
          </a:prstGeom>
        </p:spPr>
      </p:pic>
      <p:sp>
        <p:nvSpPr>
          <p:cNvPr id="3" name="CuadroTexto 2">
            <a:extLst>
              <a:ext uri="{FF2B5EF4-FFF2-40B4-BE49-F238E27FC236}">
                <a16:creationId xmlns:a16="http://schemas.microsoft.com/office/drawing/2014/main" id="{AE3E5BED-2D8F-6BD8-138E-095C1FB0C076}"/>
              </a:ext>
            </a:extLst>
          </p:cNvPr>
          <p:cNvSpPr txBox="1"/>
          <p:nvPr/>
        </p:nvSpPr>
        <p:spPr>
          <a:xfrm>
            <a:off x="74770" y="-10758"/>
            <a:ext cx="7074772" cy="2677656"/>
          </a:xfrm>
          <a:prstGeom prst="rect">
            <a:avLst/>
          </a:prstGeom>
          <a:noFill/>
        </p:spPr>
        <p:txBody>
          <a:bodyPr wrap="square">
            <a:spAutoFit/>
          </a:bodyPr>
          <a:lstStyle/>
          <a:p>
            <a:r>
              <a:rPr lang="es-ES" sz="2400" b="1" dirty="0"/>
              <a:t>Cada día puedo ver tu disposición a servir, a compartir y a dar, aun cuando estás cansada. Me has enseñando a ver las necesidades de los demás antes que las mías; a estar dispuesto a andar la segunda milla; y a compartir las bendiciones y los talentos. Me has enseñado que, mientras más compartes tu tiempo, tus recursos, tu abrigo o tu alimento, Dios más nos da. </a:t>
            </a:r>
          </a:p>
        </p:txBody>
      </p:sp>
      <p:sp>
        <p:nvSpPr>
          <p:cNvPr id="5" name="CuadroTexto 4">
            <a:extLst>
              <a:ext uri="{FF2B5EF4-FFF2-40B4-BE49-F238E27FC236}">
                <a16:creationId xmlns:a16="http://schemas.microsoft.com/office/drawing/2014/main" id="{E4347FD4-EFF5-3F7D-3993-29CD1E6C4804}"/>
              </a:ext>
            </a:extLst>
          </p:cNvPr>
          <p:cNvSpPr txBox="1"/>
          <p:nvPr/>
        </p:nvSpPr>
        <p:spPr>
          <a:xfrm>
            <a:off x="7718738" y="0"/>
            <a:ext cx="4467092" cy="830997"/>
          </a:xfrm>
          <a:prstGeom prst="rect">
            <a:avLst/>
          </a:prstGeom>
          <a:noFill/>
        </p:spPr>
        <p:txBody>
          <a:bodyPr wrap="square">
            <a:spAutoFit/>
          </a:bodyPr>
          <a:lstStyle/>
          <a:p>
            <a:pPr algn="ctr"/>
            <a:r>
              <a:rPr lang="es-ES" sz="2400" b="1" dirty="0">
                <a:solidFill>
                  <a:srgbClr val="6B1361"/>
                </a:solidFill>
              </a:rPr>
              <a:t>Gracias por tu influencia, mamá, en ser servicial. </a:t>
            </a:r>
          </a:p>
        </p:txBody>
      </p:sp>
      <p:pic>
        <p:nvPicPr>
          <p:cNvPr id="4" name="Imagen 3">
            <a:extLst>
              <a:ext uri="{FF2B5EF4-FFF2-40B4-BE49-F238E27FC236}">
                <a16:creationId xmlns:a16="http://schemas.microsoft.com/office/drawing/2014/main" id="{4DE6DA5B-E6C1-3BA3-D6A5-C462022A5D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7339" y="925274"/>
            <a:ext cx="4329891" cy="5771477"/>
          </a:xfrm>
          <a:prstGeom prst="rect">
            <a:avLst/>
          </a:prstGeom>
          <a:ln w="38100" cap="sq">
            <a:solidFill>
              <a:srgbClr val="3E3EAC"/>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D0DE11F7-C6A4-791A-DDB7-9BC7640539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7258" y="4402359"/>
            <a:ext cx="2860475" cy="2294392"/>
          </a:xfrm>
          <a:prstGeom prst="rect">
            <a:avLst/>
          </a:prstGeom>
          <a:effectLst/>
        </p:spPr>
      </p:pic>
      <p:pic>
        <p:nvPicPr>
          <p:cNvPr id="15" name="Imagen 14">
            <a:extLst>
              <a:ext uri="{FF2B5EF4-FFF2-40B4-BE49-F238E27FC236}">
                <a16:creationId xmlns:a16="http://schemas.microsoft.com/office/drawing/2014/main" id="{3F8F2954-9FD5-0B0D-F03A-6AB0A6F9EC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3630" y="4402359"/>
            <a:ext cx="2763896" cy="2393059"/>
          </a:xfrm>
          <a:prstGeom prst="rect">
            <a:avLst/>
          </a:prstGeom>
          <a:effectLst/>
        </p:spPr>
      </p:pic>
      <p:pic>
        <p:nvPicPr>
          <p:cNvPr id="17" name="Imagen 16">
            <a:extLst>
              <a:ext uri="{FF2B5EF4-FFF2-40B4-BE49-F238E27FC236}">
                <a16:creationId xmlns:a16="http://schemas.microsoft.com/office/drawing/2014/main" id="{1ED29697-36FA-7582-6734-6B0B5EFED58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08324" y="3185632"/>
            <a:ext cx="2257572" cy="2110956"/>
          </a:xfrm>
          <a:prstGeom prst="rect">
            <a:avLst/>
          </a:prstGeom>
          <a:effectLst/>
        </p:spPr>
      </p:pic>
      <p:sp>
        <p:nvSpPr>
          <p:cNvPr id="6" name="CuadroTexto 5">
            <a:extLst>
              <a:ext uri="{FF2B5EF4-FFF2-40B4-BE49-F238E27FC236}">
                <a16:creationId xmlns:a16="http://schemas.microsoft.com/office/drawing/2014/main" id="{5E6D55E7-B059-6E50-D412-3C87B7FE9668}"/>
              </a:ext>
            </a:extLst>
          </p:cNvPr>
          <p:cNvSpPr txBox="1"/>
          <p:nvPr/>
        </p:nvSpPr>
        <p:spPr>
          <a:xfrm>
            <a:off x="74770" y="2573749"/>
            <a:ext cx="3691818" cy="461665"/>
          </a:xfrm>
          <a:prstGeom prst="rect">
            <a:avLst/>
          </a:prstGeom>
          <a:noFill/>
        </p:spPr>
        <p:txBody>
          <a:bodyPr wrap="square">
            <a:spAutoFit/>
          </a:bodyPr>
          <a:lstStyle/>
          <a:p>
            <a:r>
              <a:rPr lang="es-ES" sz="2400" b="1" dirty="0"/>
              <a:t>Por eso no olvidaré que:</a:t>
            </a:r>
          </a:p>
        </p:txBody>
      </p:sp>
    </p:spTree>
    <p:extLst>
      <p:ext uri="{BB962C8B-B14F-4D97-AF65-F5344CB8AC3E}">
        <p14:creationId xmlns:p14="http://schemas.microsoft.com/office/powerpoint/2010/main" val="235969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3000" b="-13000"/>
          </a:stretch>
        </a:blipFill>
        <a:effectLst/>
      </p:bgPr>
    </p:bg>
    <p:spTree>
      <p:nvGrpSpPr>
        <p:cNvPr id="1" name=""/>
        <p:cNvGrpSpPr/>
        <p:nvPr/>
      </p:nvGrpSpPr>
      <p:grpSpPr>
        <a:xfrm>
          <a:off x="0" y="0"/>
          <a:ext cx="0" cy="0"/>
          <a:chOff x="0" y="0"/>
          <a:chExt cx="0" cy="0"/>
        </a:xfrm>
      </p:grpSpPr>
      <p:pic>
        <p:nvPicPr>
          <p:cNvPr id="4" name="Imagen 3" descr="Imagen que contiene persona, pastel, tabla, interior&#10;&#10;Descripción generada automáticamente">
            <a:extLst>
              <a:ext uri="{FF2B5EF4-FFF2-40B4-BE49-F238E27FC236}">
                <a16:creationId xmlns:a16="http://schemas.microsoft.com/office/drawing/2014/main" id="{C8CE44E8-F7EE-79AF-118F-966BDFB3723D}"/>
              </a:ext>
            </a:extLst>
          </p:cNvPr>
          <p:cNvPicPr>
            <a:picLocks noChangeAspect="1"/>
          </p:cNvPicPr>
          <p:nvPr/>
        </p:nvPicPr>
        <p:blipFill rotWithShape="1">
          <a:blip r:embed="rId3">
            <a:extLst>
              <a:ext uri="{28A0092B-C50C-407E-A947-70E740481C1C}">
                <a14:useLocalDpi xmlns:a14="http://schemas.microsoft.com/office/drawing/2010/main" val="0"/>
              </a:ext>
            </a:extLst>
          </a:blip>
          <a:srcRect l="6149"/>
          <a:stretch/>
        </p:blipFill>
        <p:spPr>
          <a:xfrm>
            <a:off x="-741860" y="781980"/>
            <a:ext cx="5873257" cy="5898462"/>
          </a:xfrm>
          <a:prstGeom prst="rect">
            <a:avLst/>
          </a:prstGeom>
          <a:effectLst>
            <a:softEdge rad="38100"/>
          </a:effectLst>
        </p:spPr>
      </p:pic>
      <p:sp>
        <p:nvSpPr>
          <p:cNvPr id="3" name="CuadroTexto 2">
            <a:extLst>
              <a:ext uri="{FF2B5EF4-FFF2-40B4-BE49-F238E27FC236}">
                <a16:creationId xmlns:a16="http://schemas.microsoft.com/office/drawing/2014/main" id="{A35416AD-3259-E69C-FA6C-D84C330C061A}"/>
              </a:ext>
            </a:extLst>
          </p:cNvPr>
          <p:cNvSpPr txBox="1"/>
          <p:nvPr/>
        </p:nvSpPr>
        <p:spPr>
          <a:xfrm>
            <a:off x="3749686" y="577295"/>
            <a:ext cx="3713445" cy="4401205"/>
          </a:xfrm>
          <a:prstGeom prst="rect">
            <a:avLst/>
          </a:prstGeom>
          <a:noFill/>
        </p:spPr>
        <p:txBody>
          <a:bodyPr wrap="square">
            <a:spAutoFit/>
          </a:bodyPr>
          <a:lstStyle/>
          <a:p>
            <a:r>
              <a:rPr lang="es-ES" sz="2000" b="1" dirty="0"/>
              <a:t>Sé que tienes muchas actividades por realizar en casa, en la iglesia y en la comunidad, pero también sé que tienes un momento especial de oración, sé que al orar pides sabiduría, pides paciencia, pides fortaleza y buen ánimo. Sé que pones a cada hijo en las manos de Dios, le pides que seamos niños, jóvenes y señoritas fieles como la brújula al polo. He aprendido a buscar a Dios, a depender de él y a desear que sea mi compañero y guía.</a:t>
            </a:r>
          </a:p>
        </p:txBody>
      </p:sp>
      <p:sp>
        <p:nvSpPr>
          <p:cNvPr id="5" name="CuadroTexto 4">
            <a:extLst>
              <a:ext uri="{FF2B5EF4-FFF2-40B4-BE49-F238E27FC236}">
                <a16:creationId xmlns:a16="http://schemas.microsoft.com/office/drawing/2014/main" id="{85E08A0C-D68D-A627-5C7F-3A0F26E97303}"/>
              </a:ext>
            </a:extLst>
          </p:cNvPr>
          <p:cNvSpPr txBox="1"/>
          <p:nvPr/>
        </p:nvSpPr>
        <p:spPr>
          <a:xfrm>
            <a:off x="178057" y="70377"/>
            <a:ext cx="6096000" cy="461665"/>
          </a:xfrm>
          <a:prstGeom prst="rect">
            <a:avLst/>
          </a:prstGeom>
          <a:noFill/>
        </p:spPr>
        <p:txBody>
          <a:bodyPr wrap="square">
            <a:spAutoFit/>
          </a:bodyPr>
          <a:lstStyle/>
          <a:p>
            <a:r>
              <a:rPr lang="es-ES" sz="2400" b="1" dirty="0">
                <a:solidFill>
                  <a:srgbClr val="37533D"/>
                </a:solidFill>
              </a:rPr>
              <a:t>Gracias, mamá, por tu influencia en la oración.</a:t>
            </a:r>
          </a:p>
        </p:txBody>
      </p:sp>
      <p:pic>
        <p:nvPicPr>
          <p:cNvPr id="10" name="Imagen 9" descr="Diagrama&#10;&#10;Descripción generada automáticamente con confianza media">
            <a:extLst>
              <a:ext uri="{FF2B5EF4-FFF2-40B4-BE49-F238E27FC236}">
                <a16:creationId xmlns:a16="http://schemas.microsoft.com/office/drawing/2014/main" id="{694A73BF-ED7C-BE54-8C4D-53DCA21EC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338" y="153296"/>
            <a:ext cx="4367605" cy="6551407"/>
          </a:xfrm>
          <a:prstGeom prst="rect">
            <a:avLst/>
          </a:prstGeom>
          <a:ln w="127000" cap="sq">
            <a:solidFill>
              <a:srgbClr val="37633D"/>
            </a:solidFill>
            <a:miter lim="800000"/>
          </a:ln>
          <a:effectLst>
            <a:outerShdw blurRad="57150" dist="50800" dir="2700000" algn="tl" rotWithShape="0">
              <a:srgbClr val="000000">
                <a:alpha val="40000"/>
              </a:srgbClr>
            </a:outerShdw>
          </a:effectLst>
        </p:spPr>
      </p:pic>
      <p:sp>
        <p:nvSpPr>
          <p:cNvPr id="6" name="CuadroTexto 5">
            <a:extLst>
              <a:ext uri="{FF2B5EF4-FFF2-40B4-BE49-F238E27FC236}">
                <a16:creationId xmlns:a16="http://schemas.microsoft.com/office/drawing/2014/main" id="{AF487101-1649-71C6-EEDB-0C46E620BADA}"/>
              </a:ext>
            </a:extLst>
          </p:cNvPr>
          <p:cNvSpPr txBox="1"/>
          <p:nvPr/>
        </p:nvSpPr>
        <p:spPr>
          <a:xfrm>
            <a:off x="3749686" y="4978500"/>
            <a:ext cx="3713445" cy="400110"/>
          </a:xfrm>
          <a:prstGeom prst="rect">
            <a:avLst/>
          </a:prstGeom>
          <a:noFill/>
        </p:spPr>
        <p:txBody>
          <a:bodyPr wrap="square">
            <a:spAutoFit/>
          </a:bodyPr>
          <a:lstStyle/>
          <a:p>
            <a:r>
              <a:rPr lang="es-ES" sz="2000" b="1" dirty="0"/>
              <a:t>Por tanto, no puedo olvidar: </a:t>
            </a:r>
          </a:p>
        </p:txBody>
      </p:sp>
    </p:spTree>
    <p:extLst>
      <p:ext uri="{BB962C8B-B14F-4D97-AF65-F5344CB8AC3E}">
        <p14:creationId xmlns:p14="http://schemas.microsoft.com/office/powerpoint/2010/main" val="275109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2444</TotalTime>
  <Words>1581</Words>
  <Application>Microsoft Office PowerPoint</Application>
  <PresentationFormat>Panorámica</PresentationFormat>
  <Paragraphs>138</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141</cp:revision>
  <dcterms:created xsi:type="dcterms:W3CDTF">2022-12-12T16:21:43Z</dcterms:created>
  <dcterms:modified xsi:type="dcterms:W3CDTF">2024-03-09T20:03:51Z</dcterms:modified>
</cp:coreProperties>
</file>