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300" r:id="rId4"/>
    <p:sldId id="280" r:id="rId5"/>
    <p:sldId id="308" r:id="rId6"/>
    <p:sldId id="281" r:id="rId7"/>
    <p:sldId id="302" r:id="rId8"/>
    <p:sldId id="262" r:id="rId9"/>
    <p:sldId id="291" r:id="rId10"/>
    <p:sldId id="263" r:id="rId11"/>
    <p:sldId id="264" r:id="rId12"/>
    <p:sldId id="299" r:id="rId13"/>
    <p:sldId id="266" r:id="rId14"/>
    <p:sldId id="303" r:id="rId15"/>
    <p:sldId id="293" r:id="rId16"/>
    <p:sldId id="268" r:id="rId17"/>
    <p:sldId id="309" r:id="rId18"/>
    <p:sldId id="294" r:id="rId19"/>
    <p:sldId id="269" r:id="rId20"/>
    <p:sldId id="270" r:id="rId21"/>
    <p:sldId id="295" r:id="rId22"/>
    <p:sldId id="272" r:id="rId23"/>
    <p:sldId id="305" r:id="rId24"/>
    <p:sldId id="296" r:id="rId25"/>
    <p:sldId id="274" r:id="rId26"/>
    <p:sldId id="306" r:id="rId27"/>
    <p:sldId id="297" r:id="rId28"/>
    <p:sldId id="275" r:id="rId29"/>
    <p:sldId id="304" r:id="rId30"/>
    <p:sldId id="298" r:id="rId31"/>
    <p:sldId id="277" r:id="rId32"/>
    <p:sldId id="278" r:id="rId33"/>
    <p:sldId id="279" r:id="rId3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1D48"/>
    <a:srgbClr val="452BA5"/>
    <a:srgbClr val="E8D9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B8EDA-F917-B759-F975-0F2229DE89F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9C1B83B-5274-3272-8332-1B394343B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317A045-564A-9866-0EA8-83E99FA79093}"/>
              </a:ext>
            </a:extLst>
          </p:cNvPr>
          <p:cNvSpPr>
            <a:spLocks noGrp="1"/>
          </p:cNvSpPr>
          <p:nvPr>
            <p:ph type="dt" sz="half" idx="10"/>
          </p:nvPr>
        </p:nvSpPr>
        <p:spPr/>
        <p:txBody>
          <a:bodyPr/>
          <a:lstStyle/>
          <a:p>
            <a:fld id="{46610941-1AF6-43B6-A9DD-E2A549B06320}" type="datetimeFigureOut">
              <a:rPr lang="es-ES" smtClean="0"/>
              <a:t>12/11/2022</a:t>
            </a:fld>
            <a:endParaRPr lang="es-ES"/>
          </a:p>
        </p:txBody>
      </p:sp>
      <p:sp>
        <p:nvSpPr>
          <p:cNvPr id="5" name="Marcador de pie de página 4">
            <a:extLst>
              <a:ext uri="{FF2B5EF4-FFF2-40B4-BE49-F238E27FC236}">
                <a16:creationId xmlns:a16="http://schemas.microsoft.com/office/drawing/2014/main" id="{F2EA70CE-57B7-BC43-C601-453F73A69C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4488A8-D016-7C27-26A5-41510629DEC2}"/>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34229853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509EDB-85C4-F49F-764A-A83F5F04818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24B8DBA-BABB-1909-2F45-9588CEF7DE5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C53132-B872-785C-D474-5B8E835120AD}"/>
              </a:ext>
            </a:extLst>
          </p:cNvPr>
          <p:cNvSpPr>
            <a:spLocks noGrp="1"/>
          </p:cNvSpPr>
          <p:nvPr>
            <p:ph type="dt" sz="half" idx="10"/>
          </p:nvPr>
        </p:nvSpPr>
        <p:spPr/>
        <p:txBody>
          <a:bodyPr/>
          <a:lstStyle/>
          <a:p>
            <a:fld id="{46610941-1AF6-43B6-A9DD-E2A549B06320}" type="datetimeFigureOut">
              <a:rPr lang="es-ES" smtClean="0"/>
              <a:t>12/11/2022</a:t>
            </a:fld>
            <a:endParaRPr lang="es-ES"/>
          </a:p>
        </p:txBody>
      </p:sp>
      <p:sp>
        <p:nvSpPr>
          <p:cNvPr id="5" name="Marcador de pie de página 4">
            <a:extLst>
              <a:ext uri="{FF2B5EF4-FFF2-40B4-BE49-F238E27FC236}">
                <a16:creationId xmlns:a16="http://schemas.microsoft.com/office/drawing/2014/main" id="{4A8D2563-E81D-05CE-B607-EEF956CA62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55D3C4-AA3B-77FC-A332-A63C9DB2BDB4}"/>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12791613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ADDC347-8BFE-62C8-478D-091287422A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55786E0-B43D-06B4-C615-FC3F8661880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503155-AA46-5B28-07C9-7A42E8671B06}"/>
              </a:ext>
            </a:extLst>
          </p:cNvPr>
          <p:cNvSpPr>
            <a:spLocks noGrp="1"/>
          </p:cNvSpPr>
          <p:nvPr>
            <p:ph type="dt" sz="half" idx="10"/>
          </p:nvPr>
        </p:nvSpPr>
        <p:spPr/>
        <p:txBody>
          <a:bodyPr/>
          <a:lstStyle/>
          <a:p>
            <a:fld id="{46610941-1AF6-43B6-A9DD-E2A549B06320}" type="datetimeFigureOut">
              <a:rPr lang="es-ES" smtClean="0"/>
              <a:t>12/11/2022</a:t>
            </a:fld>
            <a:endParaRPr lang="es-ES"/>
          </a:p>
        </p:txBody>
      </p:sp>
      <p:sp>
        <p:nvSpPr>
          <p:cNvPr id="5" name="Marcador de pie de página 4">
            <a:extLst>
              <a:ext uri="{FF2B5EF4-FFF2-40B4-BE49-F238E27FC236}">
                <a16:creationId xmlns:a16="http://schemas.microsoft.com/office/drawing/2014/main" id="{D81ABBEA-9F91-639B-BDDB-7B533F1AFD5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1C1F90D-51C3-C7CB-6A83-8A02373A56C0}"/>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40382125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30093-5705-CD86-5861-EE2FCE654D6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2840E1-C3DC-9B46-25ED-2D8B628DE5C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4237D12-07C0-417B-576A-E861589D7B47}"/>
              </a:ext>
            </a:extLst>
          </p:cNvPr>
          <p:cNvSpPr>
            <a:spLocks noGrp="1"/>
          </p:cNvSpPr>
          <p:nvPr>
            <p:ph type="dt" sz="half" idx="10"/>
          </p:nvPr>
        </p:nvSpPr>
        <p:spPr/>
        <p:txBody>
          <a:bodyPr/>
          <a:lstStyle/>
          <a:p>
            <a:fld id="{46610941-1AF6-43B6-A9DD-E2A549B06320}" type="datetimeFigureOut">
              <a:rPr lang="es-ES" smtClean="0"/>
              <a:t>12/11/2022</a:t>
            </a:fld>
            <a:endParaRPr lang="es-ES"/>
          </a:p>
        </p:txBody>
      </p:sp>
      <p:sp>
        <p:nvSpPr>
          <p:cNvPr id="5" name="Marcador de pie de página 4">
            <a:extLst>
              <a:ext uri="{FF2B5EF4-FFF2-40B4-BE49-F238E27FC236}">
                <a16:creationId xmlns:a16="http://schemas.microsoft.com/office/drawing/2014/main" id="{7A507108-31C3-6B9F-8E08-FCA0313FEA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63C8668-4B71-0F67-F487-59A54BB882F0}"/>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42586667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A27094-BB7C-898D-41FD-3DDA7F580DF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0B57325-143E-B24A-DF5D-4D90C6E2DF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C9D15E4-E76D-1ECE-ECAA-3B33AFA4616E}"/>
              </a:ext>
            </a:extLst>
          </p:cNvPr>
          <p:cNvSpPr>
            <a:spLocks noGrp="1"/>
          </p:cNvSpPr>
          <p:nvPr>
            <p:ph type="dt" sz="half" idx="10"/>
          </p:nvPr>
        </p:nvSpPr>
        <p:spPr/>
        <p:txBody>
          <a:bodyPr/>
          <a:lstStyle/>
          <a:p>
            <a:fld id="{46610941-1AF6-43B6-A9DD-E2A549B06320}" type="datetimeFigureOut">
              <a:rPr lang="es-ES" smtClean="0"/>
              <a:t>12/11/2022</a:t>
            </a:fld>
            <a:endParaRPr lang="es-ES"/>
          </a:p>
        </p:txBody>
      </p:sp>
      <p:sp>
        <p:nvSpPr>
          <p:cNvPr id="5" name="Marcador de pie de página 4">
            <a:extLst>
              <a:ext uri="{FF2B5EF4-FFF2-40B4-BE49-F238E27FC236}">
                <a16:creationId xmlns:a16="http://schemas.microsoft.com/office/drawing/2014/main" id="{D9D6F598-5459-147C-E260-31AF21820D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9ABADA-1C51-D113-24AD-96FC6AFC8F21}"/>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29425046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5E92D-72EF-D08E-A424-B00F4EC5E29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99CAC0C-19AD-EB90-CF39-B9545FA9AEB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FAA0B86-F0EC-7F2E-DF89-2AD11247F9A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6962E7-89E5-3F32-35BD-71D431B4149F}"/>
              </a:ext>
            </a:extLst>
          </p:cNvPr>
          <p:cNvSpPr>
            <a:spLocks noGrp="1"/>
          </p:cNvSpPr>
          <p:nvPr>
            <p:ph type="dt" sz="half" idx="10"/>
          </p:nvPr>
        </p:nvSpPr>
        <p:spPr/>
        <p:txBody>
          <a:bodyPr/>
          <a:lstStyle/>
          <a:p>
            <a:fld id="{46610941-1AF6-43B6-A9DD-E2A549B06320}" type="datetimeFigureOut">
              <a:rPr lang="es-ES" smtClean="0"/>
              <a:t>12/11/2022</a:t>
            </a:fld>
            <a:endParaRPr lang="es-ES"/>
          </a:p>
        </p:txBody>
      </p:sp>
      <p:sp>
        <p:nvSpPr>
          <p:cNvPr id="6" name="Marcador de pie de página 5">
            <a:extLst>
              <a:ext uri="{FF2B5EF4-FFF2-40B4-BE49-F238E27FC236}">
                <a16:creationId xmlns:a16="http://schemas.microsoft.com/office/drawing/2014/main" id="{0336F520-8D4B-4662-B2AE-87140AA0FA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39C3EB9-4FCD-E6F3-6CB8-F4047AC074E1}"/>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32074063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74089-B086-3E57-6EE0-1C81480E2A2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97EE5AD-A5E6-8544-B4AB-B5CA4B4196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2EC4126-8B5C-02BF-08A7-F0C7CC9CF7E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5E2884B-86FD-4814-C980-3D0F9A896A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DF7429B-42B7-D293-5033-03D2C63A08F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D131DD1-E88E-4961-3EAD-0407EABD4811}"/>
              </a:ext>
            </a:extLst>
          </p:cNvPr>
          <p:cNvSpPr>
            <a:spLocks noGrp="1"/>
          </p:cNvSpPr>
          <p:nvPr>
            <p:ph type="dt" sz="half" idx="10"/>
          </p:nvPr>
        </p:nvSpPr>
        <p:spPr/>
        <p:txBody>
          <a:bodyPr/>
          <a:lstStyle/>
          <a:p>
            <a:fld id="{46610941-1AF6-43B6-A9DD-E2A549B06320}" type="datetimeFigureOut">
              <a:rPr lang="es-ES" smtClean="0"/>
              <a:t>12/11/2022</a:t>
            </a:fld>
            <a:endParaRPr lang="es-ES"/>
          </a:p>
        </p:txBody>
      </p:sp>
      <p:sp>
        <p:nvSpPr>
          <p:cNvPr id="8" name="Marcador de pie de página 7">
            <a:extLst>
              <a:ext uri="{FF2B5EF4-FFF2-40B4-BE49-F238E27FC236}">
                <a16:creationId xmlns:a16="http://schemas.microsoft.com/office/drawing/2014/main" id="{242A6DE4-A437-DFE6-73ED-93593011329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27126F1-021C-6223-5FB0-F6F4F2B40C4D}"/>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2387798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833B25-3A5B-E543-6122-87951D59F3E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8FA2837-5AEC-4100-5D3A-105F089BB6D2}"/>
              </a:ext>
            </a:extLst>
          </p:cNvPr>
          <p:cNvSpPr>
            <a:spLocks noGrp="1"/>
          </p:cNvSpPr>
          <p:nvPr>
            <p:ph type="dt" sz="half" idx="10"/>
          </p:nvPr>
        </p:nvSpPr>
        <p:spPr/>
        <p:txBody>
          <a:bodyPr/>
          <a:lstStyle/>
          <a:p>
            <a:fld id="{46610941-1AF6-43B6-A9DD-E2A549B06320}" type="datetimeFigureOut">
              <a:rPr lang="es-ES" smtClean="0"/>
              <a:t>12/11/2022</a:t>
            </a:fld>
            <a:endParaRPr lang="es-ES"/>
          </a:p>
        </p:txBody>
      </p:sp>
      <p:sp>
        <p:nvSpPr>
          <p:cNvPr id="4" name="Marcador de pie de página 3">
            <a:extLst>
              <a:ext uri="{FF2B5EF4-FFF2-40B4-BE49-F238E27FC236}">
                <a16:creationId xmlns:a16="http://schemas.microsoft.com/office/drawing/2014/main" id="{171879D6-E9CC-DC5F-A3AB-211002408BA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661EAD4-419A-5486-E69F-69F97AE11B2D}"/>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36020421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CFA0E79-E656-E6D1-A70E-1EC8427A4B81}"/>
              </a:ext>
            </a:extLst>
          </p:cNvPr>
          <p:cNvSpPr>
            <a:spLocks noGrp="1"/>
          </p:cNvSpPr>
          <p:nvPr>
            <p:ph type="dt" sz="half" idx="10"/>
          </p:nvPr>
        </p:nvSpPr>
        <p:spPr/>
        <p:txBody>
          <a:bodyPr/>
          <a:lstStyle/>
          <a:p>
            <a:fld id="{46610941-1AF6-43B6-A9DD-E2A549B06320}" type="datetimeFigureOut">
              <a:rPr lang="es-ES" smtClean="0"/>
              <a:t>12/11/2022</a:t>
            </a:fld>
            <a:endParaRPr lang="es-ES"/>
          </a:p>
        </p:txBody>
      </p:sp>
      <p:sp>
        <p:nvSpPr>
          <p:cNvPr id="3" name="Marcador de pie de página 2">
            <a:extLst>
              <a:ext uri="{FF2B5EF4-FFF2-40B4-BE49-F238E27FC236}">
                <a16:creationId xmlns:a16="http://schemas.microsoft.com/office/drawing/2014/main" id="{B60D08C2-8232-3A81-7744-A2BE02363A2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F2BA4C3-7D7A-5710-842F-D29588780D60}"/>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11176826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8C2FFD-0CCB-C155-CAA8-1530948A1F5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AA265F-91A7-1F8B-7F7F-1C3974A79F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8C11CE5-6558-B90B-0A1C-E443C68FC0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2AD4607-5A7F-29C6-DDB0-7203608139F5}"/>
              </a:ext>
            </a:extLst>
          </p:cNvPr>
          <p:cNvSpPr>
            <a:spLocks noGrp="1"/>
          </p:cNvSpPr>
          <p:nvPr>
            <p:ph type="dt" sz="half" idx="10"/>
          </p:nvPr>
        </p:nvSpPr>
        <p:spPr/>
        <p:txBody>
          <a:bodyPr/>
          <a:lstStyle/>
          <a:p>
            <a:fld id="{46610941-1AF6-43B6-A9DD-E2A549B06320}" type="datetimeFigureOut">
              <a:rPr lang="es-ES" smtClean="0"/>
              <a:t>12/11/2022</a:t>
            </a:fld>
            <a:endParaRPr lang="es-ES"/>
          </a:p>
        </p:txBody>
      </p:sp>
      <p:sp>
        <p:nvSpPr>
          <p:cNvPr id="6" name="Marcador de pie de página 5">
            <a:extLst>
              <a:ext uri="{FF2B5EF4-FFF2-40B4-BE49-F238E27FC236}">
                <a16:creationId xmlns:a16="http://schemas.microsoft.com/office/drawing/2014/main" id="{93C1F212-73E0-8E36-916D-EF517C3189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C54B32-E1A9-BDFD-E75C-F39B6A63E77F}"/>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16762376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2D113-751A-AF36-0B24-42B6A68E00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1319453-FAE0-324C-C800-B9FF554EBC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E68C0B7-A38C-9497-1EE2-E496B5FCD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2B1E897-3E00-735A-C384-38BD99960FF3}"/>
              </a:ext>
            </a:extLst>
          </p:cNvPr>
          <p:cNvSpPr>
            <a:spLocks noGrp="1"/>
          </p:cNvSpPr>
          <p:nvPr>
            <p:ph type="dt" sz="half" idx="10"/>
          </p:nvPr>
        </p:nvSpPr>
        <p:spPr/>
        <p:txBody>
          <a:bodyPr/>
          <a:lstStyle/>
          <a:p>
            <a:fld id="{46610941-1AF6-43B6-A9DD-E2A549B06320}" type="datetimeFigureOut">
              <a:rPr lang="es-ES" smtClean="0"/>
              <a:t>12/11/2022</a:t>
            </a:fld>
            <a:endParaRPr lang="es-ES"/>
          </a:p>
        </p:txBody>
      </p:sp>
      <p:sp>
        <p:nvSpPr>
          <p:cNvPr id="6" name="Marcador de pie de página 5">
            <a:extLst>
              <a:ext uri="{FF2B5EF4-FFF2-40B4-BE49-F238E27FC236}">
                <a16:creationId xmlns:a16="http://schemas.microsoft.com/office/drawing/2014/main" id="{FC9E6EF1-987D-E688-9D2C-78C2A4C853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01AC28-1AFA-486D-4263-082CBC6BD55F}"/>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10813749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28B6022-3EA8-9E21-56B3-47D4E6AE1C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026A463-40C5-85AA-5E3A-682BE43B00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232353-1983-DA4A-E571-A889F17138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610941-1AF6-43B6-A9DD-E2A549B06320}" type="datetimeFigureOut">
              <a:rPr lang="es-ES" smtClean="0"/>
              <a:t>12/11/2022</a:t>
            </a:fld>
            <a:endParaRPr lang="es-ES"/>
          </a:p>
        </p:txBody>
      </p:sp>
      <p:sp>
        <p:nvSpPr>
          <p:cNvPr id="5" name="Marcador de pie de página 4">
            <a:extLst>
              <a:ext uri="{FF2B5EF4-FFF2-40B4-BE49-F238E27FC236}">
                <a16:creationId xmlns:a16="http://schemas.microsoft.com/office/drawing/2014/main" id="{7650BBDA-1970-453D-22B2-A352FE0F95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229A938-8895-15B0-62F4-0B2B4889F7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C5377-7C93-4927-A0F1-41E1D282EAB5}" type="slidenum">
              <a:rPr lang="es-ES" smtClean="0"/>
              <a:t>‹Nº›</a:t>
            </a:fld>
            <a:endParaRPr lang="es-ES"/>
          </a:p>
        </p:txBody>
      </p:sp>
    </p:spTree>
    <p:extLst>
      <p:ext uri="{BB962C8B-B14F-4D97-AF65-F5344CB8AC3E}">
        <p14:creationId xmlns:p14="http://schemas.microsoft.com/office/powerpoint/2010/main" val="4044626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Imagen 9" descr="Grupo de personas posando para una foto&#10;&#10;Descripción generada automáticamente">
            <a:extLst>
              <a:ext uri="{FF2B5EF4-FFF2-40B4-BE49-F238E27FC236}">
                <a16:creationId xmlns:a16="http://schemas.microsoft.com/office/drawing/2014/main" id="{C41FD204-AE39-86CC-9366-6F1BFA4C4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8427" y="478712"/>
            <a:ext cx="7880697" cy="5890820"/>
          </a:xfrm>
          <a:prstGeom prst="rect">
            <a:avLst/>
          </a:prstGeom>
        </p:spPr>
      </p:pic>
      <p:sp>
        <p:nvSpPr>
          <p:cNvPr id="11" name="CuadroTexto 10">
            <a:extLst>
              <a:ext uri="{FF2B5EF4-FFF2-40B4-BE49-F238E27FC236}">
                <a16:creationId xmlns:a16="http://schemas.microsoft.com/office/drawing/2014/main" id="{A111087F-050D-4EAF-F182-F5F1C71B81C3}"/>
              </a:ext>
            </a:extLst>
          </p:cNvPr>
          <p:cNvSpPr txBox="1"/>
          <p:nvPr/>
        </p:nvSpPr>
        <p:spPr>
          <a:xfrm>
            <a:off x="-24589" y="482327"/>
            <a:ext cx="4025551" cy="923330"/>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es-ES" sz="5400" b="1" dirty="0">
                <a:solidFill>
                  <a:schemeClr val="accent4">
                    <a:lumMod val="60000"/>
                    <a:lumOff val="40000"/>
                  </a:schemeClr>
                </a:solidFill>
              </a:rPr>
              <a:t>¿QUÉ ES</a:t>
            </a:r>
          </a:p>
        </p:txBody>
      </p:sp>
      <p:sp>
        <p:nvSpPr>
          <p:cNvPr id="12" name="CuadroTexto 11">
            <a:extLst>
              <a:ext uri="{FF2B5EF4-FFF2-40B4-BE49-F238E27FC236}">
                <a16:creationId xmlns:a16="http://schemas.microsoft.com/office/drawing/2014/main" id="{84023482-D9EF-1BB4-291F-9728EC9435D0}"/>
              </a:ext>
            </a:extLst>
          </p:cNvPr>
          <p:cNvSpPr txBox="1"/>
          <p:nvPr/>
        </p:nvSpPr>
        <p:spPr>
          <a:xfrm>
            <a:off x="1" y="2758676"/>
            <a:ext cx="4038604" cy="1446550"/>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es-ES" sz="8800" b="1" dirty="0">
                <a:solidFill>
                  <a:schemeClr val="accent4">
                    <a:lumMod val="60000"/>
                    <a:lumOff val="40000"/>
                  </a:schemeClr>
                </a:solidFill>
              </a:rPr>
              <a:t>JESÚS</a:t>
            </a:r>
          </a:p>
        </p:txBody>
      </p:sp>
      <p:sp>
        <p:nvSpPr>
          <p:cNvPr id="13" name="CuadroTexto 12">
            <a:extLst>
              <a:ext uri="{FF2B5EF4-FFF2-40B4-BE49-F238E27FC236}">
                <a16:creationId xmlns:a16="http://schemas.microsoft.com/office/drawing/2014/main" id="{DE873B49-9551-DF3F-9CB1-8F0773D2A83A}"/>
              </a:ext>
            </a:extLst>
          </p:cNvPr>
          <p:cNvSpPr txBox="1"/>
          <p:nvPr/>
        </p:nvSpPr>
        <p:spPr>
          <a:xfrm>
            <a:off x="0" y="5536730"/>
            <a:ext cx="4038604" cy="923330"/>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es-ES" sz="5400" b="1" dirty="0">
                <a:solidFill>
                  <a:schemeClr val="accent4">
                    <a:lumMod val="60000"/>
                    <a:lumOff val="40000"/>
                  </a:schemeClr>
                </a:solidFill>
              </a:rPr>
              <a:t>PARA TI?</a:t>
            </a:r>
          </a:p>
        </p:txBody>
      </p:sp>
    </p:spTree>
    <p:extLst>
      <p:ext uri="{BB962C8B-B14F-4D97-AF65-F5344CB8AC3E}">
        <p14:creationId xmlns:p14="http://schemas.microsoft.com/office/powerpoint/2010/main" val="27923744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Forma, Rectángulo, Cuadrado&#10;&#10;Descripción generada automáticamente">
            <a:extLst>
              <a:ext uri="{FF2B5EF4-FFF2-40B4-BE49-F238E27FC236}">
                <a16:creationId xmlns:a16="http://schemas.microsoft.com/office/drawing/2014/main" id="{9DDA392F-D231-5498-1C53-20DC49517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009468" cy="6858000"/>
          </a:xfrm>
          <a:prstGeom prst="rect">
            <a:avLst/>
          </a:prstGeom>
        </p:spPr>
      </p:pic>
      <p:sp>
        <p:nvSpPr>
          <p:cNvPr id="4" name="CuadroTexto 3">
            <a:extLst>
              <a:ext uri="{FF2B5EF4-FFF2-40B4-BE49-F238E27FC236}">
                <a16:creationId xmlns:a16="http://schemas.microsoft.com/office/drawing/2014/main" id="{E7D826FF-876D-FB91-C32D-BFD793DF5610}"/>
              </a:ext>
            </a:extLst>
          </p:cNvPr>
          <p:cNvSpPr txBox="1"/>
          <p:nvPr/>
        </p:nvSpPr>
        <p:spPr>
          <a:xfrm>
            <a:off x="883106" y="209146"/>
            <a:ext cx="5951251" cy="6524863"/>
          </a:xfrm>
          <a:prstGeom prst="rect">
            <a:avLst/>
          </a:prstGeom>
          <a:noFill/>
        </p:spPr>
        <p:txBody>
          <a:bodyPr wrap="square">
            <a:spAutoFit/>
          </a:bodyPr>
          <a:lstStyle/>
          <a:p>
            <a:pPr>
              <a:spcBef>
                <a:spcPts val="1200"/>
              </a:spcBef>
              <a:spcAft>
                <a:spcPts val="1200"/>
              </a:spcAft>
            </a:pPr>
            <a:r>
              <a:rPr lang="es-ES" sz="2100" b="1" dirty="0"/>
              <a:t>“El que entra por la puerta, ese es el pastor que cuida las ovejas. El guarda le abre la puerta, y el pastor llama a cada oveja por su nombre y las ovejas reconocen su voz. Él las saca del redil, y cuando ya han salido todas, va delante de ellas, y las ovejas le siguen porque reconocen su voz. En cambio no siguen a un extraño, sino que huyen de él porque no conocen la voz de los extraños”</a:t>
            </a:r>
            <a:br>
              <a:rPr lang="es-ES" sz="2100" b="1" dirty="0"/>
            </a:br>
            <a:r>
              <a:rPr lang="es-ES" sz="2100" b="1" dirty="0"/>
              <a:t>(Juan 10:2-5).</a:t>
            </a:r>
          </a:p>
          <a:p>
            <a:pPr>
              <a:spcBef>
                <a:spcPts val="1200"/>
              </a:spcBef>
              <a:spcAft>
                <a:spcPts val="1200"/>
              </a:spcAft>
            </a:pPr>
            <a:r>
              <a:rPr lang="es-ES" sz="2100" b="1" dirty="0"/>
              <a:t>“Yo soy el buen pastor. El buen pastor da su vida por las ovejas” (Juan 10:11).</a:t>
            </a:r>
          </a:p>
          <a:p>
            <a:pPr>
              <a:spcBef>
                <a:spcPts val="1200"/>
              </a:spcBef>
              <a:spcAft>
                <a:spcPts val="1200"/>
              </a:spcAft>
            </a:pPr>
            <a:r>
              <a:rPr lang="es-ES" sz="2100" b="1" dirty="0"/>
              <a:t>“Yo soy el buen pastor. Como mi Padre me conoce y yo conozco a mi Padre, así conozco a mis ovejas y ellas me conocen a mí. Yo doy mi vida por las ovejas. También tengo otras ovejas que no son de este redil, y también a ellas debo traer. Ellas me obedecerán, y habrá un solo rebaño y un solo pastor” (Juan 10:14-16).</a:t>
            </a:r>
          </a:p>
        </p:txBody>
      </p:sp>
      <p:pic>
        <p:nvPicPr>
          <p:cNvPr id="5" name="Imagen 4">
            <a:extLst>
              <a:ext uri="{FF2B5EF4-FFF2-40B4-BE49-F238E27FC236}">
                <a16:creationId xmlns:a16="http://schemas.microsoft.com/office/drawing/2014/main" id="{2568BC9C-B219-06E4-76A4-64A1282D3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468" y="0"/>
            <a:ext cx="5182532" cy="6858000"/>
          </a:xfrm>
          <a:prstGeom prst="rect">
            <a:avLst/>
          </a:prstGeom>
        </p:spPr>
      </p:pic>
      <p:pic>
        <p:nvPicPr>
          <p:cNvPr id="21" name="Gráfico 20" descr="Oveja contorno">
            <a:extLst>
              <a:ext uri="{FF2B5EF4-FFF2-40B4-BE49-F238E27FC236}">
                <a16:creationId xmlns:a16="http://schemas.microsoft.com/office/drawing/2014/main" id="{EED23DE5-63CA-7289-087B-DFF29A3798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000" y="209146"/>
            <a:ext cx="708066" cy="708066"/>
          </a:xfrm>
          <a:prstGeom prst="rect">
            <a:avLst/>
          </a:prstGeom>
        </p:spPr>
      </p:pic>
      <p:pic>
        <p:nvPicPr>
          <p:cNvPr id="22" name="Gráfico 21" descr="Oveja contorno">
            <a:extLst>
              <a:ext uri="{FF2B5EF4-FFF2-40B4-BE49-F238E27FC236}">
                <a16:creationId xmlns:a16="http://schemas.microsoft.com/office/drawing/2014/main" id="{84F109FE-B617-C87F-8EBE-68ABC714B7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000" y="4321298"/>
            <a:ext cx="708066" cy="708066"/>
          </a:xfrm>
          <a:prstGeom prst="rect">
            <a:avLst/>
          </a:prstGeom>
        </p:spPr>
      </p:pic>
      <p:pic>
        <p:nvPicPr>
          <p:cNvPr id="23" name="Gráfico 22" descr="Oveja contorno">
            <a:extLst>
              <a:ext uri="{FF2B5EF4-FFF2-40B4-BE49-F238E27FC236}">
                <a16:creationId xmlns:a16="http://schemas.microsoft.com/office/drawing/2014/main" id="{7BCD800E-B5CF-248F-87D4-B0D20ED841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000" y="3395377"/>
            <a:ext cx="708066" cy="708066"/>
          </a:xfrm>
          <a:prstGeom prst="rect">
            <a:avLst/>
          </a:prstGeom>
        </p:spPr>
      </p:pic>
    </p:spTree>
    <p:extLst>
      <p:ext uri="{BB962C8B-B14F-4D97-AF65-F5344CB8AC3E}">
        <p14:creationId xmlns:p14="http://schemas.microsoft.com/office/powerpoint/2010/main" val="1876607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Forma, Rectángulo&#10;&#10;Descripción generada automáticamente">
            <a:extLst>
              <a:ext uri="{FF2B5EF4-FFF2-40B4-BE49-F238E27FC236}">
                <a16:creationId xmlns:a16="http://schemas.microsoft.com/office/drawing/2014/main" id="{6EBCC921-FF81-8274-D95B-9AB679A8D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18"/>
            <a:ext cx="12192000" cy="6875418"/>
          </a:xfrm>
          <a:prstGeom prst="rect">
            <a:avLst/>
          </a:prstGeom>
        </p:spPr>
      </p:pic>
      <p:sp>
        <p:nvSpPr>
          <p:cNvPr id="3" name="CuadroTexto 2">
            <a:extLst>
              <a:ext uri="{FF2B5EF4-FFF2-40B4-BE49-F238E27FC236}">
                <a16:creationId xmlns:a16="http://schemas.microsoft.com/office/drawing/2014/main" id="{5088CE62-CB19-F232-7A26-29E8DD87BBFB}"/>
              </a:ext>
            </a:extLst>
          </p:cNvPr>
          <p:cNvSpPr txBox="1"/>
          <p:nvPr/>
        </p:nvSpPr>
        <p:spPr>
          <a:xfrm>
            <a:off x="4197532" y="126067"/>
            <a:ext cx="7776756" cy="3708708"/>
          </a:xfrm>
          <a:prstGeom prst="rect">
            <a:avLst/>
          </a:prstGeom>
          <a:noFill/>
        </p:spPr>
        <p:txBody>
          <a:bodyPr wrap="square">
            <a:spAutoFit/>
          </a:bodyPr>
          <a:lstStyle/>
          <a:p>
            <a:pPr>
              <a:spcBef>
                <a:spcPts val="600"/>
              </a:spcBef>
            </a:pPr>
            <a:r>
              <a:rPr lang="es-ES" sz="2000" b="1" dirty="0"/>
              <a:t>Jesús no se llama a sí mismo el pastor porque sería solamente un pastor entre otros. Él es el Buen Pastor.</a:t>
            </a:r>
          </a:p>
          <a:p>
            <a:pPr>
              <a:spcBef>
                <a:spcPts val="600"/>
              </a:spcBef>
            </a:pPr>
            <a:r>
              <a:rPr lang="es-ES" sz="2000" b="1" dirty="0"/>
              <a:t>El interés del buen pastor por las ovejas es superior al interés que demuestra el pastor asalariado, quien regularmente, ante la presencia del lobo, deja las ovejas y huye, en cambio, Jesús es el Buen Pastor y "el buen pastor su vida da por las ovejas".</a:t>
            </a:r>
          </a:p>
          <a:p>
            <a:pPr>
              <a:spcBef>
                <a:spcPts val="600"/>
              </a:spcBef>
            </a:pPr>
            <a:r>
              <a:rPr lang="es-ES" sz="2000" b="1" dirty="0"/>
              <a:t>Jesús verdaderamente es el buen Pastor, pues nos conoce por nombre, nos cuida, nos guía, nos defiende, se interesa en forma personal y amante por cada uno y además, dio su vida por nosotros. </a:t>
            </a:r>
          </a:p>
          <a:p>
            <a:pPr>
              <a:spcBef>
                <a:spcPts val="600"/>
              </a:spcBef>
            </a:pPr>
            <a:r>
              <a:rPr lang="es-ES" sz="2000" b="1" dirty="0"/>
              <a:t>Permitámosle a Jesús que sea nuestro pastor. En el Pastor Divino hallaremos dirección, protección, amor, ternura y compasión".</a:t>
            </a:r>
          </a:p>
        </p:txBody>
      </p:sp>
      <p:pic>
        <p:nvPicPr>
          <p:cNvPr id="8" name="Imagen 7" descr="Imagen que contiene persona, interior, hombre, puesto&#10;&#10;Descripción generada automáticamente">
            <a:extLst>
              <a:ext uri="{FF2B5EF4-FFF2-40B4-BE49-F238E27FC236}">
                <a16:creationId xmlns:a16="http://schemas.microsoft.com/office/drawing/2014/main" id="{E03306EB-338A-B8A8-F3B3-E5FD879317AD}"/>
              </a:ext>
            </a:extLst>
          </p:cNvPr>
          <p:cNvPicPr>
            <a:picLocks noChangeAspect="1"/>
          </p:cNvPicPr>
          <p:nvPr/>
        </p:nvPicPr>
        <p:blipFill rotWithShape="1">
          <a:blip r:embed="rId3">
            <a:extLst>
              <a:ext uri="{28A0092B-C50C-407E-A947-70E740481C1C}">
                <a14:useLocalDpi xmlns:a14="http://schemas.microsoft.com/office/drawing/2010/main" val="0"/>
              </a:ext>
            </a:extLst>
          </a:blip>
          <a:srcRect l="13843" t="2092" r="4001" b="2417"/>
          <a:stretch/>
        </p:blipFill>
        <p:spPr>
          <a:xfrm>
            <a:off x="183422" y="126068"/>
            <a:ext cx="3979820" cy="6571650"/>
          </a:xfrm>
          <a:prstGeom prst="rect">
            <a:avLst/>
          </a:prstGeom>
        </p:spPr>
      </p:pic>
      <p:sp>
        <p:nvSpPr>
          <p:cNvPr id="4" name="CuadroTexto 3">
            <a:extLst>
              <a:ext uri="{FF2B5EF4-FFF2-40B4-BE49-F238E27FC236}">
                <a16:creationId xmlns:a16="http://schemas.microsoft.com/office/drawing/2014/main" id="{D21B3EE1-EFAB-73EA-577C-61818F9A85C2}"/>
              </a:ext>
            </a:extLst>
          </p:cNvPr>
          <p:cNvSpPr txBox="1"/>
          <p:nvPr/>
        </p:nvSpPr>
        <p:spPr>
          <a:xfrm>
            <a:off x="4197532" y="3812535"/>
            <a:ext cx="7863842" cy="2862322"/>
          </a:xfrm>
          <a:prstGeom prst="rect">
            <a:avLst/>
          </a:prstGeom>
          <a:noFill/>
        </p:spPr>
        <p:txBody>
          <a:bodyPr wrap="square">
            <a:spAutoFit/>
          </a:bodyPr>
          <a:lstStyle/>
          <a:p>
            <a:r>
              <a:rPr lang="es-ES" sz="2000" b="1" dirty="0"/>
              <a:t>“Debo confiar en Él [Jesús] no importa cuántos cambios se produzcan en mi atmósfera emocional. Debo manifestar las alabanzas del que me llamó "de las tinieblas a su luz admirable". 1 Pedro 2:9. Mi corazón debe permanecer firme en Cristo, mi Salvador, para contemplar su amor y su bondad llena de gracia. No debo confiar en él solamente de vez en cuando, sino siempre, para que pueda manifestar los resultados de morar en Aquel que me adquirió con su preciosa sangre. Debo aprender a creer en sus promesas y a aceptarlas como la segura palabra de Dios para tener una fe estable”. </a:t>
            </a:r>
            <a:r>
              <a:rPr lang="es-ES" dirty="0"/>
              <a:t>(Mente, carácter y personalidad, t. 2 p. 843, 844).</a:t>
            </a:r>
            <a:endParaRPr lang="es-ES" sz="2000" dirty="0"/>
          </a:p>
        </p:txBody>
      </p:sp>
    </p:spTree>
    <p:extLst>
      <p:ext uri="{BB962C8B-B14F-4D97-AF65-F5344CB8AC3E}">
        <p14:creationId xmlns:p14="http://schemas.microsoft.com/office/powerpoint/2010/main" val="33329322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10000" b="-10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9FA878-B964-83F0-5B5F-65ADE4F82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80" y="3988616"/>
            <a:ext cx="11319178" cy="2964595"/>
          </a:xfrm>
          <a:prstGeom prst="rect">
            <a:avLst/>
          </a:prstGeom>
        </p:spPr>
      </p:pic>
      <p:pic>
        <p:nvPicPr>
          <p:cNvPr id="8" name="Imagen 7">
            <a:extLst>
              <a:ext uri="{FF2B5EF4-FFF2-40B4-BE49-F238E27FC236}">
                <a16:creationId xmlns:a16="http://schemas.microsoft.com/office/drawing/2014/main" id="{BC8DE57D-B835-5F30-C039-B28B240A9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12" y="560613"/>
            <a:ext cx="11495314" cy="3049004"/>
          </a:xfrm>
          <a:prstGeom prst="rect">
            <a:avLst/>
          </a:prstGeom>
        </p:spPr>
      </p:pic>
    </p:spTree>
    <p:extLst>
      <p:ext uri="{BB962C8B-B14F-4D97-AF65-F5344CB8AC3E}">
        <p14:creationId xmlns:p14="http://schemas.microsoft.com/office/powerpoint/2010/main" val="36008508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n 55" descr="Imagen que contiene alimentos&#10;&#10;Descripción generada automáticamente">
            <a:extLst>
              <a:ext uri="{FF2B5EF4-FFF2-40B4-BE49-F238E27FC236}">
                <a16:creationId xmlns:a16="http://schemas.microsoft.com/office/drawing/2014/main" id="{817361A0-5586-C5E4-C784-5AFEBEE5632C}"/>
              </a:ext>
            </a:extLst>
          </p:cNvPr>
          <p:cNvPicPr>
            <a:picLocks noChangeAspect="1"/>
          </p:cNvPicPr>
          <p:nvPr/>
        </p:nvPicPr>
        <p:blipFill rotWithShape="1">
          <a:blip r:embed="rId2">
            <a:extLst>
              <a:ext uri="{28A0092B-C50C-407E-A947-70E740481C1C}">
                <a14:useLocalDpi xmlns:a14="http://schemas.microsoft.com/office/drawing/2010/main" val="0"/>
              </a:ext>
            </a:extLst>
          </a:blip>
          <a:srcRect l="1779" t="1196" r="988" b="1786"/>
          <a:stretch/>
        </p:blipFill>
        <p:spPr>
          <a:xfrm>
            <a:off x="0" y="0"/>
            <a:ext cx="6477000" cy="6864361"/>
          </a:xfrm>
          <a:prstGeom prst="rect">
            <a:avLst/>
          </a:prstGeom>
        </p:spPr>
      </p:pic>
      <p:pic>
        <p:nvPicPr>
          <p:cNvPr id="6" name="Imagen 5">
            <a:extLst>
              <a:ext uri="{FF2B5EF4-FFF2-40B4-BE49-F238E27FC236}">
                <a16:creationId xmlns:a16="http://schemas.microsoft.com/office/drawing/2014/main" id="{7E79AFA8-B878-1A0A-808B-4F64DB346C8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8319" r="24854"/>
          <a:stretch/>
        </p:blipFill>
        <p:spPr>
          <a:xfrm>
            <a:off x="6477000" y="0"/>
            <a:ext cx="5715000" cy="6865134"/>
          </a:xfrm>
          <a:prstGeom prst="rect">
            <a:avLst/>
          </a:prstGeom>
        </p:spPr>
      </p:pic>
      <p:sp>
        <p:nvSpPr>
          <p:cNvPr id="5" name="CuadroTexto 4">
            <a:extLst>
              <a:ext uri="{FF2B5EF4-FFF2-40B4-BE49-F238E27FC236}">
                <a16:creationId xmlns:a16="http://schemas.microsoft.com/office/drawing/2014/main" id="{96CD2398-A328-BD3F-4A68-1CF90F5E1383}"/>
              </a:ext>
            </a:extLst>
          </p:cNvPr>
          <p:cNvSpPr txBox="1"/>
          <p:nvPr/>
        </p:nvSpPr>
        <p:spPr>
          <a:xfrm>
            <a:off x="946551" y="569217"/>
            <a:ext cx="5065576" cy="3046988"/>
          </a:xfrm>
          <a:prstGeom prst="rect">
            <a:avLst/>
          </a:prstGeom>
          <a:noFill/>
        </p:spPr>
        <p:txBody>
          <a:bodyPr wrap="square">
            <a:spAutoFit/>
          </a:bodyPr>
          <a:lstStyle/>
          <a:p>
            <a:r>
              <a:rPr lang="es-ES" sz="3200" b="1" dirty="0"/>
              <a:t>“Otra vez Jesús les habló, diciendo: Yo soy la luz del mundo; el que me sigue, no andará en tinieblas, sino que tendrá la luz de la vida” (Juan 8:12).</a:t>
            </a:r>
          </a:p>
        </p:txBody>
      </p:sp>
      <p:sp>
        <p:nvSpPr>
          <p:cNvPr id="3" name="CuadroTexto 2">
            <a:extLst>
              <a:ext uri="{FF2B5EF4-FFF2-40B4-BE49-F238E27FC236}">
                <a16:creationId xmlns:a16="http://schemas.microsoft.com/office/drawing/2014/main" id="{1233DF43-7514-7671-FDA6-52C84B3FEBC0}"/>
              </a:ext>
            </a:extLst>
          </p:cNvPr>
          <p:cNvSpPr txBox="1"/>
          <p:nvPr/>
        </p:nvSpPr>
        <p:spPr>
          <a:xfrm>
            <a:off x="862608" y="3935335"/>
            <a:ext cx="5149519" cy="2554545"/>
          </a:xfrm>
          <a:prstGeom prst="rect">
            <a:avLst/>
          </a:prstGeom>
          <a:noFill/>
        </p:spPr>
        <p:txBody>
          <a:bodyPr wrap="square">
            <a:spAutoFit/>
          </a:bodyPr>
          <a:lstStyle/>
          <a:p>
            <a:r>
              <a:rPr lang="es-ES" sz="3200" b="1" dirty="0"/>
              <a:t>“Yo, la luz, he venido al mundo, para que todo aquel que cree en mí no permanezca en tinieblas” (Juan 12:46).</a:t>
            </a:r>
          </a:p>
        </p:txBody>
      </p:sp>
      <p:grpSp>
        <p:nvGrpSpPr>
          <p:cNvPr id="59" name="Gráfico 57" descr="Vela contorno">
            <a:extLst>
              <a:ext uri="{FF2B5EF4-FFF2-40B4-BE49-F238E27FC236}">
                <a16:creationId xmlns:a16="http://schemas.microsoft.com/office/drawing/2014/main" id="{5F084ED9-BDA3-C970-47D6-93113C010462}"/>
              </a:ext>
            </a:extLst>
          </p:cNvPr>
          <p:cNvGrpSpPr/>
          <p:nvPr/>
        </p:nvGrpSpPr>
        <p:grpSpPr>
          <a:xfrm>
            <a:off x="332587" y="533325"/>
            <a:ext cx="480445" cy="582734"/>
            <a:chOff x="332587" y="533325"/>
            <a:chExt cx="480445" cy="582734"/>
          </a:xfrm>
          <a:solidFill>
            <a:srgbClr val="000000"/>
          </a:solidFill>
        </p:grpSpPr>
        <p:sp>
          <p:nvSpPr>
            <p:cNvPr id="60" name="Forma libre: forma 59">
              <a:extLst>
                <a:ext uri="{FF2B5EF4-FFF2-40B4-BE49-F238E27FC236}">
                  <a16:creationId xmlns:a16="http://schemas.microsoft.com/office/drawing/2014/main" id="{88CD79D5-33F0-B5A1-86AB-4BC5AE13540D}"/>
                </a:ext>
              </a:extLst>
            </p:cNvPr>
            <p:cNvSpPr/>
            <p:nvPr/>
          </p:nvSpPr>
          <p:spPr>
            <a:xfrm>
              <a:off x="332587" y="722404"/>
              <a:ext cx="480445" cy="393655"/>
            </a:xfrm>
            <a:custGeom>
              <a:avLst/>
              <a:gdLst>
                <a:gd name="connsiteX0" fmla="*/ 292142 w 480445"/>
                <a:gd name="connsiteY0" fmla="*/ 285168 h 393655"/>
                <a:gd name="connsiteX1" fmla="*/ 292142 w 480445"/>
                <a:gd name="connsiteY1" fmla="*/ 21698 h 393655"/>
                <a:gd name="connsiteX2" fmla="*/ 240223 w 480445"/>
                <a:gd name="connsiteY2" fmla="*/ 0 h 393655"/>
                <a:gd name="connsiteX3" fmla="*/ 188304 w 480445"/>
                <a:gd name="connsiteY3" fmla="*/ 21698 h 393655"/>
                <a:gd name="connsiteX4" fmla="*/ 188304 w 480445"/>
                <a:gd name="connsiteY4" fmla="*/ 285168 h 393655"/>
                <a:gd name="connsiteX5" fmla="*/ 0 w 480445"/>
                <a:gd name="connsiteY5" fmla="*/ 285168 h 393655"/>
                <a:gd name="connsiteX6" fmla="*/ 0 w 480445"/>
                <a:gd name="connsiteY6" fmla="*/ 308415 h 393655"/>
                <a:gd name="connsiteX7" fmla="*/ 85240 w 480445"/>
                <a:gd name="connsiteY7" fmla="*/ 393656 h 393655"/>
                <a:gd name="connsiteX8" fmla="*/ 395205 w 480445"/>
                <a:gd name="connsiteY8" fmla="*/ 393656 h 393655"/>
                <a:gd name="connsiteX9" fmla="*/ 480446 w 480445"/>
                <a:gd name="connsiteY9" fmla="*/ 308415 h 393655"/>
                <a:gd name="connsiteX10" fmla="*/ 480446 w 480445"/>
                <a:gd name="connsiteY10" fmla="*/ 285168 h 393655"/>
                <a:gd name="connsiteX11" fmla="*/ 203802 w 480445"/>
                <a:gd name="connsiteY11" fmla="*/ 25161 h 393655"/>
                <a:gd name="connsiteX12" fmla="*/ 240223 w 480445"/>
                <a:gd name="connsiteY12" fmla="*/ 15498 h 393655"/>
                <a:gd name="connsiteX13" fmla="*/ 276644 w 480445"/>
                <a:gd name="connsiteY13" fmla="*/ 25161 h 393655"/>
                <a:gd name="connsiteX14" fmla="*/ 276644 w 480445"/>
                <a:gd name="connsiteY14" fmla="*/ 285168 h 393655"/>
                <a:gd name="connsiteX15" fmla="*/ 203802 w 480445"/>
                <a:gd name="connsiteY15" fmla="*/ 285168 h 393655"/>
                <a:gd name="connsiteX16" fmla="*/ 464947 w 480445"/>
                <a:gd name="connsiteY16" fmla="*/ 308415 h 393655"/>
                <a:gd name="connsiteX17" fmla="*/ 395205 w 480445"/>
                <a:gd name="connsiteY17" fmla="*/ 378157 h 393655"/>
                <a:gd name="connsiteX18" fmla="*/ 85240 w 480445"/>
                <a:gd name="connsiteY18" fmla="*/ 378157 h 393655"/>
                <a:gd name="connsiteX19" fmla="*/ 15498 w 480445"/>
                <a:gd name="connsiteY19" fmla="*/ 308415 h 393655"/>
                <a:gd name="connsiteX20" fmla="*/ 15498 w 480445"/>
                <a:gd name="connsiteY20" fmla="*/ 300666 h 393655"/>
                <a:gd name="connsiteX21" fmla="*/ 464947 w 480445"/>
                <a:gd name="connsiteY21" fmla="*/ 300666 h 3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445" h="393655">
                  <a:moveTo>
                    <a:pt x="292142" y="285168"/>
                  </a:moveTo>
                  <a:lnTo>
                    <a:pt x="292142" y="21698"/>
                  </a:lnTo>
                  <a:cubicBezTo>
                    <a:pt x="292142" y="13174"/>
                    <a:pt x="269670" y="0"/>
                    <a:pt x="240223" y="0"/>
                  </a:cubicBezTo>
                  <a:cubicBezTo>
                    <a:pt x="210776" y="0"/>
                    <a:pt x="188304" y="13174"/>
                    <a:pt x="188304" y="21698"/>
                  </a:cubicBezTo>
                  <a:lnTo>
                    <a:pt x="188304" y="285168"/>
                  </a:lnTo>
                  <a:lnTo>
                    <a:pt x="0" y="285168"/>
                  </a:lnTo>
                  <a:lnTo>
                    <a:pt x="0" y="308415"/>
                  </a:lnTo>
                  <a:cubicBezTo>
                    <a:pt x="0" y="355492"/>
                    <a:pt x="38164" y="393656"/>
                    <a:pt x="85240" y="393656"/>
                  </a:cubicBezTo>
                  <a:lnTo>
                    <a:pt x="395205" y="393656"/>
                  </a:lnTo>
                  <a:cubicBezTo>
                    <a:pt x="442282" y="393656"/>
                    <a:pt x="480446" y="355492"/>
                    <a:pt x="480446" y="308415"/>
                  </a:cubicBezTo>
                  <a:lnTo>
                    <a:pt x="480446" y="285168"/>
                  </a:lnTo>
                  <a:close/>
                  <a:moveTo>
                    <a:pt x="203802" y="25161"/>
                  </a:moveTo>
                  <a:cubicBezTo>
                    <a:pt x="214709" y="18386"/>
                    <a:pt x="227391" y="15021"/>
                    <a:pt x="240223" y="15498"/>
                  </a:cubicBezTo>
                  <a:cubicBezTo>
                    <a:pt x="253055" y="15019"/>
                    <a:pt x="265737" y="18384"/>
                    <a:pt x="276644" y="25161"/>
                  </a:cubicBezTo>
                  <a:lnTo>
                    <a:pt x="276644" y="285168"/>
                  </a:lnTo>
                  <a:lnTo>
                    <a:pt x="203802" y="285168"/>
                  </a:lnTo>
                  <a:close/>
                  <a:moveTo>
                    <a:pt x="464947" y="308415"/>
                  </a:moveTo>
                  <a:cubicBezTo>
                    <a:pt x="464947" y="346933"/>
                    <a:pt x="433723" y="378157"/>
                    <a:pt x="395205" y="378157"/>
                  </a:cubicBezTo>
                  <a:lnTo>
                    <a:pt x="85240" y="378157"/>
                  </a:lnTo>
                  <a:cubicBezTo>
                    <a:pt x="46723" y="378157"/>
                    <a:pt x="15498" y="346933"/>
                    <a:pt x="15498" y="308415"/>
                  </a:cubicBezTo>
                  <a:lnTo>
                    <a:pt x="15498" y="300666"/>
                  </a:lnTo>
                  <a:lnTo>
                    <a:pt x="464947" y="300666"/>
                  </a:lnTo>
                  <a:close/>
                </a:path>
              </a:pathLst>
            </a:custGeom>
            <a:solidFill>
              <a:srgbClr val="000000"/>
            </a:solidFill>
            <a:ln w="7739" cap="flat">
              <a:solidFill>
                <a:schemeClr val="accent4">
                  <a:lumMod val="75000"/>
                </a:schemeClr>
              </a:solidFill>
              <a:prstDash val="solid"/>
              <a:miter/>
            </a:ln>
          </p:spPr>
          <p:txBody>
            <a:bodyPr rtlCol="0" anchor="ctr"/>
            <a:lstStyle/>
            <a:p>
              <a:endParaRPr lang="es-ES"/>
            </a:p>
          </p:txBody>
        </p:sp>
        <p:sp>
          <p:nvSpPr>
            <p:cNvPr id="61" name="Forma libre: forma 60">
              <a:extLst>
                <a:ext uri="{FF2B5EF4-FFF2-40B4-BE49-F238E27FC236}">
                  <a16:creationId xmlns:a16="http://schemas.microsoft.com/office/drawing/2014/main" id="{7ADE4C29-BF50-C084-96B1-C2504E18C2AE}"/>
                </a:ext>
              </a:extLst>
            </p:cNvPr>
            <p:cNvSpPr/>
            <p:nvPr/>
          </p:nvSpPr>
          <p:spPr>
            <a:xfrm>
              <a:off x="517404" y="533325"/>
              <a:ext cx="110818" cy="165836"/>
            </a:xfrm>
            <a:custGeom>
              <a:avLst/>
              <a:gdLst>
                <a:gd name="connsiteX0" fmla="*/ 55794 w 110818"/>
                <a:gd name="connsiteY0" fmla="*/ 165831 h 165836"/>
                <a:gd name="connsiteX1" fmla="*/ 110812 w 110818"/>
                <a:gd name="connsiteY1" fmla="*/ 112373 h 165836"/>
                <a:gd name="connsiteX2" fmla="*/ 110812 w 110818"/>
                <a:gd name="connsiteY2" fmla="*/ 110813 h 165836"/>
                <a:gd name="connsiteX3" fmla="*/ 55794 w 110818"/>
                <a:gd name="connsiteY3" fmla="*/ 0 h 165836"/>
                <a:gd name="connsiteX4" fmla="*/ 18598 w 110818"/>
                <a:gd name="connsiteY4" fmla="*/ 73617 h 165836"/>
                <a:gd name="connsiteX5" fmla="*/ 14723 w 110818"/>
                <a:gd name="connsiteY5" fmla="*/ 77491 h 165836"/>
                <a:gd name="connsiteX6" fmla="*/ 0 w 110818"/>
                <a:gd name="connsiteY6" fmla="*/ 110813 h 165836"/>
                <a:gd name="connsiteX7" fmla="*/ 55760 w 110818"/>
                <a:gd name="connsiteY7" fmla="*/ 165831 h 165836"/>
                <a:gd name="connsiteX8" fmla="*/ 55794 w 110818"/>
                <a:gd name="connsiteY8" fmla="*/ 165831 h 165836"/>
                <a:gd name="connsiteX9" fmla="*/ 26192 w 110818"/>
                <a:gd name="connsiteY9" fmla="*/ 87945 h 165836"/>
                <a:gd name="connsiteX10" fmla="*/ 29013 w 110818"/>
                <a:gd name="connsiteY10" fmla="*/ 85124 h 165836"/>
                <a:gd name="connsiteX11" fmla="*/ 57832 w 110818"/>
                <a:gd name="connsiteY11" fmla="*/ 18792 h 165836"/>
                <a:gd name="connsiteX12" fmla="*/ 57770 w 110818"/>
                <a:gd name="connsiteY12" fmla="*/ 15979 h 165836"/>
                <a:gd name="connsiteX13" fmla="*/ 57822 w 110818"/>
                <a:gd name="connsiteY13" fmla="*/ 15895 h 165836"/>
                <a:gd name="connsiteX14" fmla="*/ 57870 w 110818"/>
                <a:gd name="connsiteY14" fmla="*/ 15901 h 165836"/>
                <a:gd name="connsiteX15" fmla="*/ 95314 w 110818"/>
                <a:gd name="connsiteY15" fmla="*/ 110813 h 165836"/>
                <a:gd name="connsiteX16" fmla="*/ 57550 w 110818"/>
                <a:gd name="connsiteY16" fmla="*/ 150333 h 165836"/>
                <a:gd name="connsiteX17" fmla="*/ 55794 w 110818"/>
                <a:gd name="connsiteY17" fmla="*/ 150333 h 165836"/>
                <a:gd name="connsiteX18" fmla="*/ 15500 w 110818"/>
                <a:gd name="connsiteY18" fmla="*/ 110971 h 165836"/>
                <a:gd name="connsiteX19" fmla="*/ 15498 w 110818"/>
                <a:gd name="connsiteY19" fmla="*/ 110813 h 165836"/>
                <a:gd name="connsiteX20" fmla="*/ 26192 w 110818"/>
                <a:gd name="connsiteY20" fmla="*/ 87945 h 16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818" h="165836">
                  <a:moveTo>
                    <a:pt x="55794" y="165831"/>
                  </a:moveTo>
                  <a:cubicBezTo>
                    <a:pt x="85749" y="166262"/>
                    <a:pt x="110382" y="142328"/>
                    <a:pt x="110812" y="112373"/>
                  </a:cubicBezTo>
                  <a:cubicBezTo>
                    <a:pt x="110820" y="111853"/>
                    <a:pt x="110820" y="111332"/>
                    <a:pt x="110812" y="110813"/>
                  </a:cubicBezTo>
                  <a:cubicBezTo>
                    <a:pt x="110812" y="79816"/>
                    <a:pt x="86790" y="0"/>
                    <a:pt x="55794" y="0"/>
                  </a:cubicBezTo>
                  <a:cubicBezTo>
                    <a:pt x="24797" y="0"/>
                    <a:pt x="63543" y="37196"/>
                    <a:pt x="18598" y="73617"/>
                  </a:cubicBezTo>
                  <a:lnTo>
                    <a:pt x="14723" y="77491"/>
                  </a:lnTo>
                  <a:cubicBezTo>
                    <a:pt x="5745" y="86314"/>
                    <a:pt x="478" y="98234"/>
                    <a:pt x="0" y="110813"/>
                  </a:cubicBezTo>
                  <a:cubicBezTo>
                    <a:pt x="205" y="141403"/>
                    <a:pt x="25169" y="166036"/>
                    <a:pt x="55760" y="165831"/>
                  </a:cubicBezTo>
                  <a:cubicBezTo>
                    <a:pt x="55771" y="165831"/>
                    <a:pt x="55782" y="165831"/>
                    <a:pt x="55794" y="165831"/>
                  </a:cubicBezTo>
                  <a:close/>
                  <a:moveTo>
                    <a:pt x="26192" y="87945"/>
                  </a:moveTo>
                  <a:lnTo>
                    <a:pt x="29013" y="85124"/>
                  </a:lnTo>
                  <a:cubicBezTo>
                    <a:pt x="49423" y="69469"/>
                    <a:pt x="60317" y="44395"/>
                    <a:pt x="57832" y="18792"/>
                  </a:cubicBezTo>
                  <a:cubicBezTo>
                    <a:pt x="57832" y="17916"/>
                    <a:pt x="57785" y="16940"/>
                    <a:pt x="57770" y="15979"/>
                  </a:cubicBezTo>
                  <a:cubicBezTo>
                    <a:pt x="57761" y="15942"/>
                    <a:pt x="57784" y="15904"/>
                    <a:pt x="57822" y="15895"/>
                  </a:cubicBezTo>
                  <a:cubicBezTo>
                    <a:pt x="57838" y="15891"/>
                    <a:pt x="57856" y="15893"/>
                    <a:pt x="57870" y="15901"/>
                  </a:cubicBezTo>
                  <a:cubicBezTo>
                    <a:pt x="72199" y="21279"/>
                    <a:pt x="95314" y="78568"/>
                    <a:pt x="95314" y="110813"/>
                  </a:cubicBezTo>
                  <a:cubicBezTo>
                    <a:pt x="95799" y="132154"/>
                    <a:pt x="78892" y="149848"/>
                    <a:pt x="57550" y="150333"/>
                  </a:cubicBezTo>
                  <a:cubicBezTo>
                    <a:pt x="56965" y="150346"/>
                    <a:pt x="56379" y="150346"/>
                    <a:pt x="55794" y="150333"/>
                  </a:cubicBezTo>
                  <a:cubicBezTo>
                    <a:pt x="33797" y="150590"/>
                    <a:pt x="15757" y="132968"/>
                    <a:pt x="15500" y="110971"/>
                  </a:cubicBezTo>
                  <a:cubicBezTo>
                    <a:pt x="15499" y="110919"/>
                    <a:pt x="15498" y="110865"/>
                    <a:pt x="15498" y="110813"/>
                  </a:cubicBezTo>
                  <a:cubicBezTo>
                    <a:pt x="16013" y="102104"/>
                    <a:pt x="19839" y="93922"/>
                    <a:pt x="26192" y="87945"/>
                  </a:cubicBezTo>
                  <a:close/>
                </a:path>
              </a:pathLst>
            </a:custGeom>
            <a:solidFill>
              <a:srgbClr val="000000"/>
            </a:solidFill>
            <a:ln w="7739" cap="flat">
              <a:solidFill>
                <a:schemeClr val="accent4">
                  <a:lumMod val="75000"/>
                </a:schemeClr>
              </a:solidFill>
              <a:prstDash val="solid"/>
              <a:miter/>
            </a:ln>
          </p:spPr>
          <p:txBody>
            <a:bodyPr rtlCol="0" anchor="ctr"/>
            <a:lstStyle/>
            <a:p>
              <a:endParaRPr lang="es-ES"/>
            </a:p>
          </p:txBody>
        </p:sp>
      </p:grpSp>
      <p:grpSp>
        <p:nvGrpSpPr>
          <p:cNvPr id="62" name="Gráfico 57" descr="Vela contorno">
            <a:extLst>
              <a:ext uri="{FF2B5EF4-FFF2-40B4-BE49-F238E27FC236}">
                <a16:creationId xmlns:a16="http://schemas.microsoft.com/office/drawing/2014/main" id="{78036681-2F97-8D20-738B-185EA6417921}"/>
              </a:ext>
            </a:extLst>
          </p:cNvPr>
          <p:cNvGrpSpPr/>
          <p:nvPr/>
        </p:nvGrpSpPr>
        <p:grpSpPr>
          <a:xfrm>
            <a:off x="332587" y="3923776"/>
            <a:ext cx="480445" cy="582734"/>
            <a:chOff x="332587" y="533325"/>
            <a:chExt cx="480445" cy="582734"/>
          </a:xfrm>
          <a:solidFill>
            <a:srgbClr val="000000"/>
          </a:solidFill>
        </p:grpSpPr>
        <p:sp>
          <p:nvSpPr>
            <p:cNvPr id="63" name="Forma libre: forma 62">
              <a:extLst>
                <a:ext uri="{FF2B5EF4-FFF2-40B4-BE49-F238E27FC236}">
                  <a16:creationId xmlns:a16="http://schemas.microsoft.com/office/drawing/2014/main" id="{7768D558-FB97-D607-3ED0-F3C772B0593F}"/>
                </a:ext>
              </a:extLst>
            </p:cNvPr>
            <p:cNvSpPr/>
            <p:nvPr/>
          </p:nvSpPr>
          <p:spPr>
            <a:xfrm>
              <a:off x="332587" y="722404"/>
              <a:ext cx="480445" cy="393655"/>
            </a:xfrm>
            <a:custGeom>
              <a:avLst/>
              <a:gdLst>
                <a:gd name="connsiteX0" fmla="*/ 292142 w 480445"/>
                <a:gd name="connsiteY0" fmla="*/ 285168 h 393655"/>
                <a:gd name="connsiteX1" fmla="*/ 292142 w 480445"/>
                <a:gd name="connsiteY1" fmla="*/ 21698 h 393655"/>
                <a:gd name="connsiteX2" fmla="*/ 240223 w 480445"/>
                <a:gd name="connsiteY2" fmla="*/ 0 h 393655"/>
                <a:gd name="connsiteX3" fmla="*/ 188304 w 480445"/>
                <a:gd name="connsiteY3" fmla="*/ 21698 h 393655"/>
                <a:gd name="connsiteX4" fmla="*/ 188304 w 480445"/>
                <a:gd name="connsiteY4" fmla="*/ 285168 h 393655"/>
                <a:gd name="connsiteX5" fmla="*/ 0 w 480445"/>
                <a:gd name="connsiteY5" fmla="*/ 285168 h 393655"/>
                <a:gd name="connsiteX6" fmla="*/ 0 w 480445"/>
                <a:gd name="connsiteY6" fmla="*/ 308415 h 393655"/>
                <a:gd name="connsiteX7" fmla="*/ 85240 w 480445"/>
                <a:gd name="connsiteY7" fmla="*/ 393656 h 393655"/>
                <a:gd name="connsiteX8" fmla="*/ 395205 w 480445"/>
                <a:gd name="connsiteY8" fmla="*/ 393656 h 393655"/>
                <a:gd name="connsiteX9" fmla="*/ 480446 w 480445"/>
                <a:gd name="connsiteY9" fmla="*/ 308415 h 393655"/>
                <a:gd name="connsiteX10" fmla="*/ 480446 w 480445"/>
                <a:gd name="connsiteY10" fmla="*/ 285168 h 393655"/>
                <a:gd name="connsiteX11" fmla="*/ 203802 w 480445"/>
                <a:gd name="connsiteY11" fmla="*/ 25161 h 393655"/>
                <a:gd name="connsiteX12" fmla="*/ 240223 w 480445"/>
                <a:gd name="connsiteY12" fmla="*/ 15498 h 393655"/>
                <a:gd name="connsiteX13" fmla="*/ 276644 w 480445"/>
                <a:gd name="connsiteY13" fmla="*/ 25161 h 393655"/>
                <a:gd name="connsiteX14" fmla="*/ 276644 w 480445"/>
                <a:gd name="connsiteY14" fmla="*/ 285168 h 393655"/>
                <a:gd name="connsiteX15" fmla="*/ 203802 w 480445"/>
                <a:gd name="connsiteY15" fmla="*/ 285168 h 393655"/>
                <a:gd name="connsiteX16" fmla="*/ 464947 w 480445"/>
                <a:gd name="connsiteY16" fmla="*/ 308415 h 393655"/>
                <a:gd name="connsiteX17" fmla="*/ 395205 w 480445"/>
                <a:gd name="connsiteY17" fmla="*/ 378157 h 393655"/>
                <a:gd name="connsiteX18" fmla="*/ 85240 w 480445"/>
                <a:gd name="connsiteY18" fmla="*/ 378157 h 393655"/>
                <a:gd name="connsiteX19" fmla="*/ 15498 w 480445"/>
                <a:gd name="connsiteY19" fmla="*/ 308415 h 393655"/>
                <a:gd name="connsiteX20" fmla="*/ 15498 w 480445"/>
                <a:gd name="connsiteY20" fmla="*/ 300666 h 393655"/>
                <a:gd name="connsiteX21" fmla="*/ 464947 w 480445"/>
                <a:gd name="connsiteY21" fmla="*/ 300666 h 3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445" h="393655">
                  <a:moveTo>
                    <a:pt x="292142" y="285168"/>
                  </a:moveTo>
                  <a:lnTo>
                    <a:pt x="292142" y="21698"/>
                  </a:lnTo>
                  <a:cubicBezTo>
                    <a:pt x="292142" y="13174"/>
                    <a:pt x="269670" y="0"/>
                    <a:pt x="240223" y="0"/>
                  </a:cubicBezTo>
                  <a:cubicBezTo>
                    <a:pt x="210776" y="0"/>
                    <a:pt x="188304" y="13174"/>
                    <a:pt x="188304" y="21698"/>
                  </a:cubicBezTo>
                  <a:lnTo>
                    <a:pt x="188304" y="285168"/>
                  </a:lnTo>
                  <a:lnTo>
                    <a:pt x="0" y="285168"/>
                  </a:lnTo>
                  <a:lnTo>
                    <a:pt x="0" y="308415"/>
                  </a:lnTo>
                  <a:cubicBezTo>
                    <a:pt x="0" y="355492"/>
                    <a:pt x="38164" y="393656"/>
                    <a:pt x="85240" y="393656"/>
                  </a:cubicBezTo>
                  <a:lnTo>
                    <a:pt x="395205" y="393656"/>
                  </a:lnTo>
                  <a:cubicBezTo>
                    <a:pt x="442282" y="393656"/>
                    <a:pt x="480446" y="355492"/>
                    <a:pt x="480446" y="308415"/>
                  </a:cubicBezTo>
                  <a:lnTo>
                    <a:pt x="480446" y="285168"/>
                  </a:lnTo>
                  <a:close/>
                  <a:moveTo>
                    <a:pt x="203802" y="25161"/>
                  </a:moveTo>
                  <a:cubicBezTo>
                    <a:pt x="214709" y="18386"/>
                    <a:pt x="227391" y="15021"/>
                    <a:pt x="240223" y="15498"/>
                  </a:cubicBezTo>
                  <a:cubicBezTo>
                    <a:pt x="253055" y="15019"/>
                    <a:pt x="265737" y="18384"/>
                    <a:pt x="276644" y="25161"/>
                  </a:cubicBezTo>
                  <a:lnTo>
                    <a:pt x="276644" y="285168"/>
                  </a:lnTo>
                  <a:lnTo>
                    <a:pt x="203802" y="285168"/>
                  </a:lnTo>
                  <a:close/>
                  <a:moveTo>
                    <a:pt x="464947" y="308415"/>
                  </a:moveTo>
                  <a:cubicBezTo>
                    <a:pt x="464947" y="346933"/>
                    <a:pt x="433723" y="378157"/>
                    <a:pt x="395205" y="378157"/>
                  </a:cubicBezTo>
                  <a:lnTo>
                    <a:pt x="85240" y="378157"/>
                  </a:lnTo>
                  <a:cubicBezTo>
                    <a:pt x="46723" y="378157"/>
                    <a:pt x="15498" y="346933"/>
                    <a:pt x="15498" y="308415"/>
                  </a:cubicBezTo>
                  <a:lnTo>
                    <a:pt x="15498" y="300666"/>
                  </a:lnTo>
                  <a:lnTo>
                    <a:pt x="464947" y="300666"/>
                  </a:lnTo>
                  <a:close/>
                </a:path>
              </a:pathLst>
            </a:custGeom>
            <a:solidFill>
              <a:srgbClr val="000000"/>
            </a:solidFill>
            <a:ln w="7739" cap="flat">
              <a:solidFill>
                <a:schemeClr val="accent4">
                  <a:lumMod val="75000"/>
                </a:schemeClr>
              </a:solidFill>
              <a:prstDash val="solid"/>
              <a:miter/>
            </a:ln>
          </p:spPr>
          <p:txBody>
            <a:bodyPr rtlCol="0" anchor="ctr"/>
            <a:lstStyle/>
            <a:p>
              <a:endParaRPr lang="es-ES"/>
            </a:p>
          </p:txBody>
        </p:sp>
        <p:sp>
          <p:nvSpPr>
            <p:cNvPr id="64" name="Forma libre: forma 63">
              <a:extLst>
                <a:ext uri="{FF2B5EF4-FFF2-40B4-BE49-F238E27FC236}">
                  <a16:creationId xmlns:a16="http://schemas.microsoft.com/office/drawing/2014/main" id="{42EB64D9-6AA6-1B1C-3400-3E0CE9EB90CE}"/>
                </a:ext>
              </a:extLst>
            </p:cNvPr>
            <p:cNvSpPr/>
            <p:nvPr/>
          </p:nvSpPr>
          <p:spPr>
            <a:xfrm>
              <a:off x="517404" y="533325"/>
              <a:ext cx="110818" cy="165836"/>
            </a:xfrm>
            <a:custGeom>
              <a:avLst/>
              <a:gdLst>
                <a:gd name="connsiteX0" fmla="*/ 55794 w 110818"/>
                <a:gd name="connsiteY0" fmla="*/ 165831 h 165836"/>
                <a:gd name="connsiteX1" fmla="*/ 110812 w 110818"/>
                <a:gd name="connsiteY1" fmla="*/ 112373 h 165836"/>
                <a:gd name="connsiteX2" fmla="*/ 110812 w 110818"/>
                <a:gd name="connsiteY2" fmla="*/ 110813 h 165836"/>
                <a:gd name="connsiteX3" fmla="*/ 55794 w 110818"/>
                <a:gd name="connsiteY3" fmla="*/ 0 h 165836"/>
                <a:gd name="connsiteX4" fmla="*/ 18598 w 110818"/>
                <a:gd name="connsiteY4" fmla="*/ 73617 h 165836"/>
                <a:gd name="connsiteX5" fmla="*/ 14723 w 110818"/>
                <a:gd name="connsiteY5" fmla="*/ 77491 h 165836"/>
                <a:gd name="connsiteX6" fmla="*/ 0 w 110818"/>
                <a:gd name="connsiteY6" fmla="*/ 110813 h 165836"/>
                <a:gd name="connsiteX7" fmla="*/ 55760 w 110818"/>
                <a:gd name="connsiteY7" fmla="*/ 165831 h 165836"/>
                <a:gd name="connsiteX8" fmla="*/ 55794 w 110818"/>
                <a:gd name="connsiteY8" fmla="*/ 165831 h 165836"/>
                <a:gd name="connsiteX9" fmla="*/ 26192 w 110818"/>
                <a:gd name="connsiteY9" fmla="*/ 87945 h 165836"/>
                <a:gd name="connsiteX10" fmla="*/ 29013 w 110818"/>
                <a:gd name="connsiteY10" fmla="*/ 85124 h 165836"/>
                <a:gd name="connsiteX11" fmla="*/ 57832 w 110818"/>
                <a:gd name="connsiteY11" fmla="*/ 18792 h 165836"/>
                <a:gd name="connsiteX12" fmla="*/ 57770 w 110818"/>
                <a:gd name="connsiteY12" fmla="*/ 15979 h 165836"/>
                <a:gd name="connsiteX13" fmla="*/ 57822 w 110818"/>
                <a:gd name="connsiteY13" fmla="*/ 15895 h 165836"/>
                <a:gd name="connsiteX14" fmla="*/ 57870 w 110818"/>
                <a:gd name="connsiteY14" fmla="*/ 15901 h 165836"/>
                <a:gd name="connsiteX15" fmla="*/ 95314 w 110818"/>
                <a:gd name="connsiteY15" fmla="*/ 110813 h 165836"/>
                <a:gd name="connsiteX16" fmla="*/ 57550 w 110818"/>
                <a:gd name="connsiteY16" fmla="*/ 150333 h 165836"/>
                <a:gd name="connsiteX17" fmla="*/ 55794 w 110818"/>
                <a:gd name="connsiteY17" fmla="*/ 150333 h 165836"/>
                <a:gd name="connsiteX18" fmla="*/ 15500 w 110818"/>
                <a:gd name="connsiteY18" fmla="*/ 110971 h 165836"/>
                <a:gd name="connsiteX19" fmla="*/ 15498 w 110818"/>
                <a:gd name="connsiteY19" fmla="*/ 110813 h 165836"/>
                <a:gd name="connsiteX20" fmla="*/ 26192 w 110818"/>
                <a:gd name="connsiteY20" fmla="*/ 87945 h 16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818" h="165836">
                  <a:moveTo>
                    <a:pt x="55794" y="165831"/>
                  </a:moveTo>
                  <a:cubicBezTo>
                    <a:pt x="85749" y="166262"/>
                    <a:pt x="110382" y="142328"/>
                    <a:pt x="110812" y="112373"/>
                  </a:cubicBezTo>
                  <a:cubicBezTo>
                    <a:pt x="110820" y="111853"/>
                    <a:pt x="110820" y="111332"/>
                    <a:pt x="110812" y="110813"/>
                  </a:cubicBezTo>
                  <a:cubicBezTo>
                    <a:pt x="110812" y="79816"/>
                    <a:pt x="86790" y="0"/>
                    <a:pt x="55794" y="0"/>
                  </a:cubicBezTo>
                  <a:cubicBezTo>
                    <a:pt x="24797" y="0"/>
                    <a:pt x="63543" y="37196"/>
                    <a:pt x="18598" y="73617"/>
                  </a:cubicBezTo>
                  <a:lnTo>
                    <a:pt x="14723" y="77491"/>
                  </a:lnTo>
                  <a:cubicBezTo>
                    <a:pt x="5745" y="86314"/>
                    <a:pt x="478" y="98234"/>
                    <a:pt x="0" y="110813"/>
                  </a:cubicBezTo>
                  <a:cubicBezTo>
                    <a:pt x="205" y="141403"/>
                    <a:pt x="25169" y="166036"/>
                    <a:pt x="55760" y="165831"/>
                  </a:cubicBezTo>
                  <a:cubicBezTo>
                    <a:pt x="55771" y="165831"/>
                    <a:pt x="55782" y="165831"/>
                    <a:pt x="55794" y="165831"/>
                  </a:cubicBezTo>
                  <a:close/>
                  <a:moveTo>
                    <a:pt x="26192" y="87945"/>
                  </a:moveTo>
                  <a:lnTo>
                    <a:pt x="29013" y="85124"/>
                  </a:lnTo>
                  <a:cubicBezTo>
                    <a:pt x="49423" y="69469"/>
                    <a:pt x="60317" y="44395"/>
                    <a:pt x="57832" y="18792"/>
                  </a:cubicBezTo>
                  <a:cubicBezTo>
                    <a:pt x="57832" y="17916"/>
                    <a:pt x="57785" y="16940"/>
                    <a:pt x="57770" y="15979"/>
                  </a:cubicBezTo>
                  <a:cubicBezTo>
                    <a:pt x="57761" y="15942"/>
                    <a:pt x="57784" y="15904"/>
                    <a:pt x="57822" y="15895"/>
                  </a:cubicBezTo>
                  <a:cubicBezTo>
                    <a:pt x="57838" y="15891"/>
                    <a:pt x="57856" y="15893"/>
                    <a:pt x="57870" y="15901"/>
                  </a:cubicBezTo>
                  <a:cubicBezTo>
                    <a:pt x="72199" y="21279"/>
                    <a:pt x="95314" y="78568"/>
                    <a:pt x="95314" y="110813"/>
                  </a:cubicBezTo>
                  <a:cubicBezTo>
                    <a:pt x="95799" y="132154"/>
                    <a:pt x="78892" y="149848"/>
                    <a:pt x="57550" y="150333"/>
                  </a:cubicBezTo>
                  <a:cubicBezTo>
                    <a:pt x="56965" y="150346"/>
                    <a:pt x="56379" y="150346"/>
                    <a:pt x="55794" y="150333"/>
                  </a:cubicBezTo>
                  <a:cubicBezTo>
                    <a:pt x="33797" y="150590"/>
                    <a:pt x="15757" y="132968"/>
                    <a:pt x="15500" y="110971"/>
                  </a:cubicBezTo>
                  <a:cubicBezTo>
                    <a:pt x="15499" y="110919"/>
                    <a:pt x="15498" y="110865"/>
                    <a:pt x="15498" y="110813"/>
                  </a:cubicBezTo>
                  <a:cubicBezTo>
                    <a:pt x="16013" y="102104"/>
                    <a:pt x="19839" y="93922"/>
                    <a:pt x="26192" y="87945"/>
                  </a:cubicBezTo>
                  <a:close/>
                </a:path>
              </a:pathLst>
            </a:custGeom>
            <a:solidFill>
              <a:srgbClr val="000000"/>
            </a:solidFill>
            <a:ln w="7739" cap="flat">
              <a:solidFill>
                <a:schemeClr val="accent4">
                  <a:lumMod val="75000"/>
                </a:schemeClr>
              </a:solidFill>
              <a:prstDash val="solid"/>
              <a:miter/>
            </a:ln>
          </p:spPr>
          <p:txBody>
            <a:bodyPr rtlCol="0" anchor="ctr"/>
            <a:lstStyle/>
            <a:p>
              <a:endParaRPr lang="es-ES"/>
            </a:p>
          </p:txBody>
        </p:sp>
      </p:grpSp>
    </p:spTree>
    <p:extLst>
      <p:ext uri="{BB962C8B-B14F-4D97-AF65-F5344CB8AC3E}">
        <p14:creationId xmlns:p14="http://schemas.microsoft.com/office/powerpoint/2010/main" val="4359845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bujo de una persona&#10;&#10;Descripción generada automáticamente con confianza baja">
            <a:extLst>
              <a:ext uri="{FF2B5EF4-FFF2-40B4-BE49-F238E27FC236}">
                <a16:creationId xmlns:a16="http://schemas.microsoft.com/office/drawing/2014/main" id="{F8EA2F60-1B0D-8C32-0C07-2A5A368D4BD7}"/>
              </a:ext>
            </a:extLst>
          </p:cNvPr>
          <p:cNvPicPr>
            <a:picLocks noChangeAspect="1"/>
          </p:cNvPicPr>
          <p:nvPr/>
        </p:nvPicPr>
        <p:blipFill rotWithShape="1">
          <a:blip r:embed="rId2">
            <a:extLst>
              <a:ext uri="{28A0092B-C50C-407E-A947-70E740481C1C}">
                <a14:useLocalDpi xmlns:a14="http://schemas.microsoft.com/office/drawing/2010/main" val="0"/>
              </a:ext>
            </a:extLst>
          </a:blip>
          <a:srcRect t="6142" b="7248"/>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ADAEB43D-B169-FDF1-BCBB-34DF9C8CA39A}"/>
              </a:ext>
            </a:extLst>
          </p:cNvPr>
          <p:cNvSpPr txBox="1"/>
          <p:nvPr/>
        </p:nvSpPr>
        <p:spPr>
          <a:xfrm>
            <a:off x="5771118" y="0"/>
            <a:ext cx="6267403" cy="2554545"/>
          </a:xfrm>
          <a:prstGeom prst="rect">
            <a:avLst/>
          </a:prstGeom>
          <a:noFill/>
        </p:spPr>
        <p:txBody>
          <a:bodyPr wrap="square">
            <a:spAutoFit/>
          </a:bodyPr>
          <a:lstStyle/>
          <a:p>
            <a:r>
              <a:rPr lang="es-ES" sz="2000" b="1" dirty="0"/>
              <a:t>Durante mucho tiempo las tinieblas espirituales habían envuelto a las almas de los hombres, pero la "luz verdadera" (vers. 9) de la vida divina y de la perfección divina ahora resplandece para iluminar el sendero de cada hombre (cf. Isa. 9:1-2).</a:t>
            </a:r>
          </a:p>
          <a:p>
            <a:r>
              <a:rPr lang="es-ES" sz="2000" b="1" dirty="0"/>
              <a:t>La luz del cielo no sólo brilla a través de Cristo; Él es esa luz (Juan 1:9). Juan cita esta afirmación de Jesús vez tras vez (Juan 8:12; 9: 5; 12:35, 46; cf. 1 Juan 1:5-6; 2:8). </a:t>
            </a:r>
          </a:p>
        </p:txBody>
      </p:sp>
      <p:pic>
        <p:nvPicPr>
          <p:cNvPr id="5" name="Imagen 4" descr="Dibujo de una persona&#10;&#10;Descripción generada automáticamente con confianza baja">
            <a:extLst>
              <a:ext uri="{FF2B5EF4-FFF2-40B4-BE49-F238E27FC236}">
                <a16:creationId xmlns:a16="http://schemas.microsoft.com/office/drawing/2014/main" id="{C23728BC-D2D0-9688-8A05-3F2759FD2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1977" y="4374587"/>
            <a:ext cx="2006908" cy="2447159"/>
          </a:xfrm>
          <a:prstGeom prst="rect">
            <a:avLst/>
          </a:prstGeom>
          <a:ln w="12700" cap="sq">
            <a:solidFill>
              <a:schemeClr val="accent4">
                <a:lumMod val="50000"/>
              </a:schemeClr>
            </a:solidFill>
            <a:prstDash val="solid"/>
            <a:miter lim="800000"/>
          </a:ln>
          <a:effectLst>
            <a:outerShdw blurRad="50800" dist="38100" dir="2700000" algn="tl" rotWithShape="0">
              <a:srgbClr val="000000">
                <a:alpha val="43000"/>
              </a:srgbClr>
            </a:outerShdw>
          </a:effectLst>
        </p:spPr>
      </p:pic>
      <p:pic>
        <p:nvPicPr>
          <p:cNvPr id="8" name="Imagen 7" descr="Un dibujo de una persona&#10;&#10;Descripción generada automáticamente con confianza baja">
            <a:extLst>
              <a:ext uri="{FF2B5EF4-FFF2-40B4-BE49-F238E27FC236}">
                <a16:creationId xmlns:a16="http://schemas.microsoft.com/office/drawing/2014/main" id="{7F69325C-AA7B-65B9-A7A1-CF691D928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014" y="136104"/>
            <a:ext cx="5292625" cy="4236781"/>
          </a:xfrm>
          <a:prstGeom prst="rect">
            <a:avLst/>
          </a:prstGeom>
          <a:ln w="12700" cap="sq">
            <a:solidFill>
              <a:schemeClr val="accent4">
                <a:lumMod val="50000"/>
              </a:schemeClr>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3E77507E-6536-FA70-BEB3-0A67FF7201A7}"/>
              </a:ext>
            </a:extLst>
          </p:cNvPr>
          <p:cNvSpPr txBox="1"/>
          <p:nvPr/>
        </p:nvSpPr>
        <p:spPr>
          <a:xfrm>
            <a:off x="325014" y="4508988"/>
            <a:ext cx="7425529" cy="2246769"/>
          </a:xfrm>
          <a:prstGeom prst="rect">
            <a:avLst/>
          </a:prstGeom>
          <a:noFill/>
        </p:spPr>
        <p:txBody>
          <a:bodyPr wrap="square">
            <a:spAutoFit/>
          </a:bodyPr>
          <a:lstStyle/>
          <a:p>
            <a:r>
              <a:rPr lang="es-ES" sz="2000" b="1" dirty="0"/>
              <a:t>"Contigo", dice el salmista, "está el manantial de la vida; en tu luz veremos la luz" (Sal. 36:9). </a:t>
            </a:r>
          </a:p>
          <a:p>
            <a:r>
              <a:rPr lang="es-ES" sz="2000" b="1" dirty="0"/>
              <a:t>Jesús es la luz que nos guía en este mundo tenebroso para que no tropecemos con el pecado. Permitámosle alumbrar el sendero de nuestra vida.</a:t>
            </a:r>
          </a:p>
          <a:p>
            <a:r>
              <a:rPr lang="es-ES" sz="2000" b="1" dirty="0"/>
              <a:t>Juan 12:46 nos dice: "Yo, la luz, he venido al mundo, para que todo aquel que cree en mí no permanezca en tinieblas".</a:t>
            </a:r>
          </a:p>
        </p:txBody>
      </p:sp>
      <p:sp>
        <p:nvSpPr>
          <p:cNvPr id="11" name="CuadroTexto 10">
            <a:extLst>
              <a:ext uri="{FF2B5EF4-FFF2-40B4-BE49-F238E27FC236}">
                <a16:creationId xmlns:a16="http://schemas.microsoft.com/office/drawing/2014/main" id="{26DB74B2-1A85-0C65-AC48-77BFB57152B1}"/>
              </a:ext>
            </a:extLst>
          </p:cNvPr>
          <p:cNvSpPr txBox="1"/>
          <p:nvPr/>
        </p:nvSpPr>
        <p:spPr>
          <a:xfrm>
            <a:off x="5744991" y="2428877"/>
            <a:ext cx="6267402" cy="1938992"/>
          </a:xfrm>
          <a:prstGeom prst="rect">
            <a:avLst/>
          </a:prstGeom>
          <a:noFill/>
        </p:spPr>
        <p:txBody>
          <a:bodyPr wrap="square">
            <a:spAutoFit/>
          </a:bodyPr>
          <a:lstStyle/>
          <a:p>
            <a:r>
              <a:rPr lang="es-ES" sz="2000" b="1" dirty="0"/>
              <a:t>La luz siempre ha sido un símbolo de la presencia divina (ver com. </a:t>
            </a:r>
            <a:r>
              <a:rPr lang="es-ES" sz="2000" b="1" dirty="0" err="1"/>
              <a:t>Gén</a:t>
            </a:r>
            <a:r>
              <a:rPr lang="es-ES" sz="2000" b="1" dirty="0"/>
              <a:t>. 3:24). Dios inundó el mundo de luz en el primer acto de la creación (</a:t>
            </a:r>
            <a:r>
              <a:rPr lang="es-ES" sz="2000" b="1" dirty="0" err="1"/>
              <a:t>Gén</a:t>
            </a:r>
            <a:r>
              <a:rPr lang="es-ES" sz="2000" b="1" dirty="0"/>
              <a:t>. 1:3); así también cuando Dios emprende la obra de volver a crear su imagen en las almas de los hombres, primero ilumina sus corazones y mentes con la luz del amor divino (2 </a:t>
            </a:r>
            <a:r>
              <a:rPr lang="es-ES" sz="2000" b="1" dirty="0" err="1"/>
              <a:t>Cor</a:t>
            </a:r>
            <a:r>
              <a:rPr lang="es-ES" sz="2000" b="1" dirty="0"/>
              <a:t>. 4:6). </a:t>
            </a:r>
          </a:p>
        </p:txBody>
      </p:sp>
      <p:pic>
        <p:nvPicPr>
          <p:cNvPr id="12" name="Imagen 11">
            <a:extLst>
              <a:ext uri="{FF2B5EF4-FFF2-40B4-BE49-F238E27FC236}">
                <a16:creationId xmlns:a16="http://schemas.microsoft.com/office/drawing/2014/main" id="{5DFA7AFE-38E8-243D-0373-CBC2FA4EE353}"/>
              </a:ext>
            </a:extLst>
          </p:cNvPr>
          <p:cNvPicPr>
            <a:picLocks noChangeAspect="1"/>
          </p:cNvPicPr>
          <p:nvPr/>
        </p:nvPicPr>
        <p:blipFill>
          <a:blip r:embed="rId5"/>
          <a:stretch>
            <a:fillRect/>
          </a:stretch>
        </p:blipFill>
        <p:spPr>
          <a:xfrm>
            <a:off x="7750543" y="4369444"/>
            <a:ext cx="1936027" cy="2452301"/>
          </a:xfrm>
          <a:prstGeom prst="rect">
            <a:avLst/>
          </a:prstGeom>
          <a:ln w="12700" cap="sq">
            <a:solidFill>
              <a:schemeClr val="accent4">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75998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wipe(left)">
                                      <p:cBhvr>
                                        <p:cTn id="31" dur="5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animEffect transition="in" filter="wipe(left)">
                                      <p:cBhvr>
                                        <p:cTn id="4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35000" b="-1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F0CE21F-04E4-35FA-DB55-973C96AFE8AA}"/>
              </a:ext>
            </a:extLst>
          </p:cNvPr>
          <p:cNvPicPr>
            <a:picLocks noChangeAspect="1"/>
          </p:cNvPicPr>
          <p:nvPr/>
        </p:nvPicPr>
        <p:blipFill rotWithShape="1">
          <a:blip r:embed="rId3">
            <a:extLst>
              <a:ext uri="{28A0092B-C50C-407E-A947-70E740481C1C}">
                <a14:useLocalDpi xmlns:a14="http://schemas.microsoft.com/office/drawing/2010/main" val="0"/>
              </a:ext>
            </a:extLst>
          </a:blip>
          <a:srcRect l="17391" t="15970" r="20879" b="14801"/>
          <a:stretch/>
        </p:blipFill>
        <p:spPr>
          <a:xfrm>
            <a:off x="-281354" y="4435553"/>
            <a:ext cx="7526215" cy="2210639"/>
          </a:xfrm>
          <a:prstGeom prst="rect">
            <a:avLst/>
          </a:prstGeom>
        </p:spPr>
      </p:pic>
      <p:pic>
        <p:nvPicPr>
          <p:cNvPr id="8" name="Imagen 7">
            <a:extLst>
              <a:ext uri="{FF2B5EF4-FFF2-40B4-BE49-F238E27FC236}">
                <a16:creationId xmlns:a16="http://schemas.microsoft.com/office/drawing/2014/main" id="{BC8DE57D-B835-5F30-C039-B28B240A9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12" y="400189"/>
            <a:ext cx="11495314" cy="3049004"/>
          </a:xfrm>
          <a:prstGeom prst="rect">
            <a:avLst/>
          </a:prstGeom>
        </p:spPr>
      </p:pic>
    </p:spTree>
    <p:extLst>
      <p:ext uri="{BB962C8B-B14F-4D97-AF65-F5344CB8AC3E}">
        <p14:creationId xmlns:p14="http://schemas.microsoft.com/office/powerpoint/2010/main" val="23578739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descr="Forma&#10;&#10;Descripción generada automáticamente">
            <a:extLst>
              <a:ext uri="{FF2B5EF4-FFF2-40B4-BE49-F238E27FC236}">
                <a16:creationId xmlns:a16="http://schemas.microsoft.com/office/drawing/2014/main" id="{092F9183-C0CF-5AD7-3266-0A146F606500}"/>
              </a:ext>
            </a:extLst>
          </p:cNvPr>
          <p:cNvPicPr>
            <a:picLocks noChangeAspect="1"/>
          </p:cNvPicPr>
          <p:nvPr/>
        </p:nvPicPr>
        <p:blipFill rotWithShape="1">
          <a:blip r:embed="rId2">
            <a:extLst>
              <a:ext uri="{28A0092B-C50C-407E-A947-70E740481C1C}">
                <a14:useLocalDpi xmlns:a14="http://schemas.microsoft.com/office/drawing/2010/main" val="0"/>
              </a:ext>
            </a:extLst>
          </a:blip>
          <a:srcRect t="8471"/>
          <a:stretch/>
        </p:blipFill>
        <p:spPr>
          <a:xfrm>
            <a:off x="0" y="0"/>
            <a:ext cx="6712299" cy="6858000"/>
          </a:xfrm>
          <a:prstGeom prst="rect">
            <a:avLst/>
          </a:prstGeom>
        </p:spPr>
      </p:pic>
      <p:pic>
        <p:nvPicPr>
          <p:cNvPr id="4" name="Imagen 3">
            <a:extLst>
              <a:ext uri="{FF2B5EF4-FFF2-40B4-BE49-F238E27FC236}">
                <a16:creationId xmlns:a16="http://schemas.microsoft.com/office/drawing/2014/main" id="{C23846D8-853E-9A67-C42B-65C45EA1CB3C}"/>
              </a:ext>
            </a:extLst>
          </p:cNvPr>
          <p:cNvPicPr>
            <a:picLocks noChangeAspect="1"/>
          </p:cNvPicPr>
          <p:nvPr/>
        </p:nvPicPr>
        <p:blipFill rotWithShape="1">
          <a:blip r:embed="rId3">
            <a:extLst>
              <a:ext uri="{28A0092B-C50C-407E-A947-70E740481C1C}">
                <a14:useLocalDpi xmlns:a14="http://schemas.microsoft.com/office/drawing/2010/main" val="0"/>
              </a:ext>
            </a:extLst>
          </a:blip>
          <a:srcRect b="4423"/>
          <a:stretch/>
        </p:blipFill>
        <p:spPr>
          <a:xfrm>
            <a:off x="6712299" y="-1"/>
            <a:ext cx="5486400" cy="6858001"/>
          </a:xfrm>
          <a:prstGeom prst="rect">
            <a:avLst/>
          </a:prstGeom>
        </p:spPr>
      </p:pic>
      <p:sp>
        <p:nvSpPr>
          <p:cNvPr id="7" name="CuadroTexto 6">
            <a:extLst>
              <a:ext uri="{FF2B5EF4-FFF2-40B4-BE49-F238E27FC236}">
                <a16:creationId xmlns:a16="http://schemas.microsoft.com/office/drawing/2014/main" id="{99D26789-F888-4641-14BF-F4796315454A}"/>
              </a:ext>
            </a:extLst>
          </p:cNvPr>
          <p:cNvSpPr txBox="1"/>
          <p:nvPr/>
        </p:nvSpPr>
        <p:spPr>
          <a:xfrm>
            <a:off x="1018989" y="955659"/>
            <a:ext cx="5423817" cy="2062103"/>
          </a:xfrm>
          <a:prstGeom prst="rect">
            <a:avLst/>
          </a:prstGeom>
          <a:noFill/>
        </p:spPr>
        <p:txBody>
          <a:bodyPr wrap="square">
            <a:spAutoFit/>
          </a:bodyPr>
          <a:lstStyle/>
          <a:p>
            <a:r>
              <a:rPr lang="es-ES" sz="3200" b="1" dirty="0"/>
              <a:t>“Volvió, pues, Jesús a decirles: De cierto, de cierto os digo: Yo soy la puerta de las ovejas” (Juan 10:7).</a:t>
            </a:r>
          </a:p>
        </p:txBody>
      </p:sp>
      <p:sp>
        <p:nvSpPr>
          <p:cNvPr id="9" name="CuadroTexto 8">
            <a:extLst>
              <a:ext uri="{FF2B5EF4-FFF2-40B4-BE49-F238E27FC236}">
                <a16:creationId xmlns:a16="http://schemas.microsoft.com/office/drawing/2014/main" id="{4944D1A4-224A-9B16-164A-9E8E40C55BD1}"/>
              </a:ext>
            </a:extLst>
          </p:cNvPr>
          <p:cNvSpPr txBox="1"/>
          <p:nvPr/>
        </p:nvSpPr>
        <p:spPr>
          <a:xfrm>
            <a:off x="1039090" y="3647756"/>
            <a:ext cx="4270187" cy="2554545"/>
          </a:xfrm>
          <a:prstGeom prst="rect">
            <a:avLst/>
          </a:prstGeom>
          <a:noFill/>
        </p:spPr>
        <p:txBody>
          <a:bodyPr wrap="square">
            <a:spAutoFit/>
          </a:bodyPr>
          <a:lstStyle/>
          <a:p>
            <a:r>
              <a:rPr lang="es-ES" sz="3200" b="1" dirty="0"/>
              <a:t>“Yo soy la puerta; el que por mí entrare, será salvo; y entrará, y saldrá, y hallará pastos” (Juan 10:9).</a:t>
            </a:r>
          </a:p>
        </p:txBody>
      </p:sp>
      <p:grpSp>
        <p:nvGrpSpPr>
          <p:cNvPr id="12" name="Gráfico 10" descr="Puerta abierta contorno">
            <a:extLst>
              <a:ext uri="{FF2B5EF4-FFF2-40B4-BE49-F238E27FC236}">
                <a16:creationId xmlns:a16="http://schemas.microsoft.com/office/drawing/2014/main" id="{61E4DFD3-FED9-41D3-5605-487049A7FF66}"/>
              </a:ext>
            </a:extLst>
          </p:cNvPr>
          <p:cNvGrpSpPr/>
          <p:nvPr/>
        </p:nvGrpSpPr>
        <p:grpSpPr>
          <a:xfrm>
            <a:off x="393855" y="798426"/>
            <a:ext cx="645235" cy="664620"/>
            <a:chOff x="5734050" y="3057525"/>
            <a:chExt cx="723900" cy="753427"/>
          </a:xfrm>
          <a:solidFill>
            <a:srgbClr val="000000"/>
          </a:solidFill>
        </p:grpSpPr>
        <p:sp>
          <p:nvSpPr>
            <p:cNvPr id="13" name="Forma libre: forma 12">
              <a:extLst>
                <a:ext uri="{FF2B5EF4-FFF2-40B4-BE49-F238E27FC236}">
                  <a16:creationId xmlns:a16="http://schemas.microsoft.com/office/drawing/2014/main" id="{4B2A6CB9-2241-A087-58D1-7AADA4A9FD16}"/>
                </a:ext>
              </a:extLst>
            </p:cNvPr>
            <p:cNvSpPr/>
            <p:nvPr/>
          </p:nvSpPr>
          <p:spPr>
            <a:xfrm>
              <a:off x="5734050" y="3057525"/>
              <a:ext cx="723900" cy="752475"/>
            </a:xfrm>
            <a:custGeom>
              <a:avLst/>
              <a:gdLst>
                <a:gd name="connsiteX0" fmla="*/ 590550 w 723900"/>
                <a:gd name="connsiteY0" fmla="*/ 733425 h 752475"/>
                <a:gd name="connsiteX1" fmla="*/ 590550 w 723900"/>
                <a:gd name="connsiteY1" fmla="*/ 0 h 752475"/>
                <a:gd name="connsiteX2" fmla="*/ 133350 w 723900"/>
                <a:gd name="connsiteY2" fmla="*/ 0 h 752475"/>
                <a:gd name="connsiteX3" fmla="*/ 133350 w 723900"/>
                <a:gd name="connsiteY3" fmla="*/ 733425 h 752475"/>
                <a:gd name="connsiteX4" fmla="*/ 0 w 723900"/>
                <a:gd name="connsiteY4" fmla="*/ 733425 h 752475"/>
                <a:gd name="connsiteX5" fmla="*/ 0 w 723900"/>
                <a:gd name="connsiteY5" fmla="*/ 752475 h 752475"/>
                <a:gd name="connsiteX6" fmla="*/ 152400 w 723900"/>
                <a:gd name="connsiteY6" fmla="*/ 752475 h 752475"/>
                <a:gd name="connsiteX7" fmla="*/ 152400 w 723900"/>
                <a:gd name="connsiteY7" fmla="*/ 19050 h 752475"/>
                <a:gd name="connsiteX8" fmla="*/ 571500 w 723900"/>
                <a:gd name="connsiteY8" fmla="*/ 19050 h 752475"/>
                <a:gd name="connsiteX9" fmla="*/ 571500 w 723900"/>
                <a:gd name="connsiteY9" fmla="*/ 752475 h 752475"/>
                <a:gd name="connsiteX10" fmla="*/ 723900 w 723900"/>
                <a:gd name="connsiteY10" fmla="*/ 752475 h 752475"/>
                <a:gd name="connsiteX11" fmla="*/ 723900 w 723900"/>
                <a:gd name="connsiteY11" fmla="*/ 73342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900" h="752475">
                  <a:moveTo>
                    <a:pt x="590550" y="733425"/>
                  </a:moveTo>
                  <a:lnTo>
                    <a:pt x="590550" y="0"/>
                  </a:lnTo>
                  <a:lnTo>
                    <a:pt x="133350" y="0"/>
                  </a:lnTo>
                  <a:lnTo>
                    <a:pt x="133350" y="733425"/>
                  </a:lnTo>
                  <a:lnTo>
                    <a:pt x="0" y="733425"/>
                  </a:lnTo>
                  <a:lnTo>
                    <a:pt x="0" y="752475"/>
                  </a:lnTo>
                  <a:lnTo>
                    <a:pt x="152400" y="752475"/>
                  </a:lnTo>
                  <a:lnTo>
                    <a:pt x="152400" y="19050"/>
                  </a:lnTo>
                  <a:lnTo>
                    <a:pt x="571500" y="19050"/>
                  </a:lnTo>
                  <a:lnTo>
                    <a:pt x="571500" y="752475"/>
                  </a:lnTo>
                  <a:lnTo>
                    <a:pt x="723900" y="752475"/>
                  </a:lnTo>
                  <a:lnTo>
                    <a:pt x="723900" y="733425"/>
                  </a:ln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4" name="Forma libre: forma 13">
              <a:extLst>
                <a:ext uri="{FF2B5EF4-FFF2-40B4-BE49-F238E27FC236}">
                  <a16:creationId xmlns:a16="http://schemas.microsoft.com/office/drawing/2014/main" id="{2FCC0AB5-3708-C120-D28B-9E4FDDF72BBE}"/>
                </a:ext>
              </a:extLst>
            </p:cNvPr>
            <p:cNvSpPr/>
            <p:nvPr/>
          </p:nvSpPr>
          <p:spPr>
            <a:xfrm>
              <a:off x="5924550" y="3112770"/>
              <a:ext cx="295275" cy="698182"/>
            </a:xfrm>
            <a:custGeom>
              <a:avLst/>
              <a:gdLst>
                <a:gd name="connsiteX0" fmla="*/ 0 w 295275"/>
                <a:gd name="connsiteY0" fmla="*/ 698183 h 698182"/>
                <a:gd name="connsiteX1" fmla="*/ 295275 w 295275"/>
                <a:gd name="connsiteY1" fmla="*/ 657225 h 698182"/>
                <a:gd name="connsiteX2" fmla="*/ 295275 w 295275"/>
                <a:gd name="connsiteY2" fmla="*/ 40958 h 698182"/>
                <a:gd name="connsiteX3" fmla="*/ 0 w 295275"/>
                <a:gd name="connsiteY3" fmla="*/ 0 h 698182"/>
                <a:gd name="connsiteX4" fmla="*/ 0 w 295275"/>
                <a:gd name="connsiteY4" fmla="*/ 698183 h 698182"/>
                <a:gd name="connsiteX5" fmla="*/ 19050 w 295275"/>
                <a:gd name="connsiteY5" fmla="*/ 21908 h 698182"/>
                <a:gd name="connsiteX6" fmla="*/ 276225 w 295275"/>
                <a:gd name="connsiteY6" fmla="*/ 57150 h 698182"/>
                <a:gd name="connsiteX7" fmla="*/ 276225 w 295275"/>
                <a:gd name="connsiteY7" fmla="*/ 641033 h 698182"/>
                <a:gd name="connsiteX8" fmla="*/ 19050 w 295275"/>
                <a:gd name="connsiteY8" fmla="*/ 676275 h 698182"/>
                <a:gd name="connsiteX9" fmla="*/ 19050 w 295275"/>
                <a:gd name="connsiteY9" fmla="*/ 21908 h 69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698182">
                  <a:moveTo>
                    <a:pt x="0" y="698183"/>
                  </a:moveTo>
                  <a:lnTo>
                    <a:pt x="295275" y="657225"/>
                  </a:lnTo>
                  <a:lnTo>
                    <a:pt x="295275" y="40958"/>
                  </a:lnTo>
                  <a:lnTo>
                    <a:pt x="0" y="0"/>
                  </a:lnTo>
                  <a:lnTo>
                    <a:pt x="0" y="698183"/>
                  </a:lnTo>
                  <a:close/>
                  <a:moveTo>
                    <a:pt x="19050" y="21908"/>
                  </a:moveTo>
                  <a:lnTo>
                    <a:pt x="276225" y="57150"/>
                  </a:lnTo>
                  <a:lnTo>
                    <a:pt x="276225" y="641033"/>
                  </a:lnTo>
                  <a:lnTo>
                    <a:pt x="19050" y="676275"/>
                  </a:lnTo>
                  <a:lnTo>
                    <a:pt x="19050" y="21908"/>
                  </a:ln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5" name="Forma libre: forma 14">
              <a:extLst>
                <a:ext uri="{FF2B5EF4-FFF2-40B4-BE49-F238E27FC236}">
                  <a16:creationId xmlns:a16="http://schemas.microsoft.com/office/drawing/2014/main" id="{D030699B-FEF7-486F-BA51-AB9649D8E34A}"/>
                </a:ext>
              </a:extLst>
            </p:cNvPr>
            <p:cNvSpPr/>
            <p:nvPr/>
          </p:nvSpPr>
          <p:spPr>
            <a:xfrm>
              <a:off x="6105525" y="3438525"/>
              <a:ext cx="85725" cy="57150"/>
            </a:xfrm>
            <a:custGeom>
              <a:avLst/>
              <a:gdLst>
                <a:gd name="connsiteX0" fmla="*/ 63818 w 85725"/>
                <a:gd name="connsiteY0" fmla="*/ 0 h 57150"/>
                <a:gd name="connsiteX1" fmla="*/ 42863 w 85725"/>
                <a:gd name="connsiteY1" fmla="*/ 19050 h 57150"/>
                <a:gd name="connsiteX2" fmla="*/ 0 w 85725"/>
                <a:gd name="connsiteY2" fmla="*/ 19050 h 57150"/>
                <a:gd name="connsiteX3" fmla="*/ 0 w 85725"/>
                <a:gd name="connsiteY3" fmla="*/ 38100 h 57150"/>
                <a:gd name="connsiteX4" fmla="*/ 42863 w 85725"/>
                <a:gd name="connsiteY4" fmla="*/ 38100 h 57150"/>
                <a:gd name="connsiteX5" fmla="*/ 63818 w 85725"/>
                <a:gd name="connsiteY5" fmla="*/ 57150 h 57150"/>
                <a:gd name="connsiteX6" fmla="*/ 85725 w 85725"/>
                <a:gd name="connsiteY6" fmla="*/ 28575 h 57150"/>
                <a:gd name="connsiteX7" fmla="*/ 63818 w 85725"/>
                <a:gd name="connsiteY7" fmla="*/ 0 h 57150"/>
                <a:gd name="connsiteX8" fmla="*/ 63818 w 85725"/>
                <a:gd name="connsiteY8" fmla="*/ 19050 h 57150"/>
                <a:gd name="connsiteX9" fmla="*/ 66675 w 85725"/>
                <a:gd name="connsiteY9" fmla="*/ 28575 h 57150"/>
                <a:gd name="connsiteX10" fmla="*/ 63818 w 85725"/>
                <a:gd name="connsiteY10" fmla="*/ 38100 h 57150"/>
                <a:gd name="connsiteX11" fmla="*/ 60960 w 85725"/>
                <a:gd name="connsiteY11" fmla="*/ 28575 h 57150"/>
                <a:gd name="connsiteX12" fmla="*/ 63818 w 85725"/>
                <a:gd name="connsiteY12"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57150">
                  <a:moveTo>
                    <a:pt x="63818" y="0"/>
                  </a:moveTo>
                  <a:cubicBezTo>
                    <a:pt x="53340" y="952"/>
                    <a:pt x="44768" y="8573"/>
                    <a:pt x="42863" y="19050"/>
                  </a:cubicBezTo>
                  <a:lnTo>
                    <a:pt x="0" y="19050"/>
                  </a:lnTo>
                  <a:lnTo>
                    <a:pt x="0" y="38100"/>
                  </a:lnTo>
                  <a:lnTo>
                    <a:pt x="42863" y="38100"/>
                  </a:lnTo>
                  <a:cubicBezTo>
                    <a:pt x="44768" y="48577"/>
                    <a:pt x="53340" y="56198"/>
                    <a:pt x="63818" y="57150"/>
                  </a:cubicBezTo>
                  <a:cubicBezTo>
                    <a:pt x="76200" y="57150"/>
                    <a:pt x="85725" y="44768"/>
                    <a:pt x="85725" y="28575"/>
                  </a:cubicBezTo>
                  <a:cubicBezTo>
                    <a:pt x="85725" y="12382"/>
                    <a:pt x="76200" y="0"/>
                    <a:pt x="63818" y="0"/>
                  </a:cubicBezTo>
                  <a:close/>
                  <a:moveTo>
                    <a:pt x="63818" y="19050"/>
                  </a:moveTo>
                  <a:cubicBezTo>
                    <a:pt x="64770" y="19050"/>
                    <a:pt x="66675" y="23813"/>
                    <a:pt x="66675" y="28575"/>
                  </a:cubicBezTo>
                  <a:cubicBezTo>
                    <a:pt x="66675" y="32385"/>
                    <a:pt x="64770" y="38100"/>
                    <a:pt x="63818" y="38100"/>
                  </a:cubicBezTo>
                  <a:cubicBezTo>
                    <a:pt x="61913" y="38100"/>
                    <a:pt x="60007" y="32385"/>
                    <a:pt x="60960" y="28575"/>
                  </a:cubicBezTo>
                  <a:cubicBezTo>
                    <a:pt x="60007" y="23813"/>
                    <a:pt x="62865" y="19050"/>
                    <a:pt x="63818" y="1905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grpSp>
      <p:grpSp>
        <p:nvGrpSpPr>
          <p:cNvPr id="16" name="Gráfico 10" descr="Puerta abierta contorno">
            <a:extLst>
              <a:ext uri="{FF2B5EF4-FFF2-40B4-BE49-F238E27FC236}">
                <a16:creationId xmlns:a16="http://schemas.microsoft.com/office/drawing/2014/main" id="{CE285E00-B0AE-A94E-9031-0612645C1B17}"/>
              </a:ext>
            </a:extLst>
          </p:cNvPr>
          <p:cNvGrpSpPr/>
          <p:nvPr/>
        </p:nvGrpSpPr>
        <p:grpSpPr>
          <a:xfrm>
            <a:off x="393855" y="3489625"/>
            <a:ext cx="645235" cy="664620"/>
            <a:chOff x="5734050" y="3057525"/>
            <a:chExt cx="723900" cy="753427"/>
          </a:xfrm>
          <a:solidFill>
            <a:srgbClr val="000000"/>
          </a:solidFill>
        </p:grpSpPr>
        <p:sp>
          <p:nvSpPr>
            <p:cNvPr id="17" name="Forma libre: forma 16">
              <a:extLst>
                <a:ext uri="{FF2B5EF4-FFF2-40B4-BE49-F238E27FC236}">
                  <a16:creationId xmlns:a16="http://schemas.microsoft.com/office/drawing/2014/main" id="{190626DA-5E82-606C-592D-8DDFB762AB95}"/>
                </a:ext>
              </a:extLst>
            </p:cNvPr>
            <p:cNvSpPr/>
            <p:nvPr/>
          </p:nvSpPr>
          <p:spPr>
            <a:xfrm>
              <a:off x="5734050" y="3057525"/>
              <a:ext cx="723900" cy="752475"/>
            </a:xfrm>
            <a:custGeom>
              <a:avLst/>
              <a:gdLst>
                <a:gd name="connsiteX0" fmla="*/ 590550 w 723900"/>
                <a:gd name="connsiteY0" fmla="*/ 733425 h 752475"/>
                <a:gd name="connsiteX1" fmla="*/ 590550 w 723900"/>
                <a:gd name="connsiteY1" fmla="*/ 0 h 752475"/>
                <a:gd name="connsiteX2" fmla="*/ 133350 w 723900"/>
                <a:gd name="connsiteY2" fmla="*/ 0 h 752475"/>
                <a:gd name="connsiteX3" fmla="*/ 133350 w 723900"/>
                <a:gd name="connsiteY3" fmla="*/ 733425 h 752475"/>
                <a:gd name="connsiteX4" fmla="*/ 0 w 723900"/>
                <a:gd name="connsiteY4" fmla="*/ 733425 h 752475"/>
                <a:gd name="connsiteX5" fmla="*/ 0 w 723900"/>
                <a:gd name="connsiteY5" fmla="*/ 752475 h 752475"/>
                <a:gd name="connsiteX6" fmla="*/ 152400 w 723900"/>
                <a:gd name="connsiteY6" fmla="*/ 752475 h 752475"/>
                <a:gd name="connsiteX7" fmla="*/ 152400 w 723900"/>
                <a:gd name="connsiteY7" fmla="*/ 19050 h 752475"/>
                <a:gd name="connsiteX8" fmla="*/ 571500 w 723900"/>
                <a:gd name="connsiteY8" fmla="*/ 19050 h 752475"/>
                <a:gd name="connsiteX9" fmla="*/ 571500 w 723900"/>
                <a:gd name="connsiteY9" fmla="*/ 752475 h 752475"/>
                <a:gd name="connsiteX10" fmla="*/ 723900 w 723900"/>
                <a:gd name="connsiteY10" fmla="*/ 752475 h 752475"/>
                <a:gd name="connsiteX11" fmla="*/ 723900 w 723900"/>
                <a:gd name="connsiteY11" fmla="*/ 73342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900" h="752475">
                  <a:moveTo>
                    <a:pt x="590550" y="733425"/>
                  </a:moveTo>
                  <a:lnTo>
                    <a:pt x="590550" y="0"/>
                  </a:lnTo>
                  <a:lnTo>
                    <a:pt x="133350" y="0"/>
                  </a:lnTo>
                  <a:lnTo>
                    <a:pt x="133350" y="733425"/>
                  </a:lnTo>
                  <a:lnTo>
                    <a:pt x="0" y="733425"/>
                  </a:lnTo>
                  <a:lnTo>
                    <a:pt x="0" y="752475"/>
                  </a:lnTo>
                  <a:lnTo>
                    <a:pt x="152400" y="752475"/>
                  </a:lnTo>
                  <a:lnTo>
                    <a:pt x="152400" y="19050"/>
                  </a:lnTo>
                  <a:lnTo>
                    <a:pt x="571500" y="19050"/>
                  </a:lnTo>
                  <a:lnTo>
                    <a:pt x="571500" y="752475"/>
                  </a:lnTo>
                  <a:lnTo>
                    <a:pt x="723900" y="752475"/>
                  </a:lnTo>
                  <a:lnTo>
                    <a:pt x="723900" y="733425"/>
                  </a:ln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8" name="Forma libre: forma 17">
              <a:extLst>
                <a:ext uri="{FF2B5EF4-FFF2-40B4-BE49-F238E27FC236}">
                  <a16:creationId xmlns:a16="http://schemas.microsoft.com/office/drawing/2014/main" id="{5677EECA-2998-8504-6114-6D3F54919B0F}"/>
                </a:ext>
              </a:extLst>
            </p:cNvPr>
            <p:cNvSpPr/>
            <p:nvPr/>
          </p:nvSpPr>
          <p:spPr>
            <a:xfrm>
              <a:off x="5924550" y="3112770"/>
              <a:ext cx="295275" cy="698182"/>
            </a:xfrm>
            <a:custGeom>
              <a:avLst/>
              <a:gdLst>
                <a:gd name="connsiteX0" fmla="*/ 0 w 295275"/>
                <a:gd name="connsiteY0" fmla="*/ 698183 h 698182"/>
                <a:gd name="connsiteX1" fmla="*/ 295275 w 295275"/>
                <a:gd name="connsiteY1" fmla="*/ 657225 h 698182"/>
                <a:gd name="connsiteX2" fmla="*/ 295275 w 295275"/>
                <a:gd name="connsiteY2" fmla="*/ 40958 h 698182"/>
                <a:gd name="connsiteX3" fmla="*/ 0 w 295275"/>
                <a:gd name="connsiteY3" fmla="*/ 0 h 698182"/>
                <a:gd name="connsiteX4" fmla="*/ 0 w 295275"/>
                <a:gd name="connsiteY4" fmla="*/ 698183 h 698182"/>
                <a:gd name="connsiteX5" fmla="*/ 19050 w 295275"/>
                <a:gd name="connsiteY5" fmla="*/ 21908 h 698182"/>
                <a:gd name="connsiteX6" fmla="*/ 276225 w 295275"/>
                <a:gd name="connsiteY6" fmla="*/ 57150 h 698182"/>
                <a:gd name="connsiteX7" fmla="*/ 276225 w 295275"/>
                <a:gd name="connsiteY7" fmla="*/ 641033 h 698182"/>
                <a:gd name="connsiteX8" fmla="*/ 19050 w 295275"/>
                <a:gd name="connsiteY8" fmla="*/ 676275 h 698182"/>
                <a:gd name="connsiteX9" fmla="*/ 19050 w 295275"/>
                <a:gd name="connsiteY9" fmla="*/ 21908 h 69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698182">
                  <a:moveTo>
                    <a:pt x="0" y="698183"/>
                  </a:moveTo>
                  <a:lnTo>
                    <a:pt x="295275" y="657225"/>
                  </a:lnTo>
                  <a:lnTo>
                    <a:pt x="295275" y="40958"/>
                  </a:lnTo>
                  <a:lnTo>
                    <a:pt x="0" y="0"/>
                  </a:lnTo>
                  <a:lnTo>
                    <a:pt x="0" y="698183"/>
                  </a:lnTo>
                  <a:close/>
                  <a:moveTo>
                    <a:pt x="19050" y="21908"/>
                  </a:moveTo>
                  <a:lnTo>
                    <a:pt x="276225" y="57150"/>
                  </a:lnTo>
                  <a:lnTo>
                    <a:pt x="276225" y="641033"/>
                  </a:lnTo>
                  <a:lnTo>
                    <a:pt x="19050" y="676275"/>
                  </a:lnTo>
                  <a:lnTo>
                    <a:pt x="19050" y="21908"/>
                  </a:ln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9" name="Forma libre: forma 18">
              <a:extLst>
                <a:ext uri="{FF2B5EF4-FFF2-40B4-BE49-F238E27FC236}">
                  <a16:creationId xmlns:a16="http://schemas.microsoft.com/office/drawing/2014/main" id="{6BD18738-4E31-B724-3A74-6CCAF609079B}"/>
                </a:ext>
              </a:extLst>
            </p:cNvPr>
            <p:cNvSpPr/>
            <p:nvPr/>
          </p:nvSpPr>
          <p:spPr>
            <a:xfrm>
              <a:off x="6105525" y="3438525"/>
              <a:ext cx="85725" cy="57150"/>
            </a:xfrm>
            <a:custGeom>
              <a:avLst/>
              <a:gdLst>
                <a:gd name="connsiteX0" fmla="*/ 63818 w 85725"/>
                <a:gd name="connsiteY0" fmla="*/ 0 h 57150"/>
                <a:gd name="connsiteX1" fmla="*/ 42863 w 85725"/>
                <a:gd name="connsiteY1" fmla="*/ 19050 h 57150"/>
                <a:gd name="connsiteX2" fmla="*/ 0 w 85725"/>
                <a:gd name="connsiteY2" fmla="*/ 19050 h 57150"/>
                <a:gd name="connsiteX3" fmla="*/ 0 w 85725"/>
                <a:gd name="connsiteY3" fmla="*/ 38100 h 57150"/>
                <a:gd name="connsiteX4" fmla="*/ 42863 w 85725"/>
                <a:gd name="connsiteY4" fmla="*/ 38100 h 57150"/>
                <a:gd name="connsiteX5" fmla="*/ 63818 w 85725"/>
                <a:gd name="connsiteY5" fmla="*/ 57150 h 57150"/>
                <a:gd name="connsiteX6" fmla="*/ 85725 w 85725"/>
                <a:gd name="connsiteY6" fmla="*/ 28575 h 57150"/>
                <a:gd name="connsiteX7" fmla="*/ 63818 w 85725"/>
                <a:gd name="connsiteY7" fmla="*/ 0 h 57150"/>
                <a:gd name="connsiteX8" fmla="*/ 63818 w 85725"/>
                <a:gd name="connsiteY8" fmla="*/ 19050 h 57150"/>
                <a:gd name="connsiteX9" fmla="*/ 66675 w 85725"/>
                <a:gd name="connsiteY9" fmla="*/ 28575 h 57150"/>
                <a:gd name="connsiteX10" fmla="*/ 63818 w 85725"/>
                <a:gd name="connsiteY10" fmla="*/ 38100 h 57150"/>
                <a:gd name="connsiteX11" fmla="*/ 60960 w 85725"/>
                <a:gd name="connsiteY11" fmla="*/ 28575 h 57150"/>
                <a:gd name="connsiteX12" fmla="*/ 63818 w 85725"/>
                <a:gd name="connsiteY12"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57150">
                  <a:moveTo>
                    <a:pt x="63818" y="0"/>
                  </a:moveTo>
                  <a:cubicBezTo>
                    <a:pt x="53340" y="952"/>
                    <a:pt x="44768" y="8573"/>
                    <a:pt x="42863" y="19050"/>
                  </a:cubicBezTo>
                  <a:lnTo>
                    <a:pt x="0" y="19050"/>
                  </a:lnTo>
                  <a:lnTo>
                    <a:pt x="0" y="38100"/>
                  </a:lnTo>
                  <a:lnTo>
                    <a:pt x="42863" y="38100"/>
                  </a:lnTo>
                  <a:cubicBezTo>
                    <a:pt x="44768" y="48577"/>
                    <a:pt x="53340" y="56198"/>
                    <a:pt x="63818" y="57150"/>
                  </a:cubicBezTo>
                  <a:cubicBezTo>
                    <a:pt x="76200" y="57150"/>
                    <a:pt x="85725" y="44768"/>
                    <a:pt x="85725" y="28575"/>
                  </a:cubicBezTo>
                  <a:cubicBezTo>
                    <a:pt x="85725" y="12382"/>
                    <a:pt x="76200" y="0"/>
                    <a:pt x="63818" y="0"/>
                  </a:cubicBezTo>
                  <a:close/>
                  <a:moveTo>
                    <a:pt x="63818" y="19050"/>
                  </a:moveTo>
                  <a:cubicBezTo>
                    <a:pt x="64770" y="19050"/>
                    <a:pt x="66675" y="23813"/>
                    <a:pt x="66675" y="28575"/>
                  </a:cubicBezTo>
                  <a:cubicBezTo>
                    <a:pt x="66675" y="32385"/>
                    <a:pt x="64770" y="38100"/>
                    <a:pt x="63818" y="38100"/>
                  </a:cubicBezTo>
                  <a:cubicBezTo>
                    <a:pt x="61913" y="38100"/>
                    <a:pt x="60007" y="32385"/>
                    <a:pt x="60960" y="28575"/>
                  </a:cubicBezTo>
                  <a:cubicBezTo>
                    <a:pt x="60007" y="23813"/>
                    <a:pt x="62865" y="19050"/>
                    <a:pt x="63818" y="1905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grpSp>
    </p:spTree>
    <p:extLst>
      <p:ext uri="{BB962C8B-B14F-4D97-AF65-F5344CB8AC3E}">
        <p14:creationId xmlns:p14="http://schemas.microsoft.com/office/powerpoint/2010/main" val="24165946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Forma&#10;&#10;Descripción generada automáticamente">
            <a:extLst>
              <a:ext uri="{FF2B5EF4-FFF2-40B4-BE49-F238E27FC236}">
                <a16:creationId xmlns:a16="http://schemas.microsoft.com/office/drawing/2014/main" id="{CB0766A9-02C6-1446-ECE7-B949C86D6C41}"/>
              </a:ext>
            </a:extLst>
          </p:cNvPr>
          <p:cNvPicPr>
            <a:picLocks noChangeAspect="1"/>
          </p:cNvPicPr>
          <p:nvPr/>
        </p:nvPicPr>
        <p:blipFill rotWithShape="1">
          <a:blip r:embed="rId2">
            <a:extLst>
              <a:ext uri="{28A0092B-C50C-407E-A947-70E740481C1C}">
                <a14:useLocalDpi xmlns:a14="http://schemas.microsoft.com/office/drawing/2010/main" val="0"/>
              </a:ext>
            </a:extLst>
          </a:blip>
          <a:srcRect l="1205" t="10201" r="1178" b="3708"/>
          <a:stretch/>
        </p:blipFill>
        <p:spPr>
          <a:xfrm>
            <a:off x="0" y="1"/>
            <a:ext cx="12192000" cy="6858000"/>
          </a:xfrm>
          <a:prstGeom prst="rect">
            <a:avLst/>
          </a:prstGeom>
        </p:spPr>
      </p:pic>
      <p:pic>
        <p:nvPicPr>
          <p:cNvPr id="6" name="Imagen 5">
            <a:extLst>
              <a:ext uri="{FF2B5EF4-FFF2-40B4-BE49-F238E27FC236}">
                <a16:creationId xmlns:a16="http://schemas.microsoft.com/office/drawing/2014/main" id="{0BC173E1-CC1F-27EF-FFD5-01B08CC1B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42" y="268941"/>
            <a:ext cx="3897894" cy="6590642"/>
          </a:xfrm>
          <a:prstGeom prst="rect">
            <a:avLst/>
          </a:prstGeom>
        </p:spPr>
      </p:pic>
      <p:sp>
        <p:nvSpPr>
          <p:cNvPr id="3" name="CuadroTexto 2">
            <a:extLst>
              <a:ext uri="{FF2B5EF4-FFF2-40B4-BE49-F238E27FC236}">
                <a16:creationId xmlns:a16="http://schemas.microsoft.com/office/drawing/2014/main" id="{EC7D59EC-4877-43C0-61CB-42E59CD0EFDE}"/>
              </a:ext>
            </a:extLst>
          </p:cNvPr>
          <p:cNvSpPr txBox="1"/>
          <p:nvPr/>
        </p:nvSpPr>
        <p:spPr>
          <a:xfrm>
            <a:off x="4158113" y="463385"/>
            <a:ext cx="7839345" cy="6124754"/>
          </a:xfrm>
          <a:prstGeom prst="rect">
            <a:avLst/>
          </a:prstGeom>
          <a:noFill/>
        </p:spPr>
        <p:txBody>
          <a:bodyPr wrap="square">
            <a:spAutoFit/>
          </a:bodyPr>
          <a:lstStyle/>
          <a:p>
            <a:pPr>
              <a:spcBef>
                <a:spcPts val="600"/>
              </a:spcBef>
              <a:spcAft>
                <a:spcPts val="600"/>
              </a:spcAft>
            </a:pPr>
            <a:r>
              <a:rPr lang="es-ES" sz="2200" b="1" dirty="0"/>
              <a:t>Jesús repitió en dos ocasiones la frase "Yo soy la puerta" y ambas fueron en el capítulo 10 de Juan. Jesús dijo: "Yo soy la puerta; el que por mí entrare, será salvo; y entrará y saldrá, y hallará pastos".</a:t>
            </a:r>
          </a:p>
          <a:p>
            <a:pPr>
              <a:spcBef>
                <a:spcPts val="600"/>
              </a:spcBef>
              <a:spcAft>
                <a:spcPts val="600"/>
              </a:spcAft>
            </a:pPr>
            <a:r>
              <a:rPr lang="es-ES" sz="2200" b="1" dirty="0"/>
              <a:t>La puerta a la cual Jesús aludió era la puerta del redil de las ovejas. Únicamente a través de la puerta las ovejas podían entrar para protegerse de los peligros y de las inclemencias del tiempo. </a:t>
            </a:r>
          </a:p>
          <a:p>
            <a:pPr>
              <a:spcBef>
                <a:spcPts val="600"/>
              </a:spcBef>
              <a:spcAft>
                <a:spcPts val="600"/>
              </a:spcAft>
            </a:pPr>
            <a:r>
              <a:rPr lang="es-ES" sz="2200" b="1" dirty="0"/>
              <a:t>Solamente cruzando la puerta éstas podían salir para disfrutar de los verdes pastos a los que le conducía el pastor.</a:t>
            </a:r>
          </a:p>
          <a:p>
            <a:pPr>
              <a:spcBef>
                <a:spcPts val="600"/>
              </a:spcBef>
              <a:spcAft>
                <a:spcPts val="600"/>
              </a:spcAft>
            </a:pPr>
            <a:r>
              <a:rPr lang="es-ES" sz="2200" b="1" dirty="0"/>
              <a:t>La puerta está abierta para todos los que desean entrar.</a:t>
            </a:r>
          </a:p>
          <a:p>
            <a:pPr>
              <a:spcBef>
                <a:spcPts val="600"/>
              </a:spcBef>
              <a:spcAft>
                <a:spcPts val="600"/>
              </a:spcAft>
            </a:pPr>
            <a:r>
              <a:rPr lang="es-ES" sz="2200" b="1" dirty="0"/>
              <a:t>Cristo es la puerta del redil de Dios. Gracias demos a Dios porque Jesús sigue siendo hoy la única puerta a través de la cual tenemos acceso a Dios y su reino de gracia. Al creer en Jesús podemos disfrutar de todos los privilegios que ofrece la verdadera salvación: protección, tranquilidad, seguridad y paz, así como alimento espiritual para el alma.</a:t>
            </a:r>
          </a:p>
        </p:txBody>
      </p:sp>
    </p:spTree>
    <p:extLst>
      <p:ext uri="{BB962C8B-B14F-4D97-AF65-F5344CB8AC3E}">
        <p14:creationId xmlns:p14="http://schemas.microsoft.com/office/powerpoint/2010/main" val="32811523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C8DE57D-B835-5F30-C039-B28B240A9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12" y="602320"/>
            <a:ext cx="11495314" cy="3049004"/>
          </a:xfrm>
          <a:prstGeom prst="rect">
            <a:avLst/>
          </a:prstGeom>
        </p:spPr>
      </p:pic>
      <p:pic>
        <p:nvPicPr>
          <p:cNvPr id="3" name="Imagen 2">
            <a:extLst>
              <a:ext uri="{FF2B5EF4-FFF2-40B4-BE49-F238E27FC236}">
                <a16:creationId xmlns:a16="http://schemas.microsoft.com/office/drawing/2014/main" id="{4024AA44-0348-9522-73DE-B35C9C86A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83" y="3738499"/>
            <a:ext cx="11321143" cy="2959258"/>
          </a:xfrm>
          <a:prstGeom prst="rect">
            <a:avLst/>
          </a:prstGeom>
        </p:spPr>
      </p:pic>
    </p:spTree>
    <p:extLst>
      <p:ext uri="{BB962C8B-B14F-4D97-AF65-F5344CB8AC3E}">
        <p14:creationId xmlns:p14="http://schemas.microsoft.com/office/powerpoint/2010/main" val="19298724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descr="Patrón de fondo&#10;&#10;Descripción generada automáticamente">
            <a:extLst>
              <a:ext uri="{FF2B5EF4-FFF2-40B4-BE49-F238E27FC236}">
                <a16:creationId xmlns:a16="http://schemas.microsoft.com/office/drawing/2014/main" id="{D617004E-2292-53AF-3328-E44412199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56093" cy="6858000"/>
          </a:xfrm>
          <a:prstGeom prst="rect">
            <a:avLst/>
          </a:prstGeom>
        </p:spPr>
      </p:pic>
      <p:sp>
        <p:nvSpPr>
          <p:cNvPr id="4" name="CuadroTexto 3">
            <a:extLst>
              <a:ext uri="{FF2B5EF4-FFF2-40B4-BE49-F238E27FC236}">
                <a16:creationId xmlns:a16="http://schemas.microsoft.com/office/drawing/2014/main" id="{BE062670-15FC-5CDD-AF50-0289DCEF7CEC}"/>
              </a:ext>
            </a:extLst>
          </p:cNvPr>
          <p:cNvSpPr txBox="1"/>
          <p:nvPr/>
        </p:nvSpPr>
        <p:spPr>
          <a:xfrm>
            <a:off x="812355" y="493330"/>
            <a:ext cx="4372488" cy="1569660"/>
          </a:xfrm>
          <a:prstGeom prst="rect">
            <a:avLst/>
          </a:prstGeom>
          <a:noFill/>
        </p:spPr>
        <p:txBody>
          <a:bodyPr wrap="square">
            <a:spAutoFit/>
          </a:bodyPr>
          <a:lstStyle/>
          <a:p>
            <a:r>
              <a:rPr lang="es-ES" sz="3200" b="1" dirty="0"/>
              <a:t>“Yo soy la vid verdadera, y mi Padre es el labrador” (Juan 15:1).</a:t>
            </a:r>
          </a:p>
        </p:txBody>
      </p:sp>
      <p:sp>
        <p:nvSpPr>
          <p:cNvPr id="6" name="CuadroTexto 5">
            <a:extLst>
              <a:ext uri="{FF2B5EF4-FFF2-40B4-BE49-F238E27FC236}">
                <a16:creationId xmlns:a16="http://schemas.microsoft.com/office/drawing/2014/main" id="{DF86829C-7D45-E3E7-3CC4-CDDA722A94EB}"/>
              </a:ext>
            </a:extLst>
          </p:cNvPr>
          <p:cNvSpPr txBox="1"/>
          <p:nvPr/>
        </p:nvSpPr>
        <p:spPr>
          <a:xfrm>
            <a:off x="812356" y="2777548"/>
            <a:ext cx="4372488" cy="3539430"/>
          </a:xfrm>
          <a:prstGeom prst="rect">
            <a:avLst/>
          </a:prstGeom>
          <a:noFill/>
        </p:spPr>
        <p:txBody>
          <a:bodyPr wrap="square">
            <a:spAutoFit/>
          </a:bodyPr>
          <a:lstStyle/>
          <a:p>
            <a:r>
              <a:rPr lang="es-ES" sz="3200" b="1" dirty="0"/>
              <a:t>“Yo soy la vid, vosotros los pámpanos; el que permanece en mí, y yo en él, éste lleva mucho fruto; porque separados de mí nada podéis hacer” (Juan 15:5).</a:t>
            </a:r>
          </a:p>
        </p:txBody>
      </p:sp>
      <p:sp>
        <p:nvSpPr>
          <p:cNvPr id="9" name="Gráfico 7" descr="Uva contorno">
            <a:extLst>
              <a:ext uri="{FF2B5EF4-FFF2-40B4-BE49-F238E27FC236}">
                <a16:creationId xmlns:a16="http://schemas.microsoft.com/office/drawing/2014/main" id="{1257BDAB-7423-1D96-4E37-79E9DE954231}"/>
              </a:ext>
            </a:extLst>
          </p:cNvPr>
          <p:cNvSpPr/>
          <p:nvPr/>
        </p:nvSpPr>
        <p:spPr>
          <a:xfrm>
            <a:off x="244861" y="531422"/>
            <a:ext cx="496243" cy="562918"/>
          </a:xfrm>
          <a:custGeom>
            <a:avLst/>
            <a:gdLst>
              <a:gd name="connsiteX0" fmla="*/ 496234 w 496243"/>
              <a:gd name="connsiteY0" fmla="*/ 235906 h 562918"/>
              <a:gd name="connsiteX1" fmla="*/ 432586 w 496243"/>
              <a:gd name="connsiteY1" fmla="*/ 171187 h 562918"/>
              <a:gd name="connsiteX2" fmla="*/ 436196 w 496243"/>
              <a:gd name="connsiteY2" fmla="*/ 148849 h 562918"/>
              <a:gd name="connsiteX3" fmla="*/ 370353 w 496243"/>
              <a:gd name="connsiteY3" fmla="*/ 84018 h 562918"/>
              <a:gd name="connsiteX4" fmla="*/ 369300 w 496243"/>
              <a:gd name="connsiteY4" fmla="*/ 84025 h 562918"/>
              <a:gd name="connsiteX5" fmla="*/ 309205 w 496243"/>
              <a:gd name="connsiteY5" fmla="*/ 125306 h 562918"/>
              <a:gd name="connsiteX6" fmla="*/ 297700 w 496243"/>
              <a:gd name="connsiteY6" fmla="*/ 111369 h 562918"/>
              <a:gd name="connsiteX7" fmla="*/ 300914 w 496243"/>
              <a:gd name="connsiteY7" fmla="*/ 93312 h 562918"/>
              <a:gd name="connsiteX8" fmla="*/ 350463 w 496243"/>
              <a:gd name="connsiteY8" fmla="*/ 10466 h 562918"/>
              <a:gd name="connsiteX9" fmla="*/ 342622 w 496243"/>
              <a:gd name="connsiteY9" fmla="*/ 0 h 562918"/>
              <a:gd name="connsiteX10" fmla="*/ 307373 w 496243"/>
              <a:gd name="connsiteY10" fmla="*/ 42275 h 562918"/>
              <a:gd name="connsiteX11" fmla="*/ 218182 w 496243"/>
              <a:gd name="connsiteY11" fmla="*/ 70832 h 562918"/>
              <a:gd name="connsiteX12" fmla="*/ 210882 w 496243"/>
              <a:gd name="connsiteY12" fmla="*/ 57916 h 562918"/>
              <a:gd name="connsiteX13" fmla="*/ 182793 w 496243"/>
              <a:gd name="connsiteY13" fmla="*/ 16141 h 562918"/>
              <a:gd name="connsiteX14" fmla="*/ 133428 w 496243"/>
              <a:gd name="connsiteY14" fmla="*/ 1390 h 562918"/>
              <a:gd name="connsiteX15" fmla="*/ 103457 w 496243"/>
              <a:gd name="connsiteY15" fmla="*/ 4712 h 562918"/>
              <a:gd name="connsiteX16" fmla="*/ 114531 w 496243"/>
              <a:gd name="connsiteY16" fmla="*/ 40749 h 562918"/>
              <a:gd name="connsiteX17" fmla="*/ 111342 w 496243"/>
              <a:gd name="connsiteY17" fmla="*/ 40806 h 562918"/>
              <a:gd name="connsiteX18" fmla="*/ 99165 w 496243"/>
              <a:gd name="connsiteY18" fmla="*/ 42184 h 562918"/>
              <a:gd name="connsiteX19" fmla="*/ 0 w 496243"/>
              <a:gd name="connsiteY19" fmla="*/ 120163 h 562918"/>
              <a:gd name="connsiteX20" fmla="*/ 71078 w 496243"/>
              <a:gd name="connsiteY20" fmla="*/ 160292 h 562918"/>
              <a:gd name="connsiteX21" fmla="*/ 69478 w 496243"/>
              <a:gd name="connsiteY21" fmla="*/ 162084 h 562918"/>
              <a:gd name="connsiteX22" fmla="*/ 40469 w 496243"/>
              <a:gd name="connsiteY22" fmla="*/ 302198 h 562918"/>
              <a:gd name="connsiteX23" fmla="*/ 45198 w 496243"/>
              <a:gd name="connsiteY23" fmla="*/ 302299 h 562918"/>
              <a:gd name="connsiteX24" fmla="*/ 82697 w 496243"/>
              <a:gd name="connsiteY24" fmla="*/ 298401 h 562918"/>
              <a:gd name="connsiteX25" fmla="*/ 93861 w 496243"/>
              <a:gd name="connsiteY25" fmla="*/ 282310 h 562918"/>
              <a:gd name="connsiteX26" fmla="*/ 51331 w 496243"/>
              <a:gd name="connsiteY26" fmla="*/ 289098 h 562918"/>
              <a:gd name="connsiteX27" fmla="*/ 79548 w 496243"/>
              <a:gd name="connsiteY27" fmla="*/ 170421 h 562918"/>
              <a:gd name="connsiteX28" fmla="*/ 80990 w 496243"/>
              <a:gd name="connsiteY28" fmla="*/ 168816 h 562918"/>
              <a:gd name="connsiteX29" fmla="*/ 96470 w 496243"/>
              <a:gd name="connsiteY29" fmla="*/ 150814 h 562918"/>
              <a:gd name="connsiteX30" fmla="*/ 72981 w 496243"/>
              <a:gd name="connsiteY30" fmla="*/ 147356 h 562918"/>
              <a:gd name="connsiteX31" fmla="*/ 17184 w 496243"/>
              <a:gd name="connsiteY31" fmla="*/ 118721 h 562918"/>
              <a:gd name="connsiteX32" fmla="*/ 101652 w 496243"/>
              <a:gd name="connsiteY32" fmla="*/ 55020 h 562918"/>
              <a:gd name="connsiteX33" fmla="*/ 114529 w 496243"/>
              <a:gd name="connsiteY33" fmla="*/ 53824 h 562918"/>
              <a:gd name="connsiteX34" fmla="*/ 136812 w 496243"/>
              <a:gd name="connsiteY34" fmla="*/ 53824 h 562918"/>
              <a:gd name="connsiteX35" fmla="*/ 125942 w 496243"/>
              <a:gd name="connsiteY35" fmla="*/ 34372 h 562918"/>
              <a:gd name="connsiteX36" fmla="*/ 118305 w 496243"/>
              <a:gd name="connsiteY36" fmla="*/ 15406 h 562918"/>
              <a:gd name="connsiteX37" fmla="*/ 133427 w 496243"/>
              <a:gd name="connsiteY37" fmla="*/ 14465 h 562918"/>
              <a:gd name="connsiteX38" fmla="*/ 174454 w 496243"/>
              <a:gd name="connsiteY38" fmla="*/ 26211 h 562918"/>
              <a:gd name="connsiteX39" fmla="*/ 198342 w 496243"/>
              <a:gd name="connsiteY39" fmla="*/ 61616 h 562918"/>
              <a:gd name="connsiteX40" fmla="*/ 207638 w 496243"/>
              <a:gd name="connsiteY40" fmla="*/ 78603 h 562918"/>
              <a:gd name="connsiteX41" fmla="*/ 156174 w 496243"/>
              <a:gd name="connsiteY41" fmla="*/ 140053 h 562918"/>
              <a:gd name="connsiteX42" fmla="*/ 158474 w 496243"/>
              <a:gd name="connsiteY42" fmla="*/ 149006 h 562918"/>
              <a:gd name="connsiteX43" fmla="*/ 167427 w 496243"/>
              <a:gd name="connsiteY43" fmla="*/ 146706 h 562918"/>
              <a:gd name="connsiteX44" fmla="*/ 167548 w 496243"/>
              <a:gd name="connsiteY44" fmla="*/ 146494 h 562918"/>
              <a:gd name="connsiteX45" fmla="*/ 216966 w 496243"/>
              <a:gd name="connsiteY45" fmla="*/ 87911 h 562918"/>
              <a:gd name="connsiteX46" fmla="*/ 241609 w 496243"/>
              <a:gd name="connsiteY46" fmla="*/ 99142 h 562918"/>
              <a:gd name="connsiteX47" fmla="*/ 288616 w 496243"/>
              <a:gd name="connsiteY47" fmla="*/ 120735 h 562918"/>
              <a:gd name="connsiteX48" fmla="*/ 304682 w 496243"/>
              <a:gd name="connsiteY48" fmla="*/ 144676 h 562918"/>
              <a:gd name="connsiteX49" fmla="*/ 304476 w 496243"/>
              <a:gd name="connsiteY49" fmla="*/ 150922 h 562918"/>
              <a:gd name="connsiteX50" fmla="*/ 309022 w 496243"/>
              <a:gd name="connsiteY50" fmla="*/ 173641 h 562918"/>
              <a:gd name="connsiteX51" fmla="*/ 271632 w 496243"/>
              <a:gd name="connsiteY51" fmla="*/ 192859 h 562918"/>
              <a:gd name="connsiteX52" fmla="*/ 262748 w 496243"/>
              <a:gd name="connsiteY52" fmla="*/ 204389 h 562918"/>
              <a:gd name="connsiteX53" fmla="*/ 208642 w 496243"/>
              <a:gd name="connsiteY53" fmla="*/ 175830 h 562918"/>
              <a:gd name="connsiteX54" fmla="*/ 207589 w 496243"/>
              <a:gd name="connsiteY54" fmla="*/ 175838 h 562918"/>
              <a:gd name="connsiteX55" fmla="*/ 142759 w 496243"/>
              <a:gd name="connsiteY55" fmla="*/ 242344 h 562918"/>
              <a:gd name="connsiteX56" fmla="*/ 148747 w 496243"/>
              <a:gd name="connsiteY56" fmla="*/ 268916 h 562918"/>
              <a:gd name="connsiteX57" fmla="*/ 87040 w 496243"/>
              <a:gd name="connsiteY57" fmla="*/ 335611 h 562918"/>
              <a:gd name="connsiteX58" fmla="*/ 150691 w 496243"/>
              <a:gd name="connsiteY58" fmla="*/ 400332 h 562918"/>
              <a:gd name="connsiteX59" fmla="*/ 147078 w 496243"/>
              <a:gd name="connsiteY59" fmla="*/ 422668 h 562918"/>
              <a:gd name="connsiteX60" fmla="*/ 202061 w 496243"/>
              <a:gd name="connsiteY60" fmla="*/ 486517 h 562918"/>
              <a:gd name="connsiteX61" fmla="*/ 201066 w 496243"/>
              <a:gd name="connsiteY61" fmla="*/ 498087 h 562918"/>
              <a:gd name="connsiteX62" fmla="*/ 266909 w 496243"/>
              <a:gd name="connsiteY62" fmla="*/ 562919 h 562918"/>
              <a:gd name="connsiteX63" fmla="*/ 267962 w 496243"/>
              <a:gd name="connsiteY63" fmla="*/ 562911 h 562918"/>
              <a:gd name="connsiteX64" fmla="*/ 332786 w 496243"/>
              <a:gd name="connsiteY64" fmla="*/ 496015 h 562918"/>
              <a:gd name="connsiteX65" fmla="*/ 331625 w 496243"/>
              <a:gd name="connsiteY65" fmla="*/ 485326 h 562918"/>
              <a:gd name="connsiteX66" fmla="*/ 390237 w 496243"/>
              <a:gd name="connsiteY66" fmla="*/ 418840 h 562918"/>
              <a:gd name="connsiteX67" fmla="*/ 385596 w 496243"/>
              <a:gd name="connsiteY67" fmla="*/ 396138 h 562918"/>
              <a:gd name="connsiteX68" fmla="*/ 441643 w 496243"/>
              <a:gd name="connsiteY68" fmla="*/ 330030 h 562918"/>
              <a:gd name="connsiteX69" fmla="*/ 434985 w 496243"/>
              <a:gd name="connsiteY69" fmla="*/ 302576 h 562918"/>
              <a:gd name="connsiteX70" fmla="*/ 496234 w 496243"/>
              <a:gd name="connsiteY70" fmla="*/ 235910 h 562918"/>
              <a:gd name="connsiteX71" fmla="*/ 288203 w 496243"/>
              <a:gd name="connsiteY71" fmla="*/ 90241 h 562918"/>
              <a:gd name="connsiteX72" fmla="*/ 285804 w 496243"/>
              <a:gd name="connsiteY72" fmla="*/ 102353 h 562918"/>
              <a:gd name="connsiteX73" fmla="*/ 243291 w 496243"/>
              <a:gd name="connsiteY73" fmla="*/ 86176 h 562918"/>
              <a:gd name="connsiteX74" fmla="*/ 227924 w 496243"/>
              <a:gd name="connsiteY74" fmla="*/ 80101 h 562918"/>
              <a:gd name="connsiteX75" fmla="*/ 300489 w 496243"/>
              <a:gd name="connsiteY75" fmla="*/ 55497 h 562918"/>
              <a:gd name="connsiteX76" fmla="*/ 288203 w 496243"/>
              <a:gd name="connsiteY76" fmla="*/ 90241 h 562918"/>
              <a:gd name="connsiteX77" fmla="*/ 369505 w 496243"/>
              <a:gd name="connsiteY77" fmla="*/ 97097 h 562918"/>
              <a:gd name="connsiteX78" fmla="*/ 370355 w 496243"/>
              <a:gd name="connsiteY78" fmla="*/ 97091 h 562918"/>
              <a:gd name="connsiteX79" fmla="*/ 423176 w 496243"/>
              <a:gd name="connsiteY79" fmla="*/ 149859 h 562918"/>
              <a:gd name="connsiteX80" fmla="*/ 371170 w 496243"/>
              <a:gd name="connsiteY80" fmla="*/ 202674 h 562918"/>
              <a:gd name="connsiteX81" fmla="*/ 370320 w 496243"/>
              <a:gd name="connsiteY81" fmla="*/ 202679 h 562918"/>
              <a:gd name="connsiteX82" fmla="*/ 317500 w 496243"/>
              <a:gd name="connsiteY82" fmla="*/ 149911 h 562918"/>
              <a:gd name="connsiteX83" fmla="*/ 369506 w 496243"/>
              <a:gd name="connsiteY83" fmla="*/ 97097 h 562918"/>
              <a:gd name="connsiteX84" fmla="*/ 315470 w 496243"/>
              <a:gd name="connsiteY84" fmla="*/ 186083 h 562918"/>
              <a:gd name="connsiteX85" fmla="*/ 368091 w 496243"/>
              <a:gd name="connsiteY85" fmla="*/ 215640 h 562918"/>
              <a:gd name="connsiteX86" fmla="*/ 368046 w 496243"/>
              <a:gd name="connsiteY86" fmla="*/ 258048 h 562918"/>
              <a:gd name="connsiteX87" fmla="*/ 319763 w 496243"/>
              <a:gd name="connsiteY87" fmla="*/ 291485 h 562918"/>
              <a:gd name="connsiteX88" fmla="*/ 318914 w 496243"/>
              <a:gd name="connsiteY88" fmla="*/ 291491 h 562918"/>
              <a:gd name="connsiteX89" fmla="*/ 266140 w 496243"/>
              <a:gd name="connsiteY89" fmla="*/ 238745 h 562918"/>
              <a:gd name="connsiteX90" fmla="*/ 315467 w 496243"/>
              <a:gd name="connsiteY90" fmla="*/ 186083 h 562918"/>
              <a:gd name="connsiteX91" fmla="*/ 263507 w 496243"/>
              <a:gd name="connsiteY91" fmla="*/ 280032 h 562918"/>
              <a:gd name="connsiteX92" fmla="*/ 264357 w 496243"/>
              <a:gd name="connsiteY92" fmla="*/ 280026 h 562918"/>
              <a:gd name="connsiteX93" fmla="*/ 267963 w 496243"/>
              <a:gd name="connsiteY93" fmla="*/ 280187 h 562918"/>
              <a:gd name="connsiteX94" fmla="*/ 315709 w 496243"/>
              <a:gd name="connsiteY94" fmla="*/ 304402 h 562918"/>
              <a:gd name="connsiteX95" fmla="*/ 313454 w 496243"/>
              <a:gd name="connsiteY95" fmla="*/ 352171 h 562918"/>
              <a:gd name="connsiteX96" fmla="*/ 265168 w 496243"/>
              <a:gd name="connsiteY96" fmla="*/ 385609 h 562918"/>
              <a:gd name="connsiteX97" fmla="*/ 264318 w 496243"/>
              <a:gd name="connsiteY97" fmla="*/ 385615 h 562918"/>
              <a:gd name="connsiteX98" fmla="*/ 211498 w 496243"/>
              <a:gd name="connsiteY98" fmla="*/ 332847 h 562918"/>
              <a:gd name="connsiteX99" fmla="*/ 263504 w 496243"/>
              <a:gd name="connsiteY99" fmla="*/ 280032 h 562918"/>
              <a:gd name="connsiteX100" fmla="*/ 207791 w 496243"/>
              <a:gd name="connsiteY100" fmla="*/ 188910 h 562918"/>
              <a:gd name="connsiteX101" fmla="*/ 208641 w 496243"/>
              <a:gd name="connsiteY101" fmla="*/ 188903 h 562918"/>
              <a:gd name="connsiteX102" fmla="*/ 256163 w 496243"/>
              <a:gd name="connsiteY102" fmla="*/ 218836 h 562918"/>
              <a:gd name="connsiteX103" fmla="*/ 253075 w 496243"/>
              <a:gd name="connsiteY103" fmla="*/ 239733 h 562918"/>
              <a:gd name="connsiteX104" fmla="*/ 259700 w 496243"/>
              <a:gd name="connsiteY104" fmla="*/ 267206 h 562918"/>
              <a:gd name="connsiteX105" fmla="*/ 217035 w 496243"/>
              <a:gd name="connsiteY105" fmla="*/ 286981 h 562918"/>
              <a:gd name="connsiteX106" fmla="*/ 210945 w 496243"/>
              <a:gd name="connsiteY106" fmla="*/ 294359 h 562918"/>
              <a:gd name="connsiteX107" fmla="*/ 209453 w 496243"/>
              <a:gd name="connsiteY107" fmla="*/ 294484 h 562918"/>
              <a:gd name="connsiteX108" fmla="*/ 208603 w 496243"/>
              <a:gd name="connsiteY108" fmla="*/ 294490 h 562918"/>
              <a:gd name="connsiteX109" fmla="*/ 155863 w 496243"/>
              <a:gd name="connsiteY109" fmla="*/ 241641 h 562918"/>
              <a:gd name="connsiteX110" fmla="*/ 207789 w 496243"/>
              <a:gd name="connsiteY110" fmla="*/ 188908 h 562918"/>
              <a:gd name="connsiteX111" fmla="*/ 151886 w 496243"/>
              <a:gd name="connsiteY111" fmla="*/ 387359 h 562918"/>
              <a:gd name="connsiteX112" fmla="*/ 100099 w 496243"/>
              <a:gd name="connsiteY112" fmla="*/ 333577 h 562918"/>
              <a:gd name="connsiteX113" fmla="*/ 152069 w 496243"/>
              <a:gd name="connsiteY113" fmla="*/ 281787 h 562918"/>
              <a:gd name="connsiteX114" fmla="*/ 152919 w 496243"/>
              <a:gd name="connsiteY114" fmla="*/ 281780 h 562918"/>
              <a:gd name="connsiteX115" fmla="*/ 156548 w 496243"/>
              <a:gd name="connsiteY115" fmla="*/ 281738 h 562918"/>
              <a:gd name="connsiteX116" fmla="*/ 203659 w 496243"/>
              <a:gd name="connsiteY116" fmla="*/ 307259 h 562918"/>
              <a:gd name="connsiteX117" fmla="*/ 198484 w 496243"/>
              <a:gd name="connsiteY117" fmla="*/ 333857 h 562918"/>
              <a:gd name="connsiteX118" fmla="*/ 202013 w 496243"/>
              <a:gd name="connsiteY118" fmla="*/ 353925 h 562918"/>
              <a:gd name="connsiteX119" fmla="*/ 153731 w 496243"/>
              <a:gd name="connsiteY119" fmla="*/ 387364 h 562918"/>
              <a:gd name="connsiteX120" fmla="*/ 151886 w 496243"/>
              <a:gd name="connsiteY120" fmla="*/ 387359 h 562918"/>
              <a:gd name="connsiteX121" fmla="*/ 211461 w 496243"/>
              <a:gd name="connsiteY121" fmla="*/ 474406 h 562918"/>
              <a:gd name="connsiteX122" fmla="*/ 160166 w 496243"/>
              <a:gd name="connsiteY122" fmla="*/ 420529 h 562918"/>
              <a:gd name="connsiteX123" fmla="*/ 165246 w 496243"/>
              <a:gd name="connsiteY123" fmla="*/ 399233 h 562918"/>
              <a:gd name="connsiteX124" fmla="*/ 209216 w 496243"/>
              <a:gd name="connsiteY124" fmla="*/ 368601 h 562918"/>
              <a:gd name="connsiteX125" fmla="*/ 262148 w 496243"/>
              <a:gd name="connsiteY125" fmla="*/ 398581 h 562918"/>
              <a:gd name="connsiteX126" fmla="*/ 262052 w 496243"/>
              <a:gd name="connsiteY126" fmla="*/ 440977 h 562918"/>
              <a:gd name="connsiteX127" fmla="*/ 213772 w 496243"/>
              <a:gd name="connsiteY127" fmla="*/ 474422 h 562918"/>
              <a:gd name="connsiteX128" fmla="*/ 211458 w 496243"/>
              <a:gd name="connsiteY128" fmla="*/ 474406 h 562918"/>
              <a:gd name="connsiteX129" fmla="*/ 267757 w 496243"/>
              <a:gd name="connsiteY129" fmla="*/ 549840 h 562918"/>
              <a:gd name="connsiteX130" fmla="*/ 266907 w 496243"/>
              <a:gd name="connsiteY130" fmla="*/ 549847 h 562918"/>
              <a:gd name="connsiteX131" fmla="*/ 214136 w 496243"/>
              <a:gd name="connsiteY131" fmla="*/ 497883 h 562918"/>
              <a:gd name="connsiteX132" fmla="*/ 215081 w 496243"/>
              <a:gd name="connsiteY132" fmla="*/ 487420 h 562918"/>
              <a:gd name="connsiteX133" fmla="*/ 269215 w 496243"/>
              <a:gd name="connsiteY133" fmla="*/ 455604 h 562918"/>
              <a:gd name="connsiteX134" fmla="*/ 318355 w 496243"/>
              <a:gd name="connsiteY134" fmla="*/ 485443 h 562918"/>
              <a:gd name="connsiteX135" fmla="*/ 319711 w 496243"/>
              <a:gd name="connsiteY135" fmla="*/ 496222 h 562918"/>
              <a:gd name="connsiteX136" fmla="*/ 267754 w 496243"/>
              <a:gd name="connsiteY136" fmla="*/ 549838 h 562918"/>
              <a:gd name="connsiteX137" fmla="*/ 325210 w 496243"/>
              <a:gd name="connsiteY137" fmla="*/ 472668 h 562918"/>
              <a:gd name="connsiteX138" fmla="*/ 324361 w 496243"/>
              <a:gd name="connsiteY138" fmla="*/ 472674 h 562918"/>
              <a:gd name="connsiteX139" fmla="*/ 271583 w 496243"/>
              <a:gd name="connsiteY139" fmla="*/ 419941 h 562918"/>
              <a:gd name="connsiteX140" fmla="*/ 276585 w 496243"/>
              <a:gd name="connsiteY140" fmla="*/ 397495 h 562918"/>
              <a:gd name="connsiteX141" fmla="*/ 311642 w 496243"/>
              <a:gd name="connsiteY141" fmla="*/ 378660 h 562918"/>
              <a:gd name="connsiteX142" fmla="*/ 320173 w 496243"/>
              <a:gd name="connsiteY142" fmla="*/ 367710 h 562918"/>
              <a:gd name="connsiteX143" fmla="*/ 320681 w 496243"/>
              <a:gd name="connsiteY143" fmla="*/ 366866 h 562918"/>
              <a:gd name="connsiteX144" fmla="*/ 320928 w 496243"/>
              <a:gd name="connsiteY144" fmla="*/ 367288 h 562918"/>
              <a:gd name="connsiteX145" fmla="*/ 371783 w 496243"/>
              <a:gd name="connsiteY145" fmla="*/ 396733 h 562918"/>
              <a:gd name="connsiteX146" fmla="*/ 347690 w 496243"/>
              <a:gd name="connsiteY146" fmla="*/ 467279 h 562918"/>
              <a:gd name="connsiteX147" fmla="*/ 325210 w 496243"/>
              <a:gd name="connsiteY147" fmla="*/ 472667 h 562918"/>
              <a:gd name="connsiteX148" fmla="*/ 376610 w 496243"/>
              <a:gd name="connsiteY148" fmla="*/ 383856 h 562918"/>
              <a:gd name="connsiteX149" fmla="*/ 375760 w 496243"/>
              <a:gd name="connsiteY149" fmla="*/ 383861 h 562918"/>
              <a:gd name="connsiteX150" fmla="*/ 322983 w 496243"/>
              <a:gd name="connsiteY150" fmla="*/ 331148 h 562918"/>
              <a:gd name="connsiteX151" fmla="*/ 330837 w 496243"/>
              <a:gd name="connsiteY151" fmla="*/ 303426 h 562918"/>
              <a:gd name="connsiteX152" fmla="*/ 375193 w 496243"/>
              <a:gd name="connsiteY152" fmla="*/ 272638 h 562918"/>
              <a:gd name="connsiteX153" fmla="*/ 419737 w 496243"/>
              <a:gd name="connsiteY153" fmla="*/ 301865 h 562918"/>
              <a:gd name="connsiteX154" fmla="*/ 405037 w 496243"/>
              <a:gd name="connsiteY154" fmla="*/ 375026 h 562918"/>
              <a:gd name="connsiteX155" fmla="*/ 376610 w 496243"/>
              <a:gd name="connsiteY155" fmla="*/ 383856 h 562918"/>
              <a:gd name="connsiteX156" fmla="*/ 431202 w 496243"/>
              <a:gd name="connsiteY156" fmla="*/ 289731 h 562918"/>
              <a:gd name="connsiteX157" fmla="*/ 430352 w 496243"/>
              <a:gd name="connsiteY157" fmla="*/ 289737 h 562918"/>
              <a:gd name="connsiteX158" fmla="*/ 377576 w 496243"/>
              <a:gd name="connsiteY158" fmla="*/ 237162 h 562918"/>
              <a:gd name="connsiteX159" fmla="*/ 382638 w 496243"/>
              <a:gd name="connsiteY159" fmla="*/ 214529 h 562918"/>
              <a:gd name="connsiteX160" fmla="*/ 426369 w 496243"/>
              <a:gd name="connsiteY160" fmla="*/ 184356 h 562918"/>
              <a:gd name="connsiteX161" fmla="*/ 429540 w 496243"/>
              <a:gd name="connsiteY161" fmla="*/ 184155 h 562918"/>
              <a:gd name="connsiteX162" fmla="*/ 430389 w 496243"/>
              <a:gd name="connsiteY162" fmla="*/ 184148 h 562918"/>
              <a:gd name="connsiteX163" fmla="*/ 483208 w 496243"/>
              <a:gd name="connsiteY163" fmla="*/ 236918 h 562918"/>
              <a:gd name="connsiteX164" fmla="*/ 431202 w 496243"/>
              <a:gd name="connsiteY164" fmla="*/ 289731 h 56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96243" h="562918">
                <a:moveTo>
                  <a:pt x="496234" y="235906"/>
                </a:moveTo>
                <a:cubicBezTo>
                  <a:pt x="495518" y="200877"/>
                  <a:pt x="467600" y="172487"/>
                  <a:pt x="432586" y="171187"/>
                </a:cubicBezTo>
                <a:cubicBezTo>
                  <a:pt x="435078" y="164007"/>
                  <a:pt x="436299" y="156448"/>
                  <a:pt x="436196" y="148849"/>
                </a:cubicBezTo>
                <a:cubicBezTo>
                  <a:pt x="435480" y="112951"/>
                  <a:pt x="406258" y="84178"/>
                  <a:pt x="370353" y="84018"/>
                </a:cubicBezTo>
                <a:lnTo>
                  <a:pt x="369300" y="84025"/>
                </a:lnTo>
                <a:cubicBezTo>
                  <a:pt x="342792" y="84456"/>
                  <a:pt x="319119" y="100718"/>
                  <a:pt x="309205" y="125306"/>
                </a:cubicBezTo>
                <a:cubicBezTo>
                  <a:pt x="306127" y="120084"/>
                  <a:pt x="302244" y="115381"/>
                  <a:pt x="297700" y="111369"/>
                </a:cubicBezTo>
                <a:cubicBezTo>
                  <a:pt x="298448" y="105297"/>
                  <a:pt x="299520" y="99269"/>
                  <a:pt x="300914" y="93312"/>
                </a:cubicBezTo>
                <a:cubicBezTo>
                  <a:pt x="308221" y="61138"/>
                  <a:pt x="325574" y="32124"/>
                  <a:pt x="350463" y="10466"/>
                </a:cubicBezTo>
                <a:lnTo>
                  <a:pt x="342622" y="0"/>
                </a:lnTo>
                <a:cubicBezTo>
                  <a:pt x="328347" y="11778"/>
                  <a:pt x="316392" y="26115"/>
                  <a:pt x="307373" y="42275"/>
                </a:cubicBezTo>
                <a:cubicBezTo>
                  <a:pt x="275465" y="42718"/>
                  <a:pt x="244413" y="52661"/>
                  <a:pt x="218182" y="70832"/>
                </a:cubicBezTo>
                <a:cubicBezTo>
                  <a:pt x="214803" y="67134"/>
                  <a:pt x="212307" y="62718"/>
                  <a:pt x="210882" y="57916"/>
                </a:cubicBezTo>
                <a:cubicBezTo>
                  <a:pt x="206511" y="41216"/>
                  <a:pt x="196609" y="26491"/>
                  <a:pt x="182793" y="16141"/>
                </a:cubicBezTo>
                <a:cubicBezTo>
                  <a:pt x="168506" y="5731"/>
                  <a:pt x="151085" y="525"/>
                  <a:pt x="133428" y="1390"/>
                </a:cubicBezTo>
                <a:cubicBezTo>
                  <a:pt x="123346" y="1384"/>
                  <a:pt x="113294" y="2499"/>
                  <a:pt x="103457" y="4712"/>
                </a:cubicBezTo>
                <a:cubicBezTo>
                  <a:pt x="104284" y="17424"/>
                  <a:pt x="108076" y="29766"/>
                  <a:pt x="114531" y="40749"/>
                </a:cubicBezTo>
                <a:cubicBezTo>
                  <a:pt x="114517" y="40749"/>
                  <a:pt x="112396" y="40768"/>
                  <a:pt x="111342" y="40806"/>
                </a:cubicBezTo>
                <a:cubicBezTo>
                  <a:pt x="107253" y="40950"/>
                  <a:pt x="103182" y="41410"/>
                  <a:pt x="99165" y="42184"/>
                </a:cubicBezTo>
                <a:cubicBezTo>
                  <a:pt x="44523" y="52780"/>
                  <a:pt x="0" y="120163"/>
                  <a:pt x="0" y="120163"/>
                </a:cubicBezTo>
                <a:cubicBezTo>
                  <a:pt x="0" y="120163"/>
                  <a:pt x="29951" y="154241"/>
                  <a:pt x="71078" y="160292"/>
                </a:cubicBezTo>
                <a:cubicBezTo>
                  <a:pt x="70555" y="160902"/>
                  <a:pt x="69993" y="161463"/>
                  <a:pt x="69478" y="162084"/>
                </a:cubicBezTo>
                <a:cubicBezTo>
                  <a:pt x="20187" y="221618"/>
                  <a:pt x="40469" y="302198"/>
                  <a:pt x="40469" y="302198"/>
                </a:cubicBezTo>
                <a:cubicBezTo>
                  <a:pt x="40469" y="302198"/>
                  <a:pt x="42161" y="302299"/>
                  <a:pt x="45198" y="302299"/>
                </a:cubicBezTo>
                <a:cubicBezTo>
                  <a:pt x="57794" y="302211"/>
                  <a:pt x="70353" y="300906"/>
                  <a:pt x="82697" y="298401"/>
                </a:cubicBezTo>
                <a:cubicBezTo>
                  <a:pt x="85737" y="292595"/>
                  <a:pt x="89487" y="287190"/>
                  <a:pt x="93861" y="282310"/>
                </a:cubicBezTo>
                <a:cubicBezTo>
                  <a:pt x="79995" y="286209"/>
                  <a:pt x="65723" y="288487"/>
                  <a:pt x="51331" y="289098"/>
                </a:cubicBezTo>
                <a:cubicBezTo>
                  <a:pt x="48105" y="267040"/>
                  <a:pt x="44681" y="212534"/>
                  <a:pt x="79548" y="170421"/>
                </a:cubicBezTo>
                <a:cubicBezTo>
                  <a:pt x="79690" y="170251"/>
                  <a:pt x="80664" y="169196"/>
                  <a:pt x="80990" y="168816"/>
                </a:cubicBezTo>
                <a:lnTo>
                  <a:pt x="96470" y="150814"/>
                </a:lnTo>
                <a:lnTo>
                  <a:pt x="72981" y="147356"/>
                </a:lnTo>
                <a:cubicBezTo>
                  <a:pt x="52062" y="143239"/>
                  <a:pt x="32725" y="133316"/>
                  <a:pt x="17184" y="118721"/>
                </a:cubicBezTo>
                <a:cubicBezTo>
                  <a:pt x="30626" y="101147"/>
                  <a:pt x="64038" y="62314"/>
                  <a:pt x="101652" y="55020"/>
                </a:cubicBezTo>
                <a:cubicBezTo>
                  <a:pt x="105896" y="54205"/>
                  <a:pt x="110208" y="53805"/>
                  <a:pt x="114529" y="53824"/>
                </a:cubicBezTo>
                <a:lnTo>
                  <a:pt x="136812" y="53824"/>
                </a:lnTo>
                <a:lnTo>
                  <a:pt x="125942" y="34372"/>
                </a:lnTo>
                <a:cubicBezTo>
                  <a:pt x="122590" y="28405"/>
                  <a:pt x="120023" y="22031"/>
                  <a:pt x="118305" y="15406"/>
                </a:cubicBezTo>
                <a:cubicBezTo>
                  <a:pt x="123323" y="14791"/>
                  <a:pt x="128372" y="14476"/>
                  <a:pt x="133427" y="14465"/>
                </a:cubicBezTo>
                <a:cubicBezTo>
                  <a:pt x="145671" y="14465"/>
                  <a:pt x="162727" y="16503"/>
                  <a:pt x="174454" y="26211"/>
                </a:cubicBezTo>
                <a:cubicBezTo>
                  <a:pt x="186264" y="34902"/>
                  <a:pt x="194704" y="47411"/>
                  <a:pt x="198342" y="61616"/>
                </a:cubicBezTo>
                <a:cubicBezTo>
                  <a:pt x="200209" y="67870"/>
                  <a:pt x="203377" y="73659"/>
                  <a:pt x="207638" y="78603"/>
                </a:cubicBezTo>
                <a:cubicBezTo>
                  <a:pt x="186651" y="95546"/>
                  <a:pt x="169170" y="116418"/>
                  <a:pt x="156174" y="140053"/>
                </a:cubicBezTo>
                <a:cubicBezTo>
                  <a:pt x="154336" y="143160"/>
                  <a:pt x="155366" y="147169"/>
                  <a:pt x="158474" y="149006"/>
                </a:cubicBezTo>
                <a:cubicBezTo>
                  <a:pt x="161582" y="150844"/>
                  <a:pt x="165591" y="149813"/>
                  <a:pt x="167427" y="146706"/>
                </a:cubicBezTo>
                <a:cubicBezTo>
                  <a:pt x="167469" y="146636"/>
                  <a:pt x="167509" y="146565"/>
                  <a:pt x="167548" y="146494"/>
                </a:cubicBezTo>
                <a:cubicBezTo>
                  <a:pt x="179958" y="123872"/>
                  <a:pt x="196758" y="103955"/>
                  <a:pt x="216966" y="87911"/>
                </a:cubicBezTo>
                <a:cubicBezTo>
                  <a:pt x="223881" y="94020"/>
                  <a:pt x="232461" y="97930"/>
                  <a:pt x="241609" y="99142"/>
                </a:cubicBezTo>
                <a:cubicBezTo>
                  <a:pt x="259058" y="101567"/>
                  <a:pt x="275407" y="109077"/>
                  <a:pt x="288616" y="120735"/>
                </a:cubicBezTo>
                <a:cubicBezTo>
                  <a:pt x="295953" y="127190"/>
                  <a:pt x="301489" y="135439"/>
                  <a:pt x="304682" y="144676"/>
                </a:cubicBezTo>
                <a:cubicBezTo>
                  <a:pt x="304522" y="146741"/>
                  <a:pt x="304443" y="148823"/>
                  <a:pt x="304476" y="150922"/>
                </a:cubicBezTo>
                <a:cubicBezTo>
                  <a:pt x="304618" y="158707"/>
                  <a:pt x="306157" y="166402"/>
                  <a:pt x="309022" y="173641"/>
                </a:cubicBezTo>
                <a:cubicBezTo>
                  <a:pt x="294782" y="175752"/>
                  <a:pt x="281637" y="182508"/>
                  <a:pt x="271632" y="192859"/>
                </a:cubicBezTo>
                <a:cubicBezTo>
                  <a:pt x="268256" y="196365"/>
                  <a:pt x="265277" y="200231"/>
                  <a:pt x="262748" y="204389"/>
                </a:cubicBezTo>
                <a:cubicBezTo>
                  <a:pt x="250485" y="186574"/>
                  <a:pt x="230268" y="175903"/>
                  <a:pt x="208642" y="175830"/>
                </a:cubicBezTo>
                <a:lnTo>
                  <a:pt x="207589" y="175838"/>
                </a:lnTo>
                <a:cubicBezTo>
                  <a:pt x="171322" y="176301"/>
                  <a:pt x="142296" y="206077"/>
                  <a:pt x="142759" y="242344"/>
                </a:cubicBezTo>
                <a:cubicBezTo>
                  <a:pt x="142876" y="251522"/>
                  <a:pt x="144915" y="260574"/>
                  <a:pt x="148747" y="268916"/>
                </a:cubicBezTo>
                <a:cubicBezTo>
                  <a:pt x="113647" y="271060"/>
                  <a:pt x="86454" y="300451"/>
                  <a:pt x="87040" y="335611"/>
                </a:cubicBezTo>
                <a:cubicBezTo>
                  <a:pt x="87756" y="370642"/>
                  <a:pt x="115676" y="399032"/>
                  <a:pt x="150691" y="400332"/>
                </a:cubicBezTo>
                <a:cubicBezTo>
                  <a:pt x="148187" y="407508"/>
                  <a:pt x="146964" y="415069"/>
                  <a:pt x="147078" y="422668"/>
                </a:cubicBezTo>
                <a:cubicBezTo>
                  <a:pt x="147735" y="454378"/>
                  <a:pt x="170800" y="481162"/>
                  <a:pt x="202061" y="486517"/>
                </a:cubicBezTo>
                <a:cubicBezTo>
                  <a:pt x="201379" y="490335"/>
                  <a:pt x="201045" y="494209"/>
                  <a:pt x="201066" y="498087"/>
                </a:cubicBezTo>
                <a:cubicBezTo>
                  <a:pt x="201782" y="533986"/>
                  <a:pt x="231004" y="562759"/>
                  <a:pt x="266909" y="562919"/>
                </a:cubicBezTo>
                <a:lnTo>
                  <a:pt x="267962" y="562911"/>
                </a:lnTo>
                <a:cubicBezTo>
                  <a:pt x="304335" y="562338"/>
                  <a:pt x="333358" y="532388"/>
                  <a:pt x="332786" y="496015"/>
                </a:cubicBezTo>
                <a:cubicBezTo>
                  <a:pt x="332702" y="492425"/>
                  <a:pt x="332313" y="488850"/>
                  <a:pt x="331625" y="485326"/>
                </a:cubicBezTo>
                <a:cubicBezTo>
                  <a:pt x="365363" y="481555"/>
                  <a:pt x="390726" y="452785"/>
                  <a:pt x="390237" y="418840"/>
                </a:cubicBezTo>
                <a:cubicBezTo>
                  <a:pt x="390079" y="411054"/>
                  <a:pt x="388506" y="403361"/>
                  <a:pt x="385596" y="396138"/>
                </a:cubicBezTo>
                <a:cubicBezTo>
                  <a:pt x="418217" y="391282"/>
                  <a:pt x="442190" y="363006"/>
                  <a:pt x="441643" y="330030"/>
                </a:cubicBezTo>
                <a:cubicBezTo>
                  <a:pt x="441479" y="320499"/>
                  <a:pt x="439206" y="311123"/>
                  <a:pt x="434985" y="302576"/>
                </a:cubicBezTo>
                <a:cubicBezTo>
                  <a:pt x="469891" y="300198"/>
                  <a:pt x="496816" y="270892"/>
                  <a:pt x="496234" y="235910"/>
                </a:cubicBezTo>
                <a:close/>
                <a:moveTo>
                  <a:pt x="288203" y="90241"/>
                </a:moveTo>
                <a:cubicBezTo>
                  <a:pt x="287240" y="94224"/>
                  <a:pt x="286485" y="98275"/>
                  <a:pt x="285804" y="102353"/>
                </a:cubicBezTo>
                <a:cubicBezTo>
                  <a:pt x="273086" y="93723"/>
                  <a:pt x="258528" y="88184"/>
                  <a:pt x="243291" y="86176"/>
                </a:cubicBezTo>
                <a:cubicBezTo>
                  <a:pt x="237741" y="85467"/>
                  <a:pt x="232458" y="83378"/>
                  <a:pt x="227924" y="80101"/>
                </a:cubicBezTo>
                <a:cubicBezTo>
                  <a:pt x="249572" y="65750"/>
                  <a:pt x="274577" y="57272"/>
                  <a:pt x="300489" y="55497"/>
                </a:cubicBezTo>
                <a:cubicBezTo>
                  <a:pt x="295216" y="66628"/>
                  <a:pt x="291100" y="78271"/>
                  <a:pt x="288203" y="90241"/>
                </a:cubicBezTo>
                <a:close/>
                <a:moveTo>
                  <a:pt x="369505" y="97097"/>
                </a:moveTo>
                <a:cubicBezTo>
                  <a:pt x="369788" y="97092"/>
                  <a:pt x="370071" y="97091"/>
                  <a:pt x="370355" y="97091"/>
                </a:cubicBezTo>
                <a:cubicBezTo>
                  <a:pt x="399512" y="97076"/>
                  <a:pt x="423161" y="120701"/>
                  <a:pt x="423176" y="149859"/>
                </a:cubicBezTo>
                <a:cubicBezTo>
                  <a:pt x="423191" y="178719"/>
                  <a:pt x="400027" y="202243"/>
                  <a:pt x="371170" y="202674"/>
                </a:cubicBezTo>
                <a:cubicBezTo>
                  <a:pt x="370887" y="202678"/>
                  <a:pt x="370604" y="202679"/>
                  <a:pt x="370320" y="202679"/>
                </a:cubicBezTo>
                <a:cubicBezTo>
                  <a:pt x="341163" y="202694"/>
                  <a:pt x="317514" y="179069"/>
                  <a:pt x="317500" y="149911"/>
                </a:cubicBezTo>
                <a:cubicBezTo>
                  <a:pt x="317485" y="121051"/>
                  <a:pt x="340649" y="97528"/>
                  <a:pt x="369506" y="97097"/>
                </a:cubicBezTo>
                <a:close/>
                <a:moveTo>
                  <a:pt x="315470" y="186083"/>
                </a:moveTo>
                <a:cubicBezTo>
                  <a:pt x="327212" y="203850"/>
                  <a:pt x="346808" y="214857"/>
                  <a:pt x="368091" y="215640"/>
                </a:cubicBezTo>
                <a:cubicBezTo>
                  <a:pt x="363324" y="229372"/>
                  <a:pt x="363309" y="244306"/>
                  <a:pt x="368046" y="258048"/>
                </a:cubicBezTo>
                <a:cubicBezTo>
                  <a:pt x="360208" y="277943"/>
                  <a:pt x="341144" y="291145"/>
                  <a:pt x="319763" y="291485"/>
                </a:cubicBezTo>
                <a:cubicBezTo>
                  <a:pt x="319480" y="291489"/>
                  <a:pt x="319197" y="291492"/>
                  <a:pt x="318914" y="291491"/>
                </a:cubicBezTo>
                <a:cubicBezTo>
                  <a:pt x="289775" y="291499"/>
                  <a:pt x="266147" y="267883"/>
                  <a:pt x="266140" y="238745"/>
                </a:cubicBezTo>
                <a:cubicBezTo>
                  <a:pt x="266132" y="210933"/>
                  <a:pt x="287715" y="187892"/>
                  <a:pt x="315467" y="186083"/>
                </a:cubicBezTo>
                <a:close/>
                <a:moveTo>
                  <a:pt x="263507" y="280032"/>
                </a:moveTo>
                <a:cubicBezTo>
                  <a:pt x="263790" y="280028"/>
                  <a:pt x="264073" y="280026"/>
                  <a:pt x="264357" y="280026"/>
                </a:cubicBezTo>
                <a:cubicBezTo>
                  <a:pt x="265572" y="280026"/>
                  <a:pt x="266768" y="280106"/>
                  <a:pt x="267963" y="280187"/>
                </a:cubicBezTo>
                <a:cubicBezTo>
                  <a:pt x="279731" y="294656"/>
                  <a:pt x="297083" y="303456"/>
                  <a:pt x="315709" y="304402"/>
                </a:cubicBezTo>
                <a:cubicBezTo>
                  <a:pt x="308858" y="319446"/>
                  <a:pt x="308051" y="336548"/>
                  <a:pt x="313454" y="352171"/>
                </a:cubicBezTo>
                <a:cubicBezTo>
                  <a:pt x="305616" y="372068"/>
                  <a:pt x="286550" y="385271"/>
                  <a:pt x="265168" y="385609"/>
                </a:cubicBezTo>
                <a:cubicBezTo>
                  <a:pt x="264886" y="385613"/>
                  <a:pt x="264603" y="385615"/>
                  <a:pt x="264318" y="385615"/>
                </a:cubicBezTo>
                <a:cubicBezTo>
                  <a:pt x="235161" y="385630"/>
                  <a:pt x="211513" y="362004"/>
                  <a:pt x="211498" y="332847"/>
                </a:cubicBezTo>
                <a:cubicBezTo>
                  <a:pt x="211483" y="303987"/>
                  <a:pt x="234647" y="280463"/>
                  <a:pt x="263504" y="280032"/>
                </a:cubicBezTo>
                <a:close/>
                <a:moveTo>
                  <a:pt x="207791" y="188910"/>
                </a:moveTo>
                <a:cubicBezTo>
                  <a:pt x="208075" y="188905"/>
                  <a:pt x="208358" y="188903"/>
                  <a:pt x="208641" y="188903"/>
                </a:cubicBezTo>
                <a:cubicBezTo>
                  <a:pt x="228918" y="188920"/>
                  <a:pt x="247391" y="200556"/>
                  <a:pt x="256163" y="218836"/>
                </a:cubicBezTo>
                <a:cubicBezTo>
                  <a:pt x="254017" y="225591"/>
                  <a:pt x="252975" y="232647"/>
                  <a:pt x="253075" y="239733"/>
                </a:cubicBezTo>
                <a:cubicBezTo>
                  <a:pt x="253242" y="249266"/>
                  <a:pt x="255504" y="258645"/>
                  <a:pt x="259700" y="267206"/>
                </a:cubicBezTo>
                <a:cubicBezTo>
                  <a:pt x="243517" y="268272"/>
                  <a:pt x="228309" y="275321"/>
                  <a:pt x="217035" y="286981"/>
                </a:cubicBezTo>
                <a:cubicBezTo>
                  <a:pt x="214831" y="289292"/>
                  <a:pt x="212796" y="291757"/>
                  <a:pt x="210945" y="294359"/>
                </a:cubicBezTo>
                <a:cubicBezTo>
                  <a:pt x="210442" y="294383"/>
                  <a:pt x="209960" y="294476"/>
                  <a:pt x="209453" y="294484"/>
                </a:cubicBezTo>
                <a:cubicBezTo>
                  <a:pt x="209170" y="294489"/>
                  <a:pt x="208887" y="294490"/>
                  <a:pt x="208603" y="294490"/>
                </a:cubicBezTo>
                <a:cubicBezTo>
                  <a:pt x="179445" y="294459"/>
                  <a:pt x="155833" y="270798"/>
                  <a:pt x="155863" y="241641"/>
                </a:cubicBezTo>
                <a:cubicBezTo>
                  <a:pt x="155893" y="212843"/>
                  <a:pt x="178995" y="189382"/>
                  <a:pt x="207789" y="188908"/>
                </a:cubicBezTo>
                <a:close/>
                <a:moveTo>
                  <a:pt x="151886" y="387359"/>
                </a:moveTo>
                <a:cubicBezTo>
                  <a:pt x="122734" y="386809"/>
                  <a:pt x="99548" y="362730"/>
                  <a:pt x="100099" y="333577"/>
                </a:cubicBezTo>
                <a:cubicBezTo>
                  <a:pt x="100635" y="305130"/>
                  <a:pt x="123620" y="282225"/>
                  <a:pt x="152069" y="281787"/>
                </a:cubicBezTo>
                <a:cubicBezTo>
                  <a:pt x="152352" y="281781"/>
                  <a:pt x="152635" y="281780"/>
                  <a:pt x="152919" y="281780"/>
                </a:cubicBezTo>
                <a:cubicBezTo>
                  <a:pt x="154109" y="281780"/>
                  <a:pt x="155327" y="281755"/>
                  <a:pt x="156548" y="281738"/>
                </a:cubicBezTo>
                <a:cubicBezTo>
                  <a:pt x="167931" y="296531"/>
                  <a:pt x="185050" y="305805"/>
                  <a:pt x="203659" y="307259"/>
                </a:cubicBezTo>
                <a:cubicBezTo>
                  <a:pt x="200103" y="315669"/>
                  <a:pt x="198340" y="324728"/>
                  <a:pt x="198484" y="333857"/>
                </a:cubicBezTo>
                <a:cubicBezTo>
                  <a:pt x="198598" y="340691"/>
                  <a:pt x="199789" y="347463"/>
                  <a:pt x="202013" y="353925"/>
                </a:cubicBezTo>
                <a:cubicBezTo>
                  <a:pt x="194176" y="373821"/>
                  <a:pt x="175112" y="387025"/>
                  <a:pt x="153731" y="387364"/>
                </a:cubicBezTo>
                <a:cubicBezTo>
                  <a:pt x="153445" y="387367"/>
                  <a:pt x="152213" y="387366"/>
                  <a:pt x="151886" y="387359"/>
                </a:cubicBezTo>
                <a:close/>
                <a:moveTo>
                  <a:pt x="211461" y="474406"/>
                </a:moveTo>
                <a:cubicBezTo>
                  <a:pt x="182418" y="473693"/>
                  <a:pt x="159453" y="449572"/>
                  <a:pt x="160166" y="420529"/>
                </a:cubicBezTo>
                <a:cubicBezTo>
                  <a:pt x="160347" y="413153"/>
                  <a:pt x="162078" y="405897"/>
                  <a:pt x="165246" y="399233"/>
                </a:cubicBezTo>
                <a:cubicBezTo>
                  <a:pt x="183629" y="395830"/>
                  <a:pt x="199653" y="384666"/>
                  <a:pt x="209216" y="368601"/>
                </a:cubicBezTo>
                <a:cubicBezTo>
                  <a:pt x="220926" y="386617"/>
                  <a:pt x="240674" y="397802"/>
                  <a:pt x="262148" y="398581"/>
                </a:cubicBezTo>
                <a:cubicBezTo>
                  <a:pt x="257337" y="412298"/>
                  <a:pt x="257303" y="427239"/>
                  <a:pt x="262052" y="440977"/>
                </a:cubicBezTo>
                <a:cubicBezTo>
                  <a:pt x="254220" y="460877"/>
                  <a:pt x="235155" y="474084"/>
                  <a:pt x="213772" y="474422"/>
                </a:cubicBezTo>
                <a:cubicBezTo>
                  <a:pt x="213483" y="474424"/>
                  <a:pt x="211943" y="474419"/>
                  <a:pt x="211458" y="474406"/>
                </a:cubicBezTo>
                <a:close/>
                <a:moveTo>
                  <a:pt x="267757" y="549840"/>
                </a:moveTo>
                <a:cubicBezTo>
                  <a:pt x="267474" y="549845"/>
                  <a:pt x="267191" y="549847"/>
                  <a:pt x="266907" y="549847"/>
                </a:cubicBezTo>
                <a:cubicBezTo>
                  <a:pt x="238080" y="549838"/>
                  <a:pt x="214589" y="526707"/>
                  <a:pt x="214136" y="497883"/>
                </a:cubicBezTo>
                <a:cubicBezTo>
                  <a:pt x="214095" y="494372"/>
                  <a:pt x="214412" y="490866"/>
                  <a:pt x="215081" y="487420"/>
                </a:cubicBezTo>
                <a:cubicBezTo>
                  <a:pt x="237350" y="486668"/>
                  <a:pt x="257724" y="474693"/>
                  <a:pt x="269215" y="455604"/>
                </a:cubicBezTo>
                <a:cubicBezTo>
                  <a:pt x="280185" y="472525"/>
                  <a:pt x="298280" y="483514"/>
                  <a:pt x="318355" y="485443"/>
                </a:cubicBezTo>
                <a:cubicBezTo>
                  <a:pt x="319184" y="488978"/>
                  <a:pt x="319639" y="492591"/>
                  <a:pt x="319711" y="496222"/>
                </a:cubicBezTo>
                <a:cubicBezTo>
                  <a:pt x="320168" y="525375"/>
                  <a:pt x="296906" y="549379"/>
                  <a:pt x="267754" y="549838"/>
                </a:cubicBezTo>
                <a:close/>
                <a:moveTo>
                  <a:pt x="325210" y="472668"/>
                </a:moveTo>
                <a:cubicBezTo>
                  <a:pt x="324928" y="472672"/>
                  <a:pt x="324645" y="472674"/>
                  <a:pt x="324361" y="472674"/>
                </a:cubicBezTo>
                <a:cubicBezTo>
                  <a:pt x="295224" y="472687"/>
                  <a:pt x="271595" y="449077"/>
                  <a:pt x="271583" y="419941"/>
                </a:cubicBezTo>
                <a:cubicBezTo>
                  <a:pt x="271580" y="412183"/>
                  <a:pt x="273288" y="404518"/>
                  <a:pt x="276585" y="397495"/>
                </a:cubicBezTo>
                <a:cubicBezTo>
                  <a:pt x="289945" y="395015"/>
                  <a:pt x="302199" y="388431"/>
                  <a:pt x="311642" y="378660"/>
                </a:cubicBezTo>
                <a:cubicBezTo>
                  <a:pt x="314862" y="375319"/>
                  <a:pt x="317721" y="371649"/>
                  <a:pt x="320173" y="367710"/>
                </a:cubicBezTo>
                <a:cubicBezTo>
                  <a:pt x="320254" y="367579"/>
                  <a:pt x="320681" y="366866"/>
                  <a:pt x="320681" y="366866"/>
                </a:cubicBezTo>
                <a:cubicBezTo>
                  <a:pt x="320681" y="366866"/>
                  <a:pt x="320812" y="367107"/>
                  <a:pt x="320928" y="367288"/>
                </a:cubicBezTo>
                <a:cubicBezTo>
                  <a:pt x="332336" y="384522"/>
                  <a:pt x="351157" y="395419"/>
                  <a:pt x="371783" y="396733"/>
                </a:cubicBezTo>
                <a:cubicBezTo>
                  <a:pt x="384611" y="422867"/>
                  <a:pt x="373824" y="454451"/>
                  <a:pt x="347690" y="467279"/>
                </a:cubicBezTo>
                <a:cubicBezTo>
                  <a:pt x="340687" y="470716"/>
                  <a:pt x="333010" y="472556"/>
                  <a:pt x="325210" y="472667"/>
                </a:cubicBezTo>
                <a:close/>
                <a:moveTo>
                  <a:pt x="376610" y="383856"/>
                </a:moveTo>
                <a:cubicBezTo>
                  <a:pt x="376328" y="383860"/>
                  <a:pt x="376045" y="383861"/>
                  <a:pt x="375760" y="383861"/>
                </a:cubicBezTo>
                <a:cubicBezTo>
                  <a:pt x="346630" y="383879"/>
                  <a:pt x="323001" y="360279"/>
                  <a:pt x="322983" y="331148"/>
                </a:cubicBezTo>
                <a:cubicBezTo>
                  <a:pt x="322977" y="321358"/>
                  <a:pt x="325697" y="311759"/>
                  <a:pt x="330837" y="303426"/>
                </a:cubicBezTo>
                <a:cubicBezTo>
                  <a:pt x="349436" y="300199"/>
                  <a:pt x="365665" y="288934"/>
                  <a:pt x="375193" y="272638"/>
                </a:cubicBezTo>
                <a:cubicBezTo>
                  <a:pt x="385292" y="288189"/>
                  <a:pt x="401451" y="298791"/>
                  <a:pt x="419737" y="301865"/>
                </a:cubicBezTo>
                <a:cubicBezTo>
                  <a:pt x="435880" y="326127"/>
                  <a:pt x="429299" y="358882"/>
                  <a:pt x="405037" y="375026"/>
                </a:cubicBezTo>
                <a:cubicBezTo>
                  <a:pt x="396606" y="380636"/>
                  <a:pt x="386737" y="383701"/>
                  <a:pt x="376610" y="383856"/>
                </a:cubicBezTo>
                <a:close/>
                <a:moveTo>
                  <a:pt x="431202" y="289731"/>
                </a:moveTo>
                <a:cubicBezTo>
                  <a:pt x="430919" y="289735"/>
                  <a:pt x="430636" y="289738"/>
                  <a:pt x="430352" y="289737"/>
                </a:cubicBezTo>
                <a:cubicBezTo>
                  <a:pt x="401260" y="289793"/>
                  <a:pt x="377631" y="266254"/>
                  <a:pt x="377576" y="237162"/>
                </a:cubicBezTo>
                <a:cubicBezTo>
                  <a:pt x="377561" y="229335"/>
                  <a:pt x="379290" y="221604"/>
                  <a:pt x="382638" y="214529"/>
                </a:cubicBezTo>
                <a:cubicBezTo>
                  <a:pt x="400803" y="211051"/>
                  <a:pt x="416671" y="200103"/>
                  <a:pt x="426369" y="184356"/>
                </a:cubicBezTo>
                <a:cubicBezTo>
                  <a:pt x="427422" y="184275"/>
                  <a:pt x="428469" y="184171"/>
                  <a:pt x="429540" y="184155"/>
                </a:cubicBezTo>
                <a:cubicBezTo>
                  <a:pt x="429822" y="184150"/>
                  <a:pt x="430105" y="184148"/>
                  <a:pt x="430389" y="184148"/>
                </a:cubicBezTo>
                <a:cubicBezTo>
                  <a:pt x="459547" y="184135"/>
                  <a:pt x="483195" y="207760"/>
                  <a:pt x="483208" y="236918"/>
                </a:cubicBezTo>
                <a:cubicBezTo>
                  <a:pt x="483222" y="265778"/>
                  <a:pt x="460059" y="289300"/>
                  <a:pt x="431202" y="289731"/>
                </a:cubicBezTo>
                <a:close/>
              </a:path>
            </a:pathLst>
          </a:custGeom>
          <a:solidFill>
            <a:srgbClr val="651D48"/>
          </a:solidFill>
          <a:ln w="6449" cap="flat">
            <a:solidFill>
              <a:srgbClr val="651D48"/>
            </a:solidFill>
            <a:prstDash val="solid"/>
            <a:miter/>
          </a:ln>
        </p:spPr>
        <p:txBody>
          <a:bodyPr rtlCol="0" anchor="ctr"/>
          <a:lstStyle/>
          <a:p>
            <a:endParaRPr lang="es-ES"/>
          </a:p>
        </p:txBody>
      </p:sp>
      <p:pic>
        <p:nvPicPr>
          <p:cNvPr id="13" name="Imagen 12" descr="Un grupo de personas posando para la cámara con una flor en la cabeza&#10;&#10;Descripción generada automáticamente con confianza baja">
            <a:extLst>
              <a:ext uri="{FF2B5EF4-FFF2-40B4-BE49-F238E27FC236}">
                <a16:creationId xmlns:a16="http://schemas.microsoft.com/office/drawing/2014/main" id="{A966D451-3259-3632-5442-9D065944AE48}"/>
              </a:ext>
            </a:extLst>
          </p:cNvPr>
          <p:cNvPicPr>
            <a:picLocks noChangeAspect="1"/>
          </p:cNvPicPr>
          <p:nvPr/>
        </p:nvPicPr>
        <p:blipFill rotWithShape="1">
          <a:blip r:embed="rId3">
            <a:extLst>
              <a:ext uri="{28A0092B-C50C-407E-A947-70E740481C1C}">
                <a14:useLocalDpi xmlns:a14="http://schemas.microsoft.com/office/drawing/2010/main" val="0"/>
              </a:ext>
            </a:extLst>
          </a:blip>
          <a:srcRect l="420" r="32305"/>
          <a:stretch/>
        </p:blipFill>
        <p:spPr>
          <a:xfrm>
            <a:off x="5256094" y="0"/>
            <a:ext cx="6772276" cy="6858000"/>
          </a:xfrm>
          <a:prstGeom prst="rect">
            <a:avLst/>
          </a:prstGeom>
        </p:spPr>
      </p:pic>
      <p:sp>
        <p:nvSpPr>
          <p:cNvPr id="14" name="Gráfico 7" descr="Uva contorno">
            <a:extLst>
              <a:ext uri="{FF2B5EF4-FFF2-40B4-BE49-F238E27FC236}">
                <a16:creationId xmlns:a16="http://schemas.microsoft.com/office/drawing/2014/main" id="{892B1299-D728-B586-0970-AA1E2E7FA783}"/>
              </a:ext>
            </a:extLst>
          </p:cNvPr>
          <p:cNvSpPr/>
          <p:nvPr/>
        </p:nvSpPr>
        <p:spPr>
          <a:xfrm>
            <a:off x="244861" y="2808710"/>
            <a:ext cx="496243" cy="562918"/>
          </a:xfrm>
          <a:custGeom>
            <a:avLst/>
            <a:gdLst>
              <a:gd name="connsiteX0" fmla="*/ 496234 w 496243"/>
              <a:gd name="connsiteY0" fmla="*/ 235906 h 562918"/>
              <a:gd name="connsiteX1" fmla="*/ 432586 w 496243"/>
              <a:gd name="connsiteY1" fmla="*/ 171187 h 562918"/>
              <a:gd name="connsiteX2" fmla="*/ 436196 w 496243"/>
              <a:gd name="connsiteY2" fmla="*/ 148849 h 562918"/>
              <a:gd name="connsiteX3" fmla="*/ 370353 w 496243"/>
              <a:gd name="connsiteY3" fmla="*/ 84018 h 562918"/>
              <a:gd name="connsiteX4" fmla="*/ 369300 w 496243"/>
              <a:gd name="connsiteY4" fmla="*/ 84025 h 562918"/>
              <a:gd name="connsiteX5" fmla="*/ 309205 w 496243"/>
              <a:gd name="connsiteY5" fmla="*/ 125306 h 562918"/>
              <a:gd name="connsiteX6" fmla="*/ 297700 w 496243"/>
              <a:gd name="connsiteY6" fmla="*/ 111369 h 562918"/>
              <a:gd name="connsiteX7" fmla="*/ 300914 w 496243"/>
              <a:gd name="connsiteY7" fmla="*/ 93312 h 562918"/>
              <a:gd name="connsiteX8" fmla="*/ 350463 w 496243"/>
              <a:gd name="connsiteY8" fmla="*/ 10466 h 562918"/>
              <a:gd name="connsiteX9" fmla="*/ 342622 w 496243"/>
              <a:gd name="connsiteY9" fmla="*/ 0 h 562918"/>
              <a:gd name="connsiteX10" fmla="*/ 307373 w 496243"/>
              <a:gd name="connsiteY10" fmla="*/ 42275 h 562918"/>
              <a:gd name="connsiteX11" fmla="*/ 218182 w 496243"/>
              <a:gd name="connsiteY11" fmla="*/ 70832 h 562918"/>
              <a:gd name="connsiteX12" fmla="*/ 210882 w 496243"/>
              <a:gd name="connsiteY12" fmla="*/ 57916 h 562918"/>
              <a:gd name="connsiteX13" fmla="*/ 182793 w 496243"/>
              <a:gd name="connsiteY13" fmla="*/ 16141 h 562918"/>
              <a:gd name="connsiteX14" fmla="*/ 133428 w 496243"/>
              <a:gd name="connsiteY14" fmla="*/ 1390 h 562918"/>
              <a:gd name="connsiteX15" fmla="*/ 103457 w 496243"/>
              <a:gd name="connsiteY15" fmla="*/ 4712 h 562918"/>
              <a:gd name="connsiteX16" fmla="*/ 114531 w 496243"/>
              <a:gd name="connsiteY16" fmla="*/ 40749 h 562918"/>
              <a:gd name="connsiteX17" fmla="*/ 111342 w 496243"/>
              <a:gd name="connsiteY17" fmla="*/ 40806 h 562918"/>
              <a:gd name="connsiteX18" fmla="*/ 99165 w 496243"/>
              <a:gd name="connsiteY18" fmla="*/ 42184 h 562918"/>
              <a:gd name="connsiteX19" fmla="*/ 0 w 496243"/>
              <a:gd name="connsiteY19" fmla="*/ 120163 h 562918"/>
              <a:gd name="connsiteX20" fmla="*/ 71078 w 496243"/>
              <a:gd name="connsiteY20" fmla="*/ 160292 h 562918"/>
              <a:gd name="connsiteX21" fmla="*/ 69478 w 496243"/>
              <a:gd name="connsiteY21" fmla="*/ 162084 h 562918"/>
              <a:gd name="connsiteX22" fmla="*/ 40469 w 496243"/>
              <a:gd name="connsiteY22" fmla="*/ 302198 h 562918"/>
              <a:gd name="connsiteX23" fmla="*/ 45198 w 496243"/>
              <a:gd name="connsiteY23" fmla="*/ 302299 h 562918"/>
              <a:gd name="connsiteX24" fmla="*/ 82697 w 496243"/>
              <a:gd name="connsiteY24" fmla="*/ 298401 h 562918"/>
              <a:gd name="connsiteX25" fmla="*/ 93861 w 496243"/>
              <a:gd name="connsiteY25" fmla="*/ 282310 h 562918"/>
              <a:gd name="connsiteX26" fmla="*/ 51331 w 496243"/>
              <a:gd name="connsiteY26" fmla="*/ 289098 h 562918"/>
              <a:gd name="connsiteX27" fmla="*/ 79548 w 496243"/>
              <a:gd name="connsiteY27" fmla="*/ 170421 h 562918"/>
              <a:gd name="connsiteX28" fmla="*/ 80990 w 496243"/>
              <a:gd name="connsiteY28" fmla="*/ 168816 h 562918"/>
              <a:gd name="connsiteX29" fmla="*/ 96470 w 496243"/>
              <a:gd name="connsiteY29" fmla="*/ 150814 h 562918"/>
              <a:gd name="connsiteX30" fmla="*/ 72981 w 496243"/>
              <a:gd name="connsiteY30" fmla="*/ 147356 h 562918"/>
              <a:gd name="connsiteX31" fmla="*/ 17184 w 496243"/>
              <a:gd name="connsiteY31" fmla="*/ 118721 h 562918"/>
              <a:gd name="connsiteX32" fmla="*/ 101652 w 496243"/>
              <a:gd name="connsiteY32" fmla="*/ 55020 h 562918"/>
              <a:gd name="connsiteX33" fmla="*/ 114529 w 496243"/>
              <a:gd name="connsiteY33" fmla="*/ 53824 h 562918"/>
              <a:gd name="connsiteX34" fmla="*/ 136812 w 496243"/>
              <a:gd name="connsiteY34" fmla="*/ 53824 h 562918"/>
              <a:gd name="connsiteX35" fmla="*/ 125942 w 496243"/>
              <a:gd name="connsiteY35" fmla="*/ 34372 h 562918"/>
              <a:gd name="connsiteX36" fmla="*/ 118305 w 496243"/>
              <a:gd name="connsiteY36" fmla="*/ 15406 h 562918"/>
              <a:gd name="connsiteX37" fmla="*/ 133427 w 496243"/>
              <a:gd name="connsiteY37" fmla="*/ 14465 h 562918"/>
              <a:gd name="connsiteX38" fmla="*/ 174454 w 496243"/>
              <a:gd name="connsiteY38" fmla="*/ 26211 h 562918"/>
              <a:gd name="connsiteX39" fmla="*/ 198342 w 496243"/>
              <a:gd name="connsiteY39" fmla="*/ 61616 h 562918"/>
              <a:gd name="connsiteX40" fmla="*/ 207638 w 496243"/>
              <a:gd name="connsiteY40" fmla="*/ 78603 h 562918"/>
              <a:gd name="connsiteX41" fmla="*/ 156174 w 496243"/>
              <a:gd name="connsiteY41" fmla="*/ 140053 h 562918"/>
              <a:gd name="connsiteX42" fmla="*/ 158474 w 496243"/>
              <a:gd name="connsiteY42" fmla="*/ 149006 h 562918"/>
              <a:gd name="connsiteX43" fmla="*/ 167427 w 496243"/>
              <a:gd name="connsiteY43" fmla="*/ 146706 h 562918"/>
              <a:gd name="connsiteX44" fmla="*/ 167548 w 496243"/>
              <a:gd name="connsiteY44" fmla="*/ 146494 h 562918"/>
              <a:gd name="connsiteX45" fmla="*/ 216966 w 496243"/>
              <a:gd name="connsiteY45" fmla="*/ 87911 h 562918"/>
              <a:gd name="connsiteX46" fmla="*/ 241609 w 496243"/>
              <a:gd name="connsiteY46" fmla="*/ 99142 h 562918"/>
              <a:gd name="connsiteX47" fmla="*/ 288616 w 496243"/>
              <a:gd name="connsiteY47" fmla="*/ 120735 h 562918"/>
              <a:gd name="connsiteX48" fmla="*/ 304682 w 496243"/>
              <a:gd name="connsiteY48" fmla="*/ 144676 h 562918"/>
              <a:gd name="connsiteX49" fmla="*/ 304476 w 496243"/>
              <a:gd name="connsiteY49" fmla="*/ 150922 h 562918"/>
              <a:gd name="connsiteX50" fmla="*/ 309022 w 496243"/>
              <a:gd name="connsiteY50" fmla="*/ 173641 h 562918"/>
              <a:gd name="connsiteX51" fmla="*/ 271632 w 496243"/>
              <a:gd name="connsiteY51" fmla="*/ 192859 h 562918"/>
              <a:gd name="connsiteX52" fmla="*/ 262748 w 496243"/>
              <a:gd name="connsiteY52" fmla="*/ 204389 h 562918"/>
              <a:gd name="connsiteX53" fmla="*/ 208642 w 496243"/>
              <a:gd name="connsiteY53" fmla="*/ 175830 h 562918"/>
              <a:gd name="connsiteX54" fmla="*/ 207589 w 496243"/>
              <a:gd name="connsiteY54" fmla="*/ 175838 h 562918"/>
              <a:gd name="connsiteX55" fmla="*/ 142759 w 496243"/>
              <a:gd name="connsiteY55" fmla="*/ 242344 h 562918"/>
              <a:gd name="connsiteX56" fmla="*/ 148747 w 496243"/>
              <a:gd name="connsiteY56" fmla="*/ 268916 h 562918"/>
              <a:gd name="connsiteX57" fmla="*/ 87040 w 496243"/>
              <a:gd name="connsiteY57" fmla="*/ 335611 h 562918"/>
              <a:gd name="connsiteX58" fmla="*/ 150691 w 496243"/>
              <a:gd name="connsiteY58" fmla="*/ 400332 h 562918"/>
              <a:gd name="connsiteX59" fmla="*/ 147078 w 496243"/>
              <a:gd name="connsiteY59" fmla="*/ 422668 h 562918"/>
              <a:gd name="connsiteX60" fmla="*/ 202061 w 496243"/>
              <a:gd name="connsiteY60" fmla="*/ 486517 h 562918"/>
              <a:gd name="connsiteX61" fmla="*/ 201066 w 496243"/>
              <a:gd name="connsiteY61" fmla="*/ 498087 h 562918"/>
              <a:gd name="connsiteX62" fmla="*/ 266909 w 496243"/>
              <a:gd name="connsiteY62" fmla="*/ 562919 h 562918"/>
              <a:gd name="connsiteX63" fmla="*/ 267962 w 496243"/>
              <a:gd name="connsiteY63" fmla="*/ 562911 h 562918"/>
              <a:gd name="connsiteX64" fmla="*/ 332786 w 496243"/>
              <a:gd name="connsiteY64" fmla="*/ 496015 h 562918"/>
              <a:gd name="connsiteX65" fmla="*/ 331625 w 496243"/>
              <a:gd name="connsiteY65" fmla="*/ 485326 h 562918"/>
              <a:gd name="connsiteX66" fmla="*/ 390237 w 496243"/>
              <a:gd name="connsiteY66" fmla="*/ 418840 h 562918"/>
              <a:gd name="connsiteX67" fmla="*/ 385596 w 496243"/>
              <a:gd name="connsiteY67" fmla="*/ 396138 h 562918"/>
              <a:gd name="connsiteX68" fmla="*/ 441643 w 496243"/>
              <a:gd name="connsiteY68" fmla="*/ 330030 h 562918"/>
              <a:gd name="connsiteX69" fmla="*/ 434985 w 496243"/>
              <a:gd name="connsiteY69" fmla="*/ 302576 h 562918"/>
              <a:gd name="connsiteX70" fmla="*/ 496234 w 496243"/>
              <a:gd name="connsiteY70" fmla="*/ 235910 h 562918"/>
              <a:gd name="connsiteX71" fmla="*/ 288203 w 496243"/>
              <a:gd name="connsiteY71" fmla="*/ 90241 h 562918"/>
              <a:gd name="connsiteX72" fmla="*/ 285804 w 496243"/>
              <a:gd name="connsiteY72" fmla="*/ 102353 h 562918"/>
              <a:gd name="connsiteX73" fmla="*/ 243291 w 496243"/>
              <a:gd name="connsiteY73" fmla="*/ 86176 h 562918"/>
              <a:gd name="connsiteX74" fmla="*/ 227924 w 496243"/>
              <a:gd name="connsiteY74" fmla="*/ 80101 h 562918"/>
              <a:gd name="connsiteX75" fmla="*/ 300489 w 496243"/>
              <a:gd name="connsiteY75" fmla="*/ 55497 h 562918"/>
              <a:gd name="connsiteX76" fmla="*/ 288203 w 496243"/>
              <a:gd name="connsiteY76" fmla="*/ 90241 h 562918"/>
              <a:gd name="connsiteX77" fmla="*/ 369505 w 496243"/>
              <a:gd name="connsiteY77" fmla="*/ 97097 h 562918"/>
              <a:gd name="connsiteX78" fmla="*/ 370355 w 496243"/>
              <a:gd name="connsiteY78" fmla="*/ 97091 h 562918"/>
              <a:gd name="connsiteX79" fmla="*/ 423176 w 496243"/>
              <a:gd name="connsiteY79" fmla="*/ 149859 h 562918"/>
              <a:gd name="connsiteX80" fmla="*/ 371170 w 496243"/>
              <a:gd name="connsiteY80" fmla="*/ 202674 h 562918"/>
              <a:gd name="connsiteX81" fmla="*/ 370320 w 496243"/>
              <a:gd name="connsiteY81" fmla="*/ 202679 h 562918"/>
              <a:gd name="connsiteX82" fmla="*/ 317500 w 496243"/>
              <a:gd name="connsiteY82" fmla="*/ 149911 h 562918"/>
              <a:gd name="connsiteX83" fmla="*/ 369506 w 496243"/>
              <a:gd name="connsiteY83" fmla="*/ 97097 h 562918"/>
              <a:gd name="connsiteX84" fmla="*/ 315470 w 496243"/>
              <a:gd name="connsiteY84" fmla="*/ 186083 h 562918"/>
              <a:gd name="connsiteX85" fmla="*/ 368091 w 496243"/>
              <a:gd name="connsiteY85" fmla="*/ 215640 h 562918"/>
              <a:gd name="connsiteX86" fmla="*/ 368046 w 496243"/>
              <a:gd name="connsiteY86" fmla="*/ 258048 h 562918"/>
              <a:gd name="connsiteX87" fmla="*/ 319763 w 496243"/>
              <a:gd name="connsiteY87" fmla="*/ 291485 h 562918"/>
              <a:gd name="connsiteX88" fmla="*/ 318914 w 496243"/>
              <a:gd name="connsiteY88" fmla="*/ 291491 h 562918"/>
              <a:gd name="connsiteX89" fmla="*/ 266140 w 496243"/>
              <a:gd name="connsiteY89" fmla="*/ 238745 h 562918"/>
              <a:gd name="connsiteX90" fmla="*/ 315467 w 496243"/>
              <a:gd name="connsiteY90" fmla="*/ 186083 h 562918"/>
              <a:gd name="connsiteX91" fmla="*/ 263507 w 496243"/>
              <a:gd name="connsiteY91" fmla="*/ 280032 h 562918"/>
              <a:gd name="connsiteX92" fmla="*/ 264357 w 496243"/>
              <a:gd name="connsiteY92" fmla="*/ 280026 h 562918"/>
              <a:gd name="connsiteX93" fmla="*/ 267963 w 496243"/>
              <a:gd name="connsiteY93" fmla="*/ 280187 h 562918"/>
              <a:gd name="connsiteX94" fmla="*/ 315709 w 496243"/>
              <a:gd name="connsiteY94" fmla="*/ 304402 h 562918"/>
              <a:gd name="connsiteX95" fmla="*/ 313454 w 496243"/>
              <a:gd name="connsiteY95" fmla="*/ 352171 h 562918"/>
              <a:gd name="connsiteX96" fmla="*/ 265168 w 496243"/>
              <a:gd name="connsiteY96" fmla="*/ 385609 h 562918"/>
              <a:gd name="connsiteX97" fmla="*/ 264318 w 496243"/>
              <a:gd name="connsiteY97" fmla="*/ 385615 h 562918"/>
              <a:gd name="connsiteX98" fmla="*/ 211498 w 496243"/>
              <a:gd name="connsiteY98" fmla="*/ 332847 h 562918"/>
              <a:gd name="connsiteX99" fmla="*/ 263504 w 496243"/>
              <a:gd name="connsiteY99" fmla="*/ 280032 h 562918"/>
              <a:gd name="connsiteX100" fmla="*/ 207791 w 496243"/>
              <a:gd name="connsiteY100" fmla="*/ 188910 h 562918"/>
              <a:gd name="connsiteX101" fmla="*/ 208641 w 496243"/>
              <a:gd name="connsiteY101" fmla="*/ 188903 h 562918"/>
              <a:gd name="connsiteX102" fmla="*/ 256163 w 496243"/>
              <a:gd name="connsiteY102" fmla="*/ 218836 h 562918"/>
              <a:gd name="connsiteX103" fmla="*/ 253075 w 496243"/>
              <a:gd name="connsiteY103" fmla="*/ 239733 h 562918"/>
              <a:gd name="connsiteX104" fmla="*/ 259700 w 496243"/>
              <a:gd name="connsiteY104" fmla="*/ 267206 h 562918"/>
              <a:gd name="connsiteX105" fmla="*/ 217035 w 496243"/>
              <a:gd name="connsiteY105" fmla="*/ 286981 h 562918"/>
              <a:gd name="connsiteX106" fmla="*/ 210945 w 496243"/>
              <a:gd name="connsiteY106" fmla="*/ 294359 h 562918"/>
              <a:gd name="connsiteX107" fmla="*/ 209453 w 496243"/>
              <a:gd name="connsiteY107" fmla="*/ 294484 h 562918"/>
              <a:gd name="connsiteX108" fmla="*/ 208603 w 496243"/>
              <a:gd name="connsiteY108" fmla="*/ 294490 h 562918"/>
              <a:gd name="connsiteX109" fmla="*/ 155863 w 496243"/>
              <a:gd name="connsiteY109" fmla="*/ 241641 h 562918"/>
              <a:gd name="connsiteX110" fmla="*/ 207789 w 496243"/>
              <a:gd name="connsiteY110" fmla="*/ 188908 h 562918"/>
              <a:gd name="connsiteX111" fmla="*/ 151886 w 496243"/>
              <a:gd name="connsiteY111" fmla="*/ 387359 h 562918"/>
              <a:gd name="connsiteX112" fmla="*/ 100099 w 496243"/>
              <a:gd name="connsiteY112" fmla="*/ 333577 h 562918"/>
              <a:gd name="connsiteX113" fmla="*/ 152069 w 496243"/>
              <a:gd name="connsiteY113" fmla="*/ 281787 h 562918"/>
              <a:gd name="connsiteX114" fmla="*/ 152919 w 496243"/>
              <a:gd name="connsiteY114" fmla="*/ 281780 h 562918"/>
              <a:gd name="connsiteX115" fmla="*/ 156548 w 496243"/>
              <a:gd name="connsiteY115" fmla="*/ 281738 h 562918"/>
              <a:gd name="connsiteX116" fmla="*/ 203659 w 496243"/>
              <a:gd name="connsiteY116" fmla="*/ 307259 h 562918"/>
              <a:gd name="connsiteX117" fmla="*/ 198484 w 496243"/>
              <a:gd name="connsiteY117" fmla="*/ 333857 h 562918"/>
              <a:gd name="connsiteX118" fmla="*/ 202013 w 496243"/>
              <a:gd name="connsiteY118" fmla="*/ 353925 h 562918"/>
              <a:gd name="connsiteX119" fmla="*/ 153731 w 496243"/>
              <a:gd name="connsiteY119" fmla="*/ 387364 h 562918"/>
              <a:gd name="connsiteX120" fmla="*/ 151886 w 496243"/>
              <a:gd name="connsiteY120" fmla="*/ 387359 h 562918"/>
              <a:gd name="connsiteX121" fmla="*/ 211461 w 496243"/>
              <a:gd name="connsiteY121" fmla="*/ 474406 h 562918"/>
              <a:gd name="connsiteX122" fmla="*/ 160166 w 496243"/>
              <a:gd name="connsiteY122" fmla="*/ 420529 h 562918"/>
              <a:gd name="connsiteX123" fmla="*/ 165246 w 496243"/>
              <a:gd name="connsiteY123" fmla="*/ 399233 h 562918"/>
              <a:gd name="connsiteX124" fmla="*/ 209216 w 496243"/>
              <a:gd name="connsiteY124" fmla="*/ 368601 h 562918"/>
              <a:gd name="connsiteX125" fmla="*/ 262148 w 496243"/>
              <a:gd name="connsiteY125" fmla="*/ 398581 h 562918"/>
              <a:gd name="connsiteX126" fmla="*/ 262052 w 496243"/>
              <a:gd name="connsiteY126" fmla="*/ 440977 h 562918"/>
              <a:gd name="connsiteX127" fmla="*/ 213772 w 496243"/>
              <a:gd name="connsiteY127" fmla="*/ 474422 h 562918"/>
              <a:gd name="connsiteX128" fmla="*/ 211458 w 496243"/>
              <a:gd name="connsiteY128" fmla="*/ 474406 h 562918"/>
              <a:gd name="connsiteX129" fmla="*/ 267757 w 496243"/>
              <a:gd name="connsiteY129" fmla="*/ 549840 h 562918"/>
              <a:gd name="connsiteX130" fmla="*/ 266907 w 496243"/>
              <a:gd name="connsiteY130" fmla="*/ 549847 h 562918"/>
              <a:gd name="connsiteX131" fmla="*/ 214136 w 496243"/>
              <a:gd name="connsiteY131" fmla="*/ 497883 h 562918"/>
              <a:gd name="connsiteX132" fmla="*/ 215081 w 496243"/>
              <a:gd name="connsiteY132" fmla="*/ 487420 h 562918"/>
              <a:gd name="connsiteX133" fmla="*/ 269215 w 496243"/>
              <a:gd name="connsiteY133" fmla="*/ 455604 h 562918"/>
              <a:gd name="connsiteX134" fmla="*/ 318355 w 496243"/>
              <a:gd name="connsiteY134" fmla="*/ 485443 h 562918"/>
              <a:gd name="connsiteX135" fmla="*/ 319711 w 496243"/>
              <a:gd name="connsiteY135" fmla="*/ 496222 h 562918"/>
              <a:gd name="connsiteX136" fmla="*/ 267754 w 496243"/>
              <a:gd name="connsiteY136" fmla="*/ 549838 h 562918"/>
              <a:gd name="connsiteX137" fmla="*/ 325210 w 496243"/>
              <a:gd name="connsiteY137" fmla="*/ 472668 h 562918"/>
              <a:gd name="connsiteX138" fmla="*/ 324361 w 496243"/>
              <a:gd name="connsiteY138" fmla="*/ 472674 h 562918"/>
              <a:gd name="connsiteX139" fmla="*/ 271583 w 496243"/>
              <a:gd name="connsiteY139" fmla="*/ 419941 h 562918"/>
              <a:gd name="connsiteX140" fmla="*/ 276585 w 496243"/>
              <a:gd name="connsiteY140" fmla="*/ 397495 h 562918"/>
              <a:gd name="connsiteX141" fmla="*/ 311642 w 496243"/>
              <a:gd name="connsiteY141" fmla="*/ 378660 h 562918"/>
              <a:gd name="connsiteX142" fmla="*/ 320173 w 496243"/>
              <a:gd name="connsiteY142" fmla="*/ 367710 h 562918"/>
              <a:gd name="connsiteX143" fmla="*/ 320681 w 496243"/>
              <a:gd name="connsiteY143" fmla="*/ 366866 h 562918"/>
              <a:gd name="connsiteX144" fmla="*/ 320928 w 496243"/>
              <a:gd name="connsiteY144" fmla="*/ 367288 h 562918"/>
              <a:gd name="connsiteX145" fmla="*/ 371783 w 496243"/>
              <a:gd name="connsiteY145" fmla="*/ 396733 h 562918"/>
              <a:gd name="connsiteX146" fmla="*/ 347690 w 496243"/>
              <a:gd name="connsiteY146" fmla="*/ 467279 h 562918"/>
              <a:gd name="connsiteX147" fmla="*/ 325210 w 496243"/>
              <a:gd name="connsiteY147" fmla="*/ 472667 h 562918"/>
              <a:gd name="connsiteX148" fmla="*/ 376610 w 496243"/>
              <a:gd name="connsiteY148" fmla="*/ 383856 h 562918"/>
              <a:gd name="connsiteX149" fmla="*/ 375760 w 496243"/>
              <a:gd name="connsiteY149" fmla="*/ 383861 h 562918"/>
              <a:gd name="connsiteX150" fmla="*/ 322983 w 496243"/>
              <a:gd name="connsiteY150" fmla="*/ 331148 h 562918"/>
              <a:gd name="connsiteX151" fmla="*/ 330837 w 496243"/>
              <a:gd name="connsiteY151" fmla="*/ 303426 h 562918"/>
              <a:gd name="connsiteX152" fmla="*/ 375193 w 496243"/>
              <a:gd name="connsiteY152" fmla="*/ 272638 h 562918"/>
              <a:gd name="connsiteX153" fmla="*/ 419737 w 496243"/>
              <a:gd name="connsiteY153" fmla="*/ 301865 h 562918"/>
              <a:gd name="connsiteX154" fmla="*/ 405037 w 496243"/>
              <a:gd name="connsiteY154" fmla="*/ 375026 h 562918"/>
              <a:gd name="connsiteX155" fmla="*/ 376610 w 496243"/>
              <a:gd name="connsiteY155" fmla="*/ 383856 h 562918"/>
              <a:gd name="connsiteX156" fmla="*/ 431202 w 496243"/>
              <a:gd name="connsiteY156" fmla="*/ 289731 h 562918"/>
              <a:gd name="connsiteX157" fmla="*/ 430352 w 496243"/>
              <a:gd name="connsiteY157" fmla="*/ 289737 h 562918"/>
              <a:gd name="connsiteX158" fmla="*/ 377576 w 496243"/>
              <a:gd name="connsiteY158" fmla="*/ 237162 h 562918"/>
              <a:gd name="connsiteX159" fmla="*/ 382638 w 496243"/>
              <a:gd name="connsiteY159" fmla="*/ 214529 h 562918"/>
              <a:gd name="connsiteX160" fmla="*/ 426369 w 496243"/>
              <a:gd name="connsiteY160" fmla="*/ 184356 h 562918"/>
              <a:gd name="connsiteX161" fmla="*/ 429540 w 496243"/>
              <a:gd name="connsiteY161" fmla="*/ 184155 h 562918"/>
              <a:gd name="connsiteX162" fmla="*/ 430389 w 496243"/>
              <a:gd name="connsiteY162" fmla="*/ 184148 h 562918"/>
              <a:gd name="connsiteX163" fmla="*/ 483208 w 496243"/>
              <a:gd name="connsiteY163" fmla="*/ 236918 h 562918"/>
              <a:gd name="connsiteX164" fmla="*/ 431202 w 496243"/>
              <a:gd name="connsiteY164" fmla="*/ 289731 h 56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96243" h="562918">
                <a:moveTo>
                  <a:pt x="496234" y="235906"/>
                </a:moveTo>
                <a:cubicBezTo>
                  <a:pt x="495518" y="200877"/>
                  <a:pt x="467600" y="172487"/>
                  <a:pt x="432586" y="171187"/>
                </a:cubicBezTo>
                <a:cubicBezTo>
                  <a:pt x="435078" y="164007"/>
                  <a:pt x="436299" y="156448"/>
                  <a:pt x="436196" y="148849"/>
                </a:cubicBezTo>
                <a:cubicBezTo>
                  <a:pt x="435480" y="112951"/>
                  <a:pt x="406258" y="84178"/>
                  <a:pt x="370353" y="84018"/>
                </a:cubicBezTo>
                <a:lnTo>
                  <a:pt x="369300" y="84025"/>
                </a:lnTo>
                <a:cubicBezTo>
                  <a:pt x="342792" y="84456"/>
                  <a:pt x="319119" y="100718"/>
                  <a:pt x="309205" y="125306"/>
                </a:cubicBezTo>
                <a:cubicBezTo>
                  <a:pt x="306127" y="120084"/>
                  <a:pt x="302244" y="115381"/>
                  <a:pt x="297700" y="111369"/>
                </a:cubicBezTo>
                <a:cubicBezTo>
                  <a:pt x="298448" y="105297"/>
                  <a:pt x="299520" y="99269"/>
                  <a:pt x="300914" y="93312"/>
                </a:cubicBezTo>
                <a:cubicBezTo>
                  <a:pt x="308221" y="61138"/>
                  <a:pt x="325574" y="32124"/>
                  <a:pt x="350463" y="10466"/>
                </a:cubicBezTo>
                <a:lnTo>
                  <a:pt x="342622" y="0"/>
                </a:lnTo>
                <a:cubicBezTo>
                  <a:pt x="328347" y="11778"/>
                  <a:pt x="316392" y="26115"/>
                  <a:pt x="307373" y="42275"/>
                </a:cubicBezTo>
                <a:cubicBezTo>
                  <a:pt x="275465" y="42718"/>
                  <a:pt x="244413" y="52661"/>
                  <a:pt x="218182" y="70832"/>
                </a:cubicBezTo>
                <a:cubicBezTo>
                  <a:pt x="214803" y="67134"/>
                  <a:pt x="212307" y="62718"/>
                  <a:pt x="210882" y="57916"/>
                </a:cubicBezTo>
                <a:cubicBezTo>
                  <a:pt x="206511" y="41216"/>
                  <a:pt x="196609" y="26491"/>
                  <a:pt x="182793" y="16141"/>
                </a:cubicBezTo>
                <a:cubicBezTo>
                  <a:pt x="168506" y="5731"/>
                  <a:pt x="151085" y="525"/>
                  <a:pt x="133428" y="1390"/>
                </a:cubicBezTo>
                <a:cubicBezTo>
                  <a:pt x="123346" y="1384"/>
                  <a:pt x="113294" y="2499"/>
                  <a:pt x="103457" y="4712"/>
                </a:cubicBezTo>
                <a:cubicBezTo>
                  <a:pt x="104284" y="17424"/>
                  <a:pt x="108076" y="29766"/>
                  <a:pt x="114531" y="40749"/>
                </a:cubicBezTo>
                <a:cubicBezTo>
                  <a:pt x="114517" y="40749"/>
                  <a:pt x="112396" y="40768"/>
                  <a:pt x="111342" y="40806"/>
                </a:cubicBezTo>
                <a:cubicBezTo>
                  <a:pt x="107253" y="40950"/>
                  <a:pt x="103182" y="41410"/>
                  <a:pt x="99165" y="42184"/>
                </a:cubicBezTo>
                <a:cubicBezTo>
                  <a:pt x="44523" y="52780"/>
                  <a:pt x="0" y="120163"/>
                  <a:pt x="0" y="120163"/>
                </a:cubicBezTo>
                <a:cubicBezTo>
                  <a:pt x="0" y="120163"/>
                  <a:pt x="29951" y="154241"/>
                  <a:pt x="71078" y="160292"/>
                </a:cubicBezTo>
                <a:cubicBezTo>
                  <a:pt x="70555" y="160902"/>
                  <a:pt x="69993" y="161463"/>
                  <a:pt x="69478" y="162084"/>
                </a:cubicBezTo>
                <a:cubicBezTo>
                  <a:pt x="20187" y="221618"/>
                  <a:pt x="40469" y="302198"/>
                  <a:pt x="40469" y="302198"/>
                </a:cubicBezTo>
                <a:cubicBezTo>
                  <a:pt x="40469" y="302198"/>
                  <a:pt x="42161" y="302299"/>
                  <a:pt x="45198" y="302299"/>
                </a:cubicBezTo>
                <a:cubicBezTo>
                  <a:pt x="57794" y="302211"/>
                  <a:pt x="70353" y="300906"/>
                  <a:pt x="82697" y="298401"/>
                </a:cubicBezTo>
                <a:cubicBezTo>
                  <a:pt x="85737" y="292595"/>
                  <a:pt x="89487" y="287190"/>
                  <a:pt x="93861" y="282310"/>
                </a:cubicBezTo>
                <a:cubicBezTo>
                  <a:pt x="79995" y="286209"/>
                  <a:pt x="65723" y="288487"/>
                  <a:pt x="51331" y="289098"/>
                </a:cubicBezTo>
                <a:cubicBezTo>
                  <a:pt x="48105" y="267040"/>
                  <a:pt x="44681" y="212534"/>
                  <a:pt x="79548" y="170421"/>
                </a:cubicBezTo>
                <a:cubicBezTo>
                  <a:pt x="79690" y="170251"/>
                  <a:pt x="80664" y="169196"/>
                  <a:pt x="80990" y="168816"/>
                </a:cubicBezTo>
                <a:lnTo>
                  <a:pt x="96470" y="150814"/>
                </a:lnTo>
                <a:lnTo>
                  <a:pt x="72981" y="147356"/>
                </a:lnTo>
                <a:cubicBezTo>
                  <a:pt x="52062" y="143239"/>
                  <a:pt x="32725" y="133316"/>
                  <a:pt x="17184" y="118721"/>
                </a:cubicBezTo>
                <a:cubicBezTo>
                  <a:pt x="30626" y="101147"/>
                  <a:pt x="64038" y="62314"/>
                  <a:pt x="101652" y="55020"/>
                </a:cubicBezTo>
                <a:cubicBezTo>
                  <a:pt x="105896" y="54205"/>
                  <a:pt x="110208" y="53805"/>
                  <a:pt x="114529" y="53824"/>
                </a:cubicBezTo>
                <a:lnTo>
                  <a:pt x="136812" y="53824"/>
                </a:lnTo>
                <a:lnTo>
                  <a:pt x="125942" y="34372"/>
                </a:lnTo>
                <a:cubicBezTo>
                  <a:pt x="122590" y="28405"/>
                  <a:pt x="120023" y="22031"/>
                  <a:pt x="118305" y="15406"/>
                </a:cubicBezTo>
                <a:cubicBezTo>
                  <a:pt x="123323" y="14791"/>
                  <a:pt x="128372" y="14476"/>
                  <a:pt x="133427" y="14465"/>
                </a:cubicBezTo>
                <a:cubicBezTo>
                  <a:pt x="145671" y="14465"/>
                  <a:pt x="162727" y="16503"/>
                  <a:pt x="174454" y="26211"/>
                </a:cubicBezTo>
                <a:cubicBezTo>
                  <a:pt x="186264" y="34902"/>
                  <a:pt x="194704" y="47411"/>
                  <a:pt x="198342" y="61616"/>
                </a:cubicBezTo>
                <a:cubicBezTo>
                  <a:pt x="200209" y="67870"/>
                  <a:pt x="203377" y="73659"/>
                  <a:pt x="207638" y="78603"/>
                </a:cubicBezTo>
                <a:cubicBezTo>
                  <a:pt x="186651" y="95546"/>
                  <a:pt x="169170" y="116418"/>
                  <a:pt x="156174" y="140053"/>
                </a:cubicBezTo>
                <a:cubicBezTo>
                  <a:pt x="154336" y="143160"/>
                  <a:pt x="155366" y="147169"/>
                  <a:pt x="158474" y="149006"/>
                </a:cubicBezTo>
                <a:cubicBezTo>
                  <a:pt x="161582" y="150844"/>
                  <a:pt x="165591" y="149813"/>
                  <a:pt x="167427" y="146706"/>
                </a:cubicBezTo>
                <a:cubicBezTo>
                  <a:pt x="167469" y="146636"/>
                  <a:pt x="167509" y="146565"/>
                  <a:pt x="167548" y="146494"/>
                </a:cubicBezTo>
                <a:cubicBezTo>
                  <a:pt x="179958" y="123872"/>
                  <a:pt x="196758" y="103955"/>
                  <a:pt x="216966" y="87911"/>
                </a:cubicBezTo>
                <a:cubicBezTo>
                  <a:pt x="223881" y="94020"/>
                  <a:pt x="232461" y="97930"/>
                  <a:pt x="241609" y="99142"/>
                </a:cubicBezTo>
                <a:cubicBezTo>
                  <a:pt x="259058" y="101567"/>
                  <a:pt x="275407" y="109077"/>
                  <a:pt x="288616" y="120735"/>
                </a:cubicBezTo>
                <a:cubicBezTo>
                  <a:pt x="295953" y="127190"/>
                  <a:pt x="301489" y="135439"/>
                  <a:pt x="304682" y="144676"/>
                </a:cubicBezTo>
                <a:cubicBezTo>
                  <a:pt x="304522" y="146741"/>
                  <a:pt x="304443" y="148823"/>
                  <a:pt x="304476" y="150922"/>
                </a:cubicBezTo>
                <a:cubicBezTo>
                  <a:pt x="304618" y="158707"/>
                  <a:pt x="306157" y="166402"/>
                  <a:pt x="309022" y="173641"/>
                </a:cubicBezTo>
                <a:cubicBezTo>
                  <a:pt x="294782" y="175752"/>
                  <a:pt x="281637" y="182508"/>
                  <a:pt x="271632" y="192859"/>
                </a:cubicBezTo>
                <a:cubicBezTo>
                  <a:pt x="268256" y="196365"/>
                  <a:pt x="265277" y="200231"/>
                  <a:pt x="262748" y="204389"/>
                </a:cubicBezTo>
                <a:cubicBezTo>
                  <a:pt x="250485" y="186574"/>
                  <a:pt x="230268" y="175903"/>
                  <a:pt x="208642" y="175830"/>
                </a:cubicBezTo>
                <a:lnTo>
                  <a:pt x="207589" y="175838"/>
                </a:lnTo>
                <a:cubicBezTo>
                  <a:pt x="171322" y="176301"/>
                  <a:pt x="142296" y="206077"/>
                  <a:pt x="142759" y="242344"/>
                </a:cubicBezTo>
                <a:cubicBezTo>
                  <a:pt x="142876" y="251522"/>
                  <a:pt x="144915" y="260574"/>
                  <a:pt x="148747" y="268916"/>
                </a:cubicBezTo>
                <a:cubicBezTo>
                  <a:pt x="113647" y="271060"/>
                  <a:pt x="86454" y="300451"/>
                  <a:pt x="87040" y="335611"/>
                </a:cubicBezTo>
                <a:cubicBezTo>
                  <a:pt x="87756" y="370642"/>
                  <a:pt x="115676" y="399032"/>
                  <a:pt x="150691" y="400332"/>
                </a:cubicBezTo>
                <a:cubicBezTo>
                  <a:pt x="148187" y="407508"/>
                  <a:pt x="146964" y="415069"/>
                  <a:pt x="147078" y="422668"/>
                </a:cubicBezTo>
                <a:cubicBezTo>
                  <a:pt x="147735" y="454378"/>
                  <a:pt x="170800" y="481162"/>
                  <a:pt x="202061" y="486517"/>
                </a:cubicBezTo>
                <a:cubicBezTo>
                  <a:pt x="201379" y="490335"/>
                  <a:pt x="201045" y="494209"/>
                  <a:pt x="201066" y="498087"/>
                </a:cubicBezTo>
                <a:cubicBezTo>
                  <a:pt x="201782" y="533986"/>
                  <a:pt x="231004" y="562759"/>
                  <a:pt x="266909" y="562919"/>
                </a:cubicBezTo>
                <a:lnTo>
                  <a:pt x="267962" y="562911"/>
                </a:lnTo>
                <a:cubicBezTo>
                  <a:pt x="304335" y="562338"/>
                  <a:pt x="333358" y="532388"/>
                  <a:pt x="332786" y="496015"/>
                </a:cubicBezTo>
                <a:cubicBezTo>
                  <a:pt x="332702" y="492425"/>
                  <a:pt x="332313" y="488850"/>
                  <a:pt x="331625" y="485326"/>
                </a:cubicBezTo>
                <a:cubicBezTo>
                  <a:pt x="365363" y="481555"/>
                  <a:pt x="390726" y="452785"/>
                  <a:pt x="390237" y="418840"/>
                </a:cubicBezTo>
                <a:cubicBezTo>
                  <a:pt x="390079" y="411054"/>
                  <a:pt x="388506" y="403361"/>
                  <a:pt x="385596" y="396138"/>
                </a:cubicBezTo>
                <a:cubicBezTo>
                  <a:pt x="418217" y="391282"/>
                  <a:pt x="442190" y="363006"/>
                  <a:pt x="441643" y="330030"/>
                </a:cubicBezTo>
                <a:cubicBezTo>
                  <a:pt x="441479" y="320499"/>
                  <a:pt x="439206" y="311123"/>
                  <a:pt x="434985" y="302576"/>
                </a:cubicBezTo>
                <a:cubicBezTo>
                  <a:pt x="469891" y="300198"/>
                  <a:pt x="496816" y="270892"/>
                  <a:pt x="496234" y="235910"/>
                </a:cubicBezTo>
                <a:close/>
                <a:moveTo>
                  <a:pt x="288203" y="90241"/>
                </a:moveTo>
                <a:cubicBezTo>
                  <a:pt x="287240" y="94224"/>
                  <a:pt x="286485" y="98275"/>
                  <a:pt x="285804" y="102353"/>
                </a:cubicBezTo>
                <a:cubicBezTo>
                  <a:pt x="273086" y="93723"/>
                  <a:pt x="258528" y="88184"/>
                  <a:pt x="243291" y="86176"/>
                </a:cubicBezTo>
                <a:cubicBezTo>
                  <a:pt x="237741" y="85467"/>
                  <a:pt x="232458" y="83378"/>
                  <a:pt x="227924" y="80101"/>
                </a:cubicBezTo>
                <a:cubicBezTo>
                  <a:pt x="249572" y="65750"/>
                  <a:pt x="274577" y="57272"/>
                  <a:pt x="300489" y="55497"/>
                </a:cubicBezTo>
                <a:cubicBezTo>
                  <a:pt x="295216" y="66628"/>
                  <a:pt x="291100" y="78271"/>
                  <a:pt x="288203" y="90241"/>
                </a:cubicBezTo>
                <a:close/>
                <a:moveTo>
                  <a:pt x="369505" y="97097"/>
                </a:moveTo>
                <a:cubicBezTo>
                  <a:pt x="369788" y="97092"/>
                  <a:pt x="370071" y="97091"/>
                  <a:pt x="370355" y="97091"/>
                </a:cubicBezTo>
                <a:cubicBezTo>
                  <a:pt x="399512" y="97076"/>
                  <a:pt x="423161" y="120701"/>
                  <a:pt x="423176" y="149859"/>
                </a:cubicBezTo>
                <a:cubicBezTo>
                  <a:pt x="423191" y="178719"/>
                  <a:pt x="400027" y="202243"/>
                  <a:pt x="371170" y="202674"/>
                </a:cubicBezTo>
                <a:cubicBezTo>
                  <a:pt x="370887" y="202678"/>
                  <a:pt x="370604" y="202679"/>
                  <a:pt x="370320" y="202679"/>
                </a:cubicBezTo>
                <a:cubicBezTo>
                  <a:pt x="341163" y="202694"/>
                  <a:pt x="317514" y="179069"/>
                  <a:pt x="317500" y="149911"/>
                </a:cubicBezTo>
                <a:cubicBezTo>
                  <a:pt x="317485" y="121051"/>
                  <a:pt x="340649" y="97528"/>
                  <a:pt x="369506" y="97097"/>
                </a:cubicBezTo>
                <a:close/>
                <a:moveTo>
                  <a:pt x="315470" y="186083"/>
                </a:moveTo>
                <a:cubicBezTo>
                  <a:pt x="327212" y="203850"/>
                  <a:pt x="346808" y="214857"/>
                  <a:pt x="368091" y="215640"/>
                </a:cubicBezTo>
                <a:cubicBezTo>
                  <a:pt x="363324" y="229372"/>
                  <a:pt x="363309" y="244306"/>
                  <a:pt x="368046" y="258048"/>
                </a:cubicBezTo>
                <a:cubicBezTo>
                  <a:pt x="360208" y="277943"/>
                  <a:pt x="341144" y="291145"/>
                  <a:pt x="319763" y="291485"/>
                </a:cubicBezTo>
                <a:cubicBezTo>
                  <a:pt x="319480" y="291489"/>
                  <a:pt x="319197" y="291492"/>
                  <a:pt x="318914" y="291491"/>
                </a:cubicBezTo>
                <a:cubicBezTo>
                  <a:pt x="289775" y="291499"/>
                  <a:pt x="266147" y="267883"/>
                  <a:pt x="266140" y="238745"/>
                </a:cubicBezTo>
                <a:cubicBezTo>
                  <a:pt x="266132" y="210933"/>
                  <a:pt x="287715" y="187892"/>
                  <a:pt x="315467" y="186083"/>
                </a:cubicBezTo>
                <a:close/>
                <a:moveTo>
                  <a:pt x="263507" y="280032"/>
                </a:moveTo>
                <a:cubicBezTo>
                  <a:pt x="263790" y="280028"/>
                  <a:pt x="264073" y="280026"/>
                  <a:pt x="264357" y="280026"/>
                </a:cubicBezTo>
                <a:cubicBezTo>
                  <a:pt x="265572" y="280026"/>
                  <a:pt x="266768" y="280106"/>
                  <a:pt x="267963" y="280187"/>
                </a:cubicBezTo>
                <a:cubicBezTo>
                  <a:pt x="279731" y="294656"/>
                  <a:pt x="297083" y="303456"/>
                  <a:pt x="315709" y="304402"/>
                </a:cubicBezTo>
                <a:cubicBezTo>
                  <a:pt x="308858" y="319446"/>
                  <a:pt x="308051" y="336548"/>
                  <a:pt x="313454" y="352171"/>
                </a:cubicBezTo>
                <a:cubicBezTo>
                  <a:pt x="305616" y="372068"/>
                  <a:pt x="286550" y="385271"/>
                  <a:pt x="265168" y="385609"/>
                </a:cubicBezTo>
                <a:cubicBezTo>
                  <a:pt x="264886" y="385613"/>
                  <a:pt x="264603" y="385615"/>
                  <a:pt x="264318" y="385615"/>
                </a:cubicBezTo>
                <a:cubicBezTo>
                  <a:pt x="235161" y="385630"/>
                  <a:pt x="211513" y="362004"/>
                  <a:pt x="211498" y="332847"/>
                </a:cubicBezTo>
                <a:cubicBezTo>
                  <a:pt x="211483" y="303987"/>
                  <a:pt x="234647" y="280463"/>
                  <a:pt x="263504" y="280032"/>
                </a:cubicBezTo>
                <a:close/>
                <a:moveTo>
                  <a:pt x="207791" y="188910"/>
                </a:moveTo>
                <a:cubicBezTo>
                  <a:pt x="208075" y="188905"/>
                  <a:pt x="208358" y="188903"/>
                  <a:pt x="208641" y="188903"/>
                </a:cubicBezTo>
                <a:cubicBezTo>
                  <a:pt x="228918" y="188920"/>
                  <a:pt x="247391" y="200556"/>
                  <a:pt x="256163" y="218836"/>
                </a:cubicBezTo>
                <a:cubicBezTo>
                  <a:pt x="254017" y="225591"/>
                  <a:pt x="252975" y="232647"/>
                  <a:pt x="253075" y="239733"/>
                </a:cubicBezTo>
                <a:cubicBezTo>
                  <a:pt x="253242" y="249266"/>
                  <a:pt x="255504" y="258645"/>
                  <a:pt x="259700" y="267206"/>
                </a:cubicBezTo>
                <a:cubicBezTo>
                  <a:pt x="243517" y="268272"/>
                  <a:pt x="228309" y="275321"/>
                  <a:pt x="217035" y="286981"/>
                </a:cubicBezTo>
                <a:cubicBezTo>
                  <a:pt x="214831" y="289292"/>
                  <a:pt x="212796" y="291757"/>
                  <a:pt x="210945" y="294359"/>
                </a:cubicBezTo>
                <a:cubicBezTo>
                  <a:pt x="210442" y="294383"/>
                  <a:pt x="209960" y="294476"/>
                  <a:pt x="209453" y="294484"/>
                </a:cubicBezTo>
                <a:cubicBezTo>
                  <a:pt x="209170" y="294489"/>
                  <a:pt x="208887" y="294490"/>
                  <a:pt x="208603" y="294490"/>
                </a:cubicBezTo>
                <a:cubicBezTo>
                  <a:pt x="179445" y="294459"/>
                  <a:pt x="155833" y="270798"/>
                  <a:pt x="155863" y="241641"/>
                </a:cubicBezTo>
                <a:cubicBezTo>
                  <a:pt x="155893" y="212843"/>
                  <a:pt x="178995" y="189382"/>
                  <a:pt x="207789" y="188908"/>
                </a:cubicBezTo>
                <a:close/>
                <a:moveTo>
                  <a:pt x="151886" y="387359"/>
                </a:moveTo>
                <a:cubicBezTo>
                  <a:pt x="122734" y="386809"/>
                  <a:pt x="99548" y="362730"/>
                  <a:pt x="100099" y="333577"/>
                </a:cubicBezTo>
                <a:cubicBezTo>
                  <a:pt x="100635" y="305130"/>
                  <a:pt x="123620" y="282225"/>
                  <a:pt x="152069" y="281787"/>
                </a:cubicBezTo>
                <a:cubicBezTo>
                  <a:pt x="152352" y="281781"/>
                  <a:pt x="152635" y="281780"/>
                  <a:pt x="152919" y="281780"/>
                </a:cubicBezTo>
                <a:cubicBezTo>
                  <a:pt x="154109" y="281780"/>
                  <a:pt x="155327" y="281755"/>
                  <a:pt x="156548" y="281738"/>
                </a:cubicBezTo>
                <a:cubicBezTo>
                  <a:pt x="167931" y="296531"/>
                  <a:pt x="185050" y="305805"/>
                  <a:pt x="203659" y="307259"/>
                </a:cubicBezTo>
                <a:cubicBezTo>
                  <a:pt x="200103" y="315669"/>
                  <a:pt x="198340" y="324728"/>
                  <a:pt x="198484" y="333857"/>
                </a:cubicBezTo>
                <a:cubicBezTo>
                  <a:pt x="198598" y="340691"/>
                  <a:pt x="199789" y="347463"/>
                  <a:pt x="202013" y="353925"/>
                </a:cubicBezTo>
                <a:cubicBezTo>
                  <a:pt x="194176" y="373821"/>
                  <a:pt x="175112" y="387025"/>
                  <a:pt x="153731" y="387364"/>
                </a:cubicBezTo>
                <a:cubicBezTo>
                  <a:pt x="153445" y="387367"/>
                  <a:pt x="152213" y="387366"/>
                  <a:pt x="151886" y="387359"/>
                </a:cubicBezTo>
                <a:close/>
                <a:moveTo>
                  <a:pt x="211461" y="474406"/>
                </a:moveTo>
                <a:cubicBezTo>
                  <a:pt x="182418" y="473693"/>
                  <a:pt x="159453" y="449572"/>
                  <a:pt x="160166" y="420529"/>
                </a:cubicBezTo>
                <a:cubicBezTo>
                  <a:pt x="160347" y="413153"/>
                  <a:pt x="162078" y="405897"/>
                  <a:pt x="165246" y="399233"/>
                </a:cubicBezTo>
                <a:cubicBezTo>
                  <a:pt x="183629" y="395830"/>
                  <a:pt x="199653" y="384666"/>
                  <a:pt x="209216" y="368601"/>
                </a:cubicBezTo>
                <a:cubicBezTo>
                  <a:pt x="220926" y="386617"/>
                  <a:pt x="240674" y="397802"/>
                  <a:pt x="262148" y="398581"/>
                </a:cubicBezTo>
                <a:cubicBezTo>
                  <a:pt x="257337" y="412298"/>
                  <a:pt x="257303" y="427239"/>
                  <a:pt x="262052" y="440977"/>
                </a:cubicBezTo>
                <a:cubicBezTo>
                  <a:pt x="254220" y="460877"/>
                  <a:pt x="235155" y="474084"/>
                  <a:pt x="213772" y="474422"/>
                </a:cubicBezTo>
                <a:cubicBezTo>
                  <a:pt x="213483" y="474424"/>
                  <a:pt x="211943" y="474419"/>
                  <a:pt x="211458" y="474406"/>
                </a:cubicBezTo>
                <a:close/>
                <a:moveTo>
                  <a:pt x="267757" y="549840"/>
                </a:moveTo>
                <a:cubicBezTo>
                  <a:pt x="267474" y="549845"/>
                  <a:pt x="267191" y="549847"/>
                  <a:pt x="266907" y="549847"/>
                </a:cubicBezTo>
                <a:cubicBezTo>
                  <a:pt x="238080" y="549838"/>
                  <a:pt x="214589" y="526707"/>
                  <a:pt x="214136" y="497883"/>
                </a:cubicBezTo>
                <a:cubicBezTo>
                  <a:pt x="214095" y="494372"/>
                  <a:pt x="214412" y="490866"/>
                  <a:pt x="215081" y="487420"/>
                </a:cubicBezTo>
                <a:cubicBezTo>
                  <a:pt x="237350" y="486668"/>
                  <a:pt x="257724" y="474693"/>
                  <a:pt x="269215" y="455604"/>
                </a:cubicBezTo>
                <a:cubicBezTo>
                  <a:pt x="280185" y="472525"/>
                  <a:pt x="298280" y="483514"/>
                  <a:pt x="318355" y="485443"/>
                </a:cubicBezTo>
                <a:cubicBezTo>
                  <a:pt x="319184" y="488978"/>
                  <a:pt x="319639" y="492591"/>
                  <a:pt x="319711" y="496222"/>
                </a:cubicBezTo>
                <a:cubicBezTo>
                  <a:pt x="320168" y="525375"/>
                  <a:pt x="296906" y="549379"/>
                  <a:pt x="267754" y="549838"/>
                </a:cubicBezTo>
                <a:close/>
                <a:moveTo>
                  <a:pt x="325210" y="472668"/>
                </a:moveTo>
                <a:cubicBezTo>
                  <a:pt x="324928" y="472672"/>
                  <a:pt x="324645" y="472674"/>
                  <a:pt x="324361" y="472674"/>
                </a:cubicBezTo>
                <a:cubicBezTo>
                  <a:pt x="295224" y="472687"/>
                  <a:pt x="271595" y="449077"/>
                  <a:pt x="271583" y="419941"/>
                </a:cubicBezTo>
                <a:cubicBezTo>
                  <a:pt x="271580" y="412183"/>
                  <a:pt x="273288" y="404518"/>
                  <a:pt x="276585" y="397495"/>
                </a:cubicBezTo>
                <a:cubicBezTo>
                  <a:pt x="289945" y="395015"/>
                  <a:pt x="302199" y="388431"/>
                  <a:pt x="311642" y="378660"/>
                </a:cubicBezTo>
                <a:cubicBezTo>
                  <a:pt x="314862" y="375319"/>
                  <a:pt x="317721" y="371649"/>
                  <a:pt x="320173" y="367710"/>
                </a:cubicBezTo>
                <a:cubicBezTo>
                  <a:pt x="320254" y="367579"/>
                  <a:pt x="320681" y="366866"/>
                  <a:pt x="320681" y="366866"/>
                </a:cubicBezTo>
                <a:cubicBezTo>
                  <a:pt x="320681" y="366866"/>
                  <a:pt x="320812" y="367107"/>
                  <a:pt x="320928" y="367288"/>
                </a:cubicBezTo>
                <a:cubicBezTo>
                  <a:pt x="332336" y="384522"/>
                  <a:pt x="351157" y="395419"/>
                  <a:pt x="371783" y="396733"/>
                </a:cubicBezTo>
                <a:cubicBezTo>
                  <a:pt x="384611" y="422867"/>
                  <a:pt x="373824" y="454451"/>
                  <a:pt x="347690" y="467279"/>
                </a:cubicBezTo>
                <a:cubicBezTo>
                  <a:pt x="340687" y="470716"/>
                  <a:pt x="333010" y="472556"/>
                  <a:pt x="325210" y="472667"/>
                </a:cubicBezTo>
                <a:close/>
                <a:moveTo>
                  <a:pt x="376610" y="383856"/>
                </a:moveTo>
                <a:cubicBezTo>
                  <a:pt x="376328" y="383860"/>
                  <a:pt x="376045" y="383861"/>
                  <a:pt x="375760" y="383861"/>
                </a:cubicBezTo>
                <a:cubicBezTo>
                  <a:pt x="346630" y="383879"/>
                  <a:pt x="323001" y="360279"/>
                  <a:pt x="322983" y="331148"/>
                </a:cubicBezTo>
                <a:cubicBezTo>
                  <a:pt x="322977" y="321358"/>
                  <a:pt x="325697" y="311759"/>
                  <a:pt x="330837" y="303426"/>
                </a:cubicBezTo>
                <a:cubicBezTo>
                  <a:pt x="349436" y="300199"/>
                  <a:pt x="365665" y="288934"/>
                  <a:pt x="375193" y="272638"/>
                </a:cubicBezTo>
                <a:cubicBezTo>
                  <a:pt x="385292" y="288189"/>
                  <a:pt x="401451" y="298791"/>
                  <a:pt x="419737" y="301865"/>
                </a:cubicBezTo>
                <a:cubicBezTo>
                  <a:pt x="435880" y="326127"/>
                  <a:pt x="429299" y="358882"/>
                  <a:pt x="405037" y="375026"/>
                </a:cubicBezTo>
                <a:cubicBezTo>
                  <a:pt x="396606" y="380636"/>
                  <a:pt x="386737" y="383701"/>
                  <a:pt x="376610" y="383856"/>
                </a:cubicBezTo>
                <a:close/>
                <a:moveTo>
                  <a:pt x="431202" y="289731"/>
                </a:moveTo>
                <a:cubicBezTo>
                  <a:pt x="430919" y="289735"/>
                  <a:pt x="430636" y="289738"/>
                  <a:pt x="430352" y="289737"/>
                </a:cubicBezTo>
                <a:cubicBezTo>
                  <a:pt x="401260" y="289793"/>
                  <a:pt x="377631" y="266254"/>
                  <a:pt x="377576" y="237162"/>
                </a:cubicBezTo>
                <a:cubicBezTo>
                  <a:pt x="377561" y="229335"/>
                  <a:pt x="379290" y="221604"/>
                  <a:pt x="382638" y="214529"/>
                </a:cubicBezTo>
                <a:cubicBezTo>
                  <a:pt x="400803" y="211051"/>
                  <a:pt x="416671" y="200103"/>
                  <a:pt x="426369" y="184356"/>
                </a:cubicBezTo>
                <a:cubicBezTo>
                  <a:pt x="427422" y="184275"/>
                  <a:pt x="428469" y="184171"/>
                  <a:pt x="429540" y="184155"/>
                </a:cubicBezTo>
                <a:cubicBezTo>
                  <a:pt x="429822" y="184150"/>
                  <a:pt x="430105" y="184148"/>
                  <a:pt x="430389" y="184148"/>
                </a:cubicBezTo>
                <a:cubicBezTo>
                  <a:pt x="459547" y="184135"/>
                  <a:pt x="483195" y="207760"/>
                  <a:pt x="483208" y="236918"/>
                </a:cubicBezTo>
                <a:cubicBezTo>
                  <a:pt x="483222" y="265778"/>
                  <a:pt x="460059" y="289300"/>
                  <a:pt x="431202" y="289731"/>
                </a:cubicBezTo>
                <a:close/>
              </a:path>
            </a:pathLst>
          </a:custGeom>
          <a:solidFill>
            <a:srgbClr val="651D48"/>
          </a:solidFill>
          <a:ln w="6449" cap="flat">
            <a:solidFill>
              <a:srgbClr val="651D48"/>
            </a:solidFill>
            <a:prstDash val="solid"/>
            <a:miter/>
          </a:ln>
        </p:spPr>
        <p:txBody>
          <a:bodyPr rtlCol="0" anchor="ctr"/>
          <a:lstStyle/>
          <a:p>
            <a:endParaRPr lang="es-ES"/>
          </a:p>
        </p:txBody>
      </p:sp>
    </p:spTree>
    <p:extLst>
      <p:ext uri="{BB962C8B-B14F-4D97-AF65-F5344CB8AC3E}">
        <p14:creationId xmlns:p14="http://schemas.microsoft.com/office/powerpoint/2010/main" val="7914375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22000"/>
          </a:stretch>
        </a:blipFill>
        <a:effectLst/>
      </p:bgPr>
    </p:bg>
    <p:spTree>
      <p:nvGrpSpPr>
        <p:cNvPr id="1" name=""/>
        <p:cNvGrpSpPr/>
        <p:nvPr/>
      </p:nvGrpSpPr>
      <p:grpSpPr>
        <a:xfrm>
          <a:off x="0" y="0"/>
          <a:ext cx="0" cy="0"/>
          <a:chOff x="0" y="0"/>
          <a:chExt cx="0" cy="0"/>
        </a:xfrm>
      </p:grpSpPr>
      <p:pic>
        <p:nvPicPr>
          <p:cNvPr id="4" name="Imagen 3" descr="Un dibujo de una persona&#10;&#10;Descripción generada automáticamente con confianza baja">
            <a:extLst>
              <a:ext uri="{FF2B5EF4-FFF2-40B4-BE49-F238E27FC236}">
                <a16:creationId xmlns:a16="http://schemas.microsoft.com/office/drawing/2014/main" id="{AB2D06DA-A853-CC68-5693-D07F74C55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755" y="0"/>
            <a:ext cx="5117588" cy="6863417"/>
          </a:xfrm>
          <a:prstGeom prst="rect">
            <a:avLst/>
          </a:prstGeom>
          <a:ln>
            <a:noFill/>
          </a:ln>
          <a:effectLst>
            <a:softEdge rad="112500"/>
          </a:effectLst>
        </p:spPr>
      </p:pic>
      <p:sp>
        <p:nvSpPr>
          <p:cNvPr id="3" name="CuadroTexto 2">
            <a:extLst>
              <a:ext uri="{FF2B5EF4-FFF2-40B4-BE49-F238E27FC236}">
                <a16:creationId xmlns:a16="http://schemas.microsoft.com/office/drawing/2014/main" id="{D2205519-916F-0090-0348-7A9D97A58D3C}"/>
              </a:ext>
            </a:extLst>
          </p:cNvPr>
          <p:cNvSpPr txBox="1"/>
          <p:nvPr/>
        </p:nvSpPr>
        <p:spPr>
          <a:xfrm>
            <a:off x="191055" y="211330"/>
            <a:ext cx="6996034" cy="6555641"/>
          </a:xfrm>
          <a:prstGeom prst="rect">
            <a:avLst/>
          </a:prstGeom>
          <a:noFill/>
        </p:spPr>
        <p:txBody>
          <a:bodyPr wrap="square">
            <a:spAutoFit/>
          </a:bodyPr>
          <a:lstStyle/>
          <a:p>
            <a:r>
              <a:rPr lang="es-ES" sz="2000" b="1" dirty="0"/>
              <a:t>Un día Moisés mientras cuidaba las ovejas, las llevó hasta Horeb. Allí el ángel del Señor se le apareció en una llama de fuego en medio de una zarza. Moisés se dio cuenta que la zarza ardía y no se quemaba y pensó: "¡Qué cosa tan extraña es ésta!, voy a ver por qué no se consume la zarza". Cuando el Señor vio que Moisés se acercaba a la zarza a mirar, lo llamó desde allí.</a:t>
            </a:r>
          </a:p>
          <a:p>
            <a:r>
              <a:rPr lang="es-ES" sz="2000" b="1" dirty="0">
                <a:solidFill>
                  <a:srgbClr val="0070C0"/>
                </a:solidFill>
              </a:rPr>
              <a:t>Dios</a:t>
            </a:r>
            <a:r>
              <a:rPr lang="es-ES" sz="2000" b="1" dirty="0"/>
              <a:t>: ¡Moisés, Moisés!</a:t>
            </a:r>
          </a:p>
          <a:p>
            <a:r>
              <a:rPr lang="es-ES" sz="2000" b="1" dirty="0">
                <a:solidFill>
                  <a:srgbClr val="C00000"/>
                </a:solidFill>
              </a:rPr>
              <a:t>Moisés</a:t>
            </a:r>
            <a:r>
              <a:rPr lang="es-ES" sz="2000" b="1" dirty="0"/>
              <a:t>: Aquí estoy.</a:t>
            </a:r>
          </a:p>
          <a:p>
            <a:r>
              <a:rPr lang="es-ES" sz="2000" b="1" dirty="0">
                <a:solidFill>
                  <a:srgbClr val="0070C0"/>
                </a:solidFill>
              </a:rPr>
              <a:t>Dios</a:t>
            </a:r>
            <a:r>
              <a:rPr lang="es-ES" sz="2000" b="1" dirty="0"/>
              <a:t>: No te acerques y descálzate, porque el lugar donde estás es santo. Yo soy el Dios de Abraham, Isaac y Jacob. He escuchado las quejas de los israelitas y he visto como los maltratan, y he descendido para librarlos y sacarlos de allí, para llevarlos a la tierra de Canaán. Voy a enviarte ante faraón…</a:t>
            </a:r>
          </a:p>
          <a:p>
            <a:r>
              <a:rPr lang="es-ES" sz="2000" b="1" dirty="0">
                <a:solidFill>
                  <a:srgbClr val="C00000"/>
                </a:solidFill>
              </a:rPr>
              <a:t>Moisés</a:t>
            </a:r>
            <a:r>
              <a:rPr lang="es-ES" sz="2000" b="1" dirty="0"/>
              <a:t>: Cuando me pregunten ¿quién te mandó? ¿Qué responderé al pueblo?</a:t>
            </a:r>
          </a:p>
          <a:p>
            <a:r>
              <a:rPr lang="es-ES" sz="2000" b="1" dirty="0">
                <a:solidFill>
                  <a:srgbClr val="0070C0"/>
                </a:solidFill>
              </a:rPr>
              <a:t>Dios</a:t>
            </a:r>
            <a:r>
              <a:rPr lang="es-ES" sz="2000" b="1" dirty="0"/>
              <a:t>: El Dios de vuestros antepasados me ha enviado.</a:t>
            </a:r>
          </a:p>
          <a:p>
            <a:r>
              <a:rPr lang="es-ES" sz="2000" b="1" dirty="0">
                <a:solidFill>
                  <a:srgbClr val="C00000"/>
                </a:solidFill>
              </a:rPr>
              <a:t>Moisés</a:t>
            </a:r>
            <a:r>
              <a:rPr lang="es-ES" sz="2000" b="1" dirty="0"/>
              <a:t>: Ellos me van a preguntar ¿cómo se llama? Y entonces ¿qué les voy a decir?</a:t>
            </a:r>
          </a:p>
          <a:p>
            <a:r>
              <a:rPr lang="es-ES" sz="2000" b="1" dirty="0">
                <a:solidFill>
                  <a:srgbClr val="0070C0"/>
                </a:solidFill>
              </a:rPr>
              <a:t>Dios</a:t>
            </a:r>
            <a:r>
              <a:rPr lang="es-ES" sz="2000" b="1" dirty="0"/>
              <a:t>: Yo soy el que soy. "Yo soy" me ha enviado a vosotros.</a:t>
            </a:r>
          </a:p>
          <a:p>
            <a:r>
              <a:rPr lang="es-ES" sz="2000" b="1" dirty="0"/>
              <a:t>Después de dialogar largamente con el Señor, Moisés fue a cumplir su misión. </a:t>
            </a:r>
            <a:r>
              <a:rPr lang="es-ES" sz="1400" dirty="0"/>
              <a:t>(Basado en Éxodo 3)</a:t>
            </a:r>
            <a:endParaRPr lang="es-ES" sz="2000" dirty="0"/>
          </a:p>
        </p:txBody>
      </p:sp>
    </p:spTree>
    <p:extLst>
      <p:ext uri="{BB962C8B-B14F-4D97-AF65-F5344CB8AC3E}">
        <p14:creationId xmlns:p14="http://schemas.microsoft.com/office/powerpoint/2010/main" val="32553676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left)">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atrón de fondo&#10;&#10;Descripción generada automáticamente">
            <a:extLst>
              <a:ext uri="{FF2B5EF4-FFF2-40B4-BE49-F238E27FC236}">
                <a16:creationId xmlns:a16="http://schemas.microsoft.com/office/drawing/2014/main" id="{158B05A9-6A8F-6A47-3921-A1624B928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Imagen 11" descr="Un grupo de niños sentados en una cama&#10;&#10;Descripción generada automáticamente con confianza media">
            <a:extLst>
              <a:ext uri="{FF2B5EF4-FFF2-40B4-BE49-F238E27FC236}">
                <a16:creationId xmlns:a16="http://schemas.microsoft.com/office/drawing/2014/main" id="{661411F8-3B9A-1BA8-06B9-6E0E77B73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27" y="208377"/>
            <a:ext cx="5167298" cy="6497223"/>
          </a:xfrm>
          <a:prstGeom prst="rect">
            <a:avLst/>
          </a:prstGeom>
        </p:spPr>
      </p:pic>
      <p:sp>
        <p:nvSpPr>
          <p:cNvPr id="2" name="CuadroTexto 1">
            <a:extLst>
              <a:ext uri="{FF2B5EF4-FFF2-40B4-BE49-F238E27FC236}">
                <a16:creationId xmlns:a16="http://schemas.microsoft.com/office/drawing/2014/main" id="{D7BD1B96-D9E7-E67D-87A0-F7050C05F860}"/>
              </a:ext>
            </a:extLst>
          </p:cNvPr>
          <p:cNvSpPr txBox="1"/>
          <p:nvPr/>
        </p:nvSpPr>
        <p:spPr>
          <a:xfrm>
            <a:off x="5631002" y="207395"/>
            <a:ext cx="6113526" cy="6601807"/>
          </a:xfrm>
          <a:prstGeom prst="rect">
            <a:avLst/>
          </a:prstGeom>
          <a:noFill/>
        </p:spPr>
        <p:txBody>
          <a:bodyPr wrap="square">
            <a:spAutoFit/>
          </a:bodyPr>
          <a:lstStyle/>
          <a:p>
            <a:pPr>
              <a:spcBef>
                <a:spcPts val="600"/>
              </a:spcBef>
            </a:pPr>
            <a:r>
              <a:rPr lang="es-ES" sz="1900" b="1" dirty="0"/>
              <a:t>Todos los que reciben a Cristo por la fe llegan a ser uno con él. Los pámpanos no están atados a la vid; no están unidos a ella por algún proceso mecánico de unión artificial. Están unidos de tal forma que llegan a formar parte de ella. Están alimentados por las raíces de la vid. Así, los que reciben a Cristo por fe llegan a ser uno con él en principio y en acción. Están unidos con él, y la vida que viven es la vida del Hijo de Dios. Ellos derivan su vida de Aquel que es vida. </a:t>
            </a:r>
            <a:r>
              <a:rPr lang="es-ES" sz="1600" dirty="0"/>
              <a:t>(ELC 58.4).</a:t>
            </a:r>
            <a:endParaRPr lang="es-ES" sz="1900" dirty="0"/>
          </a:p>
          <a:p>
            <a:pPr>
              <a:spcBef>
                <a:spcPts val="600"/>
              </a:spcBef>
            </a:pPr>
            <a:r>
              <a:rPr lang="es-ES" sz="1900" b="1" dirty="0"/>
              <a:t>Jesús dice: “Yo soy la vid, vosotros los pámpanos”. Juan 15:5. ¿Podemos concebir una relación más íntima que la que esto implica? Las fibras de la rama son idénticas a las de la vid. Es libre y constante la comunicación de vida, energía y nutrición del tronco a las ramas. La raíz envía su alimento por las ramas. Tal es la relación del creyente con Cristo, si habita en Cristo y obtiene de él su alimento. Pero la relación espiritual entre Cristo y el alma se puede establecer únicamente mediante el ejercicio de la fe personal. “Sin fe es imposible agradar a Dios”. Hebreos 11:6. Es la fe la que nos conecta con el poder del cielo y nos proporciona fuerza para hacer frente a los poderes de las tinieblas. </a:t>
            </a:r>
            <a:r>
              <a:rPr lang="es-ES" sz="1600" dirty="0"/>
              <a:t>(1MS 393.1).</a:t>
            </a:r>
            <a:endParaRPr lang="es-ES" sz="1900" dirty="0"/>
          </a:p>
        </p:txBody>
      </p:sp>
    </p:spTree>
    <p:extLst>
      <p:ext uri="{BB962C8B-B14F-4D97-AF65-F5344CB8AC3E}">
        <p14:creationId xmlns:p14="http://schemas.microsoft.com/office/powerpoint/2010/main" val="22371998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l="-8000" t="-5000"/>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C8DE57D-B835-5F30-C039-B28B240A9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97" y="669697"/>
            <a:ext cx="11495314" cy="3049004"/>
          </a:xfrm>
          <a:prstGeom prst="rect">
            <a:avLst/>
          </a:prstGeom>
        </p:spPr>
      </p:pic>
      <p:pic>
        <p:nvPicPr>
          <p:cNvPr id="4" name="Imagen 3">
            <a:extLst>
              <a:ext uri="{FF2B5EF4-FFF2-40B4-BE49-F238E27FC236}">
                <a16:creationId xmlns:a16="http://schemas.microsoft.com/office/drawing/2014/main" id="{92202773-09B8-AB1A-5EFE-89EC8A73B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3509032"/>
            <a:ext cx="11739154" cy="2317002"/>
          </a:xfrm>
          <a:prstGeom prst="rect">
            <a:avLst/>
          </a:prstGeom>
        </p:spPr>
      </p:pic>
    </p:spTree>
    <p:extLst>
      <p:ext uri="{BB962C8B-B14F-4D97-AF65-F5344CB8AC3E}">
        <p14:creationId xmlns:p14="http://schemas.microsoft.com/office/powerpoint/2010/main" val="5904840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magen que contiene Forma&#10;&#10;Descripción generada automáticamente">
            <a:extLst>
              <a:ext uri="{FF2B5EF4-FFF2-40B4-BE49-F238E27FC236}">
                <a16:creationId xmlns:a16="http://schemas.microsoft.com/office/drawing/2014/main" id="{8460A7CF-2D6A-D181-6176-A8B78144A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68490" cy="6858000"/>
          </a:xfrm>
          <a:prstGeom prst="rect">
            <a:avLst/>
          </a:prstGeom>
        </p:spPr>
      </p:pic>
      <p:pic>
        <p:nvPicPr>
          <p:cNvPr id="10" name="Imagen 9">
            <a:extLst>
              <a:ext uri="{FF2B5EF4-FFF2-40B4-BE49-F238E27FC236}">
                <a16:creationId xmlns:a16="http://schemas.microsoft.com/office/drawing/2014/main" id="{75C1EA53-31C3-AB52-C615-3180D5BCE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490" y="0"/>
            <a:ext cx="5223510" cy="6858000"/>
          </a:xfrm>
          <a:prstGeom prst="rect">
            <a:avLst/>
          </a:prstGeom>
        </p:spPr>
      </p:pic>
      <p:sp>
        <p:nvSpPr>
          <p:cNvPr id="4" name="CuadroTexto 3">
            <a:extLst>
              <a:ext uri="{FF2B5EF4-FFF2-40B4-BE49-F238E27FC236}">
                <a16:creationId xmlns:a16="http://schemas.microsoft.com/office/drawing/2014/main" id="{BDA975DA-087E-BBB9-F600-39EC0583D82B}"/>
              </a:ext>
            </a:extLst>
          </p:cNvPr>
          <p:cNvSpPr txBox="1"/>
          <p:nvPr/>
        </p:nvSpPr>
        <p:spPr>
          <a:xfrm>
            <a:off x="492443" y="581174"/>
            <a:ext cx="5983604" cy="5878532"/>
          </a:xfrm>
          <a:prstGeom prst="rect">
            <a:avLst/>
          </a:prstGeom>
          <a:noFill/>
        </p:spPr>
        <p:txBody>
          <a:bodyPr wrap="square">
            <a:spAutoFit/>
          </a:bodyPr>
          <a:lstStyle/>
          <a:p>
            <a:pPr>
              <a:spcBef>
                <a:spcPts val="600"/>
              </a:spcBef>
              <a:spcAft>
                <a:spcPts val="600"/>
              </a:spcAft>
            </a:pPr>
            <a:r>
              <a:rPr lang="es-ES" sz="2400" b="1" dirty="0"/>
              <a:t>“Entonces Marta, cuando oyó que Jesús venía, salió a encontrarle; pero María se quedó en casa.</a:t>
            </a:r>
          </a:p>
          <a:p>
            <a:pPr>
              <a:spcBef>
                <a:spcPts val="600"/>
              </a:spcBef>
              <a:spcAft>
                <a:spcPts val="600"/>
              </a:spcAft>
            </a:pPr>
            <a:r>
              <a:rPr lang="es-ES" sz="2400" b="1" dirty="0"/>
              <a:t>Y Marta dijo a Jesús: Señor, si hubieses estado aquí, mi hermano no habría muerto. Mas también sé ahora que todo lo que pidas a Dios, Dios te lo dará.</a:t>
            </a:r>
          </a:p>
          <a:p>
            <a:pPr>
              <a:spcBef>
                <a:spcPts val="600"/>
              </a:spcBef>
              <a:spcAft>
                <a:spcPts val="600"/>
              </a:spcAft>
            </a:pPr>
            <a:r>
              <a:rPr lang="es-ES" sz="2400" b="1" dirty="0"/>
              <a:t>Jesús le dijo: Tu hermano resucitará. </a:t>
            </a:r>
          </a:p>
          <a:p>
            <a:pPr>
              <a:spcBef>
                <a:spcPts val="600"/>
              </a:spcBef>
              <a:spcAft>
                <a:spcPts val="600"/>
              </a:spcAft>
            </a:pPr>
            <a:r>
              <a:rPr lang="es-ES" sz="2400" b="1" dirty="0"/>
              <a:t>Marta le dijo: Yo sé que resucitará en la resurrección, en el día postrero. </a:t>
            </a:r>
          </a:p>
          <a:p>
            <a:pPr>
              <a:spcBef>
                <a:spcPts val="600"/>
              </a:spcBef>
              <a:spcAft>
                <a:spcPts val="600"/>
              </a:spcAft>
            </a:pPr>
            <a:r>
              <a:rPr lang="es-ES" sz="2400" b="1" dirty="0"/>
              <a:t>Le dijo Jesús: Yo soy la resurrección y la vida; el que cree en mí, aunque esté muerto, vivirá. Y todo aquel que vive y cree en mí, no morirá eternamente. ¿Crees esto?” (Juan 11:20-26).</a:t>
            </a:r>
          </a:p>
        </p:txBody>
      </p:sp>
      <p:grpSp>
        <p:nvGrpSpPr>
          <p:cNvPr id="5" name="Gráfico 2" descr="Lápida contorno">
            <a:extLst>
              <a:ext uri="{FF2B5EF4-FFF2-40B4-BE49-F238E27FC236}">
                <a16:creationId xmlns:a16="http://schemas.microsoft.com/office/drawing/2014/main" id="{F84F3170-FB4D-70A8-0703-EF342A007010}"/>
              </a:ext>
            </a:extLst>
          </p:cNvPr>
          <p:cNvGrpSpPr/>
          <p:nvPr/>
        </p:nvGrpSpPr>
        <p:grpSpPr>
          <a:xfrm>
            <a:off x="261937" y="614431"/>
            <a:ext cx="276225" cy="390604"/>
            <a:chOff x="261937" y="614431"/>
            <a:chExt cx="276225" cy="390604"/>
          </a:xfrm>
          <a:solidFill>
            <a:srgbClr val="000000"/>
          </a:solidFill>
        </p:grpSpPr>
        <p:sp>
          <p:nvSpPr>
            <p:cNvPr id="6" name="Forma libre: forma 5">
              <a:extLst>
                <a:ext uri="{FF2B5EF4-FFF2-40B4-BE49-F238E27FC236}">
                  <a16:creationId xmlns:a16="http://schemas.microsoft.com/office/drawing/2014/main" id="{A769AB32-7CD9-BDBD-0ADF-6FE276517B39}"/>
                </a:ext>
              </a:extLst>
            </p:cNvPr>
            <p:cNvSpPr/>
            <p:nvPr/>
          </p:nvSpPr>
          <p:spPr>
            <a:xfrm>
              <a:off x="261937" y="614431"/>
              <a:ext cx="276225" cy="390604"/>
            </a:xfrm>
            <a:custGeom>
              <a:avLst/>
              <a:gdLst>
                <a:gd name="connsiteX0" fmla="*/ 257175 w 276225"/>
                <a:gd name="connsiteY0" fmla="*/ 329169 h 390604"/>
                <a:gd name="connsiteX1" fmla="*/ 257175 w 276225"/>
                <a:gd name="connsiteY1" fmla="*/ 100092 h 390604"/>
                <a:gd name="connsiteX2" fmla="*/ 242783 w 276225"/>
                <a:gd name="connsiteY2" fmla="*/ 100092 h 390604"/>
                <a:gd name="connsiteX3" fmla="*/ 133428 w 276225"/>
                <a:gd name="connsiteY3" fmla="*/ 107 h 390604"/>
                <a:gd name="connsiteX4" fmla="*/ 33442 w 276225"/>
                <a:gd name="connsiteY4" fmla="*/ 100092 h 390604"/>
                <a:gd name="connsiteX5" fmla="*/ 19050 w 276225"/>
                <a:gd name="connsiteY5" fmla="*/ 100092 h 390604"/>
                <a:gd name="connsiteX6" fmla="*/ 19050 w 276225"/>
                <a:gd name="connsiteY6" fmla="*/ 329169 h 390604"/>
                <a:gd name="connsiteX7" fmla="*/ 0 w 276225"/>
                <a:gd name="connsiteY7" fmla="*/ 352505 h 390604"/>
                <a:gd name="connsiteX8" fmla="*/ 0 w 276225"/>
                <a:gd name="connsiteY8" fmla="*/ 390605 h 390604"/>
                <a:gd name="connsiteX9" fmla="*/ 276225 w 276225"/>
                <a:gd name="connsiteY9" fmla="*/ 390605 h 390604"/>
                <a:gd name="connsiteX10" fmla="*/ 276225 w 276225"/>
                <a:gd name="connsiteY10" fmla="*/ 352505 h 390604"/>
                <a:gd name="connsiteX11" fmla="*/ 257175 w 276225"/>
                <a:gd name="connsiteY11" fmla="*/ 329169 h 390604"/>
                <a:gd name="connsiteX12" fmla="*/ 42863 w 276225"/>
                <a:gd name="connsiteY12" fmla="*/ 109617 h 390604"/>
                <a:gd name="connsiteX13" fmla="*/ 42863 w 276225"/>
                <a:gd name="connsiteY13" fmla="*/ 104855 h 390604"/>
                <a:gd name="connsiteX14" fmla="*/ 138113 w 276225"/>
                <a:gd name="connsiteY14" fmla="*/ 9605 h 390604"/>
                <a:gd name="connsiteX15" fmla="*/ 233363 w 276225"/>
                <a:gd name="connsiteY15" fmla="*/ 104855 h 390604"/>
                <a:gd name="connsiteX16" fmla="*/ 233363 w 276225"/>
                <a:gd name="connsiteY16" fmla="*/ 109617 h 390604"/>
                <a:gd name="connsiteX17" fmla="*/ 247650 w 276225"/>
                <a:gd name="connsiteY17" fmla="*/ 109617 h 390604"/>
                <a:gd name="connsiteX18" fmla="*/ 247650 w 276225"/>
                <a:gd name="connsiteY18" fmla="*/ 328692 h 390604"/>
                <a:gd name="connsiteX19" fmla="*/ 28575 w 276225"/>
                <a:gd name="connsiteY19" fmla="*/ 328692 h 390604"/>
                <a:gd name="connsiteX20" fmla="*/ 28575 w 276225"/>
                <a:gd name="connsiteY20" fmla="*/ 109617 h 390604"/>
                <a:gd name="connsiteX21" fmla="*/ 266700 w 276225"/>
                <a:gd name="connsiteY21" fmla="*/ 381080 h 390604"/>
                <a:gd name="connsiteX22" fmla="*/ 9525 w 276225"/>
                <a:gd name="connsiteY22" fmla="*/ 381080 h 390604"/>
                <a:gd name="connsiteX23" fmla="*/ 9525 w 276225"/>
                <a:gd name="connsiteY23" fmla="*/ 352505 h 390604"/>
                <a:gd name="connsiteX24" fmla="*/ 23813 w 276225"/>
                <a:gd name="connsiteY24" fmla="*/ 338217 h 390604"/>
                <a:gd name="connsiteX25" fmla="*/ 252413 w 276225"/>
                <a:gd name="connsiteY25" fmla="*/ 338217 h 390604"/>
                <a:gd name="connsiteX26" fmla="*/ 266700 w 276225"/>
                <a:gd name="connsiteY26" fmla="*/ 352505 h 3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6225" h="390604">
                  <a:moveTo>
                    <a:pt x="257175" y="329169"/>
                  </a:moveTo>
                  <a:lnTo>
                    <a:pt x="257175" y="100092"/>
                  </a:lnTo>
                  <a:lnTo>
                    <a:pt x="242783" y="100092"/>
                  </a:lnTo>
                  <a:cubicBezTo>
                    <a:pt x="240196" y="42285"/>
                    <a:pt x="191236" y="-2480"/>
                    <a:pt x="133428" y="107"/>
                  </a:cubicBezTo>
                  <a:cubicBezTo>
                    <a:pt x="79244" y="2532"/>
                    <a:pt x="35867" y="45908"/>
                    <a:pt x="33442" y="100092"/>
                  </a:cubicBezTo>
                  <a:lnTo>
                    <a:pt x="19050" y="100092"/>
                  </a:lnTo>
                  <a:lnTo>
                    <a:pt x="19050" y="329169"/>
                  </a:lnTo>
                  <a:cubicBezTo>
                    <a:pt x="7971" y="331447"/>
                    <a:pt x="14" y="341194"/>
                    <a:pt x="0" y="352505"/>
                  </a:cubicBezTo>
                  <a:lnTo>
                    <a:pt x="0" y="390605"/>
                  </a:lnTo>
                  <a:lnTo>
                    <a:pt x="276225" y="390605"/>
                  </a:lnTo>
                  <a:lnTo>
                    <a:pt x="276225" y="352505"/>
                  </a:lnTo>
                  <a:cubicBezTo>
                    <a:pt x="276211" y="341194"/>
                    <a:pt x="268254" y="331447"/>
                    <a:pt x="257175" y="329169"/>
                  </a:cubicBezTo>
                  <a:close/>
                  <a:moveTo>
                    <a:pt x="42863" y="109617"/>
                  </a:moveTo>
                  <a:lnTo>
                    <a:pt x="42863" y="104855"/>
                  </a:lnTo>
                  <a:cubicBezTo>
                    <a:pt x="42863" y="52250"/>
                    <a:pt x="85507" y="9605"/>
                    <a:pt x="138113" y="9605"/>
                  </a:cubicBezTo>
                  <a:cubicBezTo>
                    <a:pt x="190718" y="9605"/>
                    <a:pt x="233363" y="52250"/>
                    <a:pt x="233363" y="104855"/>
                  </a:cubicBezTo>
                  <a:lnTo>
                    <a:pt x="233363" y="109617"/>
                  </a:lnTo>
                  <a:lnTo>
                    <a:pt x="247650" y="109617"/>
                  </a:lnTo>
                  <a:lnTo>
                    <a:pt x="247650" y="328692"/>
                  </a:lnTo>
                  <a:lnTo>
                    <a:pt x="28575" y="328692"/>
                  </a:lnTo>
                  <a:lnTo>
                    <a:pt x="28575" y="109617"/>
                  </a:lnTo>
                  <a:close/>
                  <a:moveTo>
                    <a:pt x="266700" y="381080"/>
                  </a:moveTo>
                  <a:lnTo>
                    <a:pt x="9525" y="381080"/>
                  </a:lnTo>
                  <a:lnTo>
                    <a:pt x="9525" y="352505"/>
                  </a:lnTo>
                  <a:cubicBezTo>
                    <a:pt x="9525" y="344614"/>
                    <a:pt x="15922" y="338217"/>
                    <a:pt x="23813" y="338217"/>
                  </a:cubicBezTo>
                  <a:lnTo>
                    <a:pt x="252413" y="338217"/>
                  </a:lnTo>
                  <a:cubicBezTo>
                    <a:pt x="260303" y="338217"/>
                    <a:pt x="266700" y="344614"/>
                    <a:pt x="266700" y="352505"/>
                  </a:cubicBezTo>
                  <a:close/>
                </a:path>
              </a:pathLst>
            </a:custGeom>
            <a:solidFill>
              <a:srgbClr val="000000"/>
            </a:solidFill>
            <a:ln w="4763" cap="flat">
              <a:solidFill>
                <a:schemeClr val="accent2">
                  <a:lumMod val="50000"/>
                </a:schemeClr>
              </a:solidFill>
              <a:prstDash val="solid"/>
              <a:miter/>
            </a:ln>
          </p:spPr>
          <p:txBody>
            <a:bodyPr rtlCol="0" anchor="ctr"/>
            <a:lstStyle/>
            <a:p>
              <a:endParaRPr lang="es-ES"/>
            </a:p>
          </p:txBody>
        </p:sp>
        <p:sp>
          <p:nvSpPr>
            <p:cNvPr id="7" name="Forma libre: forma 6">
              <a:extLst>
                <a:ext uri="{FF2B5EF4-FFF2-40B4-BE49-F238E27FC236}">
                  <a16:creationId xmlns:a16="http://schemas.microsoft.com/office/drawing/2014/main" id="{42E43A32-4787-70C0-CFC1-41B8C6E48339}"/>
                </a:ext>
              </a:extLst>
            </p:cNvPr>
            <p:cNvSpPr/>
            <p:nvPr/>
          </p:nvSpPr>
          <p:spPr>
            <a:xfrm>
              <a:off x="338137" y="714524"/>
              <a:ext cx="123825" cy="9525"/>
            </a:xfrm>
            <a:custGeom>
              <a:avLst/>
              <a:gdLst>
                <a:gd name="connsiteX0" fmla="*/ 4763 w 123825"/>
                <a:gd name="connsiteY0" fmla="*/ 9525 h 9525"/>
                <a:gd name="connsiteX1" fmla="*/ 119063 w 123825"/>
                <a:gd name="connsiteY1" fmla="*/ 9525 h 9525"/>
                <a:gd name="connsiteX2" fmla="*/ 123825 w 123825"/>
                <a:gd name="connsiteY2" fmla="*/ 4763 h 9525"/>
                <a:gd name="connsiteX3" fmla="*/ 119063 w 123825"/>
                <a:gd name="connsiteY3" fmla="*/ 0 h 9525"/>
                <a:gd name="connsiteX4" fmla="*/ 4763 w 123825"/>
                <a:gd name="connsiteY4" fmla="*/ 0 h 9525"/>
                <a:gd name="connsiteX5" fmla="*/ 0 w 123825"/>
                <a:gd name="connsiteY5" fmla="*/ 4763 h 9525"/>
                <a:gd name="connsiteX6" fmla="*/ 4763 w 12382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9525">
                  <a:moveTo>
                    <a:pt x="4763" y="9525"/>
                  </a:moveTo>
                  <a:lnTo>
                    <a:pt x="119063" y="9525"/>
                  </a:lnTo>
                  <a:cubicBezTo>
                    <a:pt x="121693" y="9525"/>
                    <a:pt x="123825" y="7393"/>
                    <a:pt x="123825" y="4763"/>
                  </a:cubicBezTo>
                  <a:cubicBezTo>
                    <a:pt x="123825" y="2132"/>
                    <a:pt x="121693" y="0"/>
                    <a:pt x="119063" y="0"/>
                  </a:cubicBezTo>
                  <a:lnTo>
                    <a:pt x="4763" y="0"/>
                  </a:lnTo>
                  <a:cubicBezTo>
                    <a:pt x="2132" y="0"/>
                    <a:pt x="0" y="2132"/>
                    <a:pt x="0" y="4763"/>
                  </a:cubicBezTo>
                  <a:cubicBezTo>
                    <a:pt x="0" y="7393"/>
                    <a:pt x="2132" y="9525"/>
                    <a:pt x="4763" y="9525"/>
                  </a:cubicBezTo>
                  <a:close/>
                </a:path>
              </a:pathLst>
            </a:custGeom>
            <a:solidFill>
              <a:srgbClr val="000000"/>
            </a:solidFill>
            <a:ln w="4763" cap="flat">
              <a:solidFill>
                <a:schemeClr val="accent2">
                  <a:lumMod val="50000"/>
                </a:schemeClr>
              </a:solidFill>
              <a:prstDash val="solid"/>
              <a:miter/>
            </a:ln>
          </p:spPr>
          <p:txBody>
            <a:bodyPr rtlCol="0" anchor="ctr"/>
            <a:lstStyle/>
            <a:p>
              <a:endParaRPr lang="es-ES"/>
            </a:p>
          </p:txBody>
        </p:sp>
        <p:sp>
          <p:nvSpPr>
            <p:cNvPr id="8" name="Forma libre: forma 7">
              <a:extLst>
                <a:ext uri="{FF2B5EF4-FFF2-40B4-BE49-F238E27FC236}">
                  <a16:creationId xmlns:a16="http://schemas.microsoft.com/office/drawing/2014/main" id="{8C21BBDF-24BD-97F6-2987-F08E294F1C8C}"/>
                </a:ext>
              </a:extLst>
            </p:cNvPr>
            <p:cNvSpPr/>
            <p:nvPr/>
          </p:nvSpPr>
          <p:spPr>
            <a:xfrm>
              <a:off x="352425" y="752624"/>
              <a:ext cx="95250" cy="9525"/>
            </a:xfrm>
            <a:custGeom>
              <a:avLst/>
              <a:gdLst>
                <a:gd name="connsiteX0" fmla="*/ 90488 w 95250"/>
                <a:gd name="connsiteY0" fmla="*/ 0 h 9525"/>
                <a:gd name="connsiteX1" fmla="*/ 4763 w 95250"/>
                <a:gd name="connsiteY1" fmla="*/ 0 h 9525"/>
                <a:gd name="connsiteX2" fmla="*/ 0 w 95250"/>
                <a:gd name="connsiteY2" fmla="*/ 4763 h 9525"/>
                <a:gd name="connsiteX3" fmla="*/ 4763 w 95250"/>
                <a:gd name="connsiteY3" fmla="*/ 9525 h 9525"/>
                <a:gd name="connsiteX4" fmla="*/ 90488 w 95250"/>
                <a:gd name="connsiteY4" fmla="*/ 9525 h 9525"/>
                <a:gd name="connsiteX5" fmla="*/ 95250 w 95250"/>
                <a:gd name="connsiteY5" fmla="*/ 4763 h 9525"/>
                <a:gd name="connsiteX6" fmla="*/ 90488 w 95250"/>
                <a:gd name="connsiteY6"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9525">
                  <a:moveTo>
                    <a:pt x="90488" y="0"/>
                  </a:moveTo>
                  <a:lnTo>
                    <a:pt x="4763" y="0"/>
                  </a:lnTo>
                  <a:cubicBezTo>
                    <a:pt x="2132" y="0"/>
                    <a:pt x="0" y="2132"/>
                    <a:pt x="0" y="4763"/>
                  </a:cubicBezTo>
                  <a:cubicBezTo>
                    <a:pt x="0" y="7393"/>
                    <a:pt x="2132" y="9525"/>
                    <a:pt x="4763" y="9525"/>
                  </a:cubicBezTo>
                  <a:lnTo>
                    <a:pt x="90488" y="9525"/>
                  </a:lnTo>
                  <a:cubicBezTo>
                    <a:pt x="93118" y="9525"/>
                    <a:pt x="95250" y="7393"/>
                    <a:pt x="95250" y="4763"/>
                  </a:cubicBezTo>
                  <a:cubicBezTo>
                    <a:pt x="95250" y="2132"/>
                    <a:pt x="93118" y="0"/>
                    <a:pt x="90488" y="0"/>
                  </a:cubicBezTo>
                  <a:close/>
                </a:path>
              </a:pathLst>
            </a:custGeom>
            <a:solidFill>
              <a:srgbClr val="000000"/>
            </a:solidFill>
            <a:ln w="4763" cap="flat">
              <a:solidFill>
                <a:schemeClr val="accent2">
                  <a:lumMod val="50000"/>
                </a:schemeClr>
              </a:solidFill>
              <a:prstDash val="solid"/>
              <a:miter/>
            </a:ln>
          </p:spPr>
          <p:txBody>
            <a:bodyPr rtlCol="0" anchor="ctr"/>
            <a:lstStyle/>
            <a:p>
              <a:endParaRPr lang="es-ES"/>
            </a:p>
          </p:txBody>
        </p:sp>
      </p:grpSp>
    </p:spTree>
    <p:extLst>
      <p:ext uri="{BB962C8B-B14F-4D97-AF65-F5344CB8AC3E}">
        <p14:creationId xmlns:p14="http://schemas.microsoft.com/office/powerpoint/2010/main" val="15783345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Forma&#10;&#10;Descripción generada automáticamente">
            <a:extLst>
              <a:ext uri="{FF2B5EF4-FFF2-40B4-BE49-F238E27FC236}">
                <a16:creationId xmlns:a16="http://schemas.microsoft.com/office/drawing/2014/main" id="{C7B11E3B-A81D-A51E-31A1-EED70932F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3" name="CuadroTexto 2">
            <a:extLst>
              <a:ext uri="{FF2B5EF4-FFF2-40B4-BE49-F238E27FC236}">
                <a16:creationId xmlns:a16="http://schemas.microsoft.com/office/drawing/2014/main" id="{838007C3-ACF7-B2A9-CFEA-EDD173EF3B72}"/>
              </a:ext>
            </a:extLst>
          </p:cNvPr>
          <p:cNvSpPr txBox="1"/>
          <p:nvPr/>
        </p:nvSpPr>
        <p:spPr>
          <a:xfrm>
            <a:off x="5210918" y="5766167"/>
            <a:ext cx="6743702" cy="923330"/>
          </a:xfrm>
          <a:prstGeom prst="rect">
            <a:avLst/>
          </a:prstGeom>
          <a:noFill/>
        </p:spPr>
        <p:txBody>
          <a:bodyPr wrap="square">
            <a:spAutoFit/>
          </a:bodyPr>
          <a:lstStyle/>
          <a:p>
            <a:r>
              <a:rPr lang="es-ES" b="1" dirty="0"/>
              <a:t>Jesús sigue siendo la resurrección y la vida. Él ha prometido resucitarnos en el día postrero, pero hoy tiene también poder e interés en resucitarnos espiritualmente.</a:t>
            </a:r>
          </a:p>
        </p:txBody>
      </p:sp>
      <p:pic>
        <p:nvPicPr>
          <p:cNvPr id="5" name="Imagen 4" descr="Un dibujo de una persona&#10;&#10;Descripción generada automáticamente con confianza media">
            <a:extLst>
              <a:ext uri="{FF2B5EF4-FFF2-40B4-BE49-F238E27FC236}">
                <a16:creationId xmlns:a16="http://schemas.microsoft.com/office/drawing/2014/main" id="{79B59BEC-D9AF-F59B-34C5-229B7F17DDA3}"/>
              </a:ext>
            </a:extLst>
          </p:cNvPr>
          <p:cNvPicPr>
            <a:picLocks noChangeAspect="1"/>
          </p:cNvPicPr>
          <p:nvPr/>
        </p:nvPicPr>
        <p:blipFill rotWithShape="1">
          <a:blip r:embed="rId3">
            <a:extLst>
              <a:ext uri="{28A0092B-C50C-407E-A947-70E740481C1C}">
                <a14:useLocalDpi xmlns:a14="http://schemas.microsoft.com/office/drawing/2010/main" val="0"/>
              </a:ext>
            </a:extLst>
          </a:blip>
          <a:srcRect r="1799" b="4129"/>
          <a:stretch/>
        </p:blipFill>
        <p:spPr>
          <a:xfrm>
            <a:off x="257173" y="342901"/>
            <a:ext cx="4933952" cy="6346596"/>
          </a:xfrm>
          <a:prstGeom prst="rect">
            <a:avLst/>
          </a:prstGeom>
        </p:spPr>
      </p:pic>
      <p:sp>
        <p:nvSpPr>
          <p:cNvPr id="6" name="CuadroTexto 5">
            <a:extLst>
              <a:ext uri="{FF2B5EF4-FFF2-40B4-BE49-F238E27FC236}">
                <a16:creationId xmlns:a16="http://schemas.microsoft.com/office/drawing/2014/main" id="{658DB911-0AE8-94B8-0E44-10F57EFE0307}"/>
              </a:ext>
            </a:extLst>
          </p:cNvPr>
          <p:cNvSpPr txBox="1"/>
          <p:nvPr/>
        </p:nvSpPr>
        <p:spPr>
          <a:xfrm>
            <a:off x="5217252" y="302212"/>
            <a:ext cx="6530612" cy="3970318"/>
          </a:xfrm>
          <a:prstGeom prst="rect">
            <a:avLst/>
          </a:prstGeom>
          <a:noFill/>
        </p:spPr>
        <p:txBody>
          <a:bodyPr wrap="square">
            <a:spAutoFit/>
          </a:bodyPr>
          <a:lstStyle/>
          <a:p>
            <a:r>
              <a:rPr lang="es-ES" b="1" dirty="0"/>
              <a:t>“Yo SOY la resurrección y la vida”. Juan 11:25. El que había dicho: “Yo pongo mi vida, para volverla a tomar” (Juan 10:17), Jesús salió de la tumba a la vida que estaba en él mismo. Murió la humanidad, no murió la divinidad. En su divinidad, Cristo poseía el poder de romper las ataduras de la muerte. Declara que tiene vida en sí mismo para resucitar a quien quiera.</a:t>
            </a:r>
          </a:p>
          <a:p>
            <a:r>
              <a:rPr lang="es-ES" b="1" dirty="0"/>
              <a:t>Todos los seres creados viven por la voluntad y el poder de Dios. Son recipientes de la vida del Hijo de Dios. No importa cuán capaces y talentosos sean, no importa cuán amplias sean sus capacidades, son provistos con la vida que procede de la Fuente de toda vida. El es el manantial, la fuente de vida. Sólo el único que tiene inmortalidad, que mora en luz y vida, podía decir: “Tengo poder para ponerla [mi vida], y tengo poder para volverla a tomar”. Juan 10:18. </a:t>
            </a:r>
            <a:r>
              <a:rPr lang="es-ES" sz="1400" dirty="0"/>
              <a:t>(1MS 354).</a:t>
            </a:r>
            <a:endParaRPr lang="es-ES" dirty="0"/>
          </a:p>
        </p:txBody>
      </p:sp>
      <p:sp>
        <p:nvSpPr>
          <p:cNvPr id="8" name="CuadroTexto 7">
            <a:extLst>
              <a:ext uri="{FF2B5EF4-FFF2-40B4-BE49-F238E27FC236}">
                <a16:creationId xmlns:a16="http://schemas.microsoft.com/office/drawing/2014/main" id="{7D3C2048-7B8E-8258-5C1D-4CC9DF5D8E4B}"/>
              </a:ext>
            </a:extLst>
          </p:cNvPr>
          <p:cNvSpPr txBox="1"/>
          <p:nvPr/>
        </p:nvSpPr>
        <p:spPr>
          <a:xfrm>
            <a:off x="5210918" y="4129881"/>
            <a:ext cx="6624031" cy="1754326"/>
          </a:xfrm>
          <a:prstGeom prst="rect">
            <a:avLst/>
          </a:prstGeom>
          <a:noFill/>
        </p:spPr>
        <p:txBody>
          <a:bodyPr wrap="square">
            <a:spAutoFit/>
          </a:bodyPr>
          <a:lstStyle/>
          <a:p>
            <a:r>
              <a:rPr lang="es-ES" b="1" dirty="0"/>
              <a:t>Cristo entró a la tumba para que el hombre pudiera pasar por la tumba y levantarse con una vida renovada. Él rompió las ataduras del sepulcro y sobre el derrotado sepulcro de José proclamó: «Yo soy la resurrección y la vida». Entonces, cuando suene la trompeta final, el dador de la vida abrirá las tumbas y todos los que han dormido en Cristo saldrán a una gloriosa inmortalidad. </a:t>
            </a:r>
            <a:r>
              <a:rPr lang="es-ES" sz="1400" dirty="0"/>
              <a:t>(SE2 144).</a:t>
            </a:r>
            <a:endParaRPr lang="es-ES" dirty="0"/>
          </a:p>
        </p:txBody>
      </p:sp>
    </p:spTree>
    <p:extLst>
      <p:ext uri="{BB962C8B-B14F-4D97-AF65-F5344CB8AC3E}">
        <p14:creationId xmlns:p14="http://schemas.microsoft.com/office/powerpoint/2010/main" val="6767517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uiExpand="1" build="p"/>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25000" b="-26000"/>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C8DE57D-B835-5F30-C039-B28B240A9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2" y="1646059"/>
            <a:ext cx="11495314" cy="3049004"/>
          </a:xfrm>
          <a:prstGeom prst="rect">
            <a:avLst/>
          </a:prstGeom>
        </p:spPr>
      </p:pic>
      <p:pic>
        <p:nvPicPr>
          <p:cNvPr id="6" name="Imagen 5">
            <a:extLst>
              <a:ext uri="{FF2B5EF4-FFF2-40B4-BE49-F238E27FC236}">
                <a16:creationId xmlns:a16="http://schemas.microsoft.com/office/drawing/2014/main" id="{66B26EA3-8AB2-BA1E-1153-5AD67F0FB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323" y="5339085"/>
            <a:ext cx="6434295" cy="1340643"/>
          </a:xfrm>
          <a:prstGeom prst="rect">
            <a:avLst/>
          </a:prstGeom>
        </p:spPr>
      </p:pic>
    </p:spTree>
    <p:extLst>
      <p:ext uri="{BB962C8B-B14F-4D97-AF65-F5344CB8AC3E}">
        <p14:creationId xmlns:p14="http://schemas.microsoft.com/office/powerpoint/2010/main" val="13771931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F06CE4E-8F4D-9190-2657-D2CDC2FB8FC2}"/>
              </a:ext>
            </a:extLst>
          </p:cNvPr>
          <p:cNvPicPr>
            <a:picLocks noChangeAspect="1"/>
          </p:cNvPicPr>
          <p:nvPr/>
        </p:nvPicPr>
        <p:blipFill rotWithShape="1">
          <a:blip r:embed="rId2">
            <a:extLst>
              <a:ext uri="{28A0092B-C50C-407E-A947-70E740481C1C}">
                <a14:useLocalDpi xmlns:a14="http://schemas.microsoft.com/office/drawing/2010/main" val="0"/>
              </a:ext>
            </a:extLst>
          </a:blip>
          <a:srcRect l="7708" r="7708"/>
          <a:stretch/>
        </p:blipFill>
        <p:spPr>
          <a:xfrm>
            <a:off x="4457701" y="-1"/>
            <a:ext cx="7734299" cy="6858001"/>
          </a:xfrm>
          <a:prstGeom prst="rect">
            <a:avLst/>
          </a:prstGeom>
        </p:spPr>
      </p:pic>
      <p:pic>
        <p:nvPicPr>
          <p:cNvPr id="13" name="Imagen 12" descr="Imagen que contiene Forma&#10;&#10;Descripción generada automáticamente">
            <a:extLst>
              <a:ext uri="{FF2B5EF4-FFF2-40B4-BE49-F238E27FC236}">
                <a16:creationId xmlns:a16="http://schemas.microsoft.com/office/drawing/2014/main" id="{BABFDAEF-F90C-0837-CA91-CEF046170FF1}"/>
              </a:ext>
            </a:extLst>
          </p:cNvPr>
          <p:cNvPicPr>
            <a:picLocks noChangeAspect="1"/>
          </p:cNvPicPr>
          <p:nvPr/>
        </p:nvPicPr>
        <p:blipFill rotWithShape="1">
          <a:blip r:embed="rId3">
            <a:extLst>
              <a:ext uri="{28A0092B-C50C-407E-A947-70E740481C1C}">
                <a14:useLocalDpi xmlns:a14="http://schemas.microsoft.com/office/drawing/2010/main" val="0"/>
              </a:ext>
            </a:extLst>
          </a:blip>
          <a:srcRect t="3001"/>
          <a:stretch/>
        </p:blipFill>
        <p:spPr>
          <a:xfrm>
            <a:off x="-1675" y="-1"/>
            <a:ext cx="5165858" cy="6858001"/>
          </a:xfrm>
          <a:prstGeom prst="rect">
            <a:avLst/>
          </a:prstGeom>
        </p:spPr>
      </p:pic>
      <p:sp>
        <p:nvSpPr>
          <p:cNvPr id="5" name="CuadroTexto 4">
            <a:extLst>
              <a:ext uri="{FF2B5EF4-FFF2-40B4-BE49-F238E27FC236}">
                <a16:creationId xmlns:a16="http://schemas.microsoft.com/office/drawing/2014/main" id="{55284A78-8D92-112D-87E7-EC6FE843BB23}"/>
              </a:ext>
            </a:extLst>
          </p:cNvPr>
          <p:cNvSpPr txBox="1"/>
          <p:nvPr/>
        </p:nvSpPr>
        <p:spPr>
          <a:xfrm>
            <a:off x="85406" y="608654"/>
            <a:ext cx="4721725" cy="5909310"/>
          </a:xfrm>
          <a:prstGeom prst="rect">
            <a:avLst/>
          </a:prstGeom>
          <a:noFill/>
        </p:spPr>
        <p:txBody>
          <a:bodyPr wrap="square">
            <a:spAutoFit/>
          </a:bodyPr>
          <a:lstStyle/>
          <a:p>
            <a:pPr algn="ctr"/>
            <a:r>
              <a:rPr lang="es-ES" sz="5400" b="1" dirty="0"/>
              <a:t>"Yo soy el camino, la verdad y la vida; nadie viene al Padre, sino por mí" (Juan 14:6).</a:t>
            </a:r>
          </a:p>
        </p:txBody>
      </p:sp>
      <p:grpSp>
        <p:nvGrpSpPr>
          <p:cNvPr id="7" name="Gráfico 5" descr="Dirigir dos pines por un camino contorno">
            <a:extLst>
              <a:ext uri="{FF2B5EF4-FFF2-40B4-BE49-F238E27FC236}">
                <a16:creationId xmlns:a16="http://schemas.microsoft.com/office/drawing/2014/main" id="{3E68F284-A0DE-68F4-9913-050C7BC24A35}"/>
              </a:ext>
            </a:extLst>
          </p:cNvPr>
          <p:cNvGrpSpPr/>
          <p:nvPr/>
        </p:nvGrpSpPr>
        <p:grpSpPr>
          <a:xfrm>
            <a:off x="190152" y="677544"/>
            <a:ext cx="705648" cy="742712"/>
            <a:chOff x="190152" y="599167"/>
            <a:chExt cx="705648" cy="742712"/>
          </a:xfrm>
          <a:solidFill>
            <a:srgbClr val="000000"/>
          </a:solidFill>
        </p:grpSpPr>
        <p:sp>
          <p:nvSpPr>
            <p:cNvPr id="8" name="Forma libre: forma 7">
              <a:extLst>
                <a:ext uri="{FF2B5EF4-FFF2-40B4-BE49-F238E27FC236}">
                  <a16:creationId xmlns:a16="http://schemas.microsoft.com/office/drawing/2014/main" id="{714DDB35-A358-4D1A-9CBA-5CD72A67D3E3}"/>
                </a:ext>
              </a:extLst>
            </p:cNvPr>
            <p:cNvSpPr/>
            <p:nvPr/>
          </p:nvSpPr>
          <p:spPr>
            <a:xfrm>
              <a:off x="699389" y="599167"/>
              <a:ext cx="196410" cy="318972"/>
            </a:xfrm>
            <a:custGeom>
              <a:avLst/>
              <a:gdLst>
                <a:gd name="connsiteX0" fmla="*/ 179354 w 196410"/>
                <a:gd name="connsiteY0" fmla="*/ 43164 h 318972"/>
                <a:gd name="connsiteX1" fmla="*/ 43485 w 196410"/>
                <a:gd name="connsiteY1" fmla="*/ 16736 h 318972"/>
                <a:gd name="connsiteX2" fmla="*/ 17057 w 196410"/>
                <a:gd name="connsiteY2" fmla="*/ 43164 h 318972"/>
                <a:gd name="connsiteX3" fmla="*/ 6738 w 196410"/>
                <a:gd name="connsiteY3" fmla="*/ 134629 h 318972"/>
                <a:gd name="connsiteX4" fmla="*/ 51299 w 196410"/>
                <a:gd name="connsiteY4" fmla="*/ 233133 h 318972"/>
                <a:gd name="connsiteX5" fmla="*/ 89763 w 196410"/>
                <a:gd name="connsiteY5" fmla="*/ 313810 h 318972"/>
                <a:gd name="connsiteX6" fmla="*/ 102532 w 196410"/>
                <a:gd name="connsiteY6" fmla="*/ 317927 h 318972"/>
                <a:gd name="connsiteX7" fmla="*/ 106648 w 196410"/>
                <a:gd name="connsiteY7" fmla="*/ 313810 h 318972"/>
                <a:gd name="connsiteX8" fmla="*/ 145111 w 196410"/>
                <a:gd name="connsiteY8" fmla="*/ 233133 h 318972"/>
                <a:gd name="connsiteX9" fmla="*/ 189672 w 196410"/>
                <a:gd name="connsiteY9" fmla="*/ 134629 h 318972"/>
                <a:gd name="connsiteX10" fmla="*/ 179354 w 196410"/>
                <a:gd name="connsiteY10" fmla="*/ 43164 h 318972"/>
                <a:gd name="connsiteX11" fmla="*/ 172077 w 196410"/>
                <a:gd name="connsiteY11" fmla="*/ 127304 h 318972"/>
                <a:gd name="connsiteX12" fmla="*/ 127919 w 196410"/>
                <a:gd name="connsiteY12" fmla="*/ 224935 h 318972"/>
                <a:gd name="connsiteX13" fmla="*/ 98296 w 196410"/>
                <a:gd name="connsiteY13" fmla="*/ 287074 h 318972"/>
                <a:gd name="connsiteX14" fmla="*/ 98124 w 196410"/>
                <a:gd name="connsiteY14" fmla="*/ 287074 h 318972"/>
                <a:gd name="connsiteX15" fmla="*/ 68654 w 196410"/>
                <a:gd name="connsiteY15" fmla="*/ 225283 h 318972"/>
                <a:gd name="connsiteX16" fmla="*/ 24332 w 196410"/>
                <a:gd name="connsiteY16" fmla="*/ 127304 h 318972"/>
                <a:gd name="connsiteX17" fmla="*/ 32865 w 196410"/>
                <a:gd name="connsiteY17" fmla="*/ 53792 h 318972"/>
                <a:gd name="connsiteX18" fmla="*/ 142297 w 196410"/>
                <a:gd name="connsiteY18" fmla="*/ 32544 h 318972"/>
                <a:gd name="connsiteX19" fmla="*/ 163630 w 196410"/>
                <a:gd name="connsiteY19" fmla="*/ 53919 h 318972"/>
                <a:gd name="connsiteX20" fmla="*/ 172077 w 196410"/>
                <a:gd name="connsiteY20" fmla="*/ 127304 h 31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6410" h="318972">
                  <a:moveTo>
                    <a:pt x="179354" y="43164"/>
                  </a:moveTo>
                  <a:cubicBezTo>
                    <a:pt x="149133" y="-1653"/>
                    <a:pt x="88302" y="-13485"/>
                    <a:pt x="43485" y="16736"/>
                  </a:cubicBezTo>
                  <a:cubicBezTo>
                    <a:pt x="33060" y="23766"/>
                    <a:pt x="24088" y="32739"/>
                    <a:pt x="17057" y="43164"/>
                  </a:cubicBezTo>
                  <a:cubicBezTo>
                    <a:pt x="-1204" y="70104"/>
                    <a:pt x="-5062" y="104298"/>
                    <a:pt x="6738" y="134629"/>
                  </a:cubicBezTo>
                  <a:lnTo>
                    <a:pt x="51299" y="233133"/>
                  </a:lnTo>
                  <a:lnTo>
                    <a:pt x="89763" y="313810"/>
                  </a:lnTo>
                  <a:cubicBezTo>
                    <a:pt x="92152" y="318472"/>
                    <a:pt x="97869" y="320316"/>
                    <a:pt x="102532" y="317927"/>
                  </a:cubicBezTo>
                  <a:cubicBezTo>
                    <a:pt x="104302" y="317020"/>
                    <a:pt x="105742" y="315580"/>
                    <a:pt x="106648" y="313810"/>
                  </a:cubicBezTo>
                  <a:lnTo>
                    <a:pt x="145111" y="233133"/>
                  </a:lnTo>
                  <a:lnTo>
                    <a:pt x="189672" y="134629"/>
                  </a:lnTo>
                  <a:cubicBezTo>
                    <a:pt x="201473" y="104298"/>
                    <a:pt x="197615" y="70104"/>
                    <a:pt x="179354" y="43164"/>
                  </a:cubicBezTo>
                  <a:close/>
                  <a:moveTo>
                    <a:pt x="172077" y="127304"/>
                  </a:moveTo>
                  <a:lnTo>
                    <a:pt x="127919" y="224935"/>
                  </a:lnTo>
                  <a:lnTo>
                    <a:pt x="98296" y="287074"/>
                  </a:lnTo>
                  <a:cubicBezTo>
                    <a:pt x="98248" y="287169"/>
                    <a:pt x="98171" y="287169"/>
                    <a:pt x="98124" y="287074"/>
                  </a:cubicBezTo>
                  <a:lnTo>
                    <a:pt x="68654" y="225283"/>
                  </a:lnTo>
                  <a:lnTo>
                    <a:pt x="24332" y="127304"/>
                  </a:lnTo>
                  <a:cubicBezTo>
                    <a:pt x="14987" y="102879"/>
                    <a:pt x="18173" y="75427"/>
                    <a:pt x="32865" y="53792"/>
                  </a:cubicBezTo>
                  <a:cubicBezTo>
                    <a:pt x="57217" y="17706"/>
                    <a:pt x="106211" y="8193"/>
                    <a:pt x="142297" y="32544"/>
                  </a:cubicBezTo>
                  <a:cubicBezTo>
                    <a:pt x="150719" y="38228"/>
                    <a:pt x="157963" y="45486"/>
                    <a:pt x="163630" y="53919"/>
                  </a:cubicBezTo>
                  <a:cubicBezTo>
                    <a:pt x="178260" y="75534"/>
                    <a:pt x="181414" y="102930"/>
                    <a:pt x="172077" y="127304"/>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9" name="Forma libre: forma 8">
              <a:extLst>
                <a:ext uri="{FF2B5EF4-FFF2-40B4-BE49-F238E27FC236}">
                  <a16:creationId xmlns:a16="http://schemas.microsoft.com/office/drawing/2014/main" id="{59BE7B4C-D1E1-79C4-F3D8-C22DC7814688}"/>
                </a:ext>
              </a:extLst>
            </p:cNvPr>
            <p:cNvSpPr/>
            <p:nvPr/>
          </p:nvSpPr>
          <p:spPr>
            <a:xfrm>
              <a:off x="190152" y="946702"/>
              <a:ext cx="243333" cy="395177"/>
            </a:xfrm>
            <a:custGeom>
              <a:avLst/>
              <a:gdLst>
                <a:gd name="connsiteX0" fmla="*/ 21133 w 243333"/>
                <a:gd name="connsiteY0" fmla="*/ 53477 h 395177"/>
                <a:gd name="connsiteX1" fmla="*/ 8348 w 243333"/>
                <a:gd name="connsiteY1" fmla="*/ 166796 h 395177"/>
                <a:gd name="connsiteX2" fmla="*/ 63554 w 243333"/>
                <a:gd name="connsiteY2" fmla="*/ 288830 h 395177"/>
                <a:gd name="connsiteX3" fmla="*/ 111207 w 243333"/>
                <a:gd name="connsiteY3" fmla="*/ 388782 h 395177"/>
                <a:gd name="connsiteX4" fmla="*/ 127026 w 243333"/>
                <a:gd name="connsiteY4" fmla="*/ 393883 h 395177"/>
                <a:gd name="connsiteX5" fmla="*/ 132126 w 243333"/>
                <a:gd name="connsiteY5" fmla="*/ 388782 h 395177"/>
                <a:gd name="connsiteX6" fmla="*/ 179779 w 243333"/>
                <a:gd name="connsiteY6" fmla="*/ 288830 h 395177"/>
                <a:gd name="connsiteX7" fmla="*/ 234986 w 243333"/>
                <a:gd name="connsiteY7" fmla="*/ 166796 h 395177"/>
                <a:gd name="connsiteX8" fmla="*/ 222201 w 243333"/>
                <a:gd name="connsiteY8" fmla="*/ 53477 h 395177"/>
                <a:gd name="connsiteX9" fmla="*/ 53879 w 243333"/>
                <a:gd name="connsiteY9" fmla="*/ 20731 h 395177"/>
                <a:gd name="connsiteX10" fmla="*/ 21133 w 243333"/>
                <a:gd name="connsiteY10" fmla="*/ 53477 h 395177"/>
                <a:gd name="connsiteX11" fmla="*/ 206479 w 243333"/>
                <a:gd name="connsiteY11" fmla="*/ 64235 h 395177"/>
                <a:gd name="connsiteX12" fmla="*/ 217392 w 243333"/>
                <a:gd name="connsiteY12" fmla="*/ 159466 h 395177"/>
                <a:gd name="connsiteX13" fmla="*/ 162583 w 243333"/>
                <a:gd name="connsiteY13" fmla="*/ 280633 h 395177"/>
                <a:gd name="connsiteX14" fmla="*/ 121753 w 243333"/>
                <a:gd name="connsiteY14" fmla="*/ 366275 h 395177"/>
                <a:gd name="connsiteX15" fmla="*/ 121580 w 243333"/>
                <a:gd name="connsiteY15" fmla="*/ 366275 h 395177"/>
                <a:gd name="connsiteX16" fmla="*/ 80909 w 243333"/>
                <a:gd name="connsiteY16" fmla="*/ 280977 h 395177"/>
                <a:gd name="connsiteX17" fmla="*/ 25937 w 243333"/>
                <a:gd name="connsiteY17" fmla="*/ 159466 h 395177"/>
                <a:gd name="connsiteX18" fmla="*/ 36938 w 243333"/>
                <a:gd name="connsiteY18" fmla="*/ 64107 h 395177"/>
                <a:gd name="connsiteX19" fmla="*/ 178822 w 243333"/>
                <a:gd name="connsiteY19" fmla="*/ 36540 h 395177"/>
                <a:gd name="connsiteX20" fmla="*/ 206476 w 243333"/>
                <a:gd name="connsiteY20" fmla="*/ 64235 h 39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333" h="395177">
                  <a:moveTo>
                    <a:pt x="21133" y="53477"/>
                  </a:moveTo>
                  <a:cubicBezTo>
                    <a:pt x="-1492" y="86854"/>
                    <a:pt x="-6271" y="129217"/>
                    <a:pt x="8348" y="166796"/>
                  </a:cubicBezTo>
                  <a:lnTo>
                    <a:pt x="63554" y="288830"/>
                  </a:lnTo>
                  <a:lnTo>
                    <a:pt x="111207" y="388782"/>
                  </a:lnTo>
                  <a:cubicBezTo>
                    <a:pt x="114166" y="394559"/>
                    <a:pt x="121249" y="396842"/>
                    <a:pt x="127026" y="393883"/>
                  </a:cubicBezTo>
                  <a:cubicBezTo>
                    <a:pt x="129218" y="392759"/>
                    <a:pt x="131002" y="390975"/>
                    <a:pt x="132126" y="388782"/>
                  </a:cubicBezTo>
                  <a:lnTo>
                    <a:pt x="179779" y="288830"/>
                  </a:lnTo>
                  <a:lnTo>
                    <a:pt x="234986" y="166796"/>
                  </a:lnTo>
                  <a:cubicBezTo>
                    <a:pt x="249604" y="129217"/>
                    <a:pt x="244824" y="86854"/>
                    <a:pt x="222201" y="53477"/>
                  </a:cubicBezTo>
                  <a:cubicBezTo>
                    <a:pt x="184762" y="-2046"/>
                    <a:pt x="109402" y="-16707"/>
                    <a:pt x="53879" y="20731"/>
                  </a:cubicBezTo>
                  <a:cubicBezTo>
                    <a:pt x="40961" y="29442"/>
                    <a:pt x="29842" y="40559"/>
                    <a:pt x="21133" y="53477"/>
                  </a:cubicBezTo>
                  <a:close/>
                  <a:moveTo>
                    <a:pt x="206479" y="64235"/>
                  </a:moveTo>
                  <a:cubicBezTo>
                    <a:pt x="225471" y="92283"/>
                    <a:pt x="229547" y="127847"/>
                    <a:pt x="217392" y="159466"/>
                  </a:cubicBezTo>
                  <a:lnTo>
                    <a:pt x="162583" y="280633"/>
                  </a:lnTo>
                  <a:lnTo>
                    <a:pt x="121753" y="366275"/>
                  </a:lnTo>
                  <a:cubicBezTo>
                    <a:pt x="121705" y="366371"/>
                    <a:pt x="121628" y="366371"/>
                    <a:pt x="121580" y="366275"/>
                  </a:cubicBezTo>
                  <a:lnTo>
                    <a:pt x="80909" y="280977"/>
                  </a:lnTo>
                  <a:lnTo>
                    <a:pt x="25937" y="159466"/>
                  </a:lnTo>
                  <a:cubicBezTo>
                    <a:pt x="13774" y="127795"/>
                    <a:pt x="17884" y="92176"/>
                    <a:pt x="36938" y="64107"/>
                  </a:cubicBezTo>
                  <a:cubicBezTo>
                    <a:pt x="68506" y="17315"/>
                    <a:pt x="132029" y="4972"/>
                    <a:pt x="178822" y="36540"/>
                  </a:cubicBezTo>
                  <a:cubicBezTo>
                    <a:pt x="189738" y="43904"/>
                    <a:pt x="199128" y="53308"/>
                    <a:pt x="206476" y="64235"/>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0" name="Forma libre: forma 9">
              <a:extLst>
                <a:ext uri="{FF2B5EF4-FFF2-40B4-BE49-F238E27FC236}">
                  <a16:creationId xmlns:a16="http://schemas.microsoft.com/office/drawing/2014/main" id="{D9680521-FED8-4C5A-6CF2-C562536BDEE0}"/>
                </a:ext>
              </a:extLst>
            </p:cNvPr>
            <p:cNvSpPr/>
            <p:nvPr/>
          </p:nvSpPr>
          <p:spPr>
            <a:xfrm>
              <a:off x="502975" y="1303362"/>
              <a:ext cx="28942" cy="19548"/>
            </a:xfrm>
            <a:custGeom>
              <a:avLst/>
              <a:gdLst>
                <a:gd name="connsiteX0" fmla="*/ 224 w 28942"/>
                <a:gd name="connsiteY0" fmla="*/ 19548 h 19548"/>
                <a:gd name="connsiteX1" fmla="*/ 28943 w 28942"/>
                <a:gd name="connsiteY1" fmla="*/ 19045 h 19548"/>
                <a:gd name="connsiteX2" fmla="*/ 28486 w 28942"/>
                <a:gd name="connsiteY2" fmla="*/ 0 h 19548"/>
                <a:gd name="connsiteX3" fmla="*/ 0 w 28942"/>
                <a:gd name="connsiteY3" fmla="*/ 498 h 19548"/>
              </a:gdLst>
              <a:ahLst/>
              <a:cxnLst>
                <a:cxn ang="0">
                  <a:pos x="connsiteX0" y="connsiteY0"/>
                </a:cxn>
                <a:cxn ang="0">
                  <a:pos x="connsiteX1" y="connsiteY1"/>
                </a:cxn>
                <a:cxn ang="0">
                  <a:pos x="connsiteX2" y="connsiteY2"/>
                </a:cxn>
                <a:cxn ang="0">
                  <a:pos x="connsiteX3" y="connsiteY3"/>
                </a:cxn>
              </a:cxnLst>
              <a:rect l="l" t="t" r="r" b="b"/>
              <a:pathLst>
                <a:path w="28942" h="19548">
                  <a:moveTo>
                    <a:pt x="224" y="19548"/>
                  </a:moveTo>
                  <a:cubicBezTo>
                    <a:pt x="9654" y="19439"/>
                    <a:pt x="19251" y="19276"/>
                    <a:pt x="28943" y="19045"/>
                  </a:cubicBezTo>
                  <a:lnTo>
                    <a:pt x="28486" y="0"/>
                  </a:lnTo>
                  <a:cubicBezTo>
                    <a:pt x="18878" y="231"/>
                    <a:pt x="9357" y="389"/>
                    <a:pt x="0" y="498"/>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1" name="Forma libre: forma 10">
              <a:extLst>
                <a:ext uri="{FF2B5EF4-FFF2-40B4-BE49-F238E27FC236}">
                  <a16:creationId xmlns:a16="http://schemas.microsoft.com/office/drawing/2014/main" id="{101FA5A5-82ED-26AA-4D17-3344514CD43F}"/>
                </a:ext>
              </a:extLst>
            </p:cNvPr>
            <p:cNvSpPr/>
            <p:nvPr/>
          </p:nvSpPr>
          <p:spPr>
            <a:xfrm>
              <a:off x="544606" y="938450"/>
              <a:ext cx="34392" cy="31051"/>
            </a:xfrm>
            <a:custGeom>
              <a:avLst/>
              <a:gdLst>
                <a:gd name="connsiteX0" fmla="*/ 34393 w 34392"/>
                <a:gd name="connsiteY0" fmla="*/ 17027 h 31051"/>
                <a:gd name="connsiteX1" fmla="*/ 25854 w 34392"/>
                <a:gd name="connsiteY1" fmla="*/ 0 h 31051"/>
                <a:gd name="connsiteX2" fmla="*/ 0 w 34392"/>
                <a:gd name="connsiteY2" fmla="*/ 15996 h 31051"/>
                <a:gd name="connsiteX3" fmla="*/ 11674 w 34392"/>
                <a:gd name="connsiteY3" fmla="*/ 31051 h 31051"/>
                <a:gd name="connsiteX4" fmla="*/ 34393 w 34392"/>
                <a:gd name="connsiteY4" fmla="*/ 17027 h 3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2" h="31051">
                  <a:moveTo>
                    <a:pt x="34393" y="17027"/>
                  </a:moveTo>
                  <a:lnTo>
                    <a:pt x="25854" y="0"/>
                  </a:lnTo>
                  <a:cubicBezTo>
                    <a:pt x="16740" y="4485"/>
                    <a:pt x="8082" y="9842"/>
                    <a:pt x="0" y="15996"/>
                  </a:cubicBezTo>
                  <a:lnTo>
                    <a:pt x="11674" y="31051"/>
                  </a:lnTo>
                  <a:cubicBezTo>
                    <a:pt x="18779" y="25657"/>
                    <a:pt x="26387" y="20961"/>
                    <a:pt x="34393" y="17027"/>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2" name="Forma libre: forma 11">
              <a:extLst>
                <a:ext uri="{FF2B5EF4-FFF2-40B4-BE49-F238E27FC236}">
                  <a16:creationId xmlns:a16="http://schemas.microsoft.com/office/drawing/2014/main" id="{8F7156B0-7AED-9897-D24B-30385D71467A}"/>
                </a:ext>
              </a:extLst>
            </p:cNvPr>
            <p:cNvSpPr/>
            <p:nvPr/>
          </p:nvSpPr>
          <p:spPr>
            <a:xfrm>
              <a:off x="512691" y="977550"/>
              <a:ext cx="26342" cy="32341"/>
            </a:xfrm>
            <a:custGeom>
              <a:avLst/>
              <a:gdLst>
                <a:gd name="connsiteX0" fmla="*/ 26342 w 26342"/>
                <a:gd name="connsiteY0" fmla="*/ 10203 h 32341"/>
                <a:gd name="connsiteX1" fmla="*/ 10259 w 26342"/>
                <a:gd name="connsiteY1" fmla="*/ 0 h 32341"/>
                <a:gd name="connsiteX2" fmla="*/ 0 w 26342"/>
                <a:gd name="connsiteY2" fmla="*/ 31198 h 32341"/>
                <a:gd name="connsiteX3" fmla="*/ 19013 w 26342"/>
                <a:gd name="connsiteY3" fmla="*/ 32341 h 32341"/>
                <a:gd name="connsiteX4" fmla="*/ 26342 w 26342"/>
                <a:gd name="connsiteY4" fmla="*/ 10203 h 3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42" h="32341">
                  <a:moveTo>
                    <a:pt x="26342" y="10203"/>
                  </a:moveTo>
                  <a:lnTo>
                    <a:pt x="10259" y="0"/>
                  </a:lnTo>
                  <a:cubicBezTo>
                    <a:pt x="4223" y="9349"/>
                    <a:pt x="691" y="20092"/>
                    <a:pt x="0" y="31198"/>
                  </a:cubicBezTo>
                  <a:lnTo>
                    <a:pt x="19013" y="32341"/>
                  </a:lnTo>
                  <a:cubicBezTo>
                    <a:pt x="19492" y="24451"/>
                    <a:pt x="22018" y="16821"/>
                    <a:pt x="26342" y="10203"/>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4" name="Forma libre: forma 13">
              <a:extLst>
                <a:ext uri="{FF2B5EF4-FFF2-40B4-BE49-F238E27FC236}">
                  <a16:creationId xmlns:a16="http://schemas.microsoft.com/office/drawing/2014/main" id="{C9F830E6-D1E3-987B-23B8-D46A49AAF545}"/>
                </a:ext>
              </a:extLst>
            </p:cNvPr>
            <p:cNvSpPr/>
            <p:nvPr/>
          </p:nvSpPr>
          <p:spPr>
            <a:xfrm>
              <a:off x="445860" y="1304029"/>
              <a:ext cx="28641" cy="19088"/>
            </a:xfrm>
            <a:custGeom>
              <a:avLst/>
              <a:gdLst>
                <a:gd name="connsiteX0" fmla="*/ 28604 w 28641"/>
                <a:gd name="connsiteY0" fmla="*/ 29 h 19088"/>
                <a:gd name="connsiteX1" fmla="*/ 18945 w 28641"/>
                <a:gd name="connsiteY1" fmla="*/ 38 h 19088"/>
                <a:gd name="connsiteX2" fmla="*/ 76 w 28641"/>
                <a:gd name="connsiteY2" fmla="*/ 0 h 19088"/>
                <a:gd name="connsiteX3" fmla="*/ 0 w 28641"/>
                <a:gd name="connsiteY3" fmla="*/ 19050 h 19088"/>
                <a:gd name="connsiteX4" fmla="*/ 18945 w 28641"/>
                <a:gd name="connsiteY4" fmla="*/ 19088 h 19088"/>
                <a:gd name="connsiteX5" fmla="*/ 28642 w 28641"/>
                <a:gd name="connsiteY5" fmla="*/ 19079 h 19088"/>
                <a:gd name="connsiteX6" fmla="*/ 28604 w 28641"/>
                <a:gd name="connsiteY6" fmla="*/ 29 h 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41" h="19088">
                  <a:moveTo>
                    <a:pt x="28604" y="29"/>
                  </a:moveTo>
                  <a:lnTo>
                    <a:pt x="18945" y="38"/>
                  </a:lnTo>
                  <a:lnTo>
                    <a:pt x="76" y="0"/>
                  </a:lnTo>
                  <a:lnTo>
                    <a:pt x="0" y="19050"/>
                  </a:lnTo>
                  <a:lnTo>
                    <a:pt x="18945" y="19088"/>
                  </a:lnTo>
                  <a:lnTo>
                    <a:pt x="28642" y="19079"/>
                  </a:lnTo>
                  <a:lnTo>
                    <a:pt x="28604" y="29"/>
                  </a:ln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5" name="Forma libre: forma 14">
              <a:extLst>
                <a:ext uri="{FF2B5EF4-FFF2-40B4-BE49-F238E27FC236}">
                  <a16:creationId xmlns:a16="http://schemas.microsoft.com/office/drawing/2014/main" id="{A2663F34-570B-8A9A-11C0-5E82A53C2B98}"/>
                </a:ext>
              </a:extLst>
            </p:cNvPr>
            <p:cNvSpPr/>
            <p:nvPr/>
          </p:nvSpPr>
          <p:spPr>
            <a:xfrm>
              <a:off x="621039" y="1082634"/>
              <a:ext cx="32532" cy="25589"/>
            </a:xfrm>
            <a:custGeom>
              <a:avLst/>
              <a:gdLst>
                <a:gd name="connsiteX0" fmla="*/ 32533 w 32532"/>
                <a:gd name="connsiteY0" fmla="*/ 7111 h 25589"/>
                <a:gd name="connsiteX1" fmla="*/ 4976 w 32532"/>
                <a:gd name="connsiteY1" fmla="*/ 0 h 25589"/>
                <a:gd name="connsiteX2" fmla="*/ 0 w 32532"/>
                <a:gd name="connsiteY2" fmla="*/ 18390 h 25589"/>
                <a:gd name="connsiteX3" fmla="*/ 27891 w 32532"/>
                <a:gd name="connsiteY3" fmla="*/ 25590 h 25589"/>
              </a:gdLst>
              <a:ahLst/>
              <a:cxnLst>
                <a:cxn ang="0">
                  <a:pos x="connsiteX0" y="connsiteY0"/>
                </a:cxn>
                <a:cxn ang="0">
                  <a:pos x="connsiteX1" y="connsiteY1"/>
                </a:cxn>
                <a:cxn ang="0">
                  <a:pos x="connsiteX2" y="connsiteY2"/>
                </a:cxn>
                <a:cxn ang="0">
                  <a:pos x="connsiteX3" y="connsiteY3"/>
                </a:cxn>
              </a:cxnLst>
              <a:rect l="l" t="t" r="r" b="b"/>
              <a:pathLst>
                <a:path w="32532" h="25589">
                  <a:moveTo>
                    <a:pt x="32533" y="7111"/>
                  </a:moveTo>
                  <a:cubicBezTo>
                    <a:pt x="23198" y="4767"/>
                    <a:pt x="13959" y="2433"/>
                    <a:pt x="4976" y="0"/>
                  </a:cubicBezTo>
                  <a:lnTo>
                    <a:pt x="0" y="18390"/>
                  </a:lnTo>
                  <a:cubicBezTo>
                    <a:pt x="9097" y="20850"/>
                    <a:pt x="18445" y="23217"/>
                    <a:pt x="27891" y="2559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6" name="Forma libre: forma 15">
              <a:extLst>
                <a:ext uri="{FF2B5EF4-FFF2-40B4-BE49-F238E27FC236}">
                  <a16:creationId xmlns:a16="http://schemas.microsoft.com/office/drawing/2014/main" id="{753AFED4-3234-207D-9B97-FFC9E64C8A9F}"/>
                </a:ext>
              </a:extLst>
            </p:cNvPr>
            <p:cNvSpPr/>
            <p:nvPr/>
          </p:nvSpPr>
          <p:spPr>
            <a:xfrm>
              <a:off x="388745" y="1303781"/>
              <a:ext cx="28630" cy="19156"/>
            </a:xfrm>
            <a:custGeom>
              <a:avLst/>
              <a:gdLst>
                <a:gd name="connsiteX0" fmla="*/ 0 w 28630"/>
                <a:gd name="connsiteY0" fmla="*/ 0 h 19156"/>
                <a:gd name="connsiteX1" fmla="*/ 0 w 28630"/>
                <a:gd name="connsiteY1" fmla="*/ 19050 h 19156"/>
                <a:gd name="connsiteX2" fmla="*/ 28519 w 28630"/>
                <a:gd name="connsiteY2" fmla="*/ 19157 h 19156"/>
                <a:gd name="connsiteX3" fmla="*/ 28630 w 28630"/>
                <a:gd name="connsiteY3" fmla="*/ 107 h 19156"/>
                <a:gd name="connsiteX4" fmla="*/ 0 w 28630"/>
                <a:gd name="connsiteY4" fmla="*/ 0 h 1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0" h="19156">
                  <a:moveTo>
                    <a:pt x="0" y="0"/>
                  </a:moveTo>
                  <a:lnTo>
                    <a:pt x="0" y="19050"/>
                  </a:lnTo>
                  <a:cubicBezTo>
                    <a:pt x="8730" y="19050"/>
                    <a:pt x="18288" y="19099"/>
                    <a:pt x="28519" y="19157"/>
                  </a:cubicBezTo>
                  <a:lnTo>
                    <a:pt x="28630" y="107"/>
                  </a:lnTo>
                  <a:cubicBezTo>
                    <a:pt x="18357" y="44"/>
                    <a:pt x="8767" y="0"/>
                    <a:pt x="0" y="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8" name="Forma libre: forma 17">
              <a:extLst>
                <a:ext uri="{FF2B5EF4-FFF2-40B4-BE49-F238E27FC236}">
                  <a16:creationId xmlns:a16="http://schemas.microsoft.com/office/drawing/2014/main" id="{4102FC8E-0E03-C8D7-47E8-C86669497CD4}"/>
                </a:ext>
              </a:extLst>
            </p:cNvPr>
            <p:cNvSpPr/>
            <p:nvPr/>
          </p:nvSpPr>
          <p:spPr>
            <a:xfrm>
              <a:off x="518626" y="1032837"/>
              <a:ext cx="32369" cy="33256"/>
            </a:xfrm>
            <a:custGeom>
              <a:avLst/>
              <a:gdLst>
                <a:gd name="connsiteX0" fmla="*/ 20435 w 32369"/>
                <a:gd name="connsiteY0" fmla="*/ 33257 h 33256"/>
                <a:gd name="connsiteX1" fmla="*/ 32370 w 32369"/>
                <a:gd name="connsiteY1" fmla="*/ 18411 h 33256"/>
                <a:gd name="connsiteX2" fmla="*/ 17240 w 32369"/>
                <a:gd name="connsiteY2" fmla="*/ 0 h 33256"/>
                <a:gd name="connsiteX3" fmla="*/ 0 w 32369"/>
                <a:gd name="connsiteY3" fmla="*/ 8111 h 33256"/>
                <a:gd name="connsiteX4" fmla="*/ 20435 w 32369"/>
                <a:gd name="connsiteY4" fmla="*/ 33257 h 33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9" h="33256">
                  <a:moveTo>
                    <a:pt x="20435" y="33257"/>
                  </a:moveTo>
                  <a:lnTo>
                    <a:pt x="32370" y="18411"/>
                  </a:lnTo>
                  <a:cubicBezTo>
                    <a:pt x="25974" y="13524"/>
                    <a:pt x="20795" y="7222"/>
                    <a:pt x="17240" y="0"/>
                  </a:cubicBezTo>
                  <a:lnTo>
                    <a:pt x="0" y="8111"/>
                  </a:lnTo>
                  <a:cubicBezTo>
                    <a:pt x="4804" y="17942"/>
                    <a:pt x="11795" y="26543"/>
                    <a:pt x="20435" y="33257"/>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9" name="Forma libre: forma 18">
              <a:extLst>
                <a:ext uri="{FF2B5EF4-FFF2-40B4-BE49-F238E27FC236}">
                  <a16:creationId xmlns:a16="http://schemas.microsoft.com/office/drawing/2014/main" id="{9BB179D6-C505-3D16-24D7-1D4551B01DEE}"/>
                </a:ext>
              </a:extLst>
            </p:cNvPr>
            <p:cNvSpPr/>
            <p:nvPr/>
          </p:nvSpPr>
          <p:spPr>
            <a:xfrm>
              <a:off x="654287" y="906087"/>
              <a:ext cx="31602" cy="23859"/>
            </a:xfrm>
            <a:custGeom>
              <a:avLst/>
              <a:gdLst>
                <a:gd name="connsiteX0" fmla="*/ 0 w 31602"/>
                <a:gd name="connsiteY0" fmla="*/ 5208 h 23859"/>
                <a:gd name="connsiteX1" fmla="*/ 3879 w 31602"/>
                <a:gd name="connsiteY1" fmla="*/ 23859 h 23859"/>
                <a:gd name="connsiteX2" fmla="*/ 31603 w 31602"/>
                <a:gd name="connsiteY2" fmla="*/ 18818 h 23859"/>
                <a:gd name="connsiteX3" fmla="*/ 28635 w 31602"/>
                <a:gd name="connsiteY3" fmla="*/ 0 h 23859"/>
                <a:gd name="connsiteX4" fmla="*/ 0 w 31602"/>
                <a:gd name="connsiteY4" fmla="*/ 5208 h 23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2" h="23859">
                  <a:moveTo>
                    <a:pt x="0" y="5208"/>
                  </a:moveTo>
                  <a:lnTo>
                    <a:pt x="3879" y="23859"/>
                  </a:lnTo>
                  <a:cubicBezTo>
                    <a:pt x="12753" y="22015"/>
                    <a:pt x="22083" y="20320"/>
                    <a:pt x="31603" y="18818"/>
                  </a:cubicBezTo>
                  <a:lnTo>
                    <a:pt x="28635" y="0"/>
                  </a:lnTo>
                  <a:cubicBezTo>
                    <a:pt x="18811" y="1550"/>
                    <a:pt x="9176" y="3302"/>
                    <a:pt x="0" y="5208"/>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0" name="Forma libre: forma 19">
              <a:extLst>
                <a:ext uri="{FF2B5EF4-FFF2-40B4-BE49-F238E27FC236}">
                  <a16:creationId xmlns:a16="http://schemas.microsoft.com/office/drawing/2014/main" id="{E8857A23-45BA-3A57-63A2-E922DA26A38B}"/>
                </a:ext>
              </a:extLst>
            </p:cNvPr>
            <p:cNvSpPr/>
            <p:nvPr/>
          </p:nvSpPr>
          <p:spPr>
            <a:xfrm>
              <a:off x="711739" y="899592"/>
              <a:ext cx="29938" cy="21519"/>
            </a:xfrm>
            <a:custGeom>
              <a:avLst/>
              <a:gdLst>
                <a:gd name="connsiteX0" fmla="*/ 0 w 29938"/>
                <a:gd name="connsiteY0" fmla="*/ 2591 h 21519"/>
                <a:gd name="connsiteX1" fmla="*/ 2149 w 29938"/>
                <a:gd name="connsiteY1" fmla="*/ 21520 h 21519"/>
                <a:gd name="connsiteX2" fmla="*/ 29938 w 29938"/>
                <a:gd name="connsiteY2" fmla="*/ 19022 h 21519"/>
                <a:gd name="connsiteX3" fmla="*/ 28910 w 29938"/>
                <a:gd name="connsiteY3" fmla="*/ 0 h 21519"/>
                <a:gd name="connsiteX4" fmla="*/ 0 w 29938"/>
                <a:gd name="connsiteY4" fmla="*/ 2591 h 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8" h="21519">
                  <a:moveTo>
                    <a:pt x="0" y="2591"/>
                  </a:moveTo>
                  <a:lnTo>
                    <a:pt x="2149" y="21520"/>
                  </a:lnTo>
                  <a:cubicBezTo>
                    <a:pt x="18650" y="19642"/>
                    <a:pt x="29486" y="19043"/>
                    <a:pt x="29938" y="19022"/>
                  </a:cubicBezTo>
                  <a:lnTo>
                    <a:pt x="28910" y="0"/>
                  </a:lnTo>
                  <a:cubicBezTo>
                    <a:pt x="27715" y="65"/>
                    <a:pt x="16767" y="684"/>
                    <a:pt x="0" y="2591"/>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1" name="Forma libre: forma 20">
              <a:extLst>
                <a:ext uri="{FF2B5EF4-FFF2-40B4-BE49-F238E27FC236}">
                  <a16:creationId xmlns:a16="http://schemas.microsoft.com/office/drawing/2014/main" id="{7F32C59F-FFEF-1BC3-0BD5-C38AA2DF4BCB}"/>
                </a:ext>
              </a:extLst>
            </p:cNvPr>
            <p:cNvSpPr/>
            <p:nvPr/>
          </p:nvSpPr>
          <p:spPr>
            <a:xfrm>
              <a:off x="804152" y="1195351"/>
              <a:ext cx="21287" cy="31411"/>
            </a:xfrm>
            <a:custGeom>
              <a:avLst/>
              <a:gdLst>
                <a:gd name="connsiteX0" fmla="*/ 21286 w 21287"/>
                <a:gd name="connsiteY0" fmla="*/ 24721 h 31411"/>
                <a:gd name="connsiteX1" fmla="*/ 18548 w 21287"/>
                <a:gd name="connsiteY1" fmla="*/ 0 h 31411"/>
                <a:gd name="connsiteX2" fmla="*/ 0 w 21287"/>
                <a:gd name="connsiteY2" fmla="*/ 4343 h 31411"/>
                <a:gd name="connsiteX3" fmla="*/ 2236 w 21287"/>
                <a:gd name="connsiteY3" fmla="*/ 24698 h 31411"/>
                <a:gd name="connsiteX4" fmla="*/ 1986 w 21287"/>
                <a:gd name="connsiteY4" fmla="*/ 29305 h 31411"/>
                <a:gd name="connsiteX5" fmla="*/ 20915 w 21287"/>
                <a:gd name="connsiteY5" fmla="*/ 31412 h 31411"/>
                <a:gd name="connsiteX6" fmla="*/ 21286 w 21287"/>
                <a:gd name="connsiteY6" fmla="*/ 24721 h 3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87" h="31411">
                  <a:moveTo>
                    <a:pt x="21286" y="24721"/>
                  </a:moveTo>
                  <a:cubicBezTo>
                    <a:pt x="21324" y="16403"/>
                    <a:pt x="20405" y="8109"/>
                    <a:pt x="18548" y="0"/>
                  </a:cubicBezTo>
                  <a:lnTo>
                    <a:pt x="0" y="4343"/>
                  </a:lnTo>
                  <a:cubicBezTo>
                    <a:pt x="1521" y="11020"/>
                    <a:pt x="2272" y="17850"/>
                    <a:pt x="2236" y="24698"/>
                  </a:cubicBezTo>
                  <a:cubicBezTo>
                    <a:pt x="2236" y="26238"/>
                    <a:pt x="2153" y="27775"/>
                    <a:pt x="1986" y="29305"/>
                  </a:cubicBezTo>
                  <a:lnTo>
                    <a:pt x="20915" y="31412"/>
                  </a:lnTo>
                  <a:cubicBezTo>
                    <a:pt x="21161" y="29190"/>
                    <a:pt x="21285" y="26957"/>
                    <a:pt x="21286" y="24721"/>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2" name="Forma libre: forma 21">
              <a:extLst>
                <a:ext uri="{FF2B5EF4-FFF2-40B4-BE49-F238E27FC236}">
                  <a16:creationId xmlns:a16="http://schemas.microsoft.com/office/drawing/2014/main" id="{ECABE164-3822-9C76-45F9-504BF317BE55}"/>
                </a:ext>
              </a:extLst>
            </p:cNvPr>
            <p:cNvSpPr/>
            <p:nvPr/>
          </p:nvSpPr>
          <p:spPr>
            <a:xfrm>
              <a:off x="727812" y="1273458"/>
              <a:ext cx="33128" cy="26879"/>
            </a:xfrm>
            <a:custGeom>
              <a:avLst/>
              <a:gdLst>
                <a:gd name="connsiteX0" fmla="*/ 0 w 33128"/>
                <a:gd name="connsiteY0" fmla="*/ 8490 h 26879"/>
                <a:gd name="connsiteX1" fmla="*/ 4977 w 33128"/>
                <a:gd name="connsiteY1" fmla="*/ 26880 h 26879"/>
                <a:gd name="connsiteX2" fmla="*/ 33129 w 33128"/>
                <a:gd name="connsiteY2" fmla="*/ 17756 h 26879"/>
                <a:gd name="connsiteX3" fmla="*/ 26227 w 33128"/>
                <a:gd name="connsiteY3" fmla="*/ 0 h 26879"/>
                <a:gd name="connsiteX4" fmla="*/ 0 w 33128"/>
                <a:gd name="connsiteY4" fmla="*/ 8490 h 2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28" h="26879">
                  <a:moveTo>
                    <a:pt x="0" y="8490"/>
                  </a:moveTo>
                  <a:lnTo>
                    <a:pt x="4977" y="26880"/>
                  </a:lnTo>
                  <a:cubicBezTo>
                    <a:pt x="14515" y="24335"/>
                    <a:pt x="23912" y="21290"/>
                    <a:pt x="33129" y="17756"/>
                  </a:cubicBezTo>
                  <a:lnTo>
                    <a:pt x="26227" y="0"/>
                  </a:lnTo>
                  <a:cubicBezTo>
                    <a:pt x="17640" y="3290"/>
                    <a:pt x="8886" y="6124"/>
                    <a:pt x="0" y="849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3" name="Forma libre: forma 22">
              <a:extLst>
                <a:ext uri="{FF2B5EF4-FFF2-40B4-BE49-F238E27FC236}">
                  <a16:creationId xmlns:a16="http://schemas.microsoft.com/office/drawing/2014/main" id="{2E11D2A7-EA28-4D81-DBD4-8B5E27E5D6EC}"/>
                </a:ext>
              </a:extLst>
            </p:cNvPr>
            <p:cNvSpPr/>
            <p:nvPr/>
          </p:nvSpPr>
          <p:spPr>
            <a:xfrm>
              <a:off x="778168" y="1245549"/>
              <a:ext cx="34027" cy="32437"/>
            </a:xfrm>
            <a:custGeom>
              <a:avLst/>
              <a:gdLst>
                <a:gd name="connsiteX0" fmla="*/ 0 w 34027"/>
                <a:gd name="connsiteY0" fmla="*/ 16215 h 32437"/>
                <a:gd name="connsiteX1" fmla="*/ 9992 w 34027"/>
                <a:gd name="connsiteY1" fmla="*/ 32437 h 32437"/>
                <a:gd name="connsiteX2" fmla="*/ 34027 w 34027"/>
                <a:gd name="connsiteY2" fmla="*/ 11856 h 32437"/>
                <a:gd name="connsiteX3" fmla="*/ 19117 w 34027"/>
                <a:gd name="connsiteY3" fmla="*/ 0 h 32437"/>
                <a:gd name="connsiteX4" fmla="*/ 0 w 34027"/>
                <a:gd name="connsiteY4" fmla="*/ 16215 h 3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7" h="32437">
                  <a:moveTo>
                    <a:pt x="0" y="16215"/>
                  </a:moveTo>
                  <a:lnTo>
                    <a:pt x="9992" y="32437"/>
                  </a:lnTo>
                  <a:cubicBezTo>
                    <a:pt x="19132" y="27017"/>
                    <a:pt x="27264" y="20053"/>
                    <a:pt x="34027" y="11856"/>
                  </a:cubicBezTo>
                  <a:lnTo>
                    <a:pt x="19117" y="0"/>
                  </a:lnTo>
                  <a:cubicBezTo>
                    <a:pt x="13725" y="6465"/>
                    <a:pt x="7258" y="11950"/>
                    <a:pt x="0" y="16215"/>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4" name="Forma libre: forma 23">
              <a:extLst>
                <a:ext uri="{FF2B5EF4-FFF2-40B4-BE49-F238E27FC236}">
                  <a16:creationId xmlns:a16="http://schemas.microsoft.com/office/drawing/2014/main" id="{5BBF6302-A9D1-F5DF-BCF5-37F82EC11A8A}"/>
                </a:ext>
              </a:extLst>
            </p:cNvPr>
            <p:cNvSpPr/>
            <p:nvPr/>
          </p:nvSpPr>
          <p:spPr>
            <a:xfrm>
              <a:off x="730240" y="1114064"/>
              <a:ext cx="33958" cy="29047"/>
            </a:xfrm>
            <a:custGeom>
              <a:avLst/>
              <a:gdLst>
                <a:gd name="connsiteX0" fmla="*/ 6837 w 33958"/>
                <a:gd name="connsiteY0" fmla="*/ 0 h 29047"/>
                <a:gd name="connsiteX1" fmla="*/ 0 w 33958"/>
                <a:gd name="connsiteY1" fmla="*/ 17780 h 29047"/>
                <a:gd name="connsiteX2" fmla="*/ 24963 w 33958"/>
                <a:gd name="connsiteY2" fmla="*/ 29047 h 29047"/>
                <a:gd name="connsiteX3" fmla="*/ 33958 w 33958"/>
                <a:gd name="connsiteY3" fmla="*/ 12253 h 29047"/>
                <a:gd name="connsiteX4" fmla="*/ 6837 w 33958"/>
                <a:gd name="connsiteY4" fmla="*/ 0 h 29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58" h="29047">
                  <a:moveTo>
                    <a:pt x="6837" y="0"/>
                  </a:moveTo>
                  <a:lnTo>
                    <a:pt x="0" y="17780"/>
                  </a:lnTo>
                  <a:cubicBezTo>
                    <a:pt x="8548" y="21012"/>
                    <a:pt x="16885" y="24775"/>
                    <a:pt x="24963" y="29047"/>
                  </a:cubicBezTo>
                  <a:lnTo>
                    <a:pt x="33958" y="12253"/>
                  </a:lnTo>
                  <a:cubicBezTo>
                    <a:pt x="25181" y="7609"/>
                    <a:pt x="16124" y="3517"/>
                    <a:pt x="6837" y="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076CF0A0-4E8D-9951-9C6C-5C0285EFB1F8}"/>
                </a:ext>
              </a:extLst>
            </p:cNvPr>
            <p:cNvSpPr/>
            <p:nvPr/>
          </p:nvSpPr>
          <p:spPr>
            <a:xfrm>
              <a:off x="777362" y="1143135"/>
              <a:ext cx="33061" cy="33558"/>
            </a:xfrm>
            <a:custGeom>
              <a:avLst/>
              <a:gdLst>
                <a:gd name="connsiteX0" fmla="*/ 12192 w 33061"/>
                <a:gd name="connsiteY0" fmla="*/ 0 h 33558"/>
                <a:gd name="connsiteX1" fmla="*/ 0 w 33061"/>
                <a:gd name="connsiteY1" fmla="*/ 14637 h 33558"/>
                <a:gd name="connsiteX2" fmla="*/ 17059 w 33061"/>
                <a:gd name="connsiteY2" fmla="*/ 33558 h 33558"/>
                <a:gd name="connsiteX3" fmla="*/ 33061 w 33061"/>
                <a:gd name="connsiteY3" fmla="*/ 23220 h 33558"/>
                <a:gd name="connsiteX4" fmla="*/ 12192 w 33061"/>
                <a:gd name="connsiteY4" fmla="*/ 0 h 3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1" h="33558">
                  <a:moveTo>
                    <a:pt x="12192" y="0"/>
                  </a:moveTo>
                  <a:lnTo>
                    <a:pt x="0" y="14637"/>
                  </a:lnTo>
                  <a:cubicBezTo>
                    <a:pt x="6607" y="20049"/>
                    <a:pt x="12359" y="26428"/>
                    <a:pt x="17059" y="33558"/>
                  </a:cubicBezTo>
                  <a:lnTo>
                    <a:pt x="33061" y="23220"/>
                  </a:lnTo>
                  <a:cubicBezTo>
                    <a:pt x="27317" y="14471"/>
                    <a:pt x="20281" y="6643"/>
                    <a:pt x="12192" y="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6" name="Forma libre: forma 25">
              <a:extLst>
                <a:ext uri="{FF2B5EF4-FFF2-40B4-BE49-F238E27FC236}">
                  <a16:creationId xmlns:a16="http://schemas.microsoft.com/office/drawing/2014/main" id="{1D8A9B84-8BD3-1712-6EEA-9CCDA46EDD68}"/>
                </a:ext>
              </a:extLst>
            </p:cNvPr>
            <p:cNvSpPr/>
            <p:nvPr/>
          </p:nvSpPr>
          <p:spPr>
            <a:xfrm>
              <a:off x="672872" y="1288240"/>
              <a:ext cx="31416" cy="23577"/>
            </a:xfrm>
            <a:custGeom>
              <a:avLst/>
              <a:gdLst>
                <a:gd name="connsiteX0" fmla="*/ 0 w 31416"/>
                <a:gd name="connsiteY0" fmla="*/ 4727 h 23577"/>
                <a:gd name="connsiteX1" fmla="*/ 2762 w 31416"/>
                <a:gd name="connsiteY1" fmla="*/ 23577 h 23577"/>
                <a:gd name="connsiteX2" fmla="*/ 31416 w 31416"/>
                <a:gd name="connsiteY2" fmla="*/ 18692 h 23577"/>
                <a:gd name="connsiteX3" fmla="*/ 27733 w 31416"/>
                <a:gd name="connsiteY3" fmla="*/ 0 h 23577"/>
                <a:gd name="connsiteX4" fmla="*/ 0 w 31416"/>
                <a:gd name="connsiteY4" fmla="*/ 4727 h 2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16" h="23577">
                  <a:moveTo>
                    <a:pt x="0" y="4727"/>
                  </a:moveTo>
                  <a:lnTo>
                    <a:pt x="2762" y="23577"/>
                  </a:lnTo>
                  <a:cubicBezTo>
                    <a:pt x="12785" y="22108"/>
                    <a:pt x="22427" y="20464"/>
                    <a:pt x="31416" y="18692"/>
                  </a:cubicBezTo>
                  <a:lnTo>
                    <a:pt x="27733" y="0"/>
                  </a:lnTo>
                  <a:cubicBezTo>
                    <a:pt x="19045" y="1714"/>
                    <a:pt x="9716" y="3304"/>
                    <a:pt x="0" y="4727"/>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DF632A91-F8E2-1A42-4525-95ACCC96065C}"/>
                </a:ext>
              </a:extLst>
            </p:cNvPr>
            <p:cNvSpPr/>
            <p:nvPr/>
          </p:nvSpPr>
          <p:spPr>
            <a:xfrm>
              <a:off x="565405" y="1064725"/>
              <a:ext cx="33657" cy="28028"/>
            </a:xfrm>
            <a:custGeom>
              <a:avLst/>
              <a:gdLst>
                <a:gd name="connsiteX0" fmla="*/ 0 w 33657"/>
                <a:gd name="connsiteY0" fmla="*/ 17265 h 28028"/>
                <a:gd name="connsiteX1" fmla="*/ 27686 w 33657"/>
                <a:gd name="connsiteY1" fmla="*/ 28028 h 28028"/>
                <a:gd name="connsiteX2" fmla="*/ 33658 w 33657"/>
                <a:gd name="connsiteY2" fmla="*/ 9941 h 28028"/>
                <a:gd name="connsiteX3" fmla="*/ 8035 w 33657"/>
                <a:gd name="connsiteY3" fmla="*/ 0 h 28028"/>
              </a:gdLst>
              <a:ahLst/>
              <a:cxnLst>
                <a:cxn ang="0">
                  <a:pos x="connsiteX0" y="connsiteY0"/>
                </a:cxn>
                <a:cxn ang="0">
                  <a:pos x="connsiteX1" y="connsiteY1"/>
                </a:cxn>
                <a:cxn ang="0">
                  <a:pos x="connsiteX2" y="connsiteY2"/>
                </a:cxn>
                <a:cxn ang="0">
                  <a:pos x="connsiteX3" y="connsiteY3"/>
                </a:cxn>
              </a:cxnLst>
              <a:rect l="l" t="t" r="r" b="b"/>
              <a:pathLst>
                <a:path w="33657" h="28028">
                  <a:moveTo>
                    <a:pt x="0" y="17265"/>
                  </a:moveTo>
                  <a:cubicBezTo>
                    <a:pt x="9011" y="21390"/>
                    <a:pt x="18256" y="24984"/>
                    <a:pt x="27686" y="28028"/>
                  </a:cubicBezTo>
                  <a:lnTo>
                    <a:pt x="33658" y="9941"/>
                  </a:lnTo>
                  <a:cubicBezTo>
                    <a:pt x="24931" y="7128"/>
                    <a:pt x="16376" y="3808"/>
                    <a:pt x="8035" y="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750F709D-589B-54EC-CCD8-5797F0C9F606}"/>
                </a:ext>
              </a:extLst>
            </p:cNvPr>
            <p:cNvSpPr/>
            <p:nvPr/>
          </p:nvSpPr>
          <p:spPr>
            <a:xfrm>
              <a:off x="559916" y="1301114"/>
              <a:ext cx="29491" cy="20393"/>
            </a:xfrm>
            <a:custGeom>
              <a:avLst/>
              <a:gdLst>
                <a:gd name="connsiteX0" fmla="*/ 29491 w 29491"/>
                <a:gd name="connsiteY0" fmla="*/ 19021 h 20393"/>
                <a:gd name="connsiteX1" fmla="*/ 28393 w 29491"/>
                <a:gd name="connsiteY1" fmla="*/ 0 h 20393"/>
                <a:gd name="connsiteX2" fmla="*/ 0 w 29491"/>
                <a:gd name="connsiteY2" fmla="*/ 1358 h 20393"/>
                <a:gd name="connsiteX3" fmla="*/ 744 w 29491"/>
                <a:gd name="connsiteY3" fmla="*/ 20394 h 20393"/>
                <a:gd name="connsiteX4" fmla="*/ 29491 w 29491"/>
                <a:gd name="connsiteY4" fmla="*/ 19021 h 2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1" h="20393">
                  <a:moveTo>
                    <a:pt x="29491" y="19021"/>
                  </a:moveTo>
                  <a:lnTo>
                    <a:pt x="28393" y="0"/>
                  </a:lnTo>
                  <a:cubicBezTo>
                    <a:pt x="18943" y="544"/>
                    <a:pt x="9459" y="991"/>
                    <a:pt x="0" y="1358"/>
                  </a:cubicBezTo>
                  <a:lnTo>
                    <a:pt x="744" y="20394"/>
                  </a:lnTo>
                  <a:cubicBezTo>
                    <a:pt x="10312" y="20026"/>
                    <a:pt x="19920" y="19575"/>
                    <a:pt x="29491" y="19021"/>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498A526C-4C6F-9F11-1F7B-991680FF3C39}"/>
                </a:ext>
              </a:extLst>
            </p:cNvPr>
            <p:cNvSpPr/>
            <p:nvPr/>
          </p:nvSpPr>
          <p:spPr>
            <a:xfrm>
              <a:off x="597831" y="918057"/>
              <a:ext cx="33044" cy="26699"/>
            </a:xfrm>
            <a:custGeom>
              <a:avLst/>
              <a:gdLst>
                <a:gd name="connsiteX0" fmla="*/ 0 w 33044"/>
                <a:gd name="connsiteY0" fmla="*/ 8774 h 26699"/>
                <a:gd name="connsiteX1" fmla="*/ 6455 w 33044"/>
                <a:gd name="connsiteY1" fmla="*/ 26700 h 26699"/>
                <a:gd name="connsiteX2" fmla="*/ 33044 w 33044"/>
                <a:gd name="connsiteY2" fmla="*/ 18383 h 26699"/>
                <a:gd name="connsiteX3" fmla="*/ 28049 w 33044"/>
                <a:gd name="connsiteY3" fmla="*/ 0 h 26699"/>
                <a:gd name="connsiteX4" fmla="*/ 0 w 33044"/>
                <a:gd name="connsiteY4" fmla="*/ 8774 h 2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4" h="26699">
                  <a:moveTo>
                    <a:pt x="0" y="8774"/>
                  </a:moveTo>
                  <a:lnTo>
                    <a:pt x="6455" y="26700"/>
                  </a:lnTo>
                  <a:cubicBezTo>
                    <a:pt x="14647" y="23747"/>
                    <a:pt x="23593" y="20948"/>
                    <a:pt x="33044" y="18383"/>
                  </a:cubicBezTo>
                  <a:lnTo>
                    <a:pt x="28049" y="0"/>
                  </a:lnTo>
                  <a:cubicBezTo>
                    <a:pt x="18110" y="2698"/>
                    <a:pt x="8673" y="5652"/>
                    <a:pt x="0" y="8774"/>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30" name="Forma libre: forma 29">
              <a:extLst>
                <a:ext uri="{FF2B5EF4-FFF2-40B4-BE49-F238E27FC236}">
                  <a16:creationId xmlns:a16="http://schemas.microsoft.com/office/drawing/2014/main" id="{E21337F1-39FE-192C-B3FC-D8492DAB911F}"/>
                </a:ext>
              </a:extLst>
            </p:cNvPr>
            <p:cNvSpPr/>
            <p:nvPr/>
          </p:nvSpPr>
          <p:spPr>
            <a:xfrm>
              <a:off x="616639" y="1296528"/>
              <a:ext cx="30272" cy="21644"/>
            </a:xfrm>
            <a:custGeom>
              <a:avLst/>
              <a:gdLst>
                <a:gd name="connsiteX0" fmla="*/ 1525 w 30272"/>
                <a:gd name="connsiteY0" fmla="*/ 21645 h 21644"/>
                <a:gd name="connsiteX1" fmla="*/ 30272 w 30272"/>
                <a:gd name="connsiteY1" fmla="*/ 18939 h 21644"/>
                <a:gd name="connsiteX2" fmla="*/ 28207 w 30272"/>
                <a:gd name="connsiteY2" fmla="*/ 0 h 21644"/>
                <a:gd name="connsiteX3" fmla="*/ 0 w 30272"/>
                <a:gd name="connsiteY3" fmla="*/ 2656 h 21644"/>
              </a:gdLst>
              <a:ahLst/>
              <a:cxnLst>
                <a:cxn ang="0">
                  <a:pos x="connsiteX0" y="connsiteY0"/>
                </a:cxn>
                <a:cxn ang="0">
                  <a:pos x="connsiteX1" y="connsiteY1"/>
                </a:cxn>
                <a:cxn ang="0">
                  <a:pos x="connsiteX2" y="connsiteY2"/>
                </a:cxn>
                <a:cxn ang="0">
                  <a:pos x="connsiteX3" y="connsiteY3"/>
                </a:cxn>
              </a:cxnLst>
              <a:rect l="l" t="t" r="r" b="b"/>
              <a:pathLst>
                <a:path w="30272" h="21644">
                  <a:moveTo>
                    <a:pt x="1525" y="21645"/>
                  </a:moveTo>
                  <a:cubicBezTo>
                    <a:pt x="11227" y="20866"/>
                    <a:pt x="20831" y="19968"/>
                    <a:pt x="30272" y="18939"/>
                  </a:cubicBezTo>
                  <a:lnTo>
                    <a:pt x="28207" y="0"/>
                  </a:lnTo>
                  <a:cubicBezTo>
                    <a:pt x="18942" y="1012"/>
                    <a:pt x="9515" y="1891"/>
                    <a:pt x="0" y="2656"/>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31" name="Forma libre: forma 30">
              <a:extLst>
                <a:ext uri="{FF2B5EF4-FFF2-40B4-BE49-F238E27FC236}">
                  <a16:creationId xmlns:a16="http://schemas.microsoft.com/office/drawing/2014/main" id="{1750E188-CBA5-A9BC-EA78-5E40F25EEA00}"/>
                </a:ext>
              </a:extLst>
            </p:cNvPr>
            <p:cNvSpPr/>
            <p:nvPr/>
          </p:nvSpPr>
          <p:spPr>
            <a:xfrm>
              <a:off x="676583" y="1096824"/>
              <a:ext cx="32746" cy="26046"/>
            </a:xfrm>
            <a:custGeom>
              <a:avLst/>
              <a:gdLst>
                <a:gd name="connsiteX0" fmla="*/ 4828 w 32746"/>
                <a:gd name="connsiteY0" fmla="*/ 0 h 26046"/>
                <a:gd name="connsiteX1" fmla="*/ 0 w 32746"/>
                <a:gd name="connsiteY1" fmla="*/ 18426 h 26046"/>
                <a:gd name="connsiteX2" fmla="*/ 27221 w 32746"/>
                <a:gd name="connsiteY2" fmla="*/ 26046 h 26046"/>
                <a:gd name="connsiteX3" fmla="*/ 32746 w 32746"/>
                <a:gd name="connsiteY3" fmla="*/ 7814 h 26046"/>
                <a:gd name="connsiteX4" fmla="*/ 4828 w 32746"/>
                <a:gd name="connsiteY4" fmla="*/ 0 h 2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6" h="26046">
                  <a:moveTo>
                    <a:pt x="4828" y="0"/>
                  </a:moveTo>
                  <a:lnTo>
                    <a:pt x="0" y="18426"/>
                  </a:lnTo>
                  <a:cubicBezTo>
                    <a:pt x="9176" y="20831"/>
                    <a:pt x="18297" y="23338"/>
                    <a:pt x="27221" y="26046"/>
                  </a:cubicBezTo>
                  <a:lnTo>
                    <a:pt x="32746" y="7814"/>
                  </a:lnTo>
                  <a:cubicBezTo>
                    <a:pt x="23599" y="5037"/>
                    <a:pt x="14236" y="2465"/>
                    <a:pt x="4828" y="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32" name="Forma libre: forma 31">
              <a:extLst>
                <a:ext uri="{FF2B5EF4-FFF2-40B4-BE49-F238E27FC236}">
                  <a16:creationId xmlns:a16="http://schemas.microsoft.com/office/drawing/2014/main" id="{DA701219-AA13-5E1C-955D-4E60F69E163F}"/>
                </a:ext>
              </a:extLst>
            </p:cNvPr>
            <p:cNvSpPr/>
            <p:nvPr/>
          </p:nvSpPr>
          <p:spPr>
            <a:xfrm>
              <a:off x="755376" y="655465"/>
              <a:ext cx="84430" cy="84430"/>
            </a:xfrm>
            <a:custGeom>
              <a:avLst/>
              <a:gdLst>
                <a:gd name="connsiteX0" fmla="*/ 42214 w 84430"/>
                <a:gd name="connsiteY0" fmla="*/ 1 h 84430"/>
                <a:gd name="connsiteX1" fmla="*/ 0 w 84430"/>
                <a:gd name="connsiteY1" fmla="*/ 42216 h 84430"/>
                <a:gd name="connsiteX2" fmla="*/ 42216 w 84430"/>
                <a:gd name="connsiteY2" fmla="*/ 84430 h 84430"/>
                <a:gd name="connsiteX3" fmla="*/ 84430 w 84430"/>
                <a:gd name="connsiteY3" fmla="*/ 42216 h 84430"/>
                <a:gd name="connsiteX4" fmla="*/ 42567 w 84430"/>
                <a:gd name="connsiteY4" fmla="*/ 1 h 84430"/>
                <a:gd name="connsiteX5" fmla="*/ 42214 w 84430"/>
                <a:gd name="connsiteY5" fmla="*/ 1 h 84430"/>
                <a:gd name="connsiteX6" fmla="*/ 42214 w 84430"/>
                <a:gd name="connsiteY6" fmla="*/ 65380 h 84430"/>
                <a:gd name="connsiteX7" fmla="*/ 19050 w 84430"/>
                <a:gd name="connsiteY7" fmla="*/ 42215 h 84430"/>
                <a:gd name="connsiteX8" fmla="*/ 42216 w 84430"/>
                <a:gd name="connsiteY8" fmla="*/ 19051 h 84430"/>
                <a:gd name="connsiteX9" fmla="*/ 65380 w 84430"/>
                <a:gd name="connsiteY9" fmla="*/ 42216 h 84430"/>
                <a:gd name="connsiteX10" fmla="*/ 42710 w 84430"/>
                <a:gd name="connsiteY10" fmla="*/ 65380 h 84430"/>
                <a:gd name="connsiteX11" fmla="*/ 42214 w 84430"/>
                <a:gd name="connsiteY11" fmla="*/ 65380 h 8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430" h="84430">
                  <a:moveTo>
                    <a:pt x="42214" y="1"/>
                  </a:moveTo>
                  <a:cubicBezTo>
                    <a:pt x="18900" y="2"/>
                    <a:pt x="-1" y="18902"/>
                    <a:pt x="0" y="42216"/>
                  </a:cubicBezTo>
                  <a:cubicBezTo>
                    <a:pt x="1" y="65531"/>
                    <a:pt x="18901" y="84431"/>
                    <a:pt x="42216" y="84430"/>
                  </a:cubicBezTo>
                  <a:cubicBezTo>
                    <a:pt x="65529" y="84429"/>
                    <a:pt x="84429" y="65530"/>
                    <a:pt x="84430" y="42216"/>
                  </a:cubicBezTo>
                  <a:cubicBezTo>
                    <a:pt x="84527" y="18999"/>
                    <a:pt x="65784" y="98"/>
                    <a:pt x="42567" y="1"/>
                  </a:cubicBezTo>
                  <a:cubicBezTo>
                    <a:pt x="42449" y="0"/>
                    <a:pt x="42332" y="0"/>
                    <a:pt x="42214" y="1"/>
                  </a:cubicBezTo>
                  <a:close/>
                  <a:moveTo>
                    <a:pt x="42214" y="65380"/>
                  </a:moveTo>
                  <a:cubicBezTo>
                    <a:pt x="29420" y="65379"/>
                    <a:pt x="19049" y="55009"/>
                    <a:pt x="19050" y="42215"/>
                  </a:cubicBezTo>
                  <a:cubicBezTo>
                    <a:pt x="19051" y="29421"/>
                    <a:pt x="29422" y="19050"/>
                    <a:pt x="42216" y="19051"/>
                  </a:cubicBezTo>
                  <a:cubicBezTo>
                    <a:pt x="55009" y="19052"/>
                    <a:pt x="65380" y="29422"/>
                    <a:pt x="65380" y="42216"/>
                  </a:cubicBezTo>
                  <a:cubicBezTo>
                    <a:pt x="65516" y="54873"/>
                    <a:pt x="55366" y="65244"/>
                    <a:pt x="42710" y="65380"/>
                  </a:cubicBezTo>
                  <a:cubicBezTo>
                    <a:pt x="42544" y="65382"/>
                    <a:pt x="42380" y="65382"/>
                    <a:pt x="42214" y="6538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33" name="Forma libre: forma 32">
              <a:extLst>
                <a:ext uri="{FF2B5EF4-FFF2-40B4-BE49-F238E27FC236}">
                  <a16:creationId xmlns:a16="http://schemas.microsoft.com/office/drawing/2014/main" id="{01A56753-5F73-72D7-3736-E48114D2B2B2}"/>
                </a:ext>
              </a:extLst>
            </p:cNvPr>
            <p:cNvSpPr/>
            <p:nvPr/>
          </p:nvSpPr>
          <p:spPr>
            <a:xfrm>
              <a:off x="259516" y="1016449"/>
              <a:ext cx="104604" cy="104603"/>
            </a:xfrm>
            <a:custGeom>
              <a:avLst/>
              <a:gdLst>
                <a:gd name="connsiteX0" fmla="*/ 1 w 104604"/>
                <a:gd name="connsiteY0" fmla="*/ 52300 h 104603"/>
                <a:gd name="connsiteX1" fmla="*/ 52301 w 104604"/>
                <a:gd name="connsiteY1" fmla="*/ 104604 h 104603"/>
                <a:gd name="connsiteX2" fmla="*/ 104604 w 104604"/>
                <a:gd name="connsiteY2" fmla="*/ 52304 h 104603"/>
                <a:gd name="connsiteX3" fmla="*/ 52304 w 104604"/>
                <a:gd name="connsiteY3" fmla="*/ 0 h 104603"/>
                <a:gd name="connsiteX4" fmla="*/ 52299 w 104604"/>
                <a:gd name="connsiteY4" fmla="*/ 0 h 104603"/>
                <a:gd name="connsiteX5" fmla="*/ 1 w 104604"/>
                <a:gd name="connsiteY5" fmla="*/ 51869 h 104603"/>
                <a:gd name="connsiteX6" fmla="*/ 1 w 104604"/>
                <a:gd name="connsiteY6" fmla="*/ 52300 h 104603"/>
                <a:gd name="connsiteX7" fmla="*/ 85553 w 104604"/>
                <a:gd name="connsiteY7" fmla="*/ 52300 h 104603"/>
                <a:gd name="connsiteX8" fmla="*/ 52303 w 104604"/>
                <a:gd name="connsiteY8" fmla="*/ 85554 h 104603"/>
                <a:gd name="connsiteX9" fmla="*/ 19050 w 104604"/>
                <a:gd name="connsiteY9" fmla="*/ 52304 h 104603"/>
                <a:gd name="connsiteX10" fmla="*/ 52300 w 104604"/>
                <a:gd name="connsiteY10" fmla="*/ 19050 h 104603"/>
                <a:gd name="connsiteX11" fmla="*/ 52302 w 104604"/>
                <a:gd name="connsiteY11" fmla="*/ 19050 h 104603"/>
                <a:gd name="connsiteX12" fmla="*/ 85553 w 104604"/>
                <a:gd name="connsiteY12" fmla="*/ 51592 h 104603"/>
                <a:gd name="connsiteX13" fmla="*/ 85553 w 104604"/>
                <a:gd name="connsiteY13" fmla="*/ 52300 h 10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604" h="104603">
                  <a:moveTo>
                    <a:pt x="1" y="52300"/>
                  </a:moveTo>
                  <a:cubicBezTo>
                    <a:pt x="0" y="81186"/>
                    <a:pt x="23415" y="104603"/>
                    <a:pt x="52301" y="104604"/>
                  </a:cubicBezTo>
                  <a:cubicBezTo>
                    <a:pt x="81186" y="104605"/>
                    <a:pt x="104603" y="81190"/>
                    <a:pt x="104604" y="52304"/>
                  </a:cubicBezTo>
                  <a:cubicBezTo>
                    <a:pt x="104605" y="23419"/>
                    <a:pt x="81190" y="1"/>
                    <a:pt x="52304" y="0"/>
                  </a:cubicBezTo>
                  <a:cubicBezTo>
                    <a:pt x="52302" y="0"/>
                    <a:pt x="52301" y="0"/>
                    <a:pt x="52299" y="0"/>
                  </a:cubicBezTo>
                  <a:cubicBezTo>
                    <a:pt x="23534" y="-118"/>
                    <a:pt x="120" y="23104"/>
                    <a:pt x="1" y="51869"/>
                  </a:cubicBezTo>
                  <a:cubicBezTo>
                    <a:pt x="0" y="52013"/>
                    <a:pt x="0" y="52156"/>
                    <a:pt x="1" y="52300"/>
                  </a:cubicBezTo>
                  <a:close/>
                  <a:moveTo>
                    <a:pt x="85553" y="52300"/>
                  </a:moveTo>
                  <a:cubicBezTo>
                    <a:pt x="85554" y="70665"/>
                    <a:pt x="70668" y="85553"/>
                    <a:pt x="52303" y="85554"/>
                  </a:cubicBezTo>
                  <a:cubicBezTo>
                    <a:pt x="33939" y="85555"/>
                    <a:pt x="19051" y="70668"/>
                    <a:pt x="19050" y="52304"/>
                  </a:cubicBezTo>
                  <a:cubicBezTo>
                    <a:pt x="19049" y="33940"/>
                    <a:pt x="33935" y="19051"/>
                    <a:pt x="52300" y="19050"/>
                  </a:cubicBezTo>
                  <a:cubicBezTo>
                    <a:pt x="52301" y="19050"/>
                    <a:pt x="52301" y="19050"/>
                    <a:pt x="52302" y="19050"/>
                  </a:cubicBezTo>
                  <a:cubicBezTo>
                    <a:pt x="70470" y="18854"/>
                    <a:pt x="85357" y="33424"/>
                    <a:pt x="85553" y="51592"/>
                  </a:cubicBezTo>
                  <a:cubicBezTo>
                    <a:pt x="85556" y="51828"/>
                    <a:pt x="85556" y="52064"/>
                    <a:pt x="85553" y="5230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grpSp>
    </p:spTree>
    <p:extLst>
      <p:ext uri="{BB962C8B-B14F-4D97-AF65-F5344CB8AC3E}">
        <p14:creationId xmlns:p14="http://schemas.microsoft.com/office/powerpoint/2010/main" val="8184585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Imagen que contiene Forma&#10;&#10;Descripción generada automáticamente">
            <a:extLst>
              <a:ext uri="{FF2B5EF4-FFF2-40B4-BE49-F238E27FC236}">
                <a16:creationId xmlns:a16="http://schemas.microsoft.com/office/drawing/2014/main" id="{BABFDAEF-F90C-0837-CA91-CEF046170FF1}"/>
              </a:ext>
            </a:extLst>
          </p:cNvPr>
          <p:cNvPicPr>
            <a:picLocks noChangeAspect="1"/>
          </p:cNvPicPr>
          <p:nvPr/>
        </p:nvPicPr>
        <p:blipFill rotWithShape="1">
          <a:blip r:embed="rId2">
            <a:extLst>
              <a:ext uri="{28A0092B-C50C-407E-A947-70E740481C1C}">
                <a14:useLocalDpi xmlns:a14="http://schemas.microsoft.com/office/drawing/2010/main" val="0"/>
              </a:ext>
            </a:extLst>
          </a:blip>
          <a:srcRect t="3001"/>
          <a:stretch/>
        </p:blipFill>
        <p:spPr>
          <a:xfrm>
            <a:off x="-1676" y="-1"/>
            <a:ext cx="7051783" cy="6858001"/>
          </a:xfrm>
          <a:prstGeom prst="rect">
            <a:avLst/>
          </a:prstGeom>
        </p:spPr>
      </p:pic>
      <p:sp>
        <p:nvSpPr>
          <p:cNvPr id="3" name="CuadroTexto 2">
            <a:extLst>
              <a:ext uri="{FF2B5EF4-FFF2-40B4-BE49-F238E27FC236}">
                <a16:creationId xmlns:a16="http://schemas.microsoft.com/office/drawing/2014/main" id="{69FAED5C-DB87-C44B-A168-98E92223635E}"/>
              </a:ext>
            </a:extLst>
          </p:cNvPr>
          <p:cNvSpPr txBox="1"/>
          <p:nvPr/>
        </p:nvSpPr>
        <p:spPr>
          <a:xfrm>
            <a:off x="115503" y="366118"/>
            <a:ext cx="6880517" cy="6463308"/>
          </a:xfrm>
          <a:prstGeom prst="rect">
            <a:avLst/>
          </a:prstGeom>
          <a:noFill/>
        </p:spPr>
        <p:txBody>
          <a:bodyPr wrap="square">
            <a:spAutoFit/>
          </a:bodyPr>
          <a:lstStyle/>
          <a:p>
            <a:r>
              <a:rPr lang="es-ES" b="1" dirty="0"/>
              <a:t>Cuando Jesús dijo: "yo soy el camino, y la verdad, y la vida", pronunció una verdad de significado admirable. Después de que el enemigo había hecho pecar a Adán y Eva mediante engaños, quedó cortada la relación entre el cielo y la tierra y el hombre finito del Dios infinito; y si no hubiera sido por Jesucristo, el camino al cielo nunca más hubiera sido conocido por la raza caída. Como una isla se separa de un continente, así la tierra fue apartada del cielo y un gran canal quedó entre el hombre y Dios. Jesús salvó ese abismo, e hizo un camino para que el hombre fuera a Dios. El que no tiene luz espiritual, no ve el camino, no tiene esperanza; y los hombres han originado teorías propias acerca del camino de la vida... Pero Jesús es el único nombre dado a los hombres por el que pueden ser salvos. A través del abismo provocado por el pecado vienen las palabras de Jesús: "Yo soy el camino, y la verdad, y la vida". </a:t>
            </a:r>
          </a:p>
          <a:p>
            <a:r>
              <a:rPr lang="es-ES" b="1" dirty="0"/>
              <a:t>No hay sino un Mediador entre Dios y el hombre y el hombre puede ser justificado sólo mediante la imputación de la justicia de Cristo. El hombre es justificado gratuitamente por la gracia de Dios mediante la fe, y no por las obras, para que nadie se gloríe. La salvación es el don de Dios por medio de Jesucristo nuestro Señor. Cristo es la escalera mística, cuya base descansa sobre la tierra y cuyo peldaño superior llega al trono del Infinito. Alégrese la tierra, regocíjense los habitantes del mundo porque Cristo ha salvado el abismo abierto por el pecado y ha unido a la tierra con el cielo. </a:t>
            </a:r>
            <a:r>
              <a:rPr lang="es-ES" sz="1400" dirty="0"/>
              <a:t>(</a:t>
            </a:r>
            <a:r>
              <a:rPr lang="es-ES" sz="1400" dirty="0" err="1"/>
              <a:t>Review</a:t>
            </a:r>
            <a:r>
              <a:rPr lang="es-ES" sz="1400" dirty="0"/>
              <a:t> and Herald , 11-11-1890).</a:t>
            </a:r>
            <a:endParaRPr lang="es-ES" dirty="0"/>
          </a:p>
        </p:txBody>
      </p:sp>
      <p:pic>
        <p:nvPicPr>
          <p:cNvPr id="17" name="Imagen 16">
            <a:extLst>
              <a:ext uri="{FF2B5EF4-FFF2-40B4-BE49-F238E27FC236}">
                <a16:creationId xmlns:a16="http://schemas.microsoft.com/office/drawing/2014/main" id="{17A3AF34-29D8-DEAE-13CD-3F209FCC7A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53113" y="0"/>
            <a:ext cx="5135880" cy="6858000"/>
          </a:xfrm>
          <a:prstGeom prst="rect">
            <a:avLst/>
          </a:prstGeom>
        </p:spPr>
      </p:pic>
    </p:spTree>
    <p:extLst>
      <p:ext uri="{BB962C8B-B14F-4D97-AF65-F5344CB8AC3E}">
        <p14:creationId xmlns:p14="http://schemas.microsoft.com/office/powerpoint/2010/main" val="38200088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C8DE57D-B835-5F30-C039-B28B240A9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12" y="255810"/>
            <a:ext cx="11495314" cy="3049004"/>
          </a:xfrm>
          <a:prstGeom prst="rect">
            <a:avLst/>
          </a:prstGeom>
        </p:spPr>
      </p:pic>
      <p:pic>
        <p:nvPicPr>
          <p:cNvPr id="4" name="Imagen 3">
            <a:extLst>
              <a:ext uri="{FF2B5EF4-FFF2-40B4-BE49-F238E27FC236}">
                <a16:creationId xmlns:a16="http://schemas.microsoft.com/office/drawing/2014/main" id="{B802A074-BB19-4B30-23A6-269FF0AA01EE}"/>
              </a:ext>
            </a:extLst>
          </p:cNvPr>
          <p:cNvPicPr>
            <a:picLocks noChangeAspect="1"/>
          </p:cNvPicPr>
          <p:nvPr/>
        </p:nvPicPr>
        <p:blipFill rotWithShape="1">
          <a:blip r:embed="rId4">
            <a:extLst>
              <a:ext uri="{28A0092B-C50C-407E-A947-70E740481C1C}">
                <a14:useLocalDpi xmlns:a14="http://schemas.microsoft.com/office/drawing/2010/main" val="0"/>
              </a:ext>
            </a:extLst>
          </a:blip>
          <a:srcRect l="15607" r="15697"/>
          <a:stretch/>
        </p:blipFill>
        <p:spPr>
          <a:xfrm>
            <a:off x="-332560" y="4294508"/>
            <a:ext cx="8969829" cy="2307682"/>
          </a:xfrm>
          <a:prstGeom prst="rect">
            <a:avLst/>
          </a:prstGeom>
        </p:spPr>
      </p:pic>
    </p:spTree>
    <p:extLst>
      <p:ext uri="{BB962C8B-B14F-4D97-AF65-F5344CB8AC3E}">
        <p14:creationId xmlns:p14="http://schemas.microsoft.com/office/powerpoint/2010/main" val="12625931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magen que contiene pan, alimentos, piedra, pizza&#10;&#10;Descripción generada automáticamente">
            <a:extLst>
              <a:ext uri="{FF2B5EF4-FFF2-40B4-BE49-F238E27FC236}">
                <a16:creationId xmlns:a16="http://schemas.microsoft.com/office/drawing/2014/main" id="{B214C01C-B7A2-570B-7E5C-C2C4E8251DAB}"/>
              </a:ext>
            </a:extLst>
          </p:cNvPr>
          <p:cNvPicPr>
            <a:picLocks noChangeAspect="1"/>
          </p:cNvPicPr>
          <p:nvPr/>
        </p:nvPicPr>
        <p:blipFill rotWithShape="1">
          <a:blip r:embed="rId2">
            <a:extLst>
              <a:ext uri="{28A0092B-C50C-407E-A947-70E740481C1C}">
                <a14:useLocalDpi xmlns:a14="http://schemas.microsoft.com/office/drawing/2010/main" val="0"/>
              </a:ext>
            </a:extLst>
          </a:blip>
          <a:srcRect l="4334" t="9215" r="5864" b="7072"/>
          <a:stretch/>
        </p:blipFill>
        <p:spPr>
          <a:xfrm>
            <a:off x="0" y="0"/>
            <a:ext cx="6995410" cy="6858000"/>
          </a:xfrm>
          <a:prstGeom prst="rect">
            <a:avLst/>
          </a:prstGeom>
        </p:spPr>
      </p:pic>
      <p:sp>
        <p:nvSpPr>
          <p:cNvPr id="5" name="CuadroTexto 4">
            <a:extLst>
              <a:ext uri="{FF2B5EF4-FFF2-40B4-BE49-F238E27FC236}">
                <a16:creationId xmlns:a16="http://schemas.microsoft.com/office/drawing/2014/main" id="{D9B64270-B200-5C94-8E5F-2CBD9E154CC9}"/>
              </a:ext>
            </a:extLst>
          </p:cNvPr>
          <p:cNvSpPr txBox="1"/>
          <p:nvPr/>
        </p:nvSpPr>
        <p:spPr>
          <a:xfrm>
            <a:off x="564149" y="213717"/>
            <a:ext cx="6046326" cy="1015663"/>
          </a:xfrm>
          <a:prstGeom prst="rect">
            <a:avLst/>
          </a:prstGeom>
          <a:noFill/>
        </p:spPr>
        <p:txBody>
          <a:bodyPr wrap="square">
            <a:spAutoFit/>
          </a:bodyPr>
          <a:lstStyle/>
          <a:p>
            <a:r>
              <a:rPr lang="es-ES" sz="2000" b="1" dirty="0"/>
              <a:t>“Jesús les dijo: Yo soy el pan de vida; el que a mí viene, nunca tendrá hambre; y el que en mí cree, no tendrá sed jamás” (Juan 6:35).</a:t>
            </a:r>
          </a:p>
        </p:txBody>
      </p:sp>
      <p:sp>
        <p:nvSpPr>
          <p:cNvPr id="7" name="CuadroTexto 6">
            <a:extLst>
              <a:ext uri="{FF2B5EF4-FFF2-40B4-BE49-F238E27FC236}">
                <a16:creationId xmlns:a16="http://schemas.microsoft.com/office/drawing/2014/main" id="{E486A279-DFB7-BC0B-669A-F81FA5D1F8BE}"/>
              </a:ext>
            </a:extLst>
          </p:cNvPr>
          <p:cNvSpPr txBox="1"/>
          <p:nvPr/>
        </p:nvSpPr>
        <p:spPr>
          <a:xfrm>
            <a:off x="562390" y="1335256"/>
            <a:ext cx="6179529" cy="400110"/>
          </a:xfrm>
          <a:prstGeom prst="rect">
            <a:avLst/>
          </a:prstGeom>
          <a:noFill/>
        </p:spPr>
        <p:txBody>
          <a:bodyPr wrap="square">
            <a:spAutoFit/>
          </a:bodyPr>
          <a:lstStyle/>
          <a:p>
            <a:r>
              <a:rPr lang="es-ES" sz="2000" b="1" dirty="0"/>
              <a:t>“Yo soy el pan de vida” (Juan 6:48).</a:t>
            </a:r>
          </a:p>
        </p:txBody>
      </p:sp>
      <p:sp>
        <p:nvSpPr>
          <p:cNvPr id="9" name="CuadroTexto 8">
            <a:extLst>
              <a:ext uri="{FF2B5EF4-FFF2-40B4-BE49-F238E27FC236}">
                <a16:creationId xmlns:a16="http://schemas.microsoft.com/office/drawing/2014/main" id="{734D3F62-7428-B93C-DBF9-E6952BE90F95}"/>
              </a:ext>
            </a:extLst>
          </p:cNvPr>
          <p:cNvSpPr txBox="1"/>
          <p:nvPr/>
        </p:nvSpPr>
        <p:spPr>
          <a:xfrm>
            <a:off x="571501" y="1735366"/>
            <a:ext cx="6297164" cy="5016758"/>
          </a:xfrm>
          <a:prstGeom prst="rect">
            <a:avLst/>
          </a:prstGeom>
          <a:noFill/>
        </p:spPr>
        <p:txBody>
          <a:bodyPr wrap="square">
            <a:spAutoFit/>
          </a:bodyPr>
          <a:lstStyle/>
          <a:p>
            <a:r>
              <a:rPr lang="es-ES" sz="2000" b="1" dirty="0"/>
              <a:t>“Yo soy el pan vivo que descendió del cielo; si alguno comiere de este pan, vivirá para siempre; y el pan que yo daré es mi carne, la cual yo daré por la vida del mundo. Entonces los judíos contendían entre sí, diciendo: ¿Cómo puede éste darnos a comer su carne? Jesús les dijo: De cierto, de cierto os digo: Si no coméis la carne del Hijo del Hombre, y bebéis su sangre, no tenéis vida en vosotros. El que come mi carne y bebe mi sangre, tiene vida eterna; y yo le resucitaré en el día postrero. Porque mi carne es verdadera comida, y mi sangre es verdadera bebida. El que come mi carne y bebe mi sangre, en mí permanece, y yo en él. Como me envió el Padre viviente, y yo vivo por el Padre, asimismo el que me come, él también vivirá por mí. Este es el pan que descendió del cielo; no como vuestros padres comieron el maná, y murieron; el que come de este pan, vivirá eternamente” (Juan 6:51-58).</a:t>
            </a:r>
          </a:p>
        </p:txBody>
      </p:sp>
      <p:pic>
        <p:nvPicPr>
          <p:cNvPr id="11" name="Imagen 10" descr="Imagen que contiene persona, hombre, foto, mujer&#10;&#10;Descripción generada automáticamente">
            <a:extLst>
              <a:ext uri="{FF2B5EF4-FFF2-40B4-BE49-F238E27FC236}">
                <a16:creationId xmlns:a16="http://schemas.microsoft.com/office/drawing/2014/main" id="{66FB28CF-BF0D-D272-D35B-67ADEC0A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410" y="0"/>
            <a:ext cx="5196590" cy="6858000"/>
          </a:xfrm>
          <a:prstGeom prst="rect">
            <a:avLst/>
          </a:prstGeom>
        </p:spPr>
      </p:pic>
      <p:pic>
        <p:nvPicPr>
          <p:cNvPr id="16" name="Imagen 15">
            <a:extLst>
              <a:ext uri="{FF2B5EF4-FFF2-40B4-BE49-F238E27FC236}">
                <a16:creationId xmlns:a16="http://schemas.microsoft.com/office/drawing/2014/main" id="{B8323681-08E1-2882-6F01-FDA50D11A9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215" y="269269"/>
            <a:ext cx="429420" cy="429420"/>
          </a:xfrm>
          <a:prstGeom prst="rect">
            <a:avLst/>
          </a:prstGeom>
        </p:spPr>
      </p:pic>
      <p:pic>
        <p:nvPicPr>
          <p:cNvPr id="23" name="Imagen 22">
            <a:extLst>
              <a:ext uri="{FF2B5EF4-FFF2-40B4-BE49-F238E27FC236}">
                <a16:creationId xmlns:a16="http://schemas.microsoft.com/office/drawing/2014/main" id="{13C37FA5-8590-36B2-B0DC-30CB0A4EE4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215" y="1368256"/>
            <a:ext cx="429420" cy="429420"/>
          </a:xfrm>
          <a:prstGeom prst="rect">
            <a:avLst/>
          </a:prstGeom>
        </p:spPr>
      </p:pic>
      <p:pic>
        <p:nvPicPr>
          <p:cNvPr id="24" name="Imagen 23">
            <a:extLst>
              <a:ext uri="{FF2B5EF4-FFF2-40B4-BE49-F238E27FC236}">
                <a16:creationId xmlns:a16="http://schemas.microsoft.com/office/drawing/2014/main" id="{52F445E8-AA23-243F-9EC9-593EAD4F83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215" y="1748672"/>
            <a:ext cx="429420" cy="429420"/>
          </a:xfrm>
          <a:prstGeom prst="rect">
            <a:avLst/>
          </a:prstGeom>
        </p:spPr>
      </p:pic>
    </p:spTree>
    <p:extLst>
      <p:ext uri="{BB962C8B-B14F-4D97-AF65-F5344CB8AC3E}">
        <p14:creationId xmlns:p14="http://schemas.microsoft.com/office/powerpoint/2010/main" val="29180835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pan, alimentos, piedra, pizza&#10;&#10;Descripción generada automáticamente">
            <a:extLst>
              <a:ext uri="{FF2B5EF4-FFF2-40B4-BE49-F238E27FC236}">
                <a16:creationId xmlns:a16="http://schemas.microsoft.com/office/drawing/2014/main" id="{B71EBE95-F231-C59F-FB76-A8876A78E5E7}"/>
              </a:ext>
            </a:extLst>
          </p:cNvPr>
          <p:cNvPicPr>
            <a:picLocks noChangeAspect="1"/>
          </p:cNvPicPr>
          <p:nvPr/>
        </p:nvPicPr>
        <p:blipFill rotWithShape="1">
          <a:blip r:embed="rId2">
            <a:extLst>
              <a:ext uri="{28A0092B-C50C-407E-A947-70E740481C1C}">
                <a14:useLocalDpi xmlns:a14="http://schemas.microsoft.com/office/drawing/2010/main" val="0"/>
              </a:ext>
            </a:extLst>
          </a:blip>
          <a:srcRect l="4891" t="8996" r="5866" b="7744"/>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F7A3CF30-189D-E3A6-C055-C16B56B51138}"/>
              </a:ext>
            </a:extLst>
          </p:cNvPr>
          <p:cNvSpPr txBox="1"/>
          <p:nvPr/>
        </p:nvSpPr>
        <p:spPr>
          <a:xfrm>
            <a:off x="3583032" y="2456795"/>
            <a:ext cx="8401050" cy="4401205"/>
          </a:xfrm>
          <a:prstGeom prst="rect">
            <a:avLst/>
          </a:prstGeom>
          <a:noFill/>
        </p:spPr>
        <p:txBody>
          <a:bodyPr wrap="square">
            <a:spAutoFit/>
          </a:bodyPr>
          <a:lstStyle/>
          <a:p>
            <a:r>
              <a:rPr lang="es-ES" sz="2000" b="1" dirty="0"/>
              <a:t>Jesús nos promete saciar todas nuestras necesidades, especialmente, las espirituales. Así como el pan sustenta la necesidad física del hambre, así el pan de vida que Dios ha hecho descender del cielo promete saciar toda necesidad espiritual en el alma del ser humano, y este pan de vida es Jesucristo mismo, el cual es al mismo tiempo Dios. El pan representaba un alimento básico en la dieta de todos los judíos, y el maná era un recuerdo maravilloso de lo que Dios había hecho por sus antepasados, pero ahora Jesús se ofrece a sí mismo y nos dice que Él es capaz de saciar toda necesidad espiritual en nuestra vida a una escala mucho mayor de lo que lo experimentaron los israelitas del éxodo. Los israelitas tenían que buscar a diario el maná porque cada día volvían a tener hambre y su cuerpo necesitaba el alimento, pero Jesús promete que el que viene a Él jamás volverá a tener hambre y sed: el que a mí viene, nunca tendrá hambre; y el que en mí cree, no tendrá sed jamás. </a:t>
            </a:r>
          </a:p>
        </p:txBody>
      </p:sp>
      <p:sp>
        <p:nvSpPr>
          <p:cNvPr id="6" name="CuadroTexto 5">
            <a:extLst>
              <a:ext uri="{FF2B5EF4-FFF2-40B4-BE49-F238E27FC236}">
                <a16:creationId xmlns:a16="http://schemas.microsoft.com/office/drawing/2014/main" id="{FC0E5C59-5815-F012-8B27-E844CA8D41DD}"/>
              </a:ext>
            </a:extLst>
          </p:cNvPr>
          <p:cNvSpPr txBox="1"/>
          <p:nvPr/>
        </p:nvSpPr>
        <p:spPr>
          <a:xfrm>
            <a:off x="3558813" y="210026"/>
            <a:ext cx="8571954" cy="2246769"/>
          </a:xfrm>
          <a:prstGeom prst="rect">
            <a:avLst/>
          </a:prstGeom>
          <a:noFill/>
        </p:spPr>
        <p:txBody>
          <a:bodyPr wrap="square">
            <a:spAutoFit/>
          </a:bodyPr>
          <a:lstStyle/>
          <a:p>
            <a:r>
              <a:rPr lang="es-ES" sz="2000" b="1" dirty="0"/>
              <a:t>En primer lugar, el pan nos habla del sustento necesario para la vida, aquello que es esencial e imprescindible para todo ser humano. Y en segundo lugar, tener pan no aplaca nuestra hambre, es necesario comerlo para que realmente tenga efecto en nosotros, y cuando lo comemos, el pan llega a formar parte de nosotros mismos. De la misma manera, cuando Cristo se nos ofrece como "el pan de vida", es necesario creer en él para apropiarnos de esa vida, estableciendo así un grado de intimidad y de unión que es imposible romper.</a:t>
            </a:r>
          </a:p>
        </p:txBody>
      </p:sp>
      <p:pic>
        <p:nvPicPr>
          <p:cNvPr id="8" name="Imagen 7" descr="Imagen que contiene tabla, parado, sostener, hombre&#10;&#10;Descripción generada automáticamente">
            <a:extLst>
              <a:ext uri="{FF2B5EF4-FFF2-40B4-BE49-F238E27FC236}">
                <a16:creationId xmlns:a16="http://schemas.microsoft.com/office/drawing/2014/main" id="{083A0769-A9DB-F19B-3FBC-C0E6769FD409}"/>
              </a:ext>
            </a:extLst>
          </p:cNvPr>
          <p:cNvPicPr>
            <a:picLocks noChangeAspect="1"/>
          </p:cNvPicPr>
          <p:nvPr/>
        </p:nvPicPr>
        <p:blipFill rotWithShape="1">
          <a:blip r:embed="rId3">
            <a:extLst>
              <a:ext uri="{28A0092B-C50C-407E-A947-70E740481C1C}">
                <a14:useLocalDpi xmlns:a14="http://schemas.microsoft.com/office/drawing/2010/main" val="0"/>
              </a:ext>
            </a:extLst>
          </a:blip>
          <a:srcRect l="20972" r="24657"/>
          <a:stretch/>
        </p:blipFill>
        <p:spPr>
          <a:xfrm>
            <a:off x="139338" y="198597"/>
            <a:ext cx="3443694" cy="6567964"/>
          </a:xfrm>
          <a:prstGeom prst="roundRect">
            <a:avLst>
              <a:gd name="adj" fmla="val 359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885085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17000" b="-17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02DE20E-F2F6-330C-7B6D-2F87053F6149}"/>
              </a:ext>
            </a:extLst>
          </p:cNvPr>
          <p:cNvSpPr txBox="1"/>
          <p:nvPr/>
        </p:nvSpPr>
        <p:spPr>
          <a:xfrm>
            <a:off x="679525" y="258756"/>
            <a:ext cx="10992522" cy="6555641"/>
          </a:xfrm>
          <a:prstGeom prst="rect">
            <a:avLst/>
          </a:prstGeom>
          <a:noFill/>
        </p:spPr>
        <p:txBody>
          <a:bodyPr wrap="square">
            <a:spAutoFit/>
          </a:bodyPr>
          <a:lstStyle/>
          <a:p>
            <a:r>
              <a:rPr lang="es-ES" sz="2100" b="1" dirty="0"/>
              <a:t>“YO SOY” significa una presencia eterna. El pasado, el presente y el futuro son iguales para Dios. Él ve los acontecimientos más remotos de la historia pasada y el futuro lejano con una visión tan clara como nosotros vemos las cosas que suceden diariamente. No sabemos lo que está delante de nosotros, y si lo supiéramos, no contribuiría a nuestro bienestar eterno. Dios nos da una oportunidad de ejercitar la fe y confiar en el gran “YO SOY”... Nuestro Salvador dice: "Abrahán vuestro padre se gozó de que había de ver mi día; y lo vio y se gozó" (vers. 56). Quince siglos antes de que Cristo dejara sus atavíos reales, su corona real y dejara su puesto de honor en las cortes celestiales, asumiera la humanidad y caminara entre los hijos de los hombres, Abrahán vio su día, y se alegró. "Entonces le dijeron los judíos: Aún no tienes cincuenta años, ¿y has visto a Abrahán? Jesús les dijo: De cierto, de cierto os digo: Antes que Abrahán fuese, yo soy" (ver.57, 58). Cristo estaba usando el gran nombre de Dios que fue dado a Moisés para expresar la idea de la presencia eterna. [Éxodo 3: 14.] Isaías también vio a Cristo, y sus palabras proféticas están llenas de significado... Hablando por él, el Señor dice: "Yo Jehová, Dios tuyo, el Santo de Israel, soy tu salvador... No temas porque yo estoy contigo... Yo, yo Jehová, y fuera de mi no hay quien salve... Vosotros, pues, sois mis testigos, dice Jehová, que yo soy Dios. Aún antes de que hubiera día, yo era;... Yo Jehová, Santo vuestro, Creador de Israel, vuestro Rey" (Isaías 43: 3-15)... Cuando Jesús vino a nuestro mundo, se clamó a si mismo: "Yo soy el camino, y la verdad y la vida; nadie viene al Padre, sino por mí" (Juan 14: 6)...</a:t>
            </a:r>
          </a:p>
          <a:p>
            <a:r>
              <a:rPr lang="es-ES" sz="2100" b="1" dirty="0"/>
              <a:t>Debe creerse en el Señor y debe servírselo como al gran "YO SOY", y debemos confiar implícitamente en él (Carta 119, 1895).</a:t>
            </a:r>
          </a:p>
        </p:txBody>
      </p:sp>
    </p:spTree>
    <p:extLst>
      <p:ext uri="{BB962C8B-B14F-4D97-AF65-F5344CB8AC3E}">
        <p14:creationId xmlns:p14="http://schemas.microsoft.com/office/powerpoint/2010/main" val="13252796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C8DE57D-B835-5F30-C039-B28B240A9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3" y="1436910"/>
            <a:ext cx="11495314" cy="3049004"/>
          </a:xfrm>
          <a:prstGeom prst="rect">
            <a:avLst/>
          </a:prstGeom>
        </p:spPr>
      </p:pic>
      <p:pic>
        <p:nvPicPr>
          <p:cNvPr id="3" name="Imagen 2">
            <a:extLst>
              <a:ext uri="{FF2B5EF4-FFF2-40B4-BE49-F238E27FC236}">
                <a16:creationId xmlns:a16="http://schemas.microsoft.com/office/drawing/2014/main" id="{1CD5A19F-AD28-6BF4-F83E-7356B3F6A956}"/>
              </a:ext>
            </a:extLst>
          </p:cNvPr>
          <p:cNvPicPr>
            <a:picLocks noChangeAspect="1"/>
          </p:cNvPicPr>
          <p:nvPr/>
        </p:nvPicPr>
        <p:blipFill rotWithShape="1">
          <a:blip r:embed="rId4">
            <a:extLst>
              <a:ext uri="{28A0092B-C50C-407E-A947-70E740481C1C}">
                <a14:useLocalDpi xmlns:a14="http://schemas.microsoft.com/office/drawing/2010/main" val="0"/>
              </a:ext>
            </a:extLst>
          </a:blip>
          <a:srcRect l="25143" r="26428"/>
          <a:stretch/>
        </p:blipFill>
        <p:spPr>
          <a:xfrm>
            <a:off x="2036289" y="4485914"/>
            <a:ext cx="8119421" cy="2963091"/>
          </a:xfrm>
          <a:prstGeom prst="rect">
            <a:avLst/>
          </a:prstGeom>
        </p:spPr>
      </p:pic>
    </p:spTree>
    <p:extLst>
      <p:ext uri="{BB962C8B-B14F-4D97-AF65-F5344CB8AC3E}">
        <p14:creationId xmlns:p14="http://schemas.microsoft.com/office/powerpoint/2010/main" val="29657967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Patrón de fondo, Rectángulo&#10;&#10;Descripción generada automáticamente">
            <a:extLst>
              <a:ext uri="{FF2B5EF4-FFF2-40B4-BE49-F238E27FC236}">
                <a16:creationId xmlns:a16="http://schemas.microsoft.com/office/drawing/2014/main" id="{57F8B2C8-28F1-6042-C484-09E1EC04FF9C}"/>
              </a:ext>
            </a:extLst>
          </p:cNvPr>
          <p:cNvPicPr>
            <a:picLocks noChangeAspect="1"/>
          </p:cNvPicPr>
          <p:nvPr/>
        </p:nvPicPr>
        <p:blipFill rotWithShape="1">
          <a:blip r:embed="rId2">
            <a:extLst>
              <a:ext uri="{28A0092B-C50C-407E-A947-70E740481C1C}">
                <a14:useLocalDpi xmlns:a14="http://schemas.microsoft.com/office/drawing/2010/main" val="0"/>
              </a:ext>
            </a:extLst>
          </a:blip>
          <a:srcRect l="9716" t="8472" b="1250"/>
          <a:stretch/>
        </p:blipFill>
        <p:spPr>
          <a:xfrm>
            <a:off x="0" y="0"/>
            <a:ext cx="3941773" cy="6858000"/>
          </a:xfrm>
          <a:prstGeom prst="rect">
            <a:avLst/>
          </a:prstGeom>
        </p:spPr>
      </p:pic>
      <p:sp>
        <p:nvSpPr>
          <p:cNvPr id="4" name="CuadroTexto 3">
            <a:extLst>
              <a:ext uri="{FF2B5EF4-FFF2-40B4-BE49-F238E27FC236}">
                <a16:creationId xmlns:a16="http://schemas.microsoft.com/office/drawing/2014/main" id="{EACB0DCF-AFA9-3C62-9BD1-02C2026DC6B1}"/>
              </a:ext>
            </a:extLst>
          </p:cNvPr>
          <p:cNvSpPr txBox="1"/>
          <p:nvPr/>
        </p:nvSpPr>
        <p:spPr>
          <a:xfrm>
            <a:off x="208073" y="335845"/>
            <a:ext cx="3525625" cy="6186309"/>
          </a:xfrm>
          <a:prstGeom prst="rect">
            <a:avLst/>
          </a:prstGeom>
          <a:noFill/>
        </p:spPr>
        <p:txBody>
          <a:bodyPr wrap="square">
            <a:spAutoFit/>
          </a:bodyPr>
          <a:lstStyle/>
          <a:p>
            <a:pPr algn="ctr"/>
            <a:r>
              <a:rPr lang="es-ES" sz="3600" b="1" dirty="0"/>
              <a:t>“Le dijo la mujer: Sé que ha de venir el Mesías, llamado el Cristo; cuando él venga nos declarará todas las cosas. Jesús le dijo: Yo soy, el que habla contigo”</a:t>
            </a:r>
          </a:p>
          <a:p>
            <a:pPr algn="ctr"/>
            <a:r>
              <a:rPr lang="es-ES" sz="3600" b="1" dirty="0"/>
              <a:t>(Juan 4:25-26).</a:t>
            </a:r>
          </a:p>
        </p:txBody>
      </p:sp>
      <p:pic>
        <p:nvPicPr>
          <p:cNvPr id="6" name="Imagen 5">
            <a:extLst>
              <a:ext uri="{FF2B5EF4-FFF2-40B4-BE49-F238E27FC236}">
                <a16:creationId xmlns:a16="http://schemas.microsoft.com/office/drawing/2014/main" id="{9BFC1C79-1C19-5B1C-184F-0B957702997F}"/>
              </a:ext>
            </a:extLst>
          </p:cNvPr>
          <p:cNvPicPr>
            <a:picLocks noChangeAspect="1"/>
          </p:cNvPicPr>
          <p:nvPr/>
        </p:nvPicPr>
        <p:blipFill>
          <a:blip r:embed="rId3"/>
          <a:stretch>
            <a:fillRect/>
          </a:stretch>
        </p:blipFill>
        <p:spPr>
          <a:xfrm>
            <a:off x="3941774" y="0"/>
            <a:ext cx="8250226" cy="6858000"/>
          </a:xfrm>
          <a:prstGeom prst="rect">
            <a:avLst/>
          </a:prstGeom>
        </p:spPr>
      </p:pic>
    </p:spTree>
    <p:extLst>
      <p:ext uri="{BB962C8B-B14F-4D97-AF65-F5344CB8AC3E}">
        <p14:creationId xmlns:p14="http://schemas.microsoft.com/office/powerpoint/2010/main" val="4040271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 Rectángulo&#10;&#10;Descripción generada automáticamente">
            <a:extLst>
              <a:ext uri="{FF2B5EF4-FFF2-40B4-BE49-F238E27FC236}">
                <a16:creationId xmlns:a16="http://schemas.microsoft.com/office/drawing/2014/main" id="{26B29540-67C2-2E3F-98BB-CC265900EA71}"/>
              </a:ext>
            </a:extLst>
          </p:cNvPr>
          <p:cNvPicPr>
            <a:picLocks noChangeAspect="1"/>
          </p:cNvPicPr>
          <p:nvPr/>
        </p:nvPicPr>
        <p:blipFill rotWithShape="1">
          <a:blip r:embed="rId2">
            <a:extLst>
              <a:ext uri="{28A0092B-C50C-407E-A947-70E740481C1C}">
                <a14:useLocalDpi xmlns:a14="http://schemas.microsoft.com/office/drawing/2010/main" val="0"/>
              </a:ext>
            </a:extLst>
          </a:blip>
          <a:srcRect l="10262" t="5244"/>
          <a:stretch/>
        </p:blipFill>
        <p:spPr>
          <a:xfrm>
            <a:off x="0" y="0"/>
            <a:ext cx="12191999" cy="6889202"/>
          </a:xfrm>
          <a:prstGeom prst="rect">
            <a:avLst/>
          </a:prstGeom>
        </p:spPr>
      </p:pic>
      <p:sp>
        <p:nvSpPr>
          <p:cNvPr id="3" name="CuadroTexto 2">
            <a:extLst>
              <a:ext uri="{FF2B5EF4-FFF2-40B4-BE49-F238E27FC236}">
                <a16:creationId xmlns:a16="http://schemas.microsoft.com/office/drawing/2014/main" id="{3288A193-FBC2-93F0-BD0A-28BCFCD39392}"/>
              </a:ext>
            </a:extLst>
          </p:cNvPr>
          <p:cNvSpPr txBox="1"/>
          <p:nvPr/>
        </p:nvSpPr>
        <p:spPr>
          <a:xfrm>
            <a:off x="5114925" y="591593"/>
            <a:ext cx="6691630" cy="5940088"/>
          </a:xfrm>
          <a:prstGeom prst="rect">
            <a:avLst/>
          </a:prstGeom>
          <a:noFill/>
        </p:spPr>
        <p:txBody>
          <a:bodyPr wrap="square">
            <a:spAutoFit/>
          </a:bodyPr>
          <a:lstStyle/>
          <a:p>
            <a:pPr>
              <a:spcBef>
                <a:spcPts val="600"/>
              </a:spcBef>
            </a:pPr>
            <a:r>
              <a:rPr lang="es-ES" b="1" dirty="0"/>
              <a:t>Durante su ministerio Jesús visitó por dos veces Nazaret, donde viviera en su infancia y juventud. Durante la primera visita entró en la sinagoga el sábado. </a:t>
            </a:r>
          </a:p>
          <a:p>
            <a:pPr>
              <a:spcBef>
                <a:spcPts val="600"/>
              </a:spcBef>
            </a:pPr>
            <a:r>
              <a:rPr lang="es-ES" b="1" dirty="0"/>
              <a:t>Leyó la profecía de Isaías respecto a la obra del Mesías: “El Espíritu del Señor está sobre mí, por cuanto me ha ungido para dar buenas nuevas a los pobres; me ha enviado a sanar a los quebrantados de corazón; a pregonar libertad a los cautivos, y vista a los ciegos; a poner en libertad a los oprimidos; A predicar el año agradable del Señor. Y enrollando el libro, lo dio al ministro, y se sentó; y los ojos de todos en la sinagoga estaban fijos en él. Y comenzó a decirles: Hoy se ha cumplido esta Escritura delante de vosotros”. </a:t>
            </a:r>
            <a:r>
              <a:rPr lang="es-ES" sz="1400" b="1" dirty="0"/>
              <a:t>(Lucas 4:18-21)</a:t>
            </a:r>
          </a:p>
          <a:p>
            <a:pPr>
              <a:spcBef>
                <a:spcPts val="600"/>
              </a:spcBef>
            </a:pPr>
            <a:r>
              <a:rPr lang="es-ES" b="1" dirty="0"/>
              <a:t>Era la obra que él mismo estaba haciendo. Al oír estas palabras, los oyentes se llenaron de alegría. Creyeron que Jesús era el Mesías prometido. Sus corazones fueron conmovidos por el Espíritu Santo y respondieron con amenes fervientes y alabanzas a Dios. </a:t>
            </a:r>
          </a:p>
          <a:p>
            <a:pPr>
              <a:spcBef>
                <a:spcPts val="600"/>
              </a:spcBef>
            </a:pPr>
            <a:r>
              <a:rPr lang="es-ES" b="1" dirty="0"/>
              <a:t>Luego se acordaron de que Jesús había vivido entre ellos como carpintero. A menudo le habían visto trabajando en el taller con José. Y aunque su vida entera se había caracterizado por actos de amor y misericordia, no quisieron creer que él era el Mesías. </a:t>
            </a:r>
            <a:r>
              <a:rPr lang="es-ES" sz="1400" dirty="0"/>
              <a:t>(CNS 48).</a:t>
            </a:r>
            <a:endParaRPr lang="es-ES" dirty="0"/>
          </a:p>
          <a:p>
            <a:pPr>
              <a:spcBef>
                <a:spcPts val="600"/>
              </a:spcBef>
            </a:pPr>
            <a:r>
              <a:rPr lang="es-ES" b="1" dirty="0"/>
              <a:t>¿Creerás tú en Él?</a:t>
            </a:r>
          </a:p>
        </p:txBody>
      </p:sp>
      <p:pic>
        <p:nvPicPr>
          <p:cNvPr id="6" name="Imagen 5" descr="Imagen que contiene persona, interior, hombre, mujer&#10;&#10;Descripción generada automáticamente">
            <a:extLst>
              <a:ext uri="{FF2B5EF4-FFF2-40B4-BE49-F238E27FC236}">
                <a16:creationId xmlns:a16="http://schemas.microsoft.com/office/drawing/2014/main" id="{4A3D7888-529F-1FE0-FDEA-AE05D3DE4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70" y="535289"/>
            <a:ext cx="4519930" cy="5976401"/>
          </a:xfrm>
          <a:prstGeom prst="rect">
            <a:avLst/>
          </a:prstGeom>
        </p:spPr>
      </p:pic>
    </p:spTree>
    <p:extLst>
      <p:ext uri="{BB962C8B-B14F-4D97-AF65-F5344CB8AC3E}">
        <p14:creationId xmlns:p14="http://schemas.microsoft.com/office/powerpoint/2010/main" val="13105216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5000" b="-1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BC44E9-A04B-07A9-D0F3-F18ECECBBBC9}"/>
              </a:ext>
            </a:extLst>
          </p:cNvPr>
          <p:cNvSpPr txBox="1"/>
          <p:nvPr/>
        </p:nvSpPr>
        <p:spPr>
          <a:xfrm>
            <a:off x="74588" y="80937"/>
            <a:ext cx="8730045" cy="6740307"/>
          </a:xfrm>
          <a:prstGeom prst="rect">
            <a:avLst/>
          </a:prstGeom>
          <a:noFill/>
        </p:spPr>
        <p:txBody>
          <a:bodyPr wrap="square">
            <a:spAutoFit/>
          </a:bodyPr>
          <a:lstStyle/>
          <a:p>
            <a:r>
              <a:rPr lang="es-ES" b="1" dirty="0"/>
              <a:t>En cierta ocasión cuando Jesús conversaba con sus discípulos, ellos comentaban con él lo que la gente pensaba de él o quién era él. Mientras caminaban, Jesús preguntó a sus discípulos: “¿Quién dice la gente que soy yo?”. Ellos contestaron: “Algunos dicen que eres Juan el Bautista, otros dicen que eres Elias y otros dicen que eres uno de los profetas”.</a:t>
            </a:r>
          </a:p>
          <a:p>
            <a:r>
              <a:rPr lang="es-ES" b="1" dirty="0"/>
              <a:t>“Ustedes, quién decís que soy?”. Pedro respondió: “Tú eres el Cristo, el Hijo del Dios Viviente”, Jesús hoy nos pregunta lo mismo que le preguntó a los discípulos en antaño: “Y vosotros, quién decís que soy?”.</a:t>
            </a:r>
          </a:p>
          <a:p>
            <a:r>
              <a:rPr lang="es-ES" b="1" dirty="0"/>
              <a:t>¿Quién es Jesús para ti? ¿Un personaje histórico, un mito, un mártir, un profeta, un benefactor? Seguramente, ninguna de estas será tu respuesta. Creemos que Jesús es el Mesías prometido, el Hijo de Dios, nuestro Salvador.</a:t>
            </a:r>
          </a:p>
          <a:p>
            <a:r>
              <a:rPr lang="es-ES" b="1" dirty="0"/>
              <a:t>Los grandes “Yo soy” de Jesús en Juan nos muestran que Jesús tiene todo lo necesario para dar vida al hombre espiritual. Para los que tenemos hambre de Dios, él es “el Pan Vivo” que descendió del cielo. Para los que vivimos en tinieblas espirituales o en la oscuridad del pecado, él es “la Luz del mundo”. Para los que deseamos llegar a Dios de la forma más rápida y segura, él es “la Puerta”. Para los que anhelamos amor, ternura y comprensión, él es “el Buen Pastor”. Para los que tememos a la enfermedad y a la muerte, él es “la Resurrección y la Vida”. Para los que carecemos de dirección y deseamos orientación, él es “el Camino”. Para los que queremos una vida abundante y fructífera, él es “la Vid Verdadera” y para los que anhelamos la salvación, él es “el Mesías”, nuestro Salvador.</a:t>
            </a:r>
          </a:p>
          <a:p>
            <a:r>
              <a:rPr lang="es-ES" b="1" dirty="0"/>
              <a:t>Démosle hoy una oportunidad a Jesús para que Él sea el todo en nuestra vida. Él es hoy la mayor necesidad del alma. Él está a la puerta de nuestro corazón pidiéndonos que le dejemos entrar. No resistamos su voz. Que a la pregunta ¿quién es Jesús para ti? Podamos responder: Cristo es todo para mí.</a:t>
            </a:r>
          </a:p>
        </p:txBody>
      </p:sp>
      <p:pic>
        <p:nvPicPr>
          <p:cNvPr id="2" name="Imagen 1">
            <a:extLst>
              <a:ext uri="{FF2B5EF4-FFF2-40B4-BE49-F238E27FC236}">
                <a16:creationId xmlns:a16="http://schemas.microsoft.com/office/drawing/2014/main" id="{6BCE7C4E-9A69-4236-304F-94CBA36BFB28}"/>
              </a:ext>
            </a:extLst>
          </p:cNvPr>
          <p:cNvPicPr>
            <a:picLocks noChangeAspect="1"/>
          </p:cNvPicPr>
          <p:nvPr/>
        </p:nvPicPr>
        <p:blipFill rotWithShape="1">
          <a:blip r:embed="rId3"/>
          <a:srcRect l="28346" r="34317"/>
          <a:stretch/>
        </p:blipFill>
        <p:spPr>
          <a:xfrm>
            <a:off x="8735209" y="0"/>
            <a:ext cx="3456792" cy="6858000"/>
          </a:xfrm>
          <a:prstGeom prst="rect">
            <a:avLst/>
          </a:prstGeom>
          <a:ln>
            <a:noFill/>
          </a:ln>
          <a:effectLst>
            <a:softEdge rad="112500"/>
          </a:effectLst>
        </p:spPr>
      </p:pic>
    </p:spTree>
    <p:extLst>
      <p:ext uri="{BB962C8B-B14F-4D97-AF65-F5344CB8AC3E}">
        <p14:creationId xmlns:p14="http://schemas.microsoft.com/office/powerpoint/2010/main" val="2181014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Un dibujo de una persona&#10;&#10;Descripción generada automáticamente con confianza baja">
            <a:extLst>
              <a:ext uri="{FF2B5EF4-FFF2-40B4-BE49-F238E27FC236}">
                <a16:creationId xmlns:a16="http://schemas.microsoft.com/office/drawing/2014/main" id="{D2D7FA02-B0FD-4710-4898-F52908740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60" y="0"/>
            <a:ext cx="11949830" cy="6858000"/>
          </a:xfrm>
          <a:prstGeom prst="rect">
            <a:avLst/>
          </a:prstGeom>
        </p:spPr>
      </p:pic>
      <p:pic>
        <p:nvPicPr>
          <p:cNvPr id="6" name="Imagen 5" descr="Patrón de fondo&#10;&#10;Descripción generada automáticamente">
            <a:extLst>
              <a:ext uri="{FF2B5EF4-FFF2-40B4-BE49-F238E27FC236}">
                <a16:creationId xmlns:a16="http://schemas.microsoft.com/office/drawing/2014/main" id="{F01D5FA8-3728-F8CF-F417-A5EF15128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383" y="2164634"/>
            <a:ext cx="9256735" cy="2455245"/>
          </a:xfrm>
          <a:prstGeom prst="rect">
            <a:avLst/>
          </a:prstGeom>
        </p:spPr>
      </p:pic>
    </p:spTree>
    <p:extLst>
      <p:ext uri="{BB962C8B-B14F-4D97-AF65-F5344CB8AC3E}">
        <p14:creationId xmlns:p14="http://schemas.microsoft.com/office/powerpoint/2010/main" val="3465320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38107F6-88F9-D5D8-5BA9-748AC1F37D23}"/>
              </a:ext>
            </a:extLst>
          </p:cNvPr>
          <p:cNvPicPr>
            <a:picLocks noChangeAspect="1"/>
          </p:cNvPicPr>
          <p:nvPr/>
        </p:nvPicPr>
        <p:blipFill rotWithShape="1">
          <a:blip r:embed="rId2"/>
          <a:srcRect l="7142" t="7995" r="7601" b="8453"/>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7E6F687E-B1A0-FE2F-4FEF-79F496A6CD92}"/>
              </a:ext>
            </a:extLst>
          </p:cNvPr>
          <p:cNvSpPr txBox="1"/>
          <p:nvPr/>
        </p:nvSpPr>
        <p:spPr>
          <a:xfrm>
            <a:off x="1274780" y="1368482"/>
            <a:ext cx="10262795" cy="1323439"/>
          </a:xfrm>
          <a:prstGeom prst="rect">
            <a:avLst/>
          </a:prstGeom>
          <a:noFill/>
        </p:spPr>
        <p:txBody>
          <a:bodyPr wrap="square">
            <a:spAutoFit/>
          </a:bodyPr>
          <a:lstStyle/>
          <a:p>
            <a:r>
              <a:rPr lang="es-ES" sz="2000" b="1" dirty="0"/>
              <a:t>El nombre "Yo soy" es derivado de la palabra hebrea YHVH, la cual se ha transliterado en diferentes versiones de la Biblia como Jehová. Cristo, mientras estaba en este mundo usó en muchas ocasiones la expresión "Yo soy". Jesús fue acusado de llamarse Dios al usar la forma "Yo soy". En ocasiones, algunos tomaron piedras para arrojárselas, pues creían que blasfemaba.</a:t>
            </a:r>
          </a:p>
        </p:txBody>
      </p:sp>
      <p:sp>
        <p:nvSpPr>
          <p:cNvPr id="5" name="CuadroTexto 4">
            <a:extLst>
              <a:ext uri="{FF2B5EF4-FFF2-40B4-BE49-F238E27FC236}">
                <a16:creationId xmlns:a16="http://schemas.microsoft.com/office/drawing/2014/main" id="{C3023CCD-D43C-DEB0-841C-A0C14B504D10}"/>
              </a:ext>
            </a:extLst>
          </p:cNvPr>
          <p:cNvSpPr txBox="1"/>
          <p:nvPr/>
        </p:nvSpPr>
        <p:spPr>
          <a:xfrm>
            <a:off x="0" y="2743822"/>
            <a:ext cx="12192000" cy="1631216"/>
          </a:xfrm>
          <a:prstGeom prst="rect">
            <a:avLst/>
          </a:prstGeom>
          <a:noFill/>
        </p:spPr>
        <p:txBody>
          <a:bodyPr wrap="square">
            <a:spAutoFit/>
          </a:bodyPr>
          <a:lstStyle/>
          <a:p>
            <a:r>
              <a:rPr lang="es-ES" sz="2000" b="1" dirty="0"/>
              <a:t>La vida de Jesús fue tan singular que hacía preguntarse a muchos ¿quién es este? Todos los que veían sus actos maravillosos y escuchaban sus palabras de sabiduría y esperanza, daban su opinión de quién pensaban que era Él.</a:t>
            </a:r>
          </a:p>
          <a:p>
            <a:r>
              <a:rPr lang="es-ES" sz="2000" b="1" dirty="0"/>
              <a:t>Mientras la multitud escuchaba sus hermosas palabras y veían sus maravillosos milagros, los que le conocían de pequeño se preguntaban ¿no es este, Jesús el hijo de José, cuyos padres nosotros conocemos? Ellos no salían de su asombro al sentir el poder de sus palabras y ver los actos increíbles que realizaba.</a:t>
            </a:r>
          </a:p>
        </p:txBody>
      </p:sp>
      <p:sp>
        <p:nvSpPr>
          <p:cNvPr id="7" name="CuadroTexto 6">
            <a:extLst>
              <a:ext uri="{FF2B5EF4-FFF2-40B4-BE49-F238E27FC236}">
                <a16:creationId xmlns:a16="http://schemas.microsoft.com/office/drawing/2014/main" id="{78C0FD66-3AFF-F28A-CD34-47A707E0F492}"/>
              </a:ext>
            </a:extLst>
          </p:cNvPr>
          <p:cNvSpPr txBox="1"/>
          <p:nvPr/>
        </p:nvSpPr>
        <p:spPr>
          <a:xfrm>
            <a:off x="1686259" y="4426940"/>
            <a:ext cx="9439835" cy="1631216"/>
          </a:xfrm>
          <a:prstGeom prst="rect">
            <a:avLst/>
          </a:prstGeom>
          <a:noFill/>
        </p:spPr>
        <p:txBody>
          <a:bodyPr wrap="square">
            <a:spAutoFit/>
          </a:bodyPr>
          <a:lstStyle/>
          <a:p>
            <a:r>
              <a:rPr lang="es-ES" sz="2000" b="1" dirty="0"/>
              <a:t>Ahora hablaremos acerca de los "Yo soy" de Jesús en el Evangelio según Juan. Allí, el Señor se nos presenta como lo que es: un Dios capaz de satisfacer nuestras necesidades espirituales, no importa cuáles sean. Al final, medita y contesta a esta pregunta: ¿Qué es Jesús para mi?. Descubramos las ricas facetas de la personalidad de Jesús, y apropiémonos de las riquezas de bien, amor y verdad que él nos ofrece.</a:t>
            </a:r>
          </a:p>
        </p:txBody>
      </p:sp>
    </p:spTree>
    <p:extLst>
      <p:ext uri="{BB962C8B-B14F-4D97-AF65-F5344CB8AC3E}">
        <p14:creationId xmlns:p14="http://schemas.microsoft.com/office/powerpoint/2010/main" val="3590827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8000" b="-10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E5DA961-9B07-04F8-842A-8E91A4FA6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 y="3605479"/>
            <a:ext cx="12192000" cy="3246892"/>
          </a:xfrm>
          <a:prstGeom prst="rect">
            <a:avLst/>
          </a:prstGeom>
        </p:spPr>
      </p:pic>
      <p:pic>
        <p:nvPicPr>
          <p:cNvPr id="8" name="Imagen 7">
            <a:extLst>
              <a:ext uri="{FF2B5EF4-FFF2-40B4-BE49-F238E27FC236}">
                <a16:creationId xmlns:a16="http://schemas.microsoft.com/office/drawing/2014/main" id="{BC8DE57D-B835-5F30-C039-B28B240A9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37" y="592695"/>
            <a:ext cx="11495314" cy="3049004"/>
          </a:xfrm>
          <a:prstGeom prst="rect">
            <a:avLst/>
          </a:prstGeom>
        </p:spPr>
      </p:pic>
    </p:spTree>
    <p:extLst>
      <p:ext uri="{BB962C8B-B14F-4D97-AF65-F5344CB8AC3E}">
        <p14:creationId xmlns:p14="http://schemas.microsoft.com/office/powerpoint/2010/main" val="16917532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75152151-901E-8B2B-882A-70607C42648D}"/>
              </a:ext>
            </a:extLst>
          </p:cNvPr>
          <p:cNvPicPr>
            <a:picLocks noChangeAspect="1"/>
          </p:cNvPicPr>
          <p:nvPr/>
        </p:nvPicPr>
        <p:blipFill rotWithShape="1">
          <a:blip r:embed="rId2">
            <a:extLst>
              <a:ext uri="{28A0092B-C50C-407E-A947-70E740481C1C}">
                <a14:useLocalDpi xmlns:a14="http://schemas.microsoft.com/office/drawing/2010/main" val="0"/>
              </a:ext>
            </a:extLst>
          </a:blip>
          <a:srcRect t="2204"/>
          <a:stretch/>
        </p:blipFill>
        <p:spPr>
          <a:xfrm>
            <a:off x="0" y="1"/>
            <a:ext cx="7019925" cy="6857999"/>
          </a:xfrm>
          <a:prstGeom prst="rect">
            <a:avLst/>
          </a:prstGeom>
        </p:spPr>
      </p:pic>
      <p:sp>
        <p:nvSpPr>
          <p:cNvPr id="3" name="CuadroTexto 2">
            <a:extLst>
              <a:ext uri="{FF2B5EF4-FFF2-40B4-BE49-F238E27FC236}">
                <a16:creationId xmlns:a16="http://schemas.microsoft.com/office/drawing/2014/main" id="{678678A0-81F2-D4EF-456F-6960A91BEFA5}"/>
              </a:ext>
            </a:extLst>
          </p:cNvPr>
          <p:cNvSpPr txBox="1"/>
          <p:nvPr/>
        </p:nvSpPr>
        <p:spPr>
          <a:xfrm>
            <a:off x="357052" y="151179"/>
            <a:ext cx="6444342" cy="6555641"/>
          </a:xfrm>
          <a:prstGeom prst="rect">
            <a:avLst/>
          </a:prstGeom>
          <a:noFill/>
        </p:spPr>
        <p:txBody>
          <a:bodyPr wrap="square">
            <a:spAutoFit/>
          </a:bodyPr>
          <a:lstStyle/>
          <a:p>
            <a:r>
              <a:rPr lang="es-ES" sz="2000" b="1" dirty="0"/>
              <a:t>“Vino una mujer de Samaria a sacar agua; y Jesús le dijo: Dame de beber. </a:t>
            </a:r>
          </a:p>
          <a:p>
            <a:r>
              <a:rPr lang="es-ES" sz="2000" b="1" dirty="0"/>
              <a:t>Pues sus discípulos habían ido a la ciudad a comprar</a:t>
            </a:r>
            <a:br>
              <a:rPr lang="es-ES" sz="2000" b="1" dirty="0"/>
            </a:br>
            <a:r>
              <a:rPr lang="es-ES" sz="2000" b="1" dirty="0"/>
              <a:t>de comer.</a:t>
            </a:r>
          </a:p>
          <a:p>
            <a:r>
              <a:rPr lang="es-ES" sz="2000" b="1" dirty="0"/>
              <a:t>La mujer samaritana le dijo: ¿Cómo tú, siendo judío, me pides a mí de beber, que soy mujer samaritana?</a:t>
            </a:r>
          </a:p>
          <a:p>
            <a:r>
              <a:rPr lang="es-ES" sz="2000" b="1" dirty="0"/>
              <a:t>Porque judíos y samaritanos no se tratan entre sí. </a:t>
            </a:r>
          </a:p>
          <a:p>
            <a:r>
              <a:rPr lang="es-ES" sz="2000" b="1" dirty="0"/>
              <a:t>Respondió Jesús y le dijo: Si conocieras el don de Dios, y quién es el que te dice: Dame de beber; tú le pedirías, y él te daría agua viva. </a:t>
            </a:r>
          </a:p>
          <a:p>
            <a:r>
              <a:rPr lang="es-ES" sz="2000" b="1" dirty="0"/>
              <a:t>La mujer le dijo: Señor, no tienes con qué sacarla, y el pozo es hondo. ¿De dónde, pues, tienes el agua viva? ¿Acaso eres tú mayor que nuestro padre Jacob, que nos dio este pozo, del cual bebieron él, sus hijos y sus ganados? </a:t>
            </a:r>
          </a:p>
          <a:p>
            <a:r>
              <a:rPr lang="es-ES" sz="2000" b="1" dirty="0"/>
              <a:t>Respondió Jesús y le dijo: Cualquiera que bebiere de esta agua, volverá a tener sed; mas el que bebiere del agua que yo le daré, no tendrá sed jamás; sino que el agua que yo le daré será en él una fuente de agua que salte</a:t>
            </a:r>
            <a:br>
              <a:rPr lang="es-ES" sz="2000" b="1" dirty="0"/>
            </a:br>
            <a:r>
              <a:rPr lang="es-ES" sz="2000" b="1" dirty="0"/>
              <a:t>para vida eterna. </a:t>
            </a:r>
          </a:p>
          <a:p>
            <a:r>
              <a:rPr lang="es-ES" sz="2000" b="1" dirty="0"/>
              <a:t>La mujer le dijo: Señor, dame esa agua, para que no tenga yo sed, ni venga aquí a sacarla” (Juan 4:7-15).</a:t>
            </a:r>
          </a:p>
        </p:txBody>
      </p:sp>
      <p:pic>
        <p:nvPicPr>
          <p:cNvPr id="8" name="Imagen 7">
            <a:extLst>
              <a:ext uri="{FF2B5EF4-FFF2-40B4-BE49-F238E27FC236}">
                <a16:creationId xmlns:a16="http://schemas.microsoft.com/office/drawing/2014/main" id="{9B096AE5-E792-3ED4-40AC-E58EA6252E81}"/>
              </a:ext>
            </a:extLst>
          </p:cNvPr>
          <p:cNvPicPr>
            <a:picLocks noChangeAspect="1"/>
          </p:cNvPicPr>
          <p:nvPr/>
        </p:nvPicPr>
        <p:blipFill>
          <a:blip r:embed="rId3"/>
          <a:stretch>
            <a:fillRect/>
          </a:stretch>
        </p:blipFill>
        <p:spPr>
          <a:xfrm>
            <a:off x="7019925" y="0"/>
            <a:ext cx="5205984" cy="6858000"/>
          </a:xfrm>
          <a:prstGeom prst="rect">
            <a:avLst/>
          </a:prstGeom>
        </p:spPr>
      </p:pic>
      <p:sp>
        <p:nvSpPr>
          <p:cNvPr id="5" name="Gráfico 3" descr="Agua contorno">
            <a:extLst>
              <a:ext uri="{FF2B5EF4-FFF2-40B4-BE49-F238E27FC236}">
                <a16:creationId xmlns:a16="http://schemas.microsoft.com/office/drawing/2014/main" id="{D2C3B630-9FFE-6C37-16B3-A12E87A74099}"/>
              </a:ext>
            </a:extLst>
          </p:cNvPr>
          <p:cNvSpPr/>
          <p:nvPr/>
        </p:nvSpPr>
        <p:spPr>
          <a:xfrm>
            <a:off x="225531" y="264473"/>
            <a:ext cx="131521" cy="240624"/>
          </a:xfrm>
          <a:custGeom>
            <a:avLst/>
            <a:gdLst>
              <a:gd name="connsiteX0" fmla="*/ 0 w 189151"/>
              <a:gd name="connsiteY0" fmla="*/ 182951 h 272632"/>
              <a:gd name="connsiteX1" fmla="*/ 94576 w 189151"/>
              <a:gd name="connsiteY1" fmla="*/ 272633 h 272632"/>
              <a:gd name="connsiteX2" fmla="*/ 189151 w 189151"/>
              <a:gd name="connsiteY2" fmla="*/ 182951 h 272632"/>
              <a:gd name="connsiteX3" fmla="*/ 94576 w 189151"/>
              <a:gd name="connsiteY3" fmla="*/ 0 h 272632"/>
              <a:gd name="connsiteX4" fmla="*/ 0 w 189151"/>
              <a:gd name="connsiteY4" fmla="*/ 182951 h 272632"/>
              <a:gd name="connsiteX5" fmla="*/ 181585 w 189151"/>
              <a:gd name="connsiteY5" fmla="*/ 182951 h 272632"/>
              <a:gd name="connsiteX6" fmla="*/ 94576 w 189151"/>
              <a:gd name="connsiteY6" fmla="*/ 265458 h 272632"/>
              <a:gd name="connsiteX7" fmla="*/ 7566 w 189151"/>
              <a:gd name="connsiteY7" fmla="*/ 182951 h 272632"/>
              <a:gd name="connsiteX8" fmla="*/ 94584 w 189151"/>
              <a:gd name="connsiteY8" fmla="*/ 12611 h 272632"/>
              <a:gd name="connsiteX9" fmla="*/ 181585 w 189151"/>
              <a:gd name="connsiteY9" fmla="*/ 182951 h 2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151" h="272632">
                <a:moveTo>
                  <a:pt x="0" y="182951"/>
                </a:moveTo>
                <a:cubicBezTo>
                  <a:pt x="0" y="232481"/>
                  <a:pt x="42343" y="272633"/>
                  <a:pt x="94576" y="272633"/>
                </a:cubicBezTo>
                <a:cubicBezTo>
                  <a:pt x="146808" y="272633"/>
                  <a:pt x="189151" y="232481"/>
                  <a:pt x="189151" y="182951"/>
                </a:cubicBezTo>
                <a:cubicBezTo>
                  <a:pt x="189151" y="125913"/>
                  <a:pt x="94576" y="0"/>
                  <a:pt x="94576" y="0"/>
                </a:cubicBezTo>
                <a:cubicBezTo>
                  <a:pt x="94576" y="0"/>
                  <a:pt x="0" y="126272"/>
                  <a:pt x="0" y="182951"/>
                </a:cubicBezTo>
                <a:close/>
                <a:moveTo>
                  <a:pt x="181585" y="182951"/>
                </a:moveTo>
                <a:cubicBezTo>
                  <a:pt x="181585" y="228518"/>
                  <a:pt x="142629" y="265458"/>
                  <a:pt x="94576" y="265458"/>
                </a:cubicBezTo>
                <a:cubicBezTo>
                  <a:pt x="46522" y="265458"/>
                  <a:pt x="7566" y="228518"/>
                  <a:pt x="7566" y="182951"/>
                </a:cubicBezTo>
                <a:cubicBezTo>
                  <a:pt x="7566" y="137413"/>
                  <a:pt x="73791" y="41576"/>
                  <a:pt x="94584" y="12611"/>
                </a:cubicBezTo>
                <a:cubicBezTo>
                  <a:pt x="115386" y="41513"/>
                  <a:pt x="181585" y="137106"/>
                  <a:pt x="181585" y="182951"/>
                </a:cubicBezTo>
                <a:close/>
              </a:path>
            </a:pathLst>
          </a:custGeom>
          <a:solidFill>
            <a:srgbClr val="000000"/>
          </a:solidFill>
          <a:ln w="3770" cap="flat">
            <a:solidFill>
              <a:schemeClr val="accent5">
                <a:lumMod val="50000"/>
              </a:schemeClr>
            </a:solidFill>
            <a:prstDash val="solid"/>
            <a:miter/>
          </a:ln>
        </p:spPr>
        <p:txBody>
          <a:bodyPr rtlCol="0" anchor="ctr"/>
          <a:lstStyle/>
          <a:p>
            <a:endParaRPr lang="es-ES"/>
          </a:p>
        </p:txBody>
      </p:sp>
    </p:spTree>
    <p:extLst>
      <p:ext uri="{BB962C8B-B14F-4D97-AF65-F5344CB8AC3E}">
        <p14:creationId xmlns:p14="http://schemas.microsoft.com/office/powerpoint/2010/main" val="18273946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t="-19000" r="-4000" b="-11000"/>
          </a:stretch>
        </a:blipFill>
        <a:effectLst/>
      </p:bgPr>
    </p:bg>
    <p:spTree>
      <p:nvGrpSpPr>
        <p:cNvPr id="1" name=""/>
        <p:cNvGrpSpPr/>
        <p:nvPr/>
      </p:nvGrpSpPr>
      <p:grpSpPr>
        <a:xfrm>
          <a:off x="0" y="0"/>
          <a:ext cx="0" cy="0"/>
          <a:chOff x="0" y="0"/>
          <a:chExt cx="0" cy="0"/>
        </a:xfrm>
      </p:grpSpPr>
      <p:pic>
        <p:nvPicPr>
          <p:cNvPr id="7" name="Imagen 6" descr="Dibujo de una persona&#10;&#10;Descripción generada automáticamente con confianza media">
            <a:extLst>
              <a:ext uri="{FF2B5EF4-FFF2-40B4-BE49-F238E27FC236}">
                <a16:creationId xmlns:a16="http://schemas.microsoft.com/office/drawing/2014/main" id="{44E15C04-640B-2C9F-DBA0-1BA2AC784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pic>
        <p:nvPicPr>
          <p:cNvPr id="6" name="Imagen 5" descr="Pantalla de computadora&#10;&#10;Descripción generada automáticamente con confianza media">
            <a:extLst>
              <a:ext uri="{FF2B5EF4-FFF2-40B4-BE49-F238E27FC236}">
                <a16:creationId xmlns:a16="http://schemas.microsoft.com/office/drawing/2014/main" id="{EA9696F4-D3B8-5F16-72C8-75A04A585E16}"/>
              </a:ext>
            </a:extLst>
          </p:cNvPr>
          <p:cNvPicPr>
            <a:picLocks noChangeAspect="1"/>
          </p:cNvPicPr>
          <p:nvPr/>
        </p:nvPicPr>
        <p:blipFill rotWithShape="1">
          <a:blip r:embed="rId4">
            <a:extLst>
              <a:ext uri="{28A0092B-C50C-407E-A947-70E740481C1C}">
                <a14:useLocalDpi xmlns:a14="http://schemas.microsoft.com/office/drawing/2010/main" val="0"/>
              </a:ext>
            </a:extLst>
          </a:blip>
          <a:srcRect t="1135" b="992"/>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DFCB094C-69C7-1E20-3B12-5E6BC127B98A}"/>
              </a:ext>
            </a:extLst>
          </p:cNvPr>
          <p:cNvSpPr txBox="1"/>
          <p:nvPr/>
        </p:nvSpPr>
        <p:spPr>
          <a:xfrm>
            <a:off x="5486400" y="163860"/>
            <a:ext cx="6574972" cy="6694140"/>
          </a:xfrm>
          <a:prstGeom prst="rect">
            <a:avLst/>
          </a:prstGeom>
          <a:noFill/>
        </p:spPr>
        <p:txBody>
          <a:bodyPr wrap="square">
            <a:spAutoFit/>
          </a:bodyPr>
          <a:lstStyle/>
          <a:p>
            <a:r>
              <a:rPr lang="es-ES" sz="1950" b="1" dirty="0"/>
              <a:t>El que trate de aplacar su sed en las fuentes de este mundo, bebe tan sólo para tener sed otra vez. Por todas partes, hay hombres que no están satisfechos. Anhelan algo que supla la necesidad del alma. Un solo Ser puede satisfacer esta necesidad. Lo que el mundo necesita, "el Deseado de todas las gentes“, es Cristo. La gracia divina, que él solo puede impartir, es como agua viva que purifica, refrigera y vigoriza al alma.</a:t>
            </a:r>
          </a:p>
          <a:p>
            <a:r>
              <a:rPr lang="es-ES" sz="1950" b="1" dirty="0"/>
              <a:t>Jesús no quiso dar a entender que un solo sorbo del agua de vida bastaba para el que la recibiera. El que prueba el amor de Cristo, lo deseará en mayor medida de continuo; pero no buscará otra cosa. Las riquezas, los honores y los placeres del mundos no le atraen más. El constante clamor de su corazón es: "Más de ti“. Y el que revela al alma su necesidad, aguarda para satisfacer su hambre y sed. Todo recurso en que confíen los seres humanos, fracasará. Las cisternas se vaciarán, los estanques se secarán; pero nuestro Redentor es el manantial inagotable. Podemos beber y volver a beber, y siempre hallar una provisión de agua fresca. Aquel en quien Cristo mora, tiene en sí la fuente de bendición, "una fuente de agua que salte para vida eterna“. De este manantial puede sacar fuerza y gracia suficientes para todas sus necesidades. </a:t>
            </a:r>
            <a:r>
              <a:rPr lang="es-ES" sz="1600" dirty="0"/>
              <a:t>(DGT, p. 157).</a:t>
            </a:r>
            <a:endParaRPr lang="es-ES" sz="1950" dirty="0"/>
          </a:p>
        </p:txBody>
      </p:sp>
    </p:spTree>
    <p:extLst>
      <p:ext uri="{BB962C8B-B14F-4D97-AF65-F5344CB8AC3E}">
        <p14:creationId xmlns:p14="http://schemas.microsoft.com/office/powerpoint/2010/main" val="8544109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l="-6000" t="-5000" r="-9000" b="-2000"/>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DE0CF1A-D83A-8E52-F889-907F52CB0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1108"/>
            <a:ext cx="12192000" cy="3246892"/>
          </a:xfrm>
          <a:prstGeom prst="rect">
            <a:avLst/>
          </a:prstGeom>
        </p:spPr>
      </p:pic>
      <p:pic>
        <p:nvPicPr>
          <p:cNvPr id="8" name="Imagen 7">
            <a:extLst>
              <a:ext uri="{FF2B5EF4-FFF2-40B4-BE49-F238E27FC236}">
                <a16:creationId xmlns:a16="http://schemas.microsoft.com/office/drawing/2014/main" id="{BC8DE57D-B835-5F30-C039-B28B240A9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537" y="684435"/>
            <a:ext cx="11495314" cy="3049004"/>
          </a:xfrm>
          <a:prstGeom prst="rect">
            <a:avLst/>
          </a:prstGeom>
        </p:spPr>
      </p:pic>
    </p:spTree>
    <p:extLst>
      <p:ext uri="{BB962C8B-B14F-4D97-AF65-F5344CB8AC3E}">
        <p14:creationId xmlns:p14="http://schemas.microsoft.com/office/powerpoint/2010/main" val="14665141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4348</TotalTime>
  <Words>4840</Words>
  <Application>Microsoft Office PowerPoint</Application>
  <PresentationFormat>Panorámica</PresentationFormat>
  <Paragraphs>84</Paragraphs>
  <Slides>33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33</vt:i4>
      </vt:variant>
    </vt:vector>
  </HeadingPairs>
  <TitlesOfParts>
    <vt:vector size="37"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196</cp:revision>
  <dcterms:created xsi:type="dcterms:W3CDTF">2022-10-23T08:48:59Z</dcterms:created>
  <dcterms:modified xsi:type="dcterms:W3CDTF">2022-11-12T19:08:56Z</dcterms:modified>
</cp:coreProperties>
</file>