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74" r:id="rId4"/>
    <p:sldId id="275" r:id="rId5"/>
    <p:sldId id="261" r:id="rId6"/>
    <p:sldId id="267" r:id="rId7"/>
    <p:sldId id="262" r:id="rId8"/>
    <p:sldId id="268" r:id="rId9"/>
    <p:sldId id="266" r:id="rId10"/>
    <p:sldId id="259" r:id="rId11"/>
    <p:sldId id="271" r:id="rId12"/>
    <p:sldId id="272" r:id="rId13"/>
    <p:sldId id="273" r:id="rId14"/>
    <p:sldId id="265" r:id="rId15"/>
    <p:sldId id="269" r:id="rId16"/>
    <p:sldId id="270" r:id="rId1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85D"/>
    <a:srgbClr val="8A301F"/>
    <a:srgbClr val="3399BE"/>
    <a:srgbClr val="4FD138"/>
    <a:srgbClr val="D17738"/>
    <a:srgbClr val="6134C1"/>
    <a:srgbClr val="D13894"/>
    <a:srgbClr val="4B683B"/>
    <a:srgbClr val="C81FCC"/>
    <a:srgbClr val="71A1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100" d="100"/>
          <a:sy n="100" d="100"/>
        </p:scale>
        <p:origin x="11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jpeg"/><Relationship Id="rId6" Type="http://schemas.openxmlformats.org/officeDocument/2006/relationships/image" Target="../media/image13.jpe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5.jpeg"/></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jpeg"/><Relationship Id="rId6" Type="http://schemas.openxmlformats.org/officeDocument/2006/relationships/image" Target="../media/image13.jpe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A99A0-E9BA-430C-AA11-F6159563624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S"/>
        </a:p>
      </dgm:t>
    </dgm:pt>
    <dgm:pt modelId="{3D0D5DB0-A5A4-4CBC-94D4-1FFFCE7E6109}">
      <dgm:prSet custT="1"/>
      <dgm:spPr>
        <a:solidFill>
          <a:srgbClr val="FBE5AF"/>
        </a:solidFill>
        <a:scene3d>
          <a:camera prst="orthographicFront"/>
          <a:lightRig rig="threePt" dir="t"/>
        </a:scene3d>
        <a:sp3d>
          <a:bevelT/>
        </a:sp3d>
      </dgm:spPr>
      <dgm:t>
        <a:bodyPr/>
        <a:lstStyle/>
        <a:p>
          <a:r>
            <a:rPr lang="es-ES" sz="1800" b="1" dirty="0">
              <a:solidFill>
                <a:srgbClr val="C00000"/>
              </a:solidFill>
            </a:rPr>
            <a:t>El joven rico</a:t>
          </a:r>
          <a:r>
            <a:rPr lang="es-ES" sz="1800" b="1" dirty="0"/>
            <a:t>: “Al salir él para seguir su camino, vino uno corriendo, e hincando la rodilla delante de él, le preguntó: Maestro bueno, ¿qué haré para heredar la vida eterna?” (Mar. 10:17).</a:t>
          </a:r>
          <a:endParaRPr lang="es-ES" sz="1800" dirty="0"/>
        </a:p>
      </dgm:t>
    </dgm:pt>
    <dgm:pt modelId="{B8589C8C-30C4-493F-88A9-32CDA3A56F41}" type="parTrans" cxnId="{51149967-DF83-4936-B62B-B63636181025}">
      <dgm:prSet/>
      <dgm:spPr/>
      <dgm:t>
        <a:bodyPr/>
        <a:lstStyle/>
        <a:p>
          <a:endParaRPr lang="es-ES" sz="1800"/>
        </a:p>
      </dgm:t>
    </dgm:pt>
    <dgm:pt modelId="{792C4685-1070-4992-B64F-9E6E1CBD4E75}" type="sibTrans" cxnId="{51149967-DF83-4936-B62B-B63636181025}">
      <dgm:prSet/>
      <dgm:spPr/>
      <dgm:t>
        <a:bodyPr/>
        <a:lstStyle/>
        <a:p>
          <a:endParaRPr lang="es-ES" sz="1800"/>
        </a:p>
      </dgm:t>
    </dgm:pt>
    <dgm:pt modelId="{F2CA64A3-A0C4-4EDD-9D6B-A8CD09A09A76}">
      <dgm:prSet custT="1"/>
      <dgm:spPr>
        <a:solidFill>
          <a:schemeClr val="accent6">
            <a:lumMod val="20000"/>
            <a:lumOff val="80000"/>
          </a:schemeClr>
        </a:solidFill>
        <a:scene3d>
          <a:camera prst="orthographicFront"/>
          <a:lightRig rig="threePt" dir="t"/>
        </a:scene3d>
        <a:sp3d>
          <a:bevelT/>
        </a:sp3d>
      </dgm:spPr>
      <dgm:t>
        <a:bodyPr/>
        <a:lstStyle/>
        <a:p>
          <a:r>
            <a:rPr lang="es-ES" sz="1800" b="1" dirty="0">
              <a:solidFill>
                <a:srgbClr val="C00000"/>
              </a:solidFill>
            </a:rPr>
            <a:t>Los herodianos</a:t>
          </a:r>
          <a:r>
            <a:rPr lang="es-ES" sz="1800" b="1" dirty="0"/>
            <a:t>: “Y le enviaron los discípulos de ellos con los herodianos, diciendo: Maestro, sabemos que eres amante de la verdad, y que enseñas con verdad el camino de Dios…”</a:t>
          </a:r>
          <a:br>
            <a:rPr lang="es-ES" sz="1800" b="1" dirty="0"/>
          </a:br>
          <a:r>
            <a:rPr lang="es-ES" sz="1800" b="1" dirty="0"/>
            <a:t>(Mat. 22:16-17).</a:t>
          </a:r>
          <a:endParaRPr lang="es-ES" sz="1800" dirty="0"/>
        </a:p>
      </dgm:t>
    </dgm:pt>
    <dgm:pt modelId="{0F7BDE0B-F83E-4736-ACA4-6796C0000870}" type="parTrans" cxnId="{3619223E-FD2C-4B27-8BBA-A81CD0B0D5F9}">
      <dgm:prSet/>
      <dgm:spPr/>
      <dgm:t>
        <a:bodyPr/>
        <a:lstStyle/>
        <a:p>
          <a:endParaRPr lang="es-ES" sz="1800"/>
        </a:p>
      </dgm:t>
    </dgm:pt>
    <dgm:pt modelId="{B132BCE0-0489-48D1-A940-22B892582E17}" type="sibTrans" cxnId="{3619223E-FD2C-4B27-8BBA-A81CD0B0D5F9}">
      <dgm:prSet/>
      <dgm:spPr/>
      <dgm:t>
        <a:bodyPr/>
        <a:lstStyle/>
        <a:p>
          <a:endParaRPr lang="es-ES" sz="1800"/>
        </a:p>
      </dgm:t>
    </dgm:pt>
    <dgm:pt modelId="{8745583F-E9BA-4E3E-9E39-4332EAB1DDF7}">
      <dgm:prSet custT="1"/>
      <dgm:spPr>
        <a:solidFill>
          <a:schemeClr val="accent3">
            <a:lumMod val="20000"/>
            <a:lumOff val="80000"/>
          </a:schemeClr>
        </a:solidFill>
        <a:scene3d>
          <a:camera prst="orthographicFront"/>
          <a:lightRig rig="threePt" dir="t"/>
        </a:scene3d>
        <a:sp3d>
          <a:bevelT/>
        </a:sp3d>
      </dgm:spPr>
      <dgm:t>
        <a:bodyPr/>
        <a:lstStyle/>
        <a:p>
          <a:r>
            <a:rPr lang="es-ES" sz="1800" b="1" dirty="0">
              <a:solidFill>
                <a:srgbClr val="C00000"/>
              </a:solidFill>
            </a:rPr>
            <a:t>Un escriba</a:t>
          </a:r>
          <a:r>
            <a:rPr lang="es-ES" sz="1800" b="1" dirty="0"/>
            <a:t>: “Maestro, te seguiré adondequiera que vayas” (Mat. 8:19).</a:t>
          </a:r>
          <a:endParaRPr lang="es-ES" sz="1800" dirty="0"/>
        </a:p>
      </dgm:t>
    </dgm:pt>
    <dgm:pt modelId="{CCD1961C-AFE6-4FDF-A3F7-172ACB606E2B}" type="parTrans" cxnId="{AC8A6C42-3E2E-403C-9C82-C35E91CEF775}">
      <dgm:prSet/>
      <dgm:spPr/>
      <dgm:t>
        <a:bodyPr/>
        <a:lstStyle/>
        <a:p>
          <a:endParaRPr lang="es-ES" sz="1800"/>
        </a:p>
      </dgm:t>
    </dgm:pt>
    <dgm:pt modelId="{CF0242E5-1F00-431F-BC4C-96F8D56AE64A}" type="sibTrans" cxnId="{AC8A6C42-3E2E-403C-9C82-C35E91CEF775}">
      <dgm:prSet/>
      <dgm:spPr/>
      <dgm:t>
        <a:bodyPr/>
        <a:lstStyle/>
        <a:p>
          <a:endParaRPr lang="es-ES" sz="1800"/>
        </a:p>
      </dgm:t>
    </dgm:pt>
    <dgm:pt modelId="{BF52EED2-6F98-44F7-B632-EFC329E2CBCB}">
      <dgm:prSet custT="1"/>
      <dgm:spPr>
        <a:solidFill>
          <a:schemeClr val="tx2">
            <a:lumMod val="20000"/>
            <a:lumOff val="80000"/>
          </a:schemeClr>
        </a:solidFill>
        <a:scene3d>
          <a:camera prst="orthographicFront"/>
          <a:lightRig rig="threePt" dir="t"/>
        </a:scene3d>
        <a:sp3d>
          <a:bevelT/>
        </a:sp3d>
      </dgm:spPr>
      <dgm:t>
        <a:bodyPr/>
        <a:lstStyle/>
        <a:p>
          <a:r>
            <a:rPr lang="es-ES" sz="1800" b="1" dirty="0">
              <a:solidFill>
                <a:srgbClr val="C00000"/>
              </a:solidFill>
            </a:rPr>
            <a:t>Algunos escribas y fariseos</a:t>
          </a:r>
          <a:r>
            <a:rPr lang="es-ES" sz="1800" b="1" dirty="0"/>
            <a:t>: “Maestro, deseamos ver de ti señal” (Mat. 12:38).</a:t>
          </a:r>
          <a:endParaRPr lang="es-ES" sz="1800" dirty="0"/>
        </a:p>
      </dgm:t>
    </dgm:pt>
    <dgm:pt modelId="{F71CF0C8-7486-4E3D-9886-5A3D32149B71}" type="parTrans" cxnId="{8044A099-C0F2-4DF5-80AF-1256906C433D}">
      <dgm:prSet/>
      <dgm:spPr/>
      <dgm:t>
        <a:bodyPr/>
        <a:lstStyle/>
        <a:p>
          <a:endParaRPr lang="es-ES" sz="1800"/>
        </a:p>
      </dgm:t>
    </dgm:pt>
    <dgm:pt modelId="{0838F707-CF0B-4679-955B-E071AD45387D}" type="sibTrans" cxnId="{8044A099-C0F2-4DF5-80AF-1256906C433D}">
      <dgm:prSet/>
      <dgm:spPr/>
      <dgm:t>
        <a:bodyPr/>
        <a:lstStyle/>
        <a:p>
          <a:endParaRPr lang="es-ES" sz="1800"/>
        </a:p>
      </dgm:t>
    </dgm:pt>
    <dgm:pt modelId="{6EDCACB1-8C90-4502-A7D1-2C4FCC458D6A}">
      <dgm:prSet custT="1"/>
      <dgm:spPr>
        <a:solidFill>
          <a:srgbClr val="D8D0F8"/>
        </a:solidFill>
        <a:scene3d>
          <a:camera prst="orthographicFront"/>
          <a:lightRig rig="threePt" dir="t"/>
        </a:scene3d>
        <a:sp3d>
          <a:bevelT/>
        </a:sp3d>
      </dgm:spPr>
      <dgm:t>
        <a:bodyPr/>
        <a:lstStyle/>
        <a:p>
          <a:pPr>
            <a:lnSpc>
              <a:spcPts val="1700"/>
            </a:lnSpc>
          </a:pPr>
          <a:r>
            <a:rPr lang="es-ES" sz="1800" b="1" dirty="0">
              <a:solidFill>
                <a:srgbClr val="C00000"/>
              </a:solidFill>
            </a:rPr>
            <a:t>Pedro</a:t>
          </a:r>
          <a:r>
            <a:rPr lang="es-ES" sz="1800" b="1" dirty="0"/>
            <a:t>: “Entonces, Pedro dijo a Jesús: Maestro, bueno es para nosotros que estemos aquí; y hagamos tres enramadas, una para ti, otra para Moisés, y otra para Elías” (Mar. 9:5).</a:t>
          </a:r>
          <a:endParaRPr lang="es-ES" sz="1800" dirty="0"/>
        </a:p>
      </dgm:t>
    </dgm:pt>
    <dgm:pt modelId="{8345D60C-1249-46BA-AB0D-F321D5E3A818}" type="parTrans" cxnId="{3F747DD7-FE97-486B-9148-1836AEEE082C}">
      <dgm:prSet/>
      <dgm:spPr/>
      <dgm:t>
        <a:bodyPr/>
        <a:lstStyle/>
        <a:p>
          <a:endParaRPr lang="es-ES" sz="1800"/>
        </a:p>
      </dgm:t>
    </dgm:pt>
    <dgm:pt modelId="{E6840FF7-59B6-45A3-B7EA-CDA55998866D}" type="sibTrans" cxnId="{3F747DD7-FE97-486B-9148-1836AEEE082C}">
      <dgm:prSet/>
      <dgm:spPr/>
      <dgm:t>
        <a:bodyPr/>
        <a:lstStyle/>
        <a:p>
          <a:endParaRPr lang="es-ES" sz="1800"/>
        </a:p>
      </dgm:t>
    </dgm:pt>
    <dgm:pt modelId="{E0DD89D5-E001-4A2C-9961-D506F272476B}">
      <dgm:prSet custT="1"/>
      <dgm:spPr>
        <a:solidFill>
          <a:srgbClr val="E1F2CE"/>
        </a:solidFill>
        <a:scene3d>
          <a:camera prst="orthographicFront"/>
          <a:lightRig rig="threePt" dir="t"/>
        </a:scene3d>
        <a:sp3d>
          <a:bevelT/>
        </a:sp3d>
      </dgm:spPr>
      <dgm:t>
        <a:bodyPr/>
        <a:lstStyle/>
        <a:p>
          <a:r>
            <a:rPr lang="es-ES" sz="1800" b="1" dirty="0">
              <a:solidFill>
                <a:srgbClr val="C00000"/>
              </a:solidFill>
            </a:rPr>
            <a:t>Judas</a:t>
          </a:r>
          <a:r>
            <a:rPr lang="es-ES" sz="1800" b="1" dirty="0"/>
            <a:t>: “Entonces respondiendo Judas, el que le entregaba, dijo: ¿Soy yo, Maestro? Le dijo: Tú lo has dicho”</a:t>
          </a:r>
          <a:br>
            <a:rPr lang="es-ES" sz="1800" b="1" dirty="0"/>
          </a:br>
          <a:r>
            <a:rPr lang="es-ES" sz="1800" b="1" dirty="0"/>
            <a:t>(Mat. 26:25).</a:t>
          </a:r>
          <a:endParaRPr lang="es-ES" sz="1800" dirty="0"/>
        </a:p>
      </dgm:t>
    </dgm:pt>
    <dgm:pt modelId="{3E863235-969E-4B8B-BCC2-B0AE9A54C7E6}" type="parTrans" cxnId="{2D2B2ABF-041D-445D-9E3B-F313BF64C5D1}">
      <dgm:prSet/>
      <dgm:spPr/>
      <dgm:t>
        <a:bodyPr/>
        <a:lstStyle/>
        <a:p>
          <a:endParaRPr lang="es-ES" sz="1800"/>
        </a:p>
      </dgm:t>
    </dgm:pt>
    <dgm:pt modelId="{C0548C44-36BE-46D2-A01D-515C0E9BB20C}" type="sibTrans" cxnId="{2D2B2ABF-041D-445D-9E3B-F313BF64C5D1}">
      <dgm:prSet/>
      <dgm:spPr/>
      <dgm:t>
        <a:bodyPr/>
        <a:lstStyle/>
        <a:p>
          <a:endParaRPr lang="es-ES" sz="1800"/>
        </a:p>
      </dgm:t>
    </dgm:pt>
    <dgm:pt modelId="{934C3A4F-5877-47A6-93E1-8B2A2C4E7F3E}">
      <dgm:prSet custT="1"/>
      <dgm:spPr>
        <a:solidFill>
          <a:schemeClr val="accent5">
            <a:lumMod val="20000"/>
            <a:lumOff val="80000"/>
          </a:schemeClr>
        </a:solidFill>
        <a:scene3d>
          <a:camera prst="orthographicFront"/>
          <a:lightRig rig="threePt" dir="t"/>
        </a:scene3d>
        <a:sp3d>
          <a:bevelT/>
        </a:sp3d>
      </dgm:spPr>
      <dgm:t>
        <a:bodyPr/>
        <a:lstStyle/>
        <a:p>
          <a:pPr>
            <a:lnSpc>
              <a:spcPts val="1700"/>
            </a:lnSpc>
          </a:pPr>
          <a:r>
            <a:rPr lang="es-ES" sz="1800" b="1" dirty="0">
              <a:solidFill>
                <a:srgbClr val="C00000"/>
              </a:solidFill>
            </a:rPr>
            <a:t>Los discípulos</a:t>
          </a:r>
          <a:r>
            <a:rPr lang="es-ES" sz="1800" b="1" dirty="0"/>
            <a:t>: “Y vinieron a él y le despertaron, diciendo: ¡Maestro, Maestro, que perecemos! Despertando él, reprendió al viento y a las olas; y cesaron, y se hizo bonanza” (Luc. 8:24).</a:t>
          </a:r>
          <a:endParaRPr lang="es-ES" sz="1800" dirty="0"/>
        </a:p>
      </dgm:t>
    </dgm:pt>
    <dgm:pt modelId="{408C5407-F701-481E-9A76-CBCE19DFA1B5}" type="parTrans" cxnId="{E46C0855-F433-4263-94D4-787AFCAD4BD2}">
      <dgm:prSet/>
      <dgm:spPr/>
      <dgm:t>
        <a:bodyPr/>
        <a:lstStyle/>
        <a:p>
          <a:endParaRPr lang="es-ES" sz="1800"/>
        </a:p>
      </dgm:t>
    </dgm:pt>
    <dgm:pt modelId="{0CBF028C-B1CD-46C0-AA55-F48499E5895E}" type="sibTrans" cxnId="{E46C0855-F433-4263-94D4-787AFCAD4BD2}">
      <dgm:prSet/>
      <dgm:spPr/>
      <dgm:t>
        <a:bodyPr/>
        <a:lstStyle/>
        <a:p>
          <a:endParaRPr lang="es-ES" sz="1800"/>
        </a:p>
      </dgm:t>
    </dgm:pt>
    <dgm:pt modelId="{8FEE3BEE-604B-482F-BA2D-071E79A1899A}">
      <dgm:prSet custT="1"/>
      <dgm:spPr>
        <a:solidFill>
          <a:srgbClr val="FFF1C5"/>
        </a:solidFill>
        <a:scene3d>
          <a:camera prst="orthographicFront"/>
          <a:lightRig rig="threePt" dir="t"/>
        </a:scene3d>
        <a:sp3d>
          <a:bevelT/>
        </a:sp3d>
      </dgm:spPr>
      <dgm:t>
        <a:bodyPr/>
        <a:lstStyle/>
        <a:p>
          <a:r>
            <a:rPr lang="es-ES" sz="1800" b="1" dirty="0">
              <a:solidFill>
                <a:srgbClr val="C00000"/>
              </a:solidFill>
            </a:rPr>
            <a:t>Diez leprosos</a:t>
          </a:r>
          <a:r>
            <a:rPr lang="es-ES" sz="1800" b="1" dirty="0"/>
            <a:t>:  “Y al entrar en una aldea, le salieron al encuentro diez hombres leprosos, los cuales se pararon de lejos y alzaron la voz, diciendo: ¡Jesús, Maestro, ten misericordia de nosotros!” (Luc. 17:12-13).</a:t>
          </a:r>
          <a:endParaRPr lang="es-ES" sz="1800" dirty="0"/>
        </a:p>
      </dgm:t>
    </dgm:pt>
    <dgm:pt modelId="{A1253EF9-EA5C-420D-A2FE-4BFE7007D33F}" type="parTrans" cxnId="{4E5E657D-7609-4957-B823-CEE13BC02F17}">
      <dgm:prSet/>
      <dgm:spPr/>
      <dgm:t>
        <a:bodyPr/>
        <a:lstStyle/>
        <a:p>
          <a:endParaRPr lang="es-ES" sz="1800"/>
        </a:p>
      </dgm:t>
    </dgm:pt>
    <dgm:pt modelId="{B45FFB01-66F9-4DE8-BF9E-9DE309572189}" type="sibTrans" cxnId="{4E5E657D-7609-4957-B823-CEE13BC02F17}">
      <dgm:prSet/>
      <dgm:spPr/>
      <dgm:t>
        <a:bodyPr/>
        <a:lstStyle/>
        <a:p>
          <a:endParaRPr lang="es-ES" sz="1800"/>
        </a:p>
      </dgm:t>
    </dgm:pt>
    <dgm:pt modelId="{F9A2F83A-02CD-41F2-88B0-EC325E46C1AD}" type="pres">
      <dgm:prSet presAssocID="{1D4A99A0-E9BA-430C-AA11-F61595636247}" presName="Name0" presStyleCnt="0">
        <dgm:presLayoutVars>
          <dgm:dir/>
          <dgm:resizeHandles val="exact"/>
        </dgm:presLayoutVars>
      </dgm:prSet>
      <dgm:spPr/>
    </dgm:pt>
    <dgm:pt modelId="{9B52E1C9-02C3-439B-8A9D-12E2AE714134}" type="pres">
      <dgm:prSet presAssocID="{3D0D5DB0-A5A4-4CBC-94D4-1FFFCE7E6109}" presName="composite" presStyleCnt="0"/>
      <dgm:spPr>
        <a:scene3d>
          <a:camera prst="orthographicFront"/>
          <a:lightRig rig="threePt" dir="t"/>
        </a:scene3d>
        <a:sp3d>
          <a:bevelT/>
        </a:sp3d>
      </dgm:spPr>
    </dgm:pt>
    <dgm:pt modelId="{CABA0DA4-839C-4C12-9E2B-B83C90AD0044}" type="pres">
      <dgm:prSet presAssocID="{3D0D5DB0-A5A4-4CBC-94D4-1FFFCE7E6109}" presName="rect1" presStyleLbl="trAlignAcc1" presStyleIdx="0" presStyleCnt="8" custScaleX="124132" custScaleY="117473" custLinFactNeighborX="534" custLinFactNeighborY="10056">
        <dgm:presLayoutVars>
          <dgm:bulletEnabled val="1"/>
        </dgm:presLayoutVars>
      </dgm:prSet>
      <dgm:spPr/>
    </dgm:pt>
    <dgm:pt modelId="{8547643D-73DA-4F89-814F-9AE60BF1CED1}" type="pres">
      <dgm:prSet presAssocID="{3D0D5DB0-A5A4-4CBC-94D4-1FFFCE7E6109}" presName="rect2" presStyleLbl="fgImgPlace1" presStyleIdx="0" presStyleCnt="8" custScaleX="139651" custScaleY="110045" custLinFactNeighborX="-65145" custLinFactNeighborY="9588"/>
      <dgm:spPr>
        <a:blipFill dpi="0" rotWithShape="1">
          <a:blip xmlns:r="http://schemas.openxmlformats.org/officeDocument/2006/relationships" r:embed="rId1"/>
          <a:srcRect/>
          <a:stretch>
            <a:fillRect l="-1434" t="-13599" r="1434" b="-8349"/>
          </a:stretch>
        </a:blipFill>
        <a:scene3d>
          <a:camera prst="orthographicFront"/>
          <a:lightRig rig="threePt" dir="t"/>
        </a:scene3d>
        <a:sp3d>
          <a:bevelT/>
        </a:sp3d>
      </dgm:spPr>
    </dgm:pt>
    <dgm:pt modelId="{04676A5B-6970-4343-8ADB-FCB4FF3C3F38}" type="pres">
      <dgm:prSet presAssocID="{792C4685-1070-4992-B64F-9E6E1CBD4E75}" presName="sibTrans" presStyleCnt="0"/>
      <dgm:spPr>
        <a:scene3d>
          <a:camera prst="orthographicFront"/>
          <a:lightRig rig="threePt" dir="t"/>
        </a:scene3d>
        <a:sp3d>
          <a:bevelT/>
        </a:sp3d>
      </dgm:spPr>
    </dgm:pt>
    <dgm:pt modelId="{06D1F61C-8007-4722-BE14-FD14D409500E}" type="pres">
      <dgm:prSet presAssocID="{F2CA64A3-A0C4-4EDD-9D6B-A8CD09A09A76}" presName="composite" presStyleCnt="0"/>
      <dgm:spPr>
        <a:scene3d>
          <a:camera prst="orthographicFront"/>
          <a:lightRig rig="threePt" dir="t"/>
        </a:scene3d>
        <a:sp3d>
          <a:bevelT/>
        </a:sp3d>
      </dgm:spPr>
    </dgm:pt>
    <dgm:pt modelId="{1D7761C7-7CD7-46A7-91CF-2E69E2B5DD7E}" type="pres">
      <dgm:prSet presAssocID="{F2CA64A3-A0C4-4EDD-9D6B-A8CD09A09A76}" presName="rect1" presStyleLbl="trAlignAcc1" presStyleIdx="1" presStyleCnt="8" custScaleX="124132" custScaleY="128234" custLinFactNeighborX="17751">
        <dgm:presLayoutVars>
          <dgm:bulletEnabled val="1"/>
        </dgm:presLayoutVars>
      </dgm:prSet>
      <dgm:spPr/>
    </dgm:pt>
    <dgm:pt modelId="{0A0FE3A9-1597-4FF5-A5EF-107AD18D34D6}" type="pres">
      <dgm:prSet presAssocID="{F2CA64A3-A0C4-4EDD-9D6B-A8CD09A09A76}" presName="rect2" presStyleLbl="fgImgPlace1" presStyleIdx="1" presStyleCnt="8" custScaleX="139651" custScaleY="110045" custLinFactNeighborX="5238" custLinFactNeighborY="5559"/>
      <dgm:spPr>
        <a:blipFill dpi="0" rotWithShape="1">
          <a:blip xmlns:r="http://schemas.openxmlformats.org/officeDocument/2006/relationships" r:embed="rId2"/>
          <a:srcRect/>
          <a:stretch>
            <a:fillRect l="-76770" t="-2" r="-68200" b="-3623"/>
          </a:stretch>
        </a:blipFill>
        <a:scene3d>
          <a:camera prst="orthographicFront"/>
          <a:lightRig rig="threePt" dir="t"/>
        </a:scene3d>
        <a:sp3d>
          <a:bevelT/>
        </a:sp3d>
      </dgm:spPr>
    </dgm:pt>
    <dgm:pt modelId="{48670B6B-2390-47F7-9012-EB9104BB2D84}" type="pres">
      <dgm:prSet presAssocID="{B132BCE0-0489-48D1-A940-22B892582E17}" presName="sibTrans" presStyleCnt="0"/>
      <dgm:spPr>
        <a:scene3d>
          <a:camera prst="orthographicFront"/>
          <a:lightRig rig="threePt" dir="t"/>
        </a:scene3d>
        <a:sp3d>
          <a:bevelT/>
        </a:sp3d>
      </dgm:spPr>
    </dgm:pt>
    <dgm:pt modelId="{18D4EF5B-C655-46A8-8458-592B131F08C8}" type="pres">
      <dgm:prSet presAssocID="{8745583F-E9BA-4E3E-9E39-4332EAB1DDF7}" presName="composite" presStyleCnt="0"/>
      <dgm:spPr>
        <a:scene3d>
          <a:camera prst="orthographicFront"/>
          <a:lightRig rig="threePt" dir="t"/>
        </a:scene3d>
        <a:sp3d>
          <a:bevelT/>
        </a:sp3d>
      </dgm:spPr>
    </dgm:pt>
    <dgm:pt modelId="{FA856D56-B4BC-4BC0-97B8-84AA7C88B06C}" type="pres">
      <dgm:prSet presAssocID="{8745583F-E9BA-4E3E-9E39-4332EAB1DDF7}" presName="rect1" presStyleLbl="trAlignAcc1" presStyleIdx="2" presStyleCnt="8" custScaleX="124132" custLinFactNeighborX="534" custLinFactNeighborY="5869">
        <dgm:presLayoutVars>
          <dgm:bulletEnabled val="1"/>
        </dgm:presLayoutVars>
      </dgm:prSet>
      <dgm:spPr/>
    </dgm:pt>
    <dgm:pt modelId="{4B1A0950-B09E-48FA-8EF3-D0B10B365104}" type="pres">
      <dgm:prSet presAssocID="{8745583F-E9BA-4E3E-9E39-4332EAB1DDF7}" presName="rect2" presStyleLbl="fgImgPlace1" presStyleIdx="2" presStyleCnt="8" custScaleX="139651" custScaleY="110045" custLinFactNeighborX="-65145" custLinFactNeighborY="5590"/>
      <dgm:spPr>
        <a:blipFill dpi="0" rotWithShape="1">
          <a:blip xmlns:r="http://schemas.openxmlformats.org/officeDocument/2006/relationships" r:embed="rId3"/>
          <a:srcRect/>
          <a:stretch>
            <a:fillRect l="-32798" t="-30827" r="-6186" b="-14165"/>
          </a:stretch>
        </a:blipFill>
        <a:scene3d>
          <a:camera prst="orthographicFront"/>
          <a:lightRig rig="threePt" dir="t"/>
        </a:scene3d>
        <a:sp3d>
          <a:bevelT/>
        </a:sp3d>
      </dgm:spPr>
    </dgm:pt>
    <dgm:pt modelId="{E5539A91-0B37-4A97-A28B-0712F3D7126D}" type="pres">
      <dgm:prSet presAssocID="{CF0242E5-1F00-431F-BC4C-96F8D56AE64A}" presName="sibTrans" presStyleCnt="0"/>
      <dgm:spPr>
        <a:scene3d>
          <a:camera prst="orthographicFront"/>
          <a:lightRig rig="threePt" dir="t"/>
        </a:scene3d>
        <a:sp3d>
          <a:bevelT/>
        </a:sp3d>
      </dgm:spPr>
    </dgm:pt>
    <dgm:pt modelId="{F2CE89C2-4F2F-46F3-A4D9-B8110A3B8CEE}" type="pres">
      <dgm:prSet presAssocID="{BF52EED2-6F98-44F7-B632-EFC329E2CBCB}" presName="composite" presStyleCnt="0"/>
      <dgm:spPr>
        <a:scene3d>
          <a:camera prst="orthographicFront"/>
          <a:lightRig rig="threePt" dir="t"/>
        </a:scene3d>
        <a:sp3d>
          <a:bevelT/>
        </a:sp3d>
      </dgm:spPr>
    </dgm:pt>
    <dgm:pt modelId="{798AD3FB-3EBB-456D-91A7-B7DCD98BA010}" type="pres">
      <dgm:prSet presAssocID="{BF52EED2-6F98-44F7-B632-EFC329E2CBCB}" presName="rect1" presStyleLbl="trAlignAcc1" presStyleIdx="3" presStyleCnt="8" custScaleX="124132" custLinFactNeighborX="16676">
        <dgm:presLayoutVars>
          <dgm:bulletEnabled val="1"/>
        </dgm:presLayoutVars>
      </dgm:prSet>
      <dgm:spPr/>
    </dgm:pt>
    <dgm:pt modelId="{079839FE-7EC5-476B-8455-45E96B1224E1}" type="pres">
      <dgm:prSet presAssocID="{BF52EED2-6F98-44F7-B632-EFC329E2CBCB}" presName="rect2" presStyleLbl="fgImgPlace1" presStyleIdx="3" presStyleCnt="8" custScaleX="139651" custScaleY="110045" custLinFactNeighborX="6611"/>
      <dgm:spPr>
        <a:blipFill rotWithShape="1">
          <a:blip xmlns:r="http://schemas.openxmlformats.org/officeDocument/2006/relationships"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t="-14000" b="-14000"/>
          </a:stretch>
        </a:blipFill>
        <a:scene3d>
          <a:camera prst="orthographicFront"/>
          <a:lightRig rig="threePt" dir="t"/>
        </a:scene3d>
        <a:sp3d>
          <a:bevelT/>
        </a:sp3d>
      </dgm:spPr>
    </dgm:pt>
    <dgm:pt modelId="{ED3A322F-28B4-4589-9B5D-04E7EF9EC05A}" type="pres">
      <dgm:prSet presAssocID="{0838F707-CF0B-4679-955B-E071AD45387D}" presName="sibTrans" presStyleCnt="0"/>
      <dgm:spPr>
        <a:scene3d>
          <a:camera prst="orthographicFront"/>
          <a:lightRig rig="threePt" dir="t"/>
        </a:scene3d>
        <a:sp3d>
          <a:bevelT/>
        </a:sp3d>
      </dgm:spPr>
    </dgm:pt>
    <dgm:pt modelId="{A56C4C0E-1238-4DCF-8568-3141256E8719}" type="pres">
      <dgm:prSet presAssocID="{6EDCACB1-8C90-4502-A7D1-2C4FCC458D6A}" presName="composite" presStyleCnt="0"/>
      <dgm:spPr>
        <a:scene3d>
          <a:camera prst="orthographicFront"/>
          <a:lightRig rig="threePt" dir="t"/>
        </a:scene3d>
        <a:sp3d>
          <a:bevelT/>
        </a:sp3d>
      </dgm:spPr>
    </dgm:pt>
    <dgm:pt modelId="{E0922C17-384D-4600-9596-95899DD5C4F9}" type="pres">
      <dgm:prSet presAssocID="{6EDCACB1-8C90-4502-A7D1-2C4FCC458D6A}" presName="rect1" presStyleLbl="trAlignAcc1" presStyleIdx="4" presStyleCnt="8" custScaleX="124132" custLinFactNeighborX="1335" custLinFactNeighborY="3352">
        <dgm:presLayoutVars>
          <dgm:bulletEnabled val="1"/>
        </dgm:presLayoutVars>
      </dgm:prSet>
      <dgm:spPr/>
    </dgm:pt>
    <dgm:pt modelId="{8E8AA272-0714-4A38-BC9F-AEC846A656C3}" type="pres">
      <dgm:prSet presAssocID="{6EDCACB1-8C90-4502-A7D1-2C4FCC458D6A}" presName="rect2" presStyleLbl="fgImgPlace1" presStyleIdx="4" presStyleCnt="8" custScaleX="139651" custScaleY="110045" custLinFactNeighborX="-65145" custLinFactNeighborY="3196"/>
      <dgm:spPr>
        <a:blipFill rotWithShape="1">
          <a:blip xmlns:r="http://schemas.openxmlformats.org/officeDocument/2006/relationships" r:embed="rId6"/>
          <a:srcRect/>
          <a:stretch>
            <a:fillRect t="-4000" b="-4000"/>
          </a:stretch>
        </a:blipFill>
        <a:scene3d>
          <a:camera prst="orthographicFront"/>
          <a:lightRig rig="threePt" dir="t"/>
        </a:scene3d>
        <a:sp3d>
          <a:bevelT/>
        </a:sp3d>
      </dgm:spPr>
    </dgm:pt>
    <dgm:pt modelId="{F5D89DFE-7049-409F-9CE7-3C320D579A1E}" type="pres">
      <dgm:prSet presAssocID="{E6840FF7-59B6-45A3-B7EA-CDA55998866D}" presName="sibTrans" presStyleCnt="0"/>
      <dgm:spPr>
        <a:scene3d>
          <a:camera prst="orthographicFront"/>
          <a:lightRig rig="threePt" dir="t"/>
        </a:scene3d>
        <a:sp3d>
          <a:bevelT/>
        </a:sp3d>
      </dgm:spPr>
    </dgm:pt>
    <dgm:pt modelId="{E91E0FB2-747D-4087-BDBE-5E1253F5CBA0}" type="pres">
      <dgm:prSet presAssocID="{E0DD89D5-E001-4A2C-9961-D506F272476B}" presName="composite" presStyleCnt="0"/>
      <dgm:spPr>
        <a:scene3d>
          <a:camera prst="orthographicFront"/>
          <a:lightRig rig="threePt" dir="t"/>
        </a:scene3d>
        <a:sp3d>
          <a:bevelT/>
        </a:sp3d>
      </dgm:spPr>
    </dgm:pt>
    <dgm:pt modelId="{10FF48B6-F953-4661-B038-532517004A2D}" type="pres">
      <dgm:prSet presAssocID="{E0DD89D5-E001-4A2C-9961-D506F272476B}" presName="rect1" presStyleLbl="trAlignAcc1" presStyleIdx="5" presStyleCnt="8" custScaleX="124132" custLinFactNeighborX="16676">
        <dgm:presLayoutVars>
          <dgm:bulletEnabled val="1"/>
        </dgm:presLayoutVars>
      </dgm:prSet>
      <dgm:spPr/>
    </dgm:pt>
    <dgm:pt modelId="{D9D5956B-D03B-47A9-BFA2-483A1CCC5B59}" type="pres">
      <dgm:prSet presAssocID="{E0DD89D5-E001-4A2C-9961-D506F272476B}" presName="rect2" presStyleLbl="fgImgPlace1" presStyleIdx="5" presStyleCnt="8" custScaleX="139651" custScaleY="110045" custLinFactNeighborX="6611"/>
      <dgm:spPr>
        <a:blipFill rotWithShape="1">
          <a:blip xmlns:r="http://schemas.openxmlformats.org/officeDocument/2006/relationships" r:embed="rId7">
            <a:extLst>
              <a:ext uri="{BEBA8EAE-BF5A-486C-A8C5-ECC9F3942E4B}">
                <a14:imgProps xmlns:a14="http://schemas.microsoft.com/office/drawing/2010/main">
                  <a14:imgLayer r:embed="rId8">
                    <a14:imgEffect>
                      <a14:brightnessContrast bright="20000"/>
                    </a14:imgEffect>
                  </a14:imgLayer>
                </a14:imgProps>
              </a:ext>
            </a:extLst>
          </a:blip>
          <a:srcRect/>
          <a:stretch>
            <a:fillRect t="-6000" b="-6000"/>
          </a:stretch>
        </a:blipFill>
        <a:scene3d>
          <a:camera prst="orthographicFront"/>
          <a:lightRig rig="threePt" dir="t"/>
        </a:scene3d>
        <a:sp3d>
          <a:bevelT/>
        </a:sp3d>
      </dgm:spPr>
    </dgm:pt>
    <dgm:pt modelId="{FD5B7CDB-5DF1-4437-BAE2-7BEB1E1EAD29}" type="pres">
      <dgm:prSet presAssocID="{C0548C44-36BE-46D2-A01D-515C0E9BB20C}" presName="sibTrans" presStyleCnt="0"/>
      <dgm:spPr>
        <a:scene3d>
          <a:camera prst="orthographicFront"/>
          <a:lightRig rig="threePt" dir="t"/>
        </a:scene3d>
        <a:sp3d>
          <a:bevelT/>
        </a:sp3d>
      </dgm:spPr>
    </dgm:pt>
    <dgm:pt modelId="{97FE2422-E779-405B-BA52-7CEC4CA4CF9A}" type="pres">
      <dgm:prSet presAssocID="{934C3A4F-5877-47A6-93E1-8B2A2C4E7F3E}" presName="composite" presStyleCnt="0"/>
      <dgm:spPr>
        <a:scene3d>
          <a:camera prst="orthographicFront"/>
          <a:lightRig rig="threePt" dir="t"/>
        </a:scene3d>
        <a:sp3d>
          <a:bevelT/>
        </a:sp3d>
      </dgm:spPr>
    </dgm:pt>
    <dgm:pt modelId="{0B5FADE2-6239-49AC-BB7F-C3EFB03D0DAA}" type="pres">
      <dgm:prSet presAssocID="{934C3A4F-5877-47A6-93E1-8B2A2C4E7F3E}" presName="rect1" presStyleLbl="trAlignAcc1" presStyleIdx="6" presStyleCnt="8" custScaleX="124132" custScaleY="104920" custLinFactNeighborX="801">
        <dgm:presLayoutVars>
          <dgm:bulletEnabled val="1"/>
        </dgm:presLayoutVars>
      </dgm:prSet>
      <dgm:spPr/>
    </dgm:pt>
    <dgm:pt modelId="{B5FEABF3-65C9-4976-93DA-1082B5657120}" type="pres">
      <dgm:prSet presAssocID="{934C3A4F-5877-47A6-93E1-8B2A2C4E7F3E}" presName="rect2" presStyleLbl="fgImgPlace1" presStyleIdx="6" presStyleCnt="8" custScaleX="139651" custScaleY="110045" custLinFactNeighborX="-65145"/>
      <dgm:spPr>
        <a:blipFill rotWithShape="1">
          <a:blip xmlns:r="http://schemas.openxmlformats.org/officeDocument/2006/relationships" r:embed="rId9"/>
          <a:srcRect/>
          <a:stretch>
            <a:fillRect t="-6000" b="-6000"/>
          </a:stretch>
        </a:blipFill>
        <a:scene3d>
          <a:camera prst="orthographicFront"/>
          <a:lightRig rig="threePt" dir="t"/>
        </a:scene3d>
        <a:sp3d>
          <a:bevelT/>
        </a:sp3d>
      </dgm:spPr>
    </dgm:pt>
    <dgm:pt modelId="{C29BBAFE-A7BD-41CF-AB4B-D6A0CCDAF196}" type="pres">
      <dgm:prSet presAssocID="{0CBF028C-B1CD-46C0-AA55-F48499E5895E}" presName="sibTrans" presStyleCnt="0"/>
      <dgm:spPr>
        <a:scene3d>
          <a:camera prst="orthographicFront"/>
          <a:lightRig rig="threePt" dir="t"/>
        </a:scene3d>
        <a:sp3d>
          <a:bevelT/>
        </a:sp3d>
      </dgm:spPr>
    </dgm:pt>
    <dgm:pt modelId="{68D02701-57B0-49F8-A1D7-4AA7745505B5}" type="pres">
      <dgm:prSet presAssocID="{8FEE3BEE-604B-482F-BA2D-071E79A1899A}" presName="composite" presStyleCnt="0"/>
      <dgm:spPr>
        <a:scene3d>
          <a:camera prst="orthographicFront"/>
          <a:lightRig rig="threePt" dir="t"/>
        </a:scene3d>
        <a:sp3d>
          <a:bevelT/>
        </a:sp3d>
      </dgm:spPr>
    </dgm:pt>
    <dgm:pt modelId="{4E26228D-DA7B-448C-82E1-477BEFAE2379}" type="pres">
      <dgm:prSet presAssocID="{8FEE3BEE-604B-482F-BA2D-071E79A1899A}" presName="rect1" presStyleLbl="trAlignAcc1" presStyleIdx="7" presStyleCnt="8" custScaleX="133340" custScaleY="117864" custLinFactNeighborX="21444">
        <dgm:presLayoutVars>
          <dgm:bulletEnabled val="1"/>
        </dgm:presLayoutVars>
      </dgm:prSet>
      <dgm:spPr/>
    </dgm:pt>
    <dgm:pt modelId="{444696C1-C3DD-4D5A-A269-B9CB60C2D9D4}" type="pres">
      <dgm:prSet presAssocID="{8FEE3BEE-604B-482F-BA2D-071E79A1899A}" presName="rect2" presStyleLbl="fgImgPlace1" presStyleIdx="7" presStyleCnt="8" custScaleX="139651" custScaleY="110045" custLinFactNeighborX="6611"/>
      <dgm:spPr>
        <a:blipFill dpi="0" rotWithShape="1">
          <a:blip xmlns:r="http://schemas.openxmlformats.org/officeDocument/2006/relationships" r:embed="rId10"/>
          <a:srcRect/>
          <a:stretch>
            <a:fillRect l="-33196" t="607" r="-3456" b="-607"/>
          </a:stretch>
        </a:blipFill>
        <a:scene3d>
          <a:camera prst="orthographicFront"/>
          <a:lightRig rig="threePt" dir="t"/>
        </a:scene3d>
        <a:sp3d>
          <a:bevelT/>
        </a:sp3d>
      </dgm:spPr>
    </dgm:pt>
  </dgm:ptLst>
  <dgm:cxnLst>
    <dgm:cxn modelId="{64EC2C03-9145-45F7-9682-40EB7C1FC7FF}" type="presOf" srcId="{3D0D5DB0-A5A4-4CBC-94D4-1FFFCE7E6109}" destId="{CABA0DA4-839C-4C12-9E2B-B83C90AD0044}" srcOrd="0" destOrd="0" presId="urn:microsoft.com/office/officeart/2008/layout/PictureStrips"/>
    <dgm:cxn modelId="{2A1F7413-B876-4A93-ABA2-B49AB3D668A0}" type="presOf" srcId="{1D4A99A0-E9BA-430C-AA11-F61595636247}" destId="{F9A2F83A-02CD-41F2-88B0-EC325E46C1AD}" srcOrd="0" destOrd="0" presId="urn:microsoft.com/office/officeart/2008/layout/PictureStrips"/>
    <dgm:cxn modelId="{26EB9E39-1578-4E51-8BEC-6A501A900F0F}" type="presOf" srcId="{F2CA64A3-A0C4-4EDD-9D6B-A8CD09A09A76}" destId="{1D7761C7-7CD7-46A7-91CF-2E69E2B5DD7E}" srcOrd="0" destOrd="0" presId="urn:microsoft.com/office/officeart/2008/layout/PictureStrips"/>
    <dgm:cxn modelId="{3619223E-FD2C-4B27-8BBA-A81CD0B0D5F9}" srcId="{1D4A99A0-E9BA-430C-AA11-F61595636247}" destId="{F2CA64A3-A0C4-4EDD-9D6B-A8CD09A09A76}" srcOrd="1" destOrd="0" parTransId="{0F7BDE0B-F83E-4736-ACA4-6796C0000870}" sibTransId="{B132BCE0-0489-48D1-A940-22B892582E17}"/>
    <dgm:cxn modelId="{25EA4D61-3970-4ABF-8688-3CF400CC38F7}" type="presOf" srcId="{6EDCACB1-8C90-4502-A7D1-2C4FCC458D6A}" destId="{E0922C17-384D-4600-9596-95899DD5C4F9}" srcOrd="0" destOrd="0" presId="urn:microsoft.com/office/officeart/2008/layout/PictureStrips"/>
    <dgm:cxn modelId="{AC8A6C42-3E2E-403C-9C82-C35E91CEF775}" srcId="{1D4A99A0-E9BA-430C-AA11-F61595636247}" destId="{8745583F-E9BA-4E3E-9E39-4332EAB1DDF7}" srcOrd="2" destOrd="0" parTransId="{CCD1961C-AFE6-4FDF-A3F7-172ACB606E2B}" sibTransId="{CF0242E5-1F00-431F-BC4C-96F8D56AE64A}"/>
    <dgm:cxn modelId="{51149967-DF83-4936-B62B-B63636181025}" srcId="{1D4A99A0-E9BA-430C-AA11-F61595636247}" destId="{3D0D5DB0-A5A4-4CBC-94D4-1FFFCE7E6109}" srcOrd="0" destOrd="0" parTransId="{B8589C8C-30C4-493F-88A9-32CDA3A56F41}" sibTransId="{792C4685-1070-4992-B64F-9E6E1CBD4E75}"/>
    <dgm:cxn modelId="{E46C0855-F433-4263-94D4-787AFCAD4BD2}" srcId="{1D4A99A0-E9BA-430C-AA11-F61595636247}" destId="{934C3A4F-5877-47A6-93E1-8B2A2C4E7F3E}" srcOrd="6" destOrd="0" parTransId="{408C5407-F701-481E-9A76-CBCE19DFA1B5}" sibTransId="{0CBF028C-B1CD-46C0-AA55-F48499E5895E}"/>
    <dgm:cxn modelId="{4E5E657D-7609-4957-B823-CEE13BC02F17}" srcId="{1D4A99A0-E9BA-430C-AA11-F61595636247}" destId="{8FEE3BEE-604B-482F-BA2D-071E79A1899A}" srcOrd="7" destOrd="0" parTransId="{A1253EF9-EA5C-420D-A2FE-4BFE7007D33F}" sibTransId="{B45FFB01-66F9-4DE8-BF9E-9DE309572189}"/>
    <dgm:cxn modelId="{8044A099-C0F2-4DF5-80AF-1256906C433D}" srcId="{1D4A99A0-E9BA-430C-AA11-F61595636247}" destId="{BF52EED2-6F98-44F7-B632-EFC329E2CBCB}" srcOrd="3" destOrd="0" parTransId="{F71CF0C8-7486-4E3D-9886-5A3D32149B71}" sibTransId="{0838F707-CF0B-4679-955B-E071AD45387D}"/>
    <dgm:cxn modelId="{D82D0FB5-9BDC-44DE-A4A2-07FD2F3F5E08}" type="presOf" srcId="{8FEE3BEE-604B-482F-BA2D-071E79A1899A}" destId="{4E26228D-DA7B-448C-82E1-477BEFAE2379}" srcOrd="0" destOrd="0" presId="urn:microsoft.com/office/officeart/2008/layout/PictureStrips"/>
    <dgm:cxn modelId="{2D2B2ABF-041D-445D-9E3B-F313BF64C5D1}" srcId="{1D4A99A0-E9BA-430C-AA11-F61595636247}" destId="{E0DD89D5-E001-4A2C-9961-D506F272476B}" srcOrd="5" destOrd="0" parTransId="{3E863235-969E-4B8B-BCC2-B0AE9A54C7E6}" sibTransId="{C0548C44-36BE-46D2-A01D-515C0E9BB20C}"/>
    <dgm:cxn modelId="{B3CF82C3-E010-4BFC-912B-62C70F91F474}" type="presOf" srcId="{8745583F-E9BA-4E3E-9E39-4332EAB1DDF7}" destId="{FA856D56-B4BC-4BC0-97B8-84AA7C88B06C}" srcOrd="0" destOrd="0" presId="urn:microsoft.com/office/officeart/2008/layout/PictureStrips"/>
    <dgm:cxn modelId="{B16D7AC9-BD4E-48C9-B2FD-A9023DE55018}" type="presOf" srcId="{934C3A4F-5877-47A6-93E1-8B2A2C4E7F3E}" destId="{0B5FADE2-6239-49AC-BB7F-C3EFB03D0DAA}" srcOrd="0" destOrd="0" presId="urn:microsoft.com/office/officeart/2008/layout/PictureStrips"/>
    <dgm:cxn modelId="{3F747DD7-FE97-486B-9148-1836AEEE082C}" srcId="{1D4A99A0-E9BA-430C-AA11-F61595636247}" destId="{6EDCACB1-8C90-4502-A7D1-2C4FCC458D6A}" srcOrd="4" destOrd="0" parTransId="{8345D60C-1249-46BA-AB0D-F321D5E3A818}" sibTransId="{E6840FF7-59B6-45A3-B7EA-CDA55998866D}"/>
    <dgm:cxn modelId="{C4324EEC-3D3F-4ED0-B33D-6B8A996472A8}" type="presOf" srcId="{BF52EED2-6F98-44F7-B632-EFC329E2CBCB}" destId="{798AD3FB-3EBB-456D-91A7-B7DCD98BA010}" srcOrd="0" destOrd="0" presId="urn:microsoft.com/office/officeart/2008/layout/PictureStrips"/>
    <dgm:cxn modelId="{399D4BF9-52E1-4619-8D0B-0F5B33E84E5A}" type="presOf" srcId="{E0DD89D5-E001-4A2C-9961-D506F272476B}" destId="{10FF48B6-F953-4661-B038-532517004A2D}" srcOrd="0" destOrd="0" presId="urn:microsoft.com/office/officeart/2008/layout/PictureStrips"/>
    <dgm:cxn modelId="{CAEAA1A4-7647-496A-969E-F67C8CEF7D68}" type="presParOf" srcId="{F9A2F83A-02CD-41F2-88B0-EC325E46C1AD}" destId="{9B52E1C9-02C3-439B-8A9D-12E2AE714134}" srcOrd="0" destOrd="0" presId="urn:microsoft.com/office/officeart/2008/layout/PictureStrips"/>
    <dgm:cxn modelId="{63B04FFE-3C4D-4BBB-9115-CA9B52A1CDC5}" type="presParOf" srcId="{9B52E1C9-02C3-439B-8A9D-12E2AE714134}" destId="{CABA0DA4-839C-4C12-9E2B-B83C90AD0044}" srcOrd="0" destOrd="0" presId="urn:microsoft.com/office/officeart/2008/layout/PictureStrips"/>
    <dgm:cxn modelId="{184DAFC5-526A-42D6-9F11-AC57A21F8CD8}" type="presParOf" srcId="{9B52E1C9-02C3-439B-8A9D-12E2AE714134}" destId="{8547643D-73DA-4F89-814F-9AE60BF1CED1}" srcOrd="1" destOrd="0" presId="urn:microsoft.com/office/officeart/2008/layout/PictureStrips"/>
    <dgm:cxn modelId="{7FA2F8D9-6D25-41F4-83E7-E4453A1034EF}" type="presParOf" srcId="{F9A2F83A-02CD-41F2-88B0-EC325E46C1AD}" destId="{04676A5B-6970-4343-8ADB-FCB4FF3C3F38}" srcOrd="1" destOrd="0" presId="urn:microsoft.com/office/officeart/2008/layout/PictureStrips"/>
    <dgm:cxn modelId="{299047C1-139C-48CF-8D8E-AACE5D0C9C8C}" type="presParOf" srcId="{F9A2F83A-02CD-41F2-88B0-EC325E46C1AD}" destId="{06D1F61C-8007-4722-BE14-FD14D409500E}" srcOrd="2" destOrd="0" presId="urn:microsoft.com/office/officeart/2008/layout/PictureStrips"/>
    <dgm:cxn modelId="{B222EB40-5302-440B-9B7F-064E1D7D9445}" type="presParOf" srcId="{06D1F61C-8007-4722-BE14-FD14D409500E}" destId="{1D7761C7-7CD7-46A7-91CF-2E69E2B5DD7E}" srcOrd="0" destOrd="0" presId="urn:microsoft.com/office/officeart/2008/layout/PictureStrips"/>
    <dgm:cxn modelId="{54525BA5-B428-4EC8-9050-0C24527C8F4B}" type="presParOf" srcId="{06D1F61C-8007-4722-BE14-FD14D409500E}" destId="{0A0FE3A9-1597-4FF5-A5EF-107AD18D34D6}" srcOrd="1" destOrd="0" presId="urn:microsoft.com/office/officeart/2008/layout/PictureStrips"/>
    <dgm:cxn modelId="{F2969A55-25ED-4ECD-BB2F-69E3FC9A2EEE}" type="presParOf" srcId="{F9A2F83A-02CD-41F2-88B0-EC325E46C1AD}" destId="{48670B6B-2390-47F7-9012-EB9104BB2D84}" srcOrd="3" destOrd="0" presId="urn:microsoft.com/office/officeart/2008/layout/PictureStrips"/>
    <dgm:cxn modelId="{50EA350F-4C98-4FFC-BA31-AE90D2FDD7F0}" type="presParOf" srcId="{F9A2F83A-02CD-41F2-88B0-EC325E46C1AD}" destId="{18D4EF5B-C655-46A8-8458-592B131F08C8}" srcOrd="4" destOrd="0" presId="urn:microsoft.com/office/officeart/2008/layout/PictureStrips"/>
    <dgm:cxn modelId="{105024F5-CE13-4AA6-96EE-289426CDA3BC}" type="presParOf" srcId="{18D4EF5B-C655-46A8-8458-592B131F08C8}" destId="{FA856D56-B4BC-4BC0-97B8-84AA7C88B06C}" srcOrd="0" destOrd="0" presId="urn:microsoft.com/office/officeart/2008/layout/PictureStrips"/>
    <dgm:cxn modelId="{9742FC53-F564-4A6B-B1D0-95FA58168697}" type="presParOf" srcId="{18D4EF5B-C655-46A8-8458-592B131F08C8}" destId="{4B1A0950-B09E-48FA-8EF3-D0B10B365104}" srcOrd="1" destOrd="0" presId="urn:microsoft.com/office/officeart/2008/layout/PictureStrips"/>
    <dgm:cxn modelId="{A94B8D84-684A-4F4A-BFEE-03818E2EB422}" type="presParOf" srcId="{F9A2F83A-02CD-41F2-88B0-EC325E46C1AD}" destId="{E5539A91-0B37-4A97-A28B-0712F3D7126D}" srcOrd="5" destOrd="0" presId="urn:microsoft.com/office/officeart/2008/layout/PictureStrips"/>
    <dgm:cxn modelId="{53519D63-50B4-4E4A-B6BC-BDAFAF297F2F}" type="presParOf" srcId="{F9A2F83A-02CD-41F2-88B0-EC325E46C1AD}" destId="{F2CE89C2-4F2F-46F3-A4D9-B8110A3B8CEE}" srcOrd="6" destOrd="0" presId="urn:microsoft.com/office/officeart/2008/layout/PictureStrips"/>
    <dgm:cxn modelId="{4D54E4B0-4418-4E7F-BAC3-720C69A6F1C4}" type="presParOf" srcId="{F2CE89C2-4F2F-46F3-A4D9-B8110A3B8CEE}" destId="{798AD3FB-3EBB-456D-91A7-B7DCD98BA010}" srcOrd="0" destOrd="0" presId="urn:microsoft.com/office/officeart/2008/layout/PictureStrips"/>
    <dgm:cxn modelId="{856D942F-6FB8-4DD0-898E-477709855BDB}" type="presParOf" srcId="{F2CE89C2-4F2F-46F3-A4D9-B8110A3B8CEE}" destId="{079839FE-7EC5-476B-8455-45E96B1224E1}" srcOrd="1" destOrd="0" presId="urn:microsoft.com/office/officeart/2008/layout/PictureStrips"/>
    <dgm:cxn modelId="{E8F83C21-440E-4D10-B656-F4EE33092C13}" type="presParOf" srcId="{F9A2F83A-02CD-41F2-88B0-EC325E46C1AD}" destId="{ED3A322F-28B4-4589-9B5D-04E7EF9EC05A}" srcOrd="7" destOrd="0" presId="urn:microsoft.com/office/officeart/2008/layout/PictureStrips"/>
    <dgm:cxn modelId="{CEF71240-5249-495A-8171-94C1EEF96348}" type="presParOf" srcId="{F9A2F83A-02CD-41F2-88B0-EC325E46C1AD}" destId="{A56C4C0E-1238-4DCF-8568-3141256E8719}" srcOrd="8" destOrd="0" presId="urn:microsoft.com/office/officeart/2008/layout/PictureStrips"/>
    <dgm:cxn modelId="{5CD07569-EC33-40FE-99B1-458341906DEE}" type="presParOf" srcId="{A56C4C0E-1238-4DCF-8568-3141256E8719}" destId="{E0922C17-384D-4600-9596-95899DD5C4F9}" srcOrd="0" destOrd="0" presId="urn:microsoft.com/office/officeart/2008/layout/PictureStrips"/>
    <dgm:cxn modelId="{86D78A8C-DB9A-4846-AA58-F2D8D5B814B9}" type="presParOf" srcId="{A56C4C0E-1238-4DCF-8568-3141256E8719}" destId="{8E8AA272-0714-4A38-BC9F-AEC846A656C3}" srcOrd="1" destOrd="0" presId="urn:microsoft.com/office/officeart/2008/layout/PictureStrips"/>
    <dgm:cxn modelId="{5047F7DB-7299-43BE-A69A-C83F278F3469}" type="presParOf" srcId="{F9A2F83A-02CD-41F2-88B0-EC325E46C1AD}" destId="{F5D89DFE-7049-409F-9CE7-3C320D579A1E}" srcOrd="9" destOrd="0" presId="urn:microsoft.com/office/officeart/2008/layout/PictureStrips"/>
    <dgm:cxn modelId="{B7A84A02-2B7B-4938-A7A3-65E7E37E6A0C}" type="presParOf" srcId="{F9A2F83A-02CD-41F2-88B0-EC325E46C1AD}" destId="{E91E0FB2-747D-4087-BDBE-5E1253F5CBA0}" srcOrd="10" destOrd="0" presId="urn:microsoft.com/office/officeart/2008/layout/PictureStrips"/>
    <dgm:cxn modelId="{13399A07-4431-41B6-AD97-41306A812FE6}" type="presParOf" srcId="{E91E0FB2-747D-4087-BDBE-5E1253F5CBA0}" destId="{10FF48B6-F953-4661-B038-532517004A2D}" srcOrd="0" destOrd="0" presId="urn:microsoft.com/office/officeart/2008/layout/PictureStrips"/>
    <dgm:cxn modelId="{C231C039-3E2D-49C2-B1A4-8126AA29965C}" type="presParOf" srcId="{E91E0FB2-747D-4087-BDBE-5E1253F5CBA0}" destId="{D9D5956B-D03B-47A9-BFA2-483A1CCC5B59}" srcOrd="1" destOrd="0" presId="urn:microsoft.com/office/officeart/2008/layout/PictureStrips"/>
    <dgm:cxn modelId="{2713016A-B725-4683-881A-1BB9C6D06D06}" type="presParOf" srcId="{F9A2F83A-02CD-41F2-88B0-EC325E46C1AD}" destId="{FD5B7CDB-5DF1-4437-BAE2-7BEB1E1EAD29}" srcOrd="11" destOrd="0" presId="urn:microsoft.com/office/officeart/2008/layout/PictureStrips"/>
    <dgm:cxn modelId="{205926B9-886A-400A-A7AF-9228A1BD17CA}" type="presParOf" srcId="{F9A2F83A-02CD-41F2-88B0-EC325E46C1AD}" destId="{97FE2422-E779-405B-BA52-7CEC4CA4CF9A}" srcOrd="12" destOrd="0" presId="urn:microsoft.com/office/officeart/2008/layout/PictureStrips"/>
    <dgm:cxn modelId="{97260F10-8977-411F-9E94-CC9A9EB91D8F}" type="presParOf" srcId="{97FE2422-E779-405B-BA52-7CEC4CA4CF9A}" destId="{0B5FADE2-6239-49AC-BB7F-C3EFB03D0DAA}" srcOrd="0" destOrd="0" presId="urn:microsoft.com/office/officeart/2008/layout/PictureStrips"/>
    <dgm:cxn modelId="{5C3C3D1B-7B88-4FBA-A8B2-BFCE8ED75317}" type="presParOf" srcId="{97FE2422-E779-405B-BA52-7CEC4CA4CF9A}" destId="{B5FEABF3-65C9-4976-93DA-1082B5657120}" srcOrd="1" destOrd="0" presId="urn:microsoft.com/office/officeart/2008/layout/PictureStrips"/>
    <dgm:cxn modelId="{D7D26F09-A99E-4C26-85F8-971ACDE02D88}" type="presParOf" srcId="{F9A2F83A-02CD-41F2-88B0-EC325E46C1AD}" destId="{C29BBAFE-A7BD-41CF-AB4B-D6A0CCDAF196}" srcOrd="13" destOrd="0" presId="urn:microsoft.com/office/officeart/2008/layout/PictureStrips"/>
    <dgm:cxn modelId="{47C7A78A-B06F-4921-9A37-90826EC872D8}" type="presParOf" srcId="{F9A2F83A-02CD-41F2-88B0-EC325E46C1AD}" destId="{68D02701-57B0-49F8-A1D7-4AA7745505B5}" srcOrd="14" destOrd="0" presId="urn:microsoft.com/office/officeart/2008/layout/PictureStrips"/>
    <dgm:cxn modelId="{E29CF8EB-212B-4060-93F1-4E47F751D813}" type="presParOf" srcId="{68D02701-57B0-49F8-A1D7-4AA7745505B5}" destId="{4E26228D-DA7B-448C-82E1-477BEFAE2379}" srcOrd="0" destOrd="0" presId="urn:microsoft.com/office/officeart/2008/layout/PictureStrips"/>
    <dgm:cxn modelId="{71CDA716-B9C7-4A28-8D6F-90BDB750681B}" type="presParOf" srcId="{68D02701-57B0-49F8-A1D7-4AA7745505B5}" destId="{444696C1-C3DD-4D5A-A269-B9CB60C2D9D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6E5892-3A19-4BB5-9A14-E4F5DBA090D2}" type="doc">
      <dgm:prSet loTypeId="urn:microsoft.com/office/officeart/2005/8/layout/chevron2" loCatId="list" qsTypeId="urn:microsoft.com/office/officeart/2005/8/quickstyle/3d3" qsCatId="3D" csTypeId="urn:microsoft.com/office/officeart/2005/8/colors/colorful1" csCatId="colorful" phldr="1"/>
      <dgm:spPr/>
      <dgm:t>
        <a:bodyPr/>
        <a:lstStyle/>
        <a:p>
          <a:endParaRPr lang="es-ES"/>
        </a:p>
      </dgm:t>
    </dgm:pt>
    <dgm:pt modelId="{5DAE7E79-BAD7-45D8-A885-9FA82D5DE5A0}">
      <dgm:prSet custT="1"/>
      <dgm:spPr>
        <a:solidFill>
          <a:schemeClr val="accent2">
            <a:lumMod val="20000"/>
            <a:lumOff val="80000"/>
            <a:alpha val="90000"/>
          </a:schemeClr>
        </a:solidFill>
      </dgm:spPr>
      <dgm:t>
        <a:bodyPr/>
        <a:lstStyle/>
        <a:p>
          <a:pPr>
            <a:buNone/>
          </a:pPr>
          <a:r>
            <a:rPr lang="es-ES" sz="1800" b="1" dirty="0"/>
            <a:t>Jesús enseñaba regularmente en las sinagogas y leía las Escrituras al predicar: “Vino a Nazaret, donde se había criado; y en el día de reposo entró en la sinagoga, conforme a su costumbre, y se levantó a leer. Y se le dio el libro del profeta Isaías; y habiendo abierto el libro, halló el lugar donde estaba escrito: El Espíritu del Señor está sobre mí, por cuanto me ha ungido para dar buenas nuevas a los pobres; me ha enviado a sanar a los quebrantados de corazón; a pregonar libertad a los cautivos, y vista a los ciegos; a poner en libertad a los oprimidos; a predicar el año agradable del Señor” (Luc. 4:16-21). </a:t>
          </a:r>
          <a:endParaRPr lang="es-ES" sz="1800" dirty="0"/>
        </a:p>
      </dgm:t>
    </dgm:pt>
    <dgm:pt modelId="{E49D85A5-79EF-46CB-977F-12670C9DA0F1}" type="parTrans" cxnId="{B48F0FDC-41DF-4390-9A13-36FE5D730695}">
      <dgm:prSet/>
      <dgm:spPr/>
      <dgm:t>
        <a:bodyPr/>
        <a:lstStyle/>
        <a:p>
          <a:endParaRPr lang="es-ES" sz="1800"/>
        </a:p>
      </dgm:t>
    </dgm:pt>
    <dgm:pt modelId="{A58EF0FF-641E-4392-9E6A-74699DCC1E57}" type="sibTrans" cxnId="{B48F0FDC-41DF-4390-9A13-36FE5D730695}">
      <dgm:prSet/>
      <dgm:spPr/>
      <dgm:t>
        <a:bodyPr/>
        <a:lstStyle/>
        <a:p>
          <a:endParaRPr lang="es-ES" sz="1800"/>
        </a:p>
      </dgm:t>
    </dgm:pt>
    <dgm:pt modelId="{613727B5-420D-403E-899D-9FE433570943}">
      <dgm:prSet custT="1"/>
      <dgm:spPr>
        <a:solidFill>
          <a:schemeClr val="accent3">
            <a:lumMod val="20000"/>
            <a:lumOff val="80000"/>
            <a:alpha val="90000"/>
          </a:schemeClr>
        </a:solidFill>
      </dgm:spPr>
      <dgm:t>
        <a:bodyPr/>
        <a:lstStyle/>
        <a:p>
          <a:pPr>
            <a:buNone/>
          </a:pPr>
          <a:r>
            <a:rPr lang="es-ES" sz="1800" b="1" dirty="0"/>
            <a:t>También en las tentaciones citó las Escrituras: “Entonces el diablo le dijo: Si eres Hijo de Dios, di a esta piedra que se convierta en pan. Jesús, respondiéndole, dijo: Escrito está: Escrito está: No sólo de pan vivirá el hombre, sino de toda palabra de Dios” (Luc 4:3-4; </a:t>
          </a:r>
          <a:r>
            <a:rPr lang="es-ES" sz="1800" b="1" dirty="0" err="1"/>
            <a:t>Deut</a:t>
          </a:r>
          <a:r>
            <a:rPr lang="es-ES" sz="1800" b="1" dirty="0"/>
            <a:t>. 8:3).</a:t>
          </a:r>
          <a:endParaRPr lang="es-ES" sz="1800" dirty="0"/>
        </a:p>
      </dgm:t>
    </dgm:pt>
    <dgm:pt modelId="{2F2D4B86-4DCE-43DB-8EB2-6C9123F3D9B2}" type="parTrans" cxnId="{24CFACEE-82D8-41F8-895B-F96A21047BEA}">
      <dgm:prSet/>
      <dgm:spPr/>
      <dgm:t>
        <a:bodyPr/>
        <a:lstStyle/>
        <a:p>
          <a:endParaRPr lang="es-ES" sz="1800"/>
        </a:p>
      </dgm:t>
    </dgm:pt>
    <dgm:pt modelId="{C951C4A7-3107-4B05-8569-D88F16F60D1E}" type="sibTrans" cxnId="{24CFACEE-82D8-41F8-895B-F96A21047BEA}">
      <dgm:prSet/>
      <dgm:spPr/>
      <dgm:t>
        <a:bodyPr/>
        <a:lstStyle/>
        <a:p>
          <a:endParaRPr lang="es-ES" sz="1800"/>
        </a:p>
      </dgm:t>
    </dgm:pt>
    <dgm:pt modelId="{D40A5F0B-094A-4039-AE7E-C915AD5BA75E}">
      <dgm:prSet custT="1"/>
      <dgm:spPr>
        <a:solidFill>
          <a:schemeClr val="accent4">
            <a:lumMod val="20000"/>
            <a:lumOff val="80000"/>
            <a:alpha val="90000"/>
          </a:schemeClr>
        </a:solidFill>
      </dgm:spPr>
      <dgm:t>
        <a:bodyPr/>
        <a:lstStyle/>
        <a:p>
          <a:pPr>
            <a:buNone/>
          </a:pPr>
          <a:r>
            <a:rPr lang="es-ES" sz="1800" b="1" dirty="0"/>
            <a:t>Aplicaba las Escrituras a su vida: “Y cuando hubieron cantado el himno, salieron al monte de los Olivos. Entonces Jesús les dijo: Todos vosotros os escandalizaréis de mí esta noche; porque escrito está: Heriré al pastor, y las ovejas del rebaño serán dispersadas” (Mat. 26:30-31; Zac. 13:7).</a:t>
          </a:r>
          <a:endParaRPr lang="es-ES" sz="1800" dirty="0"/>
        </a:p>
      </dgm:t>
    </dgm:pt>
    <dgm:pt modelId="{BF2E3C52-A39F-429D-8B21-5B6660212D91}" type="parTrans" cxnId="{5B4072BD-D8EE-450E-A09F-A57CB039D830}">
      <dgm:prSet/>
      <dgm:spPr/>
      <dgm:t>
        <a:bodyPr/>
        <a:lstStyle/>
        <a:p>
          <a:endParaRPr lang="es-ES" sz="1800"/>
        </a:p>
      </dgm:t>
    </dgm:pt>
    <dgm:pt modelId="{2B79D23B-FBF9-4FBB-A1DF-D385B9C2E021}" type="sibTrans" cxnId="{5B4072BD-D8EE-450E-A09F-A57CB039D830}">
      <dgm:prSet/>
      <dgm:spPr/>
      <dgm:t>
        <a:bodyPr/>
        <a:lstStyle/>
        <a:p>
          <a:endParaRPr lang="es-ES" sz="1800"/>
        </a:p>
      </dgm:t>
    </dgm:pt>
    <dgm:pt modelId="{E6A72274-7FC0-4266-BDCD-10E08B4D7CC7}">
      <dgm:prSet custT="1"/>
      <dgm:spPr>
        <a:solidFill>
          <a:schemeClr val="accent5">
            <a:lumMod val="20000"/>
            <a:lumOff val="80000"/>
            <a:alpha val="90000"/>
          </a:schemeClr>
        </a:solidFill>
      </dgm:spPr>
      <dgm:t>
        <a:bodyPr/>
        <a:lstStyle/>
        <a:p>
          <a:pPr>
            <a:buNone/>
          </a:pPr>
          <a:r>
            <a:rPr lang="es-ES" sz="1800" b="1" dirty="0"/>
            <a:t>Usaba las Escrituras para contestar una pregunta: “Entonces vinieron a él los fariseos, tentándole y diciéndole: ¿Es lícito al hombre repudiar a su mujer por cualquier causa? Él, respondiendo, les dijo: ¿No habéis leído que el que los hizo al principio, varón y hembra los hizo, y dijo: Por esto el hombre dejará padre y madre, y se unirá a su mujer, y los dos serán una sola carne? Así que no son ya más dos, sino una sola carne; por tanto, lo que Dios juntó, no lo separe el hombre” (Mat. 19:3-6; </a:t>
          </a:r>
          <a:r>
            <a:rPr lang="es-ES" sz="1800" b="1" dirty="0" err="1"/>
            <a:t>Gén</a:t>
          </a:r>
          <a:r>
            <a:rPr lang="es-ES" sz="1800" b="1" dirty="0"/>
            <a:t>. 2:24).</a:t>
          </a:r>
          <a:endParaRPr lang="es-ES" sz="1800" dirty="0"/>
        </a:p>
      </dgm:t>
    </dgm:pt>
    <dgm:pt modelId="{5CF40ED2-CF63-45D9-BD54-148E685DD380}" type="parTrans" cxnId="{69EC72D9-5FDE-4C02-8687-969FBA802761}">
      <dgm:prSet/>
      <dgm:spPr/>
      <dgm:t>
        <a:bodyPr/>
        <a:lstStyle/>
        <a:p>
          <a:endParaRPr lang="es-ES" sz="1800"/>
        </a:p>
      </dgm:t>
    </dgm:pt>
    <dgm:pt modelId="{05A374F7-B3BB-4AEF-AD74-62CEF7301149}" type="sibTrans" cxnId="{69EC72D9-5FDE-4C02-8687-969FBA802761}">
      <dgm:prSet/>
      <dgm:spPr/>
      <dgm:t>
        <a:bodyPr/>
        <a:lstStyle/>
        <a:p>
          <a:endParaRPr lang="es-ES" sz="1800"/>
        </a:p>
      </dgm:t>
    </dgm:pt>
    <dgm:pt modelId="{49996B5E-6983-4E85-909C-04F63CFF4233}">
      <dgm:prSet custT="1"/>
      <dgm:spPr>
        <a:blipFill rotWithShape="0">
          <a:blip xmlns:r="http://schemas.openxmlformats.org/officeDocument/2006/relationships" r:embed="rId1"/>
          <a:srcRect/>
          <a:stretch>
            <a:fillRect t="-11000" b="-11000"/>
          </a:stretch>
        </a:blipFill>
        <a:ln>
          <a:solidFill>
            <a:schemeClr val="accent2"/>
          </a:solidFill>
        </a:ln>
      </dgm:spPr>
      <dgm:t>
        <a:bodyPr/>
        <a:lstStyle/>
        <a:p>
          <a:endParaRPr lang="es-ES" sz="1800" dirty="0"/>
        </a:p>
      </dgm:t>
    </dgm:pt>
    <dgm:pt modelId="{4453CB99-710B-4CEA-9F58-7F8E9563928B}" type="parTrans" cxnId="{30C86878-9965-4D4A-A01F-E58C0AF7DD30}">
      <dgm:prSet/>
      <dgm:spPr/>
      <dgm:t>
        <a:bodyPr/>
        <a:lstStyle/>
        <a:p>
          <a:endParaRPr lang="es-ES" sz="1800"/>
        </a:p>
      </dgm:t>
    </dgm:pt>
    <dgm:pt modelId="{210697B5-102C-4D04-AAAE-167CA68EA9D5}" type="sibTrans" cxnId="{30C86878-9965-4D4A-A01F-E58C0AF7DD30}">
      <dgm:prSet/>
      <dgm:spPr/>
      <dgm:t>
        <a:bodyPr/>
        <a:lstStyle/>
        <a:p>
          <a:endParaRPr lang="es-ES" sz="1800"/>
        </a:p>
      </dgm:t>
    </dgm:pt>
    <dgm:pt modelId="{42BC7C29-B6C9-4B53-99D4-256181323020}">
      <dgm:prSet custT="1"/>
      <dgm:spPr>
        <a:blipFill rotWithShape="0">
          <a:blip xmlns:r="http://schemas.openxmlformats.org/officeDocument/2006/relationships" r:embed="rId2"/>
          <a:srcRect/>
          <a:stretch>
            <a:fillRect l="-39000" r="-39000"/>
          </a:stretch>
        </a:blipFill>
        <a:ln>
          <a:solidFill>
            <a:schemeClr val="accent3">
              <a:lumMod val="75000"/>
            </a:schemeClr>
          </a:solidFill>
        </a:ln>
      </dgm:spPr>
      <dgm:t>
        <a:bodyPr/>
        <a:lstStyle/>
        <a:p>
          <a:endParaRPr lang="es-ES" sz="1800" dirty="0"/>
        </a:p>
      </dgm:t>
    </dgm:pt>
    <dgm:pt modelId="{5384854D-01B8-4F25-A4D6-BCE651BDEC2A}" type="parTrans" cxnId="{0E558A6D-C309-4488-828F-D4B372296F19}">
      <dgm:prSet/>
      <dgm:spPr/>
      <dgm:t>
        <a:bodyPr/>
        <a:lstStyle/>
        <a:p>
          <a:endParaRPr lang="es-ES" sz="1800"/>
        </a:p>
      </dgm:t>
    </dgm:pt>
    <dgm:pt modelId="{45E4ED56-6D1F-44B5-8229-393DE70134C4}" type="sibTrans" cxnId="{0E558A6D-C309-4488-828F-D4B372296F19}">
      <dgm:prSet/>
      <dgm:spPr/>
      <dgm:t>
        <a:bodyPr/>
        <a:lstStyle/>
        <a:p>
          <a:endParaRPr lang="es-ES" sz="1800"/>
        </a:p>
      </dgm:t>
    </dgm:pt>
    <dgm:pt modelId="{222B6CEA-CED7-4697-A018-07A72D14CAD8}">
      <dgm:prSet custT="1"/>
      <dgm:spPr>
        <a:blipFill dpi="0" rotWithShape="0">
          <a:blip xmlns:r="http://schemas.openxmlformats.org/officeDocument/2006/relationships" r:embed="rId3"/>
          <a:srcRect/>
          <a:stretch>
            <a:fillRect l="-29884" r="-5288"/>
          </a:stretch>
        </a:blipFill>
        <a:ln>
          <a:solidFill>
            <a:schemeClr val="accent4">
              <a:lumMod val="50000"/>
            </a:schemeClr>
          </a:solidFill>
        </a:ln>
      </dgm:spPr>
      <dgm:t>
        <a:bodyPr/>
        <a:lstStyle/>
        <a:p>
          <a:endParaRPr lang="es-ES" sz="1800" dirty="0"/>
        </a:p>
      </dgm:t>
    </dgm:pt>
    <dgm:pt modelId="{AB74844C-D35F-4C1E-A892-CBC8F9E31A4A}" type="parTrans" cxnId="{7D19C18C-579E-463A-97BC-B83DE90B6E62}">
      <dgm:prSet/>
      <dgm:spPr/>
      <dgm:t>
        <a:bodyPr/>
        <a:lstStyle/>
        <a:p>
          <a:endParaRPr lang="es-ES" sz="1800"/>
        </a:p>
      </dgm:t>
    </dgm:pt>
    <dgm:pt modelId="{E8554241-F265-468B-89A1-46982E1C8313}" type="sibTrans" cxnId="{7D19C18C-579E-463A-97BC-B83DE90B6E62}">
      <dgm:prSet/>
      <dgm:spPr/>
      <dgm:t>
        <a:bodyPr/>
        <a:lstStyle/>
        <a:p>
          <a:endParaRPr lang="es-ES" sz="1800"/>
        </a:p>
      </dgm:t>
    </dgm:pt>
    <dgm:pt modelId="{F26B3088-2E54-4FCF-B42D-129CDE2A0B3A}">
      <dgm:prSet custT="1"/>
      <dgm:spPr>
        <a:blipFill rotWithShape="0">
          <a:blip xmlns:r="http://schemas.openxmlformats.org/officeDocument/2006/relationships" r:embed="rId4"/>
          <a:srcRect/>
          <a:stretch>
            <a:fillRect l="-39000" r="-39000"/>
          </a:stretch>
        </a:blipFill>
        <a:ln>
          <a:solidFill>
            <a:schemeClr val="accent5">
              <a:lumMod val="50000"/>
            </a:schemeClr>
          </a:solidFill>
        </a:ln>
      </dgm:spPr>
      <dgm:t>
        <a:bodyPr/>
        <a:lstStyle/>
        <a:p>
          <a:endParaRPr lang="es-ES" sz="1800" dirty="0"/>
        </a:p>
      </dgm:t>
    </dgm:pt>
    <dgm:pt modelId="{8CD15343-9425-4839-9E56-263320354E75}" type="parTrans" cxnId="{79FF28BC-EF59-4655-B663-5D5E638BABC2}">
      <dgm:prSet/>
      <dgm:spPr/>
      <dgm:t>
        <a:bodyPr/>
        <a:lstStyle/>
        <a:p>
          <a:endParaRPr lang="es-ES" sz="1800"/>
        </a:p>
      </dgm:t>
    </dgm:pt>
    <dgm:pt modelId="{D35CDC6F-672B-4664-BA2E-38A8E1DC5655}" type="sibTrans" cxnId="{79FF28BC-EF59-4655-B663-5D5E638BABC2}">
      <dgm:prSet/>
      <dgm:spPr/>
      <dgm:t>
        <a:bodyPr/>
        <a:lstStyle/>
        <a:p>
          <a:endParaRPr lang="es-ES" sz="1800"/>
        </a:p>
      </dgm:t>
    </dgm:pt>
    <dgm:pt modelId="{907C6DB8-2D36-419C-AC4B-F0F75E7A86E5}" type="pres">
      <dgm:prSet presAssocID="{E96E5892-3A19-4BB5-9A14-E4F5DBA090D2}" presName="linearFlow" presStyleCnt="0">
        <dgm:presLayoutVars>
          <dgm:dir/>
          <dgm:animLvl val="lvl"/>
          <dgm:resizeHandles val="exact"/>
        </dgm:presLayoutVars>
      </dgm:prSet>
      <dgm:spPr/>
    </dgm:pt>
    <dgm:pt modelId="{0756967A-1DF8-4992-8509-1931E30AB038}" type="pres">
      <dgm:prSet presAssocID="{49996B5E-6983-4E85-909C-04F63CFF4233}" presName="composite" presStyleCnt="0"/>
      <dgm:spPr/>
    </dgm:pt>
    <dgm:pt modelId="{F2754A64-91B0-43A8-8828-2D20D4204A76}" type="pres">
      <dgm:prSet presAssocID="{49996B5E-6983-4E85-909C-04F63CFF4233}" presName="parentText" presStyleLbl="alignNode1" presStyleIdx="0" presStyleCnt="4" custScaleX="140024" custLinFactNeighborX="-830" custLinFactNeighborY="-20454">
        <dgm:presLayoutVars>
          <dgm:chMax val="1"/>
          <dgm:bulletEnabled val="1"/>
        </dgm:presLayoutVars>
      </dgm:prSet>
      <dgm:spPr>
        <a:prstGeom prst="round1Rect">
          <a:avLst/>
        </a:prstGeom>
      </dgm:spPr>
    </dgm:pt>
    <dgm:pt modelId="{8A5A5349-AF7D-45CE-90A7-AC255EC07D30}" type="pres">
      <dgm:prSet presAssocID="{49996B5E-6983-4E85-909C-04F63CFF4233}" presName="descendantText" presStyleLbl="alignAcc1" presStyleIdx="0" presStyleCnt="4" custScaleX="95532" custScaleY="159991">
        <dgm:presLayoutVars>
          <dgm:bulletEnabled val="1"/>
        </dgm:presLayoutVars>
      </dgm:prSet>
      <dgm:spPr/>
    </dgm:pt>
    <dgm:pt modelId="{7AC576C5-2A50-42D0-A961-24C07765B712}" type="pres">
      <dgm:prSet presAssocID="{210697B5-102C-4D04-AAAE-167CA68EA9D5}" presName="sp" presStyleCnt="0"/>
      <dgm:spPr/>
    </dgm:pt>
    <dgm:pt modelId="{D08DC6B6-B65D-4C85-9BD4-1457B409D25E}" type="pres">
      <dgm:prSet presAssocID="{42BC7C29-B6C9-4B53-99D4-256181323020}" presName="composite" presStyleCnt="0"/>
      <dgm:spPr/>
    </dgm:pt>
    <dgm:pt modelId="{9C1D0D0C-CFD3-48F1-AB25-10A04AEAFBD4}" type="pres">
      <dgm:prSet presAssocID="{42BC7C29-B6C9-4B53-99D4-256181323020}" presName="parentText" presStyleLbl="alignNode1" presStyleIdx="1" presStyleCnt="4" custScaleX="138571" custLinFactNeighborY="-8599">
        <dgm:presLayoutVars>
          <dgm:chMax val="1"/>
          <dgm:bulletEnabled val="1"/>
        </dgm:presLayoutVars>
      </dgm:prSet>
      <dgm:spPr>
        <a:prstGeom prst="round2SameRect">
          <a:avLst/>
        </a:prstGeom>
      </dgm:spPr>
    </dgm:pt>
    <dgm:pt modelId="{3A1E59BE-DA90-4444-AA68-6579D347C316}" type="pres">
      <dgm:prSet presAssocID="{42BC7C29-B6C9-4B53-99D4-256181323020}" presName="descendantText" presStyleLbl="alignAcc1" presStyleIdx="1" presStyleCnt="4" custScaleX="95532" custLinFactNeighborX="78" custLinFactNeighborY="18380">
        <dgm:presLayoutVars>
          <dgm:bulletEnabled val="1"/>
        </dgm:presLayoutVars>
      </dgm:prSet>
      <dgm:spPr/>
    </dgm:pt>
    <dgm:pt modelId="{A4E4E8E5-8E8E-4CFE-8ED1-85B6B2F428CD}" type="pres">
      <dgm:prSet presAssocID="{45E4ED56-6D1F-44B5-8229-393DE70134C4}" presName="sp" presStyleCnt="0"/>
      <dgm:spPr/>
    </dgm:pt>
    <dgm:pt modelId="{C7F704F6-51C0-478C-B7DE-62F91A20A100}" type="pres">
      <dgm:prSet presAssocID="{222B6CEA-CED7-4697-A018-07A72D14CAD8}" presName="composite" presStyleCnt="0"/>
      <dgm:spPr/>
    </dgm:pt>
    <dgm:pt modelId="{52C57F59-B9BA-4457-A6A4-5C26263450E1}" type="pres">
      <dgm:prSet presAssocID="{222B6CEA-CED7-4697-A018-07A72D14CAD8}" presName="parentText" presStyleLbl="alignNode1" presStyleIdx="2" presStyleCnt="4" custScaleX="140913" custLinFactNeighborX="-246" custLinFactNeighborY="2760">
        <dgm:presLayoutVars>
          <dgm:chMax val="1"/>
          <dgm:bulletEnabled val="1"/>
        </dgm:presLayoutVars>
      </dgm:prSet>
      <dgm:spPr>
        <a:prstGeom prst="round2SameRect">
          <a:avLst/>
        </a:prstGeom>
      </dgm:spPr>
    </dgm:pt>
    <dgm:pt modelId="{A607EEC0-73B1-4A4C-B882-EC3E34483BCC}" type="pres">
      <dgm:prSet presAssocID="{222B6CEA-CED7-4697-A018-07A72D14CAD8}" presName="descendantText" presStyleLbl="alignAcc1" presStyleIdx="2" presStyleCnt="4" custScaleX="95532" custLinFactNeighborX="79" custLinFactNeighborY="31129">
        <dgm:presLayoutVars>
          <dgm:bulletEnabled val="1"/>
        </dgm:presLayoutVars>
      </dgm:prSet>
      <dgm:spPr/>
    </dgm:pt>
    <dgm:pt modelId="{A05A3FE3-C8E7-4029-B14E-E9A0CE81EFF5}" type="pres">
      <dgm:prSet presAssocID="{E8554241-F265-468B-89A1-46982E1C8313}" presName="sp" presStyleCnt="0"/>
      <dgm:spPr/>
    </dgm:pt>
    <dgm:pt modelId="{9D2F8967-3194-437B-88C6-8C9F3B376484}" type="pres">
      <dgm:prSet presAssocID="{F26B3088-2E54-4FCF-B42D-129CDE2A0B3A}" presName="composite" presStyleCnt="0"/>
      <dgm:spPr/>
    </dgm:pt>
    <dgm:pt modelId="{D57AD85C-E67D-465C-8FF4-1CF951C27EB1}" type="pres">
      <dgm:prSet presAssocID="{F26B3088-2E54-4FCF-B42D-129CDE2A0B3A}" presName="parentText" presStyleLbl="alignNode1" presStyleIdx="3" presStyleCnt="4" custFlipVert="1" custScaleX="135208" custLinFactNeighborX="699" custLinFactNeighborY="16504">
        <dgm:presLayoutVars>
          <dgm:chMax val="1"/>
          <dgm:bulletEnabled val="1"/>
        </dgm:presLayoutVars>
      </dgm:prSet>
      <dgm:spPr>
        <a:prstGeom prst="round1Rect">
          <a:avLst/>
        </a:prstGeom>
      </dgm:spPr>
    </dgm:pt>
    <dgm:pt modelId="{C134F9B0-24DE-4820-9ABB-ECF6FBDE2ED2}" type="pres">
      <dgm:prSet presAssocID="{F26B3088-2E54-4FCF-B42D-129CDE2A0B3A}" presName="descendantText" presStyleLbl="alignAcc1" presStyleIdx="3" presStyleCnt="4" custScaleX="95532" custScaleY="143869" custLinFactNeighborY="28224">
        <dgm:presLayoutVars>
          <dgm:bulletEnabled val="1"/>
        </dgm:presLayoutVars>
      </dgm:prSet>
      <dgm:spPr/>
    </dgm:pt>
  </dgm:ptLst>
  <dgm:cxnLst>
    <dgm:cxn modelId="{AC945D17-C9E4-4D62-AB99-6DCCD127ADD6}" type="presOf" srcId="{D40A5F0B-094A-4039-AE7E-C915AD5BA75E}" destId="{A607EEC0-73B1-4A4C-B882-EC3E34483BCC}" srcOrd="0" destOrd="0" presId="urn:microsoft.com/office/officeart/2005/8/layout/chevron2"/>
    <dgm:cxn modelId="{37FE342D-EBD8-4891-A7AA-2274ECE87A5A}" type="presOf" srcId="{613727B5-420D-403E-899D-9FE433570943}" destId="{3A1E59BE-DA90-4444-AA68-6579D347C316}" srcOrd="0" destOrd="0" presId="urn:microsoft.com/office/officeart/2005/8/layout/chevron2"/>
    <dgm:cxn modelId="{BF7F4D3D-3020-4E6B-A437-842BA7E10CBF}" type="presOf" srcId="{49996B5E-6983-4E85-909C-04F63CFF4233}" destId="{F2754A64-91B0-43A8-8828-2D20D4204A76}" srcOrd="0" destOrd="0" presId="urn:microsoft.com/office/officeart/2005/8/layout/chevron2"/>
    <dgm:cxn modelId="{E5096960-8BA6-46D9-9847-1E0444B0E63C}" type="presOf" srcId="{E6A72274-7FC0-4266-BDCD-10E08B4D7CC7}" destId="{C134F9B0-24DE-4820-9ABB-ECF6FBDE2ED2}" srcOrd="0" destOrd="0" presId="urn:microsoft.com/office/officeart/2005/8/layout/chevron2"/>
    <dgm:cxn modelId="{0E558A6D-C309-4488-828F-D4B372296F19}" srcId="{E96E5892-3A19-4BB5-9A14-E4F5DBA090D2}" destId="{42BC7C29-B6C9-4B53-99D4-256181323020}" srcOrd="1" destOrd="0" parTransId="{5384854D-01B8-4F25-A4D6-BCE651BDEC2A}" sibTransId="{45E4ED56-6D1F-44B5-8229-393DE70134C4}"/>
    <dgm:cxn modelId="{788DEE75-8DEA-412C-83C2-F06A67716E49}" type="presOf" srcId="{42BC7C29-B6C9-4B53-99D4-256181323020}" destId="{9C1D0D0C-CFD3-48F1-AB25-10A04AEAFBD4}" srcOrd="0" destOrd="0" presId="urn:microsoft.com/office/officeart/2005/8/layout/chevron2"/>
    <dgm:cxn modelId="{30C86878-9965-4D4A-A01F-E58C0AF7DD30}" srcId="{E96E5892-3A19-4BB5-9A14-E4F5DBA090D2}" destId="{49996B5E-6983-4E85-909C-04F63CFF4233}" srcOrd="0" destOrd="0" parTransId="{4453CB99-710B-4CEA-9F58-7F8E9563928B}" sibTransId="{210697B5-102C-4D04-AAAE-167CA68EA9D5}"/>
    <dgm:cxn modelId="{7D19C18C-579E-463A-97BC-B83DE90B6E62}" srcId="{E96E5892-3A19-4BB5-9A14-E4F5DBA090D2}" destId="{222B6CEA-CED7-4697-A018-07A72D14CAD8}" srcOrd="2" destOrd="0" parTransId="{AB74844C-D35F-4C1E-A892-CBC8F9E31A4A}" sibTransId="{E8554241-F265-468B-89A1-46982E1C8313}"/>
    <dgm:cxn modelId="{12A0EAAF-B0D5-4CE7-9ED5-DB9188097CB9}" type="presOf" srcId="{E96E5892-3A19-4BB5-9A14-E4F5DBA090D2}" destId="{907C6DB8-2D36-419C-AC4B-F0F75E7A86E5}" srcOrd="0" destOrd="0" presId="urn:microsoft.com/office/officeart/2005/8/layout/chevron2"/>
    <dgm:cxn modelId="{79FF28BC-EF59-4655-B663-5D5E638BABC2}" srcId="{E96E5892-3A19-4BB5-9A14-E4F5DBA090D2}" destId="{F26B3088-2E54-4FCF-B42D-129CDE2A0B3A}" srcOrd="3" destOrd="0" parTransId="{8CD15343-9425-4839-9E56-263320354E75}" sibTransId="{D35CDC6F-672B-4664-BA2E-38A8E1DC5655}"/>
    <dgm:cxn modelId="{5B4072BD-D8EE-450E-A09F-A57CB039D830}" srcId="{222B6CEA-CED7-4697-A018-07A72D14CAD8}" destId="{D40A5F0B-094A-4039-AE7E-C915AD5BA75E}" srcOrd="0" destOrd="0" parTransId="{BF2E3C52-A39F-429D-8B21-5B6660212D91}" sibTransId="{2B79D23B-FBF9-4FBB-A1DF-D385B9C2E021}"/>
    <dgm:cxn modelId="{F49992C2-990E-4431-B2B4-8756582ECFE1}" type="presOf" srcId="{222B6CEA-CED7-4697-A018-07A72D14CAD8}" destId="{52C57F59-B9BA-4457-A6A4-5C26263450E1}" srcOrd="0" destOrd="0" presId="urn:microsoft.com/office/officeart/2005/8/layout/chevron2"/>
    <dgm:cxn modelId="{3CE58BD7-13EC-4F5C-9C0B-4D4A4227586D}" type="presOf" srcId="{5DAE7E79-BAD7-45D8-A885-9FA82D5DE5A0}" destId="{8A5A5349-AF7D-45CE-90A7-AC255EC07D30}" srcOrd="0" destOrd="0" presId="urn:microsoft.com/office/officeart/2005/8/layout/chevron2"/>
    <dgm:cxn modelId="{69EC72D9-5FDE-4C02-8687-969FBA802761}" srcId="{F26B3088-2E54-4FCF-B42D-129CDE2A0B3A}" destId="{E6A72274-7FC0-4266-BDCD-10E08B4D7CC7}" srcOrd="0" destOrd="0" parTransId="{5CF40ED2-CF63-45D9-BD54-148E685DD380}" sibTransId="{05A374F7-B3BB-4AEF-AD74-62CEF7301149}"/>
    <dgm:cxn modelId="{B48F0FDC-41DF-4390-9A13-36FE5D730695}" srcId="{49996B5E-6983-4E85-909C-04F63CFF4233}" destId="{5DAE7E79-BAD7-45D8-A885-9FA82D5DE5A0}" srcOrd="0" destOrd="0" parTransId="{E49D85A5-79EF-46CB-977F-12670C9DA0F1}" sibTransId="{A58EF0FF-641E-4392-9E6A-74699DCC1E57}"/>
    <dgm:cxn modelId="{24CFACEE-82D8-41F8-895B-F96A21047BEA}" srcId="{42BC7C29-B6C9-4B53-99D4-256181323020}" destId="{613727B5-420D-403E-899D-9FE433570943}" srcOrd="0" destOrd="0" parTransId="{2F2D4B86-4DCE-43DB-8EB2-6C9123F3D9B2}" sibTransId="{C951C4A7-3107-4B05-8569-D88F16F60D1E}"/>
    <dgm:cxn modelId="{8FB228F3-B0C4-4467-BF27-497429C801F5}" type="presOf" srcId="{F26B3088-2E54-4FCF-B42D-129CDE2A0B3A}" destId="{D57AD85C-E67D-465C-8FF4-1CF951C27EB1}" srcOrd="0" destOrd="0" presId="urn:microsoft.com/office/officeart/2005/8/layout/chevron2"/>
    <dgm:cxn modelId="{5FA59978-97E4-4F59-A79E-BDD5D6CE0368}" type="presParOf" srcId="{907C6DB8-2D36-419C-AC4B-F0F75E7A86E5}" destId="{0756967A-1DF8-4992-8509-1931E30AB038}" srcOrd="0" destOrd="0" presId="urn:microsoft.com/office/officeart/2005/8/layout/chevron2"/>
    <dgm:cxn modelId="{E2108402-0C5F-4A57-9FBE-BD23195F2D80}" type="presParOf" srcId="{0756967A-1DF8-4992-8509-1931E30AB038}" destId="{F2754A64-91B0-43A8-8828-2D20D4204A76}" srcOrd="0" destOrd="0" presId="urn:microsoft.com/office/officeart/2005/8/layout/chevron2"/>
    <dgm:cxn modelId="{99460122-90B5-4062-A5AC-208BBA2248F3}" type="presParOf" srcId="{0756967A-1DF8-4992-8509-1931E30AB038}" destId="{8A5A5349-AF7D-45CE-90A7-AC255EC07D30}" srcOrd="1" destOrd="0" presId="urn:microsoft.com/office/officeart/2005/8/layout/chevron2"/>
    <dgm:cxn modelId="{50AF68C6-B640-47C7-8A4B-131906CA51EB}" type="presParOf" srcId="{907C6DB8-2D36-419C-AC4B-F0F75E7A86E5}" destId="{7AC576C5-2A50-42D0-A961-24C07765B712}" srcOrd="1" destOrd="0" presId="urn:microsoft.com/office/officeart/2005/8/layout/chevron2"/>
    <dgm:cxn modelId="{06AFBE1D-77FC-434E-8F65-29CB3CE773AF}" type="presParOf" srcId="{907C6DB8-2D36-419C-AC4B-F0F75E7A86E5}" destId="{D08DC6B6-B65D-4C85-9BD4-1457B409D25E}" srcOrd="2" destOrd="0" presId="urn:microsoft.com/office/officeart/2005/8/layout/chevron2"/>
    <dgm:cxn modelId="{89F10DF9-3B4C-469E-890F-9DA083D27346}" type="presParOf" srcId="{D08DC6B6-B65D-4C85-9BD4-1457B409D25E}" destId="{9C1D0D0C-CFD3-48F1-AB25-10A04AEAFBD4}" srcOrd="0" destOrd="0" presId="urn:microsoft.com/office/officeart/2005/8/layout/chevron2"/>
    <dgm:cxn modelId="{F51C908B-FCD7-4F1D-AA2E-1303C3B55F10}" type="presParOf" srcId="{D08DC6B6-B65D-4C85-9BD4-1457B409D25E}" destId="{3A1E59BE-DA90-4444-AA68-6579D347C316}" srcOrd="1" destOrd="0" presId="urn:microsoft.com/office/officeart/2005/8/layout/chevron2"/>
    <dgm:cxn modelId="{5D4F8008-F965-4FC5-8D1A-C947C794BF42}" type="presParOf" srcId="{907C6DB8-2D36-419C-AC4B-F0F75E7A86E5}" destId="{A4E4E8E5-8E8E-4CFE-8ED1-85B6B2F428CD}" srcOrd="3" destOrd="0" presId="urn:microsoft.com/office/officeart/2005/8/layout/chevron2"/>
    <dgm:cxn modelId="{0938F2F7-ACA5-4D61-84D4-5D569E6CE89A}" type="presParOf" srcId="{907C6DB8-2D36-419C-AC4B-F0F75E7A86E5}" destId="{C7F704F6-51C0-478C-B7DE-62F91A20A100}" srcOrd="4" destOrd="0" presId="urn:microsoft.com/office/officeart/2005/8/layout/chevron2"/>
    <dgm:cxn modelId="{A8B51C3D-ADDC-4351-BDD3-0586FAFB2300}" type="presParOf" srcId="{C7F704F6-51C0-478C-B7DE-62F91A20A100}" destId="{52C57F59-B9BA-4457-A6A4-5C26263450E1}" srcOrd="0" destOrd="0" presId="urn:microsoft.com/office/officeart/2005/8/layout/chevron2"/>
    <dgm:cxn modelId="{9224E9BC-27F5-4241-A31F-AC20C8CD5F11}" type="presParOf" srcId="{C7F704F6-51C0-478C-B7DE-62F91A20A100}" destId="{A607EEC0-73B1-4A4C-B882-EC3E34483BCC}" srcOrd="1" destOrd="0" presId="urn:microsoft.com/office/officeart/2005/8/layout/chevron2"/>
    <dgm:cxn modelId="{02C5942C-72C3-4BBA-9907-C5161BA45BB8}" type="presParOf" srcId="{907C6DB8-2D36-419C-AC4B-F0F75E7A86E5}" destId="{A05A3FE3-C8E7-4029-B14E-E9A0CE81EFF5}" srcOrd="5" destOrd="0" presId="urn:microsoft.com/office/officeart/2005/8/layout/chevron2"/>
    <dgm:cxn modelId="{90072DA6-6087-40BA-A68F-837A6D9BDA62}" type="presParOf" srcId="{907C6DB8-2D36-419C-AC4B-F0F75E7A86E5}" destId="{9D2F8967-3194-437B-88C6-8C9F3B376484}" srcOrd="6" destOrd="0" presId="urn:microsoft.com/office/officeart/2005/8/layout/chevron2"/>
    <dgm:cxn modelId="{66A5B15D-D9A0-4470-8C78-3F3791CBA5E3}" type="presParOf" srcId="{9D2F8967-3194-437B-88C6-8C9F3B376484}" destId="{D57AD85C-E67D-465C-8FF4-1CF951C27EB1}" srcOrd="0" destOrd="0" presId="urn:microsoft.com/office/officeart/2005/8/layout/chevron2"/>
    <dgm:cxn modelId="{7D9079C4-CB90-4541-902C-4AA31975EC61}" type="presParOf" srcId="{9D2F8967-3194-437B-88C6-8C9F3B376484}" destId="{C134F9B0-24DE-4820-9ABB-ECF6FBDE2ED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8D4A5F-BAE0-4F48-9514-5DB97067BD57}"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s-ES"/>
        </a:p>
      </dgm:t>
    </dgm:pt>
    <dgm:pt modelId="{045D5485-AE3E-4C39-8822-9EA877052FF0}">
      <dgm:prSet custT="1"/>
      <dgm:spPr>
        <a:solidFill>
          <a:srgbClr val="A0409C"/>
        </a:solidFill>
        <a:scene3d>
          <a:camera prst="orthographicFront"/>
          <a:lightRig rig="threePt" dir="t"/>
        </a:scene3d>
        <a:sp3d>
          <a:bevelT w="133350" prst="coolSlant"/>
          <a:bevelB prst="slope"/>
        </a:sp3d>
      </dgm:spPr>
      <dgm:t>
        <a:bodyPr/>
        <a:lstStyle/>
        <a:p>
          <a:r>
            <a:rPr lang="es-ES" sz="2400" b="1" dirty="0"/>
            <a:t>Jesús hacía preguntas para:</a:t>
          </a:r>
        </a:p>
      </dgm:t>
    </dgm:pt>
    <dgm:pt modelId="{625F5997-BC62-4834-BD75-9EA366F1D02E}" type="parTrans" cxnId="{4D885FCB-DD96-4EDB-BFAD-A851AA11788C}">
      <dgm:prSet/>
      <dgm:spPr/>
      <dgm:t>
        <a:bodyPr/>
        <a:lstStyle/>
        <a:p>
          <a:endParaRPr lang="es-ES" b="1"/>
        </a:p>
      </dgm:t>
    </dgm:pt>
    <dgm:pt modelId="{1F5E1267-EE34-434C-B1B7-21BBE124ABDE}" type="sibTrans" cxnId="{4D885FCB-DD96-4EDB-BFAD-A851AA11788C}">
      <dgm:prSet/>
      <dgm:spPr/>
      <dgm:t>
        <a:bodyPr/>
        <a:lstStyle/>
        <a:p>
          <a:endParaRPr lang="es-ES" b="1"/>
        </a:p>
      </dgm:t>
    </dgm:pt>
    <dgm:pt modelId="{9F62FB55-472C-4D8A-9776-5C94B7362E30}">
      <dgm:prSet custT="1"/>
      <dgm:spPr>
        <a:solidFill>
          <a:srgbClr val="79BCFF"/>
        </a:solidFill>
        <a:scene3d>
          <a:camera prst="orthographicFront"/>
          <a:lightRig rig="threePt" dir="t"/>
        </a:scene3d>
        <a:sp3d>
          <a:bevelT prst="coolSlant"/>
          <a:bevelB prst="slope"/>
        </a:sp3d>
      </dgm:spPr>
      <dgm:t>
        <a:bodyPr/>
        <a:lstStyle/>
        <a:p>
          <a:r>
            <a:rPr lang="es-ES" sz="1800" b="1" dirty="0"/>
            <a:t>Fomentar el interés o establecer un punto de contacto: </a:t>
          </a:r>
          <a:r>
            <a:rPr lang="es-ES" sz="1800" b="1" dirty="0" err="1"/>
            <a:t>Jn</a:t>
          </a:r>
          <a:r>
            <a:rPr lang="es-ES" sz="1800" b="1" dirty="0"/>
            <a:t>. 4:7; </a:t>
          </a:r>
          <a:r>
            <a:rPr lang="es-ES" sz="1800" b="1" dirty="0" err="1"/>
            <a:t>Lc</a:t>
          </a:r>
          <a:r>
            <a:rPr lang="es-ES" sz="1800" b="1" dirty="0"/>
            <a:t>. 8:45.</a:t>
          </a:r>
        </a:p>
      </dgm:t>
    </dgm:pt>
    <dgm:pt modelId="{20F4C9A2-146C-4C24-A5A7-1F45954FBDAA}" type="parTrans" cxnId="{AA25E7DE-635C-44FD-9BDB-A6F12943081B}">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EE299713-958D-4B5D-8A0B-539FA8F405AA}" type="sibTrans" cxnId="{AA25E7DE-635C-44FD-9BDB-A6F12943081B}">
      <dgm:prSet/>
      <dgm:spPr/>
      <dgm:t>
        <a:bodyPr/>
        <a:lstStyle/>
        <a:p>
          <a:endParaRPr lang="es-ES" b="1"/>
        </a:p>
      </dgm:t>
    </dgm:pt>
    <dgm:pt modelId="{45F1673C-C37A-461B-9C21-C271510CC5CF}">
      <dgm:prSet custT="1"/>
      <dgm:spPr>
        <a:solidFill>
          <a:srgbClr val="93B2FF"/>
        </a:solidFill>
        <a:scene3d>
          <a:camera prst="orthographicFront"/>
          <a:lightRig rig="threePt" dir="t"/>
        </a:scene3d>
        <a:sp3d>
          <a:bevelT prst="coolSlant"/>
          <a:bevelB prst="slope"/>
        </a:sp3d>
      </dgm:spPr>
      <dgm:t>
        <a:bodyPr/>
        <a:lstStyle/>
        <a:p>
          <a:r>
            <a:rPr lang="es-ES" sz="1800" b="1" dirty="0"/>
            <a:t>Iniciar y estimular el pensamiento: </a:t>
          </a:r>
          <a:r>
            <a:rPr lang="es-ES" sz="1800" b="1" dirty="0" err="1"/>
            <a:t>Lc</a:t>
          </a:r>
          <a:r>
            <a:rPr lang="es-ES" sz="1800" b="1" dirty="0"/>
            <a:t>. 9:25;</a:t>
          </a:r>
          <a:br>
            <a:rPr lang="es-ES" sz="1800" b="1" dirty="0"/>
          </a:br>
          <a:r>
            <a:rPr lang="es-ES" sz="1800" b="1" dirty="0"/>
            <a:t>Mt. 6:27; </a:t>
          </a:r>
          <a:r>
            <a:rPr lang="es-ES" sz="1800" b="1" dirty="0" err="1"/>
            <a:t>Jn</a:t>
          </a:r>
          <a:r>
            <a:rPr lang="es-ES" sz="1800" b="1" dirty="0"/>
            <a:t>. 13:12.</a:t>
          </a:r>
        </a:p>
      </dgm:t>
    </dgm:pt>
    <dgm:pt modelId="{2E9FFD86-4988-446D-BA72-C8AB714A5717}" type="parTrans" cxnId="{E5F3433E-9375-4F09-AD6F-F2A388FA4673}">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7CC3E1C1-CD17-4F8C-933E-63E371247519}" type="sibTrans" cxnId="{E5F3433E-9375-4F09-AD6F-F2A388FA4673}">
      <dgm:prSet/>
      <dgm:spPr/>
      <dgm:t>
        <a:bodyPr/>
        <a:lstStyle/>
        <a:p>
          <a:endParaRPr lang="es-ES" b="1"/>
        </a:p>
      </dgm:t>
    </dgm:pt>
    <dgm:pt modelId="{55DEEC57-11D0-4458-869A-CE2CD233F4A6}">
      <dgm:prSet custT="1"/>
      <dgm:spPr>
        <a:solidFill>
          <a:srgbClr val="979EFF"/>
        </a:solidFill>
        <a:scene3d>
          <a:camera prst="orthographicFront"/>
          <a:lightRig rig="threePt" dir="t"/>
        </a:scene3d>
        <a:sp3d>
          <a:bevelT prst="coolSlant"/>
          <a:bevelB prst="slope"/>
        </a:sp3d>
      </dgm:spPr>
      <dgm:t>
        <a:bodyPr/>
        <a:lstStyle/>
        <a:p>
          <a:r>
            <a:rPr lang="es-ES" sz="1800" b="1" dirty="0"/>
            <a:t>Expresar o verbalizar el proceso de razonamiento: Mr. 10:18; Mt. 20:22.</a:t>
          </a:r>
        </a:p>
      </dgm:t>
    </dgm:pt>
    <dgm:pt modelId="{95B206A2-5989-422A-9835-E99786CBBC1E}" type="parTrans" cxnId="{15FD23C1-629C-424E-8D6D-4DA0E04C7C31}">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E375F99C-D96E-462F-88B4-2CFD236BD988}" type="sibTrans" cxnId="{15FD23C1-629C-424E-8D6D-4DA0E04C7C31}">
      <dgm:prSet/>
      <dgm:spPr/>
      <dgm:t>
        <a:bodyPr/>
        <a:lstStyle/>
        <a:p>
          <a:endParaRPr lang="es-ES" b="1"/>
        </a:p>
      </dgm:t>
    </dgm:pt>
    <dgm:pt modelId="{B5D9109F-9D27-4F01-AFD9-1012B2A2DA7B}">
      <dgm:prSet custT="1"/>
      <dgm:spPr>
        <a:solidFill>
          <a:srgbClr val="B4A7FF"/>
        </a:solidFill>
        <a:scene3d>
          <a:camera prst="orthographicFront"/>
          <a:lightRig rig="threePt" dir="t"/>
        </a:scene3d>
        <a:sp3d>
          <a:bevelT prst="coolSlant"/>
          <a:bevelB prst="slope"/>
        </a:sp3d>
      </dgm:spPr>
      <dgm:t>
        <a:bodyPr/>
        <a:lstStyle/>
        <a:p>
          <a:r>
            <a:rPr lang="es-ES" sz="1800" b="1" dirty="0"/>
            <a:t>Probar el compromiso, así como el entendimiento espiritual: </a:t>
          </a:r>
          <a:r>
            <a:rPr lang="es-ES" sz="1800" b="1" dirty="0" err="1"/>
            <a:t>Jn</a:t>
          </a:r>
          <a:r>
            <a:rPr lang="es-ES" sz="1800" b="1" dirty="0"/>
            <a:t>. 6:1-7. </a:t>
          </a:r>
        </a:p>
      </dgm:t>
    </dgm:pt>
    <dgm:pt modelId="{7E369F19-1F9A-4DDF-964D-C4BC879054B2}" type="parTrans" cxnId="{D8A9F19F-69D6-4614-B0C7-07164AB6AC2C}">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19D297F5-C4C8-40F7-A401-9DF3DA4AA7F5}" type="sibTrans" cxnId="{D8A9F19F-69D6-4614-B0C7-07164AB6AC2C}">
      <dgm:prSet/>
      <dgm:spPr/>
      <dgm:t>
        <a:bodyPr/>
        <a:lstStyle/>
        <a:p>
          <a:endParaRPr lang="es-ES" b="1"/>
        </a:p>
      </dgm:t>
    </dgm:pt>
    <dgm:pt modelId="{958B37B8-BE75-41B0-AF79-328EB5C79B48}">
      <dgm:prSet custT="1"/>
      <dgm:spPr>
        <a:solidFill>
          <a:srgbClr val="D1B7FF"/>
        </a:solidFill>
        <a:scene3d>
          <a:camera prst="orthographicFront"/>
          <a:lightRig rig="threePt" dir="t"/>
        </a:scene3d>
        <a:sp3d>
          <a:bevelT prst="coolSlant"/>
          <a:bevelB prst="slope"/>
        </a:sp3d>
      </dgm:spPr>
      <dgm:t>
        <a:bodyPr/>
        <a:lstStyle/>
        <a:p>
          <a:r>
            <a:rPr lang="es-ES" sz="1800" b="1" dirty="0"/>
            <a:t>Ayudar a los discípulos a aplicar la verdad: </a:t>
          </a:r>
          <a:br>
            <a:rPr lang="es-ES" sz="1800" b="1" dirty="0"/>
          </a:br>
          <a:r>
            <a:rPr lang="es-ES" sz="1800" b="1" dirty="0" err="1"/>
            <a:t>Lc</a:t>
          </a:r>
          <a:r>
            <a:rPr lang="es-ES" sz="1800" b="1" dirty="0"/>
            <a:t>. 10:36; </a:t>
          </a:r>
          <a:r>
            <a:rPr lang="es-ES" sz="1800" b="1" dirty="0" err="1"/>
            <a:t>Jn</a:t>
          </a:r>
          <a:r>
            <a:rPr lang="es-ES" sz="1800" b="1" dirty="0"/>
            <a:t>. 13:12. </a:t>
          </a:r>
        </a:p>
      </dgm:t>
    </dgm:pt>
    <dgm:pt modelId="{84376101-E024-4DB2-BBD2-4E54A9850514}" type="parTrans" cxnId="{C17931D6-073F-4432-818F-63F317930762}">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0B84316C-A561-43B0-99A2-B71450FDA977}" type="sibTrans" cxnId="{C17931D6-073F-4432-818F-63F317930762}">
      <dgm:prSet/>
      <dgm:spPr/>
      <dgm:t>
        <a:bodyPr/>
        <a:lstStyle/>
        <a:p>
          <a:endParaRPr lang="es-ES" b="1"/>
        </a:p>
      </dgm:t>
    </dgm:pt>
    <dgm:pt modelId="{56A90FB6-169D-49FF-8968-CDD730D51BB8}">
      <dgm:prSet custT="1"/>
      <dgm:spPr>
        <a:solidFill>
          <a:srgbClr val="E0B7FF"/>
        </a:solidFill>
        <a:scene3d>
          <a:camera prst="orthographicFront"/>
          <a:lightRig rig="threePt" dir="t"/>
        </a:scene3d>
        <a:sp3d>
          <a:bevelT prst="coolSlant"/>
          <a:bevelB prst="slope"/>
        </a:sp3d>
      </dgm:spPr>
      <dgm:t>
        <a:bodyPr/>
        <a:lstStyle/>
        <a:p>
          <a:r>
            <a:rPr lang="es-ES" sz="1800" b="1" dirty="0"/>
            <a:t>Emplear la disputa, la argumentación y la lógica: </a:t>
          </a:r>
          <a:br>
            <a:rPr lang="es-ES" sz="1800" b="1" dirty="0"/>
          </a:br>
          <a:r>
            <a:rPr lang="es-ES" sz="1800" b="1" dirty="0" err="1"/>
            <a:t>Lc</a:t>
          </a:r>
          <a:r>
            <a:rPr lang="es-ES" sz="1800" b="1" dirty="0"/>
            <a:t>. 14:5; 13:2; </a:t>
          </a:r>
          <a:r>
            <a:rPr lang="es-ES" sz="1800" b="1" dirty="0" err="1"/>
            <a:t>Jn</a:t>
          </a:r>
          <a:r>
            <a:rPr lang="es-ES" sz="1800" b="1" dirty="0"/>
            <a:t>. 8:46. </a:t>
          </a:r>
        </a:p>
      </dgm:t>
    </dgm:pt>
    <dgm:pt modelId="{42F00DCE-A5BE-49AF-AC4D-492FE738B8D6}" type="parTrans" cxnId="{87E9D64A-FD0E-43E5-A361-DEB390512AAE}">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1DD70D4B-E798-42E0-AFAD-D3CA709F131F}" type="sibTrans" cxnId="{87E9D64A-FD0E-43E5-A361-DEB390512AAE}">
      <dgm:prSet/>
      <dgm:spPr/>
      <dgm:t>
        <a:bodyPr/>
        <a:lstStyle/>
        <a:p>
          <a:endParaRPr lang="es-ES" b="1"/>
        </a:p>
      </dgm:t>
    </dgm:pt>
    <dgm:pt modelId="{EFEABFD1-F9E5-4359-BCF0-AFAA9CF80650}">
      <dgm:prSet custT="1"/>
      <dgm:spPr>
        <a:solidFill>
          <a:srgbClr val="F1BDFF"/>
        </a:solidFill>
        <a:scene3d>
          <a:camera prst="orthographicFront"/>
          <a:lightRig rig="threePt" dir="t"/>
        </a:scene3d>
        <a:sp3d>
          <a:bevelT prst="coolSlant"/>
          <a:bevelB prst="slope"/>
        </a:sp3d>
      </dgm:spPr>
      <dgm:t>
        <a:bodyPr/>
        <a:lstStyle/>
        <a:p>
          <a:r>
            <a:rPr lang="es-ES" sz="1800" b="1" dirty="0"/>
            <a:t>Reprender o señalar alguna falla espiritual:</a:t>
          </a:r>
          <a:br>
            <a:rPr lang="es-ES" sz="1800" b="1" dirty="0"/>
          </a:br>
          <a:r>
            <a:rPr lang="es-ES" sz="1800" b="1" dirty="0"/>
            <a:t>Mr. 4:40; </a:t>
          </a:r>
          <a:r>
            <a:rPr lang="es-ES" sz="1800" b="1" dirty="0" err="1"/>
            <a:t>Lc</a:t>
          </a:r>
          <a:r>
            <a:rPr lang="es-ES" sz="1800" b="1" dirty="0"/>
            <a:t>. 6:46.</a:t>
          </a:r>
        </a:p>
      </dgm:t>
    </dgm:pt>
    <dgm:pt modelId="{A29DD735-EC11-4A6D-AA98-3A7087A22A6F}" type="parTrans" cxnId="{2322A83D-549A-4986-98E7-42DD9CF3BB31}">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07022C58-DAB1-4960-ADF9-931AFC974342}" type="sibTrans" cxnId="{2322A83D-549A-4986-98E7-42DD9CF3BB31}">
      <dgm:prSet/>
      <dgm:spPr/>
      <dgm:t>
        <a:bodyPr/>
        <a:lstStyle/>
        <a:p>
          <a:endParaRPr lang="es-ES" b="1"/>
        </a:p>
      </dgm:t>
    </dgm:pt>
    <dgm:pt modelId="{A9FA6375-83FC-4CB1-8970-9453211FC725}">
      <dgm:prSet custT="1"/>
      <dgm:spPr>
        <a:solidFill>
          <a:srgbClr val="FFC1FF"/>
        </a:solidFill>
        <a:scene3d>
          <a:camera prst="orthographicFront"/>
          <a:lightRig rig="threePt" dir="t"/>
        </a:scene3d>
        <a:sp3d>
          <a:bevelT prst="coolSlant"/>
          <a:bevelB prst="slope"/>
        </a:sp3d>
      </dgm:spPr>
      <dgm:t>
        <a:bodyPr/>
        <a:lstStyle/>
        <a:p>
          <a:r>
            <a:rPr lang="es-ES" sz="1800" b="1" dirty="0"/>
            <a:t>Introducir una enseñanza: Mt. 6:25; </a:t>
          </a:r>
          <a:r>
            <a:rPr lang="es-ES" sz="1800" b="1" dirty="0" err="1"/>
            <a:t>Lc</a:t>
          </a:r>
          <a:r>
            <a:rPr lang="es-ES" sz="1800" b="1" dirty="0"/>
            <a:t>. 6:39-41.</a:t>
          </a:r>
        </a:p>
      </dgm:t>
    </dgm:pt>
    <dgm:pt modelId="{4D164700-ED71-4A04-9C68-D4E98E40FF5B}" type="parTrans" cxnId="{3EF826BC-540D-4E13-AAE8-F829DA5E69D9}">
      <dgm:prSet>
        <dgm:style>
          <a:lnRef idx="3">
            <a:schemeClr val="accent1"/>
          </a:lnRef>
          <a:fillRef idx="0">
            <a:schemeClr val="accent1"/>
          </a:fillRef>
          <a:effectRef idx="2">
            <a:schemeClr val="accent1"/>
          </a:effectRef>
          <a:fontRef idx="minor">
            <a:schemeClr val="tx1"/>
          </a:fontRef>
        </dgm:style>
      </dgm:prSet>
      <dgm:spPr/>
      <dgm:t>
        <a:bodyPr/>
        <a:lstStyle/>
        <a:p>
          <a:endParaRPr lang="es-ES" b="1"/>
        </a:p>
      </dgm:t>
    </dgm:pt>
    <dgm:pt modelId="{D797446A-8AB3-4FDD-A0BE-482A47A037EC}" type="sibTrans" cxnId="{3EF826BC-540D-4E13-AAE8-F829DA5E69D9}">
      <dgm:prSet/>
      <dgm:spPr/>
      <dgm:t>
        <a:bodyPr/>
        <a:lstStyle/>
        <a:p>
          <a:endParaRPr lang="es-ES" b="1"/>
        </a:p>
      </dgm:t>
    </dgm:pt>
    <dgm:pt modelId="{4A46FB16-ADBC-4278-BBE3-94DE31239BAC}" type="pres">
      <dgm:prSet presAssocID="{F58D4A5F-BAE0-4F48-9514-5DB97067BD57}" presName="diagram" presStyleCnt="0">
        <dgm:presLayoutVars>
          <dgm:chPref val="1"/>
          <dgm:dir/>
          <dgm:animOne val="branch"/>
          <dgm:animLvl val="lvl"/>
          <dgm:resizeHandles/>
        </dgm:presLayoutVars>
      </dgm:prSet>
      <dgm:spPr/>
    </dgm:pt>
    <dgm:pt modelId="{28BD5A83-2629-4ECE-941D-CDA6A888ADFD}" type="pres">
      <dgm:prSet presAssocID="{045D5485-AE3E-4C39-8822-9EA877052FF0}" presName="root" presStyleCnt="0"/>
      <dgm:spPr>
        <a:scene3d>
          <a:camera prst="orthographicFront"/>
          <a:lightRig rig="threePt" dir="t"/>
        </a:scene3d>
        <a:sp3d>
          <a:bevelT prst="coolSlant"/>
          <a:bevelB prst="slope"/>
        </a:sp3d>
      </dgm:spPr>
    </dgm:pt>
    <dgm:pt modelId="{3BFA9E9C-AB70-403A-9653-0768544179BA}" type="pres">
      <dgm:prSet presAssocID="{045D5485-AE3E-4C39-8822-9EA877052FF0}" presName="rootComposite" presStyleCnt="0"/>
      <dgm:spPr>
        <a:scene3d>
          <a:camera prst="orthographicFront"/>
          <a:lightRig rig="threePt" dir="t"/>
        </a:scene3d>
        <a:sp3d>
          <a:bevelT prst="coolSlant"/>
          <a:bevelB prst="slope"/>
        </a:sp3d>
      </dgm:spPr>
    </dgm:pt>
    <dgm:pt modelId="{BB4692FC-6C22-4B98-A61C-93AFDD606952}" type="pres">
      <dgm:prSet presAssocID="{045D5485-AE3E-4C39-8822-9EA877052FF0}" presName="rootText" presStyleLbl="node1" presStyleIdx="0" presStyleCnt="1" custScaleX="599828" custLinFactNeighborX="18018"/>
      <dgm:spPr/>
    </dgm:pt>
    <dgm:pt modelId="{98E720FA-7612-4D46-A78D-0014250DEB50}" type="pres">
      <dgm:prSet presAssocID="{045D5485-AE3E-4C39-8822-9EA877052FF0}" presName="rootConnector" presStyleLbl="node1" presStyleIdx="0" presStyleCnt="1"/>
      <dgm:spPr/>
    </dgm:pt>
    <dgm:pt modelId="{86E32FAF-10A7-4B73-AFC9-E24CC61168CA}" type="pres">
      <dgm:prSet presAssocID="{045D5485-AE3E-4C39-8822-9EA877052FF0}" presName="childShape" presStyleCnt="0"/>
      <dgm:spPr>
        <a:scene3d>
          <a:camera prst="orthographicFront"/>
          <a:lightRig rig="threePt" dir="t"/>
        </a:scene3d>
        <a:sp3d>
          <a:bevelT prst="coolSlant"/>
          <a:bevelB prst="slope"/>
        </a:sp3d>
      </dgm:spPr>
    </dgm:pt>
    <dgm:pt modelId="{3DA00D2A-BE39-4BA2-B9DA-BC814FD0DCC9}" type="pres">
      <dgm:prSet presAssocID="{20F4C9A2-146C-4C24-A5A7-1F45954FBDAA}" presName="Name13" presStyleLbl="parChTrans1D2" presStyleIdx="0" presStyleCnt="8"/>
      <dgm:spPr/>
    </dgm:pt>
    <dgm:pt modelId="{2D715050-1917-4CB7-BE03-E263D7587E9F}" type="pres">
      <dgm:prSet presAssocID="{9F62FB55-472C-4D8A-9776-5C94B7362E30}" presName="childText" presStyleLbl="bgAcc1" presStyleIdx="0" presStyleCnt="8" custScaleX="675271">
        <dgm:presLayoutVars>
          <dgm:bulletEnabled val="1"/>
        </dgm:presLayoutVars>
      </dgm:prSet>
      <dgm:spPr/>
    </dgm:pt>
    <dgm:pt modelId="{8968C051-65E0-4369-A061-C5419333EC27}" type="pres">
      <dgm:prSet presAssocID="{2E9FFD86-4988-446D-BA72-C8AB714A5717}" presName="Name13" presStyleLbl="parChTrans1D2" presStyleIdx="1" presStyleCnt="8"/>
      <dgm:spPr/>
    </dgm:pt>
    <dgm:pt modelId="{E1C4F375-5E71-4A43-A1E4-4FBD5F34C3CA}" type="pres">
      <dgm:prSet presAssocID="{45F1673C-C37A-461B-9C21-C271510CC5CF}" presName="childText" presStyleLbl="bgAcc1" presStyleIdx="1" presStyleCnt="8" custScaleX="675271">
        <dgm:presLayoutVars>
          <dgm:bulletEnabled val="1"/>
        </dgm:presLayoutVars>
      </dgm:prSet>
      <dgm:spPr/>
    </dgm:pt>
    <dgm:pt modelId="{CD1E1AAC-AA4E-4BE8-B573-1A5C931BADFA}" type="pres">
      <dgm:prSet presAssocID="{95B206A2-5989-422A-9835-E99786CBBC1E}" presName="Name13" presStyleLbl="parChTrans1D2" presStyleIdx="2" presStyleCnt="8"/>
      <dgm:spPr/>
    </dgm:pt>
    <dgm:pt modelId="{35EBB7F3-461B-47EA-BC1A-AE4C82B3C76B}" type="pres">
      <dgm:prSet presAssocID="{55DEEC57-11D0-4458-869A-CE2CD233F4A6}" presName="childText" presStyleLbl="bgAcc1" presStyleIdx="2" presStyleCnt="8" custScaleX="675271">
        <dgm:presLayoutVars>
          <dgm:bulletEnabled val="1"/>
        </dgm:presLayoutVars>
      </dgm:prSet>
      <dgm:spPr/>
    </dgm:pt>
    <dgm:pt modelId="{7D64E526-0AC5-4D8A-9508-47BC9EEB8578}" type="pres">
      <dgm:prSet presAssocID="{7E369F19-1F9A-4DDF-964D-C4BC879054B2}" presName="Name13" presStyleLbl="parChTrans1D2" presStyleIdx="3" presStyleCnt="8"/>
      <dgm:spPr/>
    </dgm:pt>
    <dgm:pt modelId="{0B88D739-7B13-4372-88CB-C65762583483}" type="pres">
      <dgm:prSet presAssocID="{B5D9109F-9D27-4F01-AFD9-1012B2A2DA7B}" presName="childText" presStyleLbl="bgAcc1" presStyleIdx="3" presStyleCnt="8" custScaleX="675271">
        <dgm:presLayoutVars>
          <dgm:bulletEnabled val="1"/>
        </dgm:presLayoutVars>
      </dgm:prSet>
      <dgm:spPr/>
    </dgm:pt>
    <dgm:pt modelId="{3FA5BCA2-9B4E-4F60-8EF9-98E296E08731}" type="pres">
      <dgm:prSet presAssocID="{84376101-E024-4DB2-BBD2-4E54A9850514}" presName="Name13" presStyleLbl="parChTrans1D2" presStyleIdx="4" presStyleCnt="8"/>
      <dgm:spPr/>
    </dgm:pt>
    <dgm:pt modelId="{FF14D333-4CD5-4AEC-B90A-B9D0B4504399}" type="pres">
      <dgm:prSet presAssocID="{958B37B8-BE75-41B0-AF79-328EB5C79B48}" presName="childText" presStyleLbl="bgAcc1" presStyleIdx="4" presStyleCnt="8" custScaleX="675271">
        <dgm:presLayoutVars>
          <dgm:bulletEnabled val="1"/>
        </dgm:presLayoutVars>
      </dgm:prSet>
      <dgm:spPr/>
    </dgm:pt>
    <dgm:pt modelId="{0A6D1125-9068-4D0E-9B23-C1ECDFCFF987}" type="pres">
      <dgm:prSet presAssocID="{42F00DCE-A5BE-49AF-AC4D-492FE738B8D6}" presName="Name13" presStyleLbl="parChTrans1D2" presStyleIdx="5" presStyleCnt="8"/>
      <dgm:spPr/>
    </dgm:pt>
    <dgm:pt modelId="{AF26ECD2-4B0D-43B8-B059-2C99C4733D17}" type="pres">
      <dgm:prSet presAssocID="{56A90FB6-169D-49FF-8968-CDD730D51BB8}" presName="childText" presStyleLbl="bgAcc1" presStyleIdx="5" presStyleCnt="8" custScaleX="675271">
        <dgm:presLayoutVars>
          <dgm:bulletEnabled val="1"/>
        </dgm:presLayoutVars>
      </dgm:prSet>
      <dgm:spPr/>
    </dgm:pt>
    <dgm:pt modelId="{9B1A5773-1535-44BF-A846-CEDB06AF02CA}" type="pres">
      <dgm:prSet presAssocID="{A29DD735-EC11-4A6D-AA98-3A7087A22A6F}" presName="Name13" presStyleLbl="parChTrans1D2" presStyleIdx="6" presStyleCnt="8"/>
      <dgm:spPr/>
    </dgm:pt>
    <dgm:pt modelId="{3B106B87-D3C4-467F-B6B2-9CA6113031A8}" type="pres">
      <dgm:prSet presAssocID="{EFEABFD1-F9E5-4359-BCF0-AFAA9CF80650}" presName="childText" presStyleLbl="bgAcc1" presStyleIdx="6" presStyleCnt="8" custScaleX="675271">
        <dgm:presLayoutVars>
          <dgm:bulletEnabled val="1"/>
        </dgm:presLayoutVars>
      </dgm:prSet>
      <dgm:spPr/>
    </dgm:pt>
    <dgm:pt modelId="{F4505DD8-FFE7-4F24-9275-509DBDD91C5A}" type="pres">
      <dgm:prSet presAssocID="{4D164700-ED71-4A04-9C68-D4E98E40FF5B}" presName="Name13" presStyleLbl="parChTrans1D2" presStyleIdx="7" presStyleCnt="8"/>
      <dgm:spPr/>
    </dgm:pt>
    <dgm:pt modelId="{B5E32C38-2A6E-41BC-AA6D-E153D9B0A8BA}" type="pres">
      <dgm:prSet presAssocID="{A9FA6375-83FC-4CB1-8970-9453211FC725}" presName="childText" presStyleLbl="bgAcc1" presStyleIdx="7" presStyleCnt="8" custScaleX="675271">
        <dgm:presLayoutVars>
          <dgm:bulletEnabled val="1"/>
        </dgm:presLayoutVars>
      </dgm:prSet>
      <dgm:spPr/>
    </dgm:pt>
  </dgm:ptLst>
  <dgm:cxnLst>
    <dgm:cxn modelId="{72CFF611-BB0A-4979-A655-B389781C86CB}" type="presOf" srcId="{95B206A2-5989-422A-9835-E99786CBBC1E}" destId="{CD1E1AAC-AA4E-4BE8-B573-1A5C931BADFA}" srcOrd="0" destOrd="0" presId="urn:microsoft.com/office/officeart/2005/8/layout/hierarchy3"/>
    <dgm:cxn modelId="{5AF3E517-C90F-495C-993C-9A231580FDB6}" type="presOf" srcId="{2E9FFD86-4988-446D-BA72-C8AB714A5717}" destId="{8968C051-65E0-4369-A061-C5419333EC27}" srcOrd="0" destOrd="0" presId="urn:microsoft.com/office/officeart/2005/8/layout/hierarchy3"/>
    <dgm:cxn modelId="{495BDC19-75C5-4883-829E-FD1B7A61E32D}" type="presOf" srcId="{B5D9109F-9D27-4F01-AFD9-1012B2A2DA7B}" destId="{0B88D739-7B13-4372-88CB-C65762583483}" srcOrd="0" destOrd="0" presId="urn:microsoft.com/office/officeart/2005/8/layout/hierarchy3"/>
    <dgm:cxn modelId="{969A691F-FB5F-4FB6-8F82-C10EDF963C6D}" type="presOf" srcId="{045D5485-AE3E-4C39-8822-9EA877052FF0}" destId="{BB4692FC-6C22-4B98-A61C-93AFDD606952}" srcOrd="0" destOrd="0" presId="urn:microsoft.com/office/officeart/2005/8/layout/hierarchy3"/>
    <dgm:cxn modelId="{4872F22B-8557-43D1-8C4B-96881A6AC143}" type="presOf" srcId="{45F1673C-C37A-461B-9C21-C271510CC5CF}" destId="{E1C4F375-5E71-4A43-A1E4-4FBD5F34C3CA}" srcOrd="0" destOrd="0" presId="urn:microsoft.com/office/officeart/2005/8/layout/hierarchy3"/>
    <dgm:cxn modelId="{6322893B-854B-4751-A439-5D2C0BB93FB9}" type="presOf" srcId="{EFEABFD1-F9E5-4359-BCF0-AFAA9CF80650}" destId="{3B106B87-D3C4-467F-B6B2-9CA6113031A8}" srcOrd="0" destOrd="0" presId="urn:microsoft.com/office/officeart/2005/8/layout/hierarchy3"/>
    <dgm:cxn modelId="{2322A83D-549A-4986-98E7-42DD9CF3BB31}" srcId="{045D5485-AE3E-4C39-8822-9EA877052FF0}" destId="{EFEABFD1-F9E5-4359-BCF0-AFAA9CF80650}" srcOrd="6" destOrd="0" parTransId="{A29DD735-EC11-4A6D-AA98-3A7087A22A6F}" sibTransId="{07022C58-DAB1-4960-ADF9-931AFC974342}"/>
    <dgm:cxn modelId="{0A48403E-C73C-47ED-820A-364FB308CE05}" type="presOf" srcId="{A9FA6375-83FC-4CB1-8970-9453211FC725}" destId="{B5E32C38-2A6E-41BC-AA6D-E153D9B0A8BA}" srcOrd="0" destOrd="0" presId="urn:microsoft.com/office/officeart/2005/8/layout/hierarchy3"/>
    <dgm:cxn modelId="{E5F3433E-9375-4F09-AD6F-F2A388FA4673}" srcId="{045D5485-AE3E-4C39-8822-9EA877052FF0}" destId="{45F1673C-C37A-461B-9C21-C271510CC5CF}" srcOrd="1" destOrd="0" parTransId="{2E9FFD86-4988-446D-BA72-C8AB714A5717}" sibTransId="{7CC3E1C1-CD17-4F8C-933E-63E371247519}"/>
    <dgm:cxn modelId="{C4A2AC5F-E423-4B0C-8EB1-2CAC1A26F52E}" type="presOf" srcId="{42F00DCE-A5BE-49AF-AC4D-492FE738B8D6}" destId="{0A6D1125-9068-4D0E-9B23-C1ECDFCFF987}" srcOrd="0" destOrd="0" presId="urn:microsoft.com/office/officeart/2005/8/layout/hierarchy3"/>
    <dgm:cxn modelId="{ABEB4143-5093-4C81-933D-760679C2133E}" type="presOf" srcId="{9F62FB55-472C-4D8A-9776-5C94B7362E30}" destId="{2D715050-1917-4CB7-BE03-E263D7587E9F}" srcOrd="0" destOrd="0" presId="urn:microsoft.com/office/officeart/2005/8/layout/hierarchy3"/>
    <dgm:cxn modelId="{87E9D64A-FD0E-43E5-A361-DEB390512AAE}" srcId="{045D5485-AE3E-4C39-8822-9EA877052FF0}" destId="{56A90FB6-169D-49FF-8968-CDD730D51BB8}" srcOrd="5" destOrd="0" parTransId="{42F00DCE-A5BE-49AF-AC4D-492FE738B8D6}" sibTransId="{1DD70D4B-E798-42E0-AFAD-D3CA709F131F}"/>
    <dgm:cxn modelId="{AF435471-DF64-41CB-9777-5567E5816B38}" type="presOf" srcId="{045D5485-AE3E-4C39-8822-9EA877052FF0}" destId="{98E720FA-7612-4D46-A78D-0014250DEB50}" srcOrd="1" destOrd="0" presId="urn:microsoft.com/office/officeart/2005/8/layout/hierarchy3"/>
    <dgm:cxn modelId="{CAFCFB55-2CAA-450B-B643-7AC2B7C62192}" type="presOf" srcId="{55DEEC57-11D0-4458-869A-CE2CD233F4A6}" destId="{35EBB7F3-461B-47EA-BC1A-AE4C82B3C76B}" srcOrd="0" destOrd="0" presId="urn:microsoft.com/office/officeart/2005/8/layout/hierarchy3"/>
    <dgm:cxn modelId="{9E692499-9EF8-4E41-BDFA-34F893A0CA38}" type="presOf" srcId="{56A90FB6-169D-49FF-8968-CDD730D51BB8}" destId="{AF26ECD2-4B0D-43B8-B059-2C99C4733D17}" srcOrd="0" destOrd="0" presId="urn:microsoft.com/office/officeart/2005/8/layout/hierarchy3"/>
    <dgm:cxn modelId="{D8A9F19F-69D6-4614-B0C7-07164AB6AC2C}" srcId="{045D5485-AE3E-4C39-8822-9EA877052FF0}" destId="{B5D9109F-9D27-4F01-AFD9-1012B2A2DA7B}" srcOrd="3" destOrd="0" parTransId="{7E369F19-1F9A-4DDF-964D-C4BC879054B2}" sibTransId="{19D297F5-C4C8-40F7-A401-9DF3DA4AA7F5}"/>
    <dgm:cxn modelId="{9428A9AF-3E71-49C9-866D-534AE002D6C4}" type="presOf" srcId="{A29DD735-EC11-4A6D-AA98-3A7087A22A6F}" destId="{9B1A5773-1535-44BF-A846-CEDB06AF02CA}" srcOrd="0" destOrd="0" presId="urn:microsoft.com/office/officeart/2005/8/layout/hierarchy3"/>
    <dgm:cxn modelId="{3EF826BC-540D-4E13-AAE8-F829DA5E69D9}" srcId="{045D5485-AE3E-4C39-8822-9EA877052FF0}" destId="{A9FA6375-83FC-4CB1-8970-9453211FC725}" srcOrd="7" destOrd="0" parTransId="{4D164700-ED71-4A04-9C68-D4E98E40FF5B}" sibTransId="{D797446A-8AB3-4FDD-A0BE-482A47A037EC}"/>
    <dgm:cxn modelId="{15FD23C1-629C-424E-8D6D-4DA0E04C7C31}" srcId="{045D5485-AE3E-4C39-8822-9EA877052FF0}" destId="{55DEEC57-11D0-4458-869A-CE2CD233F4A6}" srcOrd="2" destOrd="0" parTransId="{95B206A2-5989-422A-9835-E99786CBBC1E}" sibTransId="{E375F99C-D96E-462F-88B4-2CFD236BD988}"/>
    <dgm:cxn modelId="{DB5A0AC3-E8FF-45EA-B976-722BC6F7BB1A}" type="presOf" srcId="{4D164700-ED71-4A04-9C68-D4E98E40FF5B}" destId="{F4505DD8-FFE7-4F24-9275-509DBDD91C5A}" srcOrd="0" destOrd="0" presId="urn:microsoft.com/office/officeart/2005/8/layout/hierarchy3"/>
    <dgm:cxn modelId="{5C29A4C6-D462-47F9-883F-3CDA94C5EB6A}" type="presOf" srcId="{958B37B8-BE75-41B0-AF79-328EB5C79B48}" destId="{FF14D333-4CD5-4AEC-B90A-B9D0B4504399}" srcOrd="0" destOrd="0" presId="urn:microsoft.com/office/officeart/2005/8/layout/hierarchy3"/>
    <dgm:cxn modelId="{4D885FCB-DD96-4EDB-BFAD-A851AA11788C}" srcId="{F58D4A5F-BAE0-4F48-9514-5DB97067BD57}" destId="{045D5485-AE3E-4C39-8822-9EA877052FF0}" srcOrd="0" destOrd="0" parTransId="{625F5997-BC62-4834-BD75-9EA366F1D02E}" sibTransId="{1F5E1267-EE34-434C-B1B7-21BBE124ABDE}"/>
    <dgm:cxn modelId="{C17931D6-073F-4432-818F-63F317930762}" srcId="{045D5485-AE3E-4C39-8822-9EA877052FF0}" destId="{958B37B8-BE75-41B0-AF79-328EB5C79B48}" srcOrd="4" destOrd="0" parTransId="{84376101-E024-4DB2-BBD2-4E54A9850514}" sibTransId="{0B84316C-A561-43B0-99A2-B71450FDA977}"/>
    <dgm:cxn modelId="{AA25E7DE-635C-44FD-9BDB-A6F12943081B}" srcId="{045D5485-AE3E-4C39-8822-9EA877052FF0}" destId="{9F62FB55-472C-4D8A-9776-5C94B7362E30}" srcOrd="0" destOrd="0" parTransId="{20F4C9A2-146C-4C24-A5A7-1F45954FBDAA}" sibTransId="{EE299713-958D-4B5D-8A0B-539FA8F405AA}"/>
    <dgm:cxn modelId="{0C7B36E8-F5F1-41DC-8272-309FC2A78AD0}" type="presOf" srcId="{7E369F19-1F9A-4DDF-964D-C4BC879054B2}" destId="{7D64E526-0AC5-4D8A-9508-47BC9EEB8578}" srcOrd="0" destOrd="0" presId="urn:microsoft.com/office/officeart/2005/8/layout/hierarchy3"/>
    <dgm:cxn modelId="{5488B3F1-1CAB-4F3C-8C2C-461C78938A8B}" type="presOf" srcId="{84376101-E024-4DB2-BBD2-4E54A9850514}" destId="{3FA5BCA2-9B4E-4F60-8EF9-98E296E08731}" srcOrd="0" destOrd="0" presId="urn:microsoft.com/office/officeart/2005/8/layout/hierarchy3"/>
    <dgm:cxn modelId="{3D63C4F9-590F-495F-8878-5C0640427F01}" type="presOf" srcId="{F58D4A5F-BAE0-4F48-9514-5DB97067BD57}" destId="{4A46FB16-ADBC-4278-BBE3-94DE31239BAC}" srcOrd="0" destOrd="0" presId="urn:microsoft.com/office/officeart/2005/8/layout/hierarchy3"/>
    <dgm:cxn modelId="{492406FA-90EA-4781-9F5F-FA42917C0858}" type="presOf" srcId="{20F4C9A2-146C-4C24-A5A7-1F45954FBDAA}" destId="{3DA00D2A-BE39-4BA2-B9DA-BC814FD0DCC9}" srcOrd="0" destOrd="0" presId="urn:microsoft.com/office/officeart/2005/8/layout/hierarchy3"/>
    <dgm:cxn modelId="{AF4E7325-43F0-499F-9699-527545E64907}" type="presParOf" srcId="{4A46FB16-ADBC-4278-BBE3-94DE31239BAC}" destId="{28BD5A83-2629-4ECE-941D-CDA6A888ADFD}" srcOrd="0" destOrd="0" presId="urn:microsoft.com/office/officeart/2005/8/layout/hierarchy3"/>
    <dgm:cxn modelId="{0CAA5168-1F8E-4D5F-8D2F-79E961927EC7}" type="presParOf" srcId="{28BD5A83-2629-4ECE-941D-CDA6A888ADFD}" destId="{3BFA9E9C-AB70-403A-9653-0768544179BA}" srcOrd="0" destOrd="0" presId="urn:microsoft.com/office/officeart/2005/8/layout/hierarchy3"/>
    <dgm:cxn modelId="{C6203652-2D11-4C0A-8502-CAC245639BBB}" type="presParOf" srcId="{3BFA9E9C-AB70-403A-9653-0768544179BA}" destId="{BB4692FC-6C22-4B98-A61C-93AFDD606952}" srcOrd="0" destOrd="0" presId="urn:microsoft.com/office/officeart/2005/8/layout/hierarchy3"/>
    <dgm:cxn modelId="{9749554A-1164-435F-91F1-542514CC64AD}" type="presParOf" srcId="{3BFA9E9C-AB70-403A-9653-0768544179BA}" destId="{98E720FA-7612-4D46-A78D-0014250DEB50}" srcOrd="1" destOrd="0" presId="urn:microsoft.com/office/officeart/2005/8/layout/hierarchy3"/>
    <dgm:cxn modelId="{C3E85611-F040-41B5-B769-078525D0E9A3}" type="presParOf" srcId="{28BD5A83-2629-4ECE-941D-CDA6A888ADFD}" destId="{86E32FAF-10A7-4B73-AFC9-E24CC61168CA}" srcOrd="1" destOrd="0" presId="urn:microsoft.com/office/officeart/2005/8/layout/hierarchy3"/>
    <dgm:cxn modelId="{CF757907-F4A8-48C4-8108-BA4391DAAAD2}" type="presParOf" srcId="{86E32FAF-10A7-4B73-AFC9-E24CC61168CA}" destId="{3DA00D2A-BE39-4BA2-B9DA-BC814FD0DCC9}" srcOrd="0" destOrd="0" presId="urn:microsoft.com/office/officeart/2005/8/layout/hierarchy3"/>
    <dgm:cxn modelId="{6D8BC0FA-7777-40D1-9D73-DDB227BD0114}" type="presParOf" srcId="{86E32FAF-10A7-4B73-AFC9-E24CC61168CA}" destId="{2D715050-1917-4CB7-BE03-E263D7587E9F}" srcOrd="1" destOrd="0" presId="urn:microsoft.com/office/officeart/2005/8/layout/hierarchy3"/>
    <dgm:cxn modelId="{9B042234-6636-4CE7-A12D-CE07B8F0B874}" type="presParOf" srcId="{86E32FAF-10A7-4B73-AFC9-E24CC61168CA}" destId="{8968C051-65E0-4369-A061-C5419333EC27}" srcOrd="2" destOrd="0" presId="urn:microsoft.com/office/officeart/2005/8/layout/hierarchy3"/>
    <dgm:cxn modelId="{FDD3D75C-C4FD-4868-85BF-1C6359CF146F}" type="presParOf" srcId="{86E32FAF-10A7-4B73-AFC9-E24CC61168CA}" destId="{E1C4F375-5E71-4A43-A1E4-4FBD5F34C3CA}" srcOrd="3" destOrd="0" presId="urn:microsoft.com/office/officeart/2005/8/layout/hierarchy3"/>
    <dgm:cxn modelId="{86870D0A-8F5C-4A9C-9A76-A584698F3AC1}" type="presParOf" srcId="{86E32FAF-10A7-4B73-AFC9-E24CC61168CA}" destId="{CD1E1AAC-AA4E-4BE8-B573-1A5C931BADFA}" srcOrd="4" destOrd="0" presId="urn:microsoft.com/office/officeart/2005/8/layout/hierarchy3"/>
    <dgm:cxn modelId="{EB1777B7-ACEF-4BE1-8D17-0881B214791D}" type="presParOf" srcId="{86E32FAF-10A7-4B73-AFC9-E24CC61168CA}" destId="{35EBB7F3-461B-47EA-BC1A-AE4C82B3C76B}" srcOrd="5" destOrd="0" presId="urn:microsoft.com/office/officeart/2005/8/layout/hierarchy3"/>
    <dgm:cxn modelId="{4C1A00AD-67CB-4E8A-9A00-C88AC373BB53}" type="presParOf" srcId="{86E32FAF-10A7-4B73-AFC9-E24CC61168CA}" destId="{7D64E526-0AC5-4D8A-9508-47BC9EEB8578}" srcOrd="6" destOrd="0" presId="urn:microsoft.com/office/officeart/2005/8/layout/hierarchy3"/>
    <dgm:cxn modelId="{C3D892FD-28A8-4D28-A2CC-F0A0C7020BE9}" type="presParOf" srcId="{86E32FAF-10A7-4B73-AFC9-E24CC61168CA}" destId="{0B88D739-7B13-4372-88CB-C65762583483}" srcOrd="7" destOrd="0" presId="urn:microsoft.com/office/officeart/2005/8/layout/hierarchy3"/>
    <dgm:cxn modelId="{0B3B752C-7795-4FE4-9DBF-180938054EFD}" type="presParOf" srcId="{86E32FAF-10A7-4B73-AFC9-E24CC61168CA}" destId="{3FA5BCA2-9B4E-4F60-8EF9-98E296E08731}" srcOrd="8" destOrd="0" presId="urn:microsoft.com/office/officeart/2005/8/layout/hierarchy3"/>
    <dgm:cxn modelId="{91A0E4DC-3BDC-4B87-BAF3-A4C5715F77C7}" type="presParOf" srcId="{86E32FAF-10A7-4B73-AFC9-E24CC61168CA}" destId="{FF14D333-4CD5-4AEC-B90A-B9D0B4504399}" srcOrd="9" destOrd="0" presId="urn:microsoft.com/office/officeart/2005/8/layout/hierarchy3"/>
    <dgm:cxn modelId="{65D9450F-A081-4C7F-A2DE-D605AD221B12}" type="presParOf" srcId="{86E32FAF-10A7-4B73-AFC9-E24CC61168CA}" destId="{0A6D1125-9068-4D0E-9B23-C1ECDFCFF987}" srcOrd="10" destOrd="0" presId="urn:microsoft.com/office/officeart/2005/8/layout/hierarchy3"/>
    <dgm:cxn modelId="{A01044C1-9227-42B2-8AD1-20EE533FDE6C}" type="presParOf" srcId="{86E32FAF-10A7-4B73-AFC9-E24CC61168CA}" destId="{AF26ECD2-4B0D-43B8-B059-2C99C4733D17}" srcOrd="11" destOrd="0" presId="urn:microsoft.com/office/officeart/2005/8/layout/hierarchy3"/>
    <dgm:cxn modelId="{86762D5C-5C5E-4FC3-BAB7-583886501400}" type="presParOf" srcId="{86E32FAF-10A7-4B73-AFC9-E24CC61168CA}" destId="{9B1A5773-1535-44BF-A846-CEDB06AF02CA}" srcOrd="12" destOrd="0" presId="urn:microsoft.com/office/officeart/2005/8/layout/hierarchy3"/>
    <dgm:cxn modelId="{C8E61E81-1AED-4685-9E9A-AF45E450A805}" type="presParOf" srcId="{86E32FAF-10A7-4B73-AFC9-E24CC61168CA}" destId="{3B106B87-D3C4-467F-B6B2-9CA6113031A8}" srcOrd="13" destOrd="0" presId="urn:microsoft.com/office/officeart/2005/8/layout/hierarchy3"/>
    <dgm:cxn modelId="{97EBBF58-6E2C-4DDC-8089-01A39DBC7E7D}" type="presParOf" srcId="{86E32FAF-10A7-4B73-AFC9-E24CC61168CA}" destId="{F4505DD8-FFE7-4F24-9275-509DBDD91C5A}" srcOrd="14" destOrd="0" presId="urn:microsoft.com/office/officeart/2005/8/layout/hierarchy3"/>
    <dgm:cxn modelId="{D73A7BB8-7392-488B-ABEF-E4FCE99B6EC5}" type="presParOf" srcId="{86E32FAF-10A7-4B73-AFC9-E24CC61168CA}" destId="{B5E32C38-2A6E-41BC-AA6D-E153D9B0A8BA}" srcOrd="1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A0DA4-839C-4C12-9E2B-B83C90AD0044}">
      <dsp:nvSpPr>
        <dsp:cNvPr id="0" name=""/>
        <dsp:cNvSpPr/>
      </dsp:nvSpPr>
      <dsp:spPr>
        <a:xfrm>
          <a:off x="1177650" y="412811"/>
          <a:ext cx="4776025" cy="1412443"/>
        </a:xfrm>
        <a:prstGeom prst="rect">
          <a:avLst/>
        </a:prstGeom>
        <a:solidFill>
          <a:srgbClr val="FBE5AF"/>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C00000"/>
              </a:solidFill>
            </a:rPr>
            <a:t>El joven rico</a:t>
          </a:r>
          <a:r>
            <a:rPr lang="es-ES" sz="1800" b="1" kern="1200" dirty="0"/>
            <a:t>: “Al salir él para seguir su camino, vino uno corriendo, e hincando la rodilla delante de él, le preguntó: Maestro bueno, ¿qué haré para heredar la vida eterna?” (Mar. 10:17).</a:t>
          </a:r>
          <a:endParaRPr lang="es-ES" sz="1800" kern="1200" dirty="0"/>
        </a:p>
      </dsp:txBody>
      <dsp:txXfrm>
        <a:off x="1177650" y="412811"/>
        <a:ext cx="4776025" cy="1412443"/>
      </dsp:txXfrm>
    </dsp:sp>
    <dsp:sp modelId="{8547643D-73DA-4F89-814F-9AE60BF1CED1}">
      <dsp:nvSpPr>
        <dsp:cNvPr id="0" name=""/>
        <dsp:cNvSpPr/>
      </dsp:nvSpPr>
      <dsp:spPr>
        <a:xfrm>
          <a:off x="745880" y="280911"/>
          <a:ext cx="1175371" cy="1389288"/>
        </a:xfrm>
        <a:prstGeom prst="rect">
          <a:avLst/>
        </a:prstGeom>
        <a:blipFill dpi="0" rotWithShape="1">
          <a:blip xmlns:r="http://schemas.openxmlformats.org/officeDocument/2006/relationships" r:embed="rId1"/>
          <a:srcRect/>
          <a:stretch>
            <a:fillRect l="-1434" t="-13599" r="1434" b="-8349"/>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1D7761C7-7CD7-46A7-91CF-2E69E2B5DD7E}">
      <dsp:nvSpPr>
        <dsp:cNvPr id="0" name=""/>
        <dsp:cNvSpPr/>
      </dsp:nvSpPr>
      <dsp:spPr>
        <a:xfrm>
          <a:off x="6838330" y="194863"/>
          <a:ext cx="4776025" cy="1541828"/>
        </a:xfrm>
        <a:prstGeom prst="rect">
          <a:avLst/>
        </a:prstGeom>
        <a:solidFill>
          <a:schemeClr val="accent6">
            <a:lumMod val="20000"/>
            <a:lumOff val="8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C00000"/>
              </a:solidFill>
            </a:rPr>
            <a:t>Los herodianos</a:t>
          </a:r>
          <a:r>
            <a:rPr lang="es-ES" sz="1800" b="1" kern="1200" dirty="0"/>
            <a:t>: “Y le enviaron los discípulos de ellos con los herodianos, diciendo: Maestro, sabemos que eres amante de la verdad, y que enseñas con verdad el camino de Dios…”</a:t>
          </a:r>
          <a:br>
            <a:rPr lang="es-ES" sz="1800" b="1" kern="1200" dirty="0"/>
          </a:br>
          <a:r>
            <a:rPr lang="es-ES" sz="1800" b="1" kern="1200" dirty="0"/>
            <a:t>(Mat. 22:16-17).</a:t>
          </a:r>
          <a:endParaRPr lang="es-ES" sz="1800" kern="1200" dirty="0"/>
        </a:p>
      </dsp:txBody>
      <dsp:txXfrm>
        <a:off x="6838330" y="194863"/>
        <a:ext cx="4776025" cy="1541828"/>
      </dsp:txXfrm>
    </dsp:sp>
    <dsp:sp modelId="{0A0FE3A9-1597-4FF5-A5EF-107AD18D34D6}">
      <dsp:nvSpPr>
        <dsp:cNvPr id="0" name=""/>
        <dsp:cNvSpPr/>
      </dsp:nvSpPr>
      <dsp:spPr>
        <a:xfrm>
          <a:off x="6336508" y="197699"/>
          <a:ext cx="1175371" cy="1389288"/>
        </a:xfrm>
        <a:prstGeom prst="rect">
          <a:avLst/>
        </a:prstGeom>
        <a:blipFill dpi="0" rotWithShape="1">
          <a:blip xmlns:r="http://schemas.openxmlformats.org/officeDocument/2006/relationships" r:embed="rId2"/>
          <a:srcRect/>
          <a:stretch>
            <a:fillRect l="-76770" t="-2" r="-68200" b="-362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A856D56-B4BC-4BC0-97B8-84AA7C88B06C}">
      <dsp:nvSpPr>
        <dsp:cNvPr id="0" name=""/>
        <dsp:cNvSpPr/>
      </dsp:nvSpPr>
      <dsp:spPr>
        <a:xfrm>
          <a:off x="1177650" y="2181942"/>
          <a:ext cx="4776025" cy="1202355"/>
        </a:xfrm>
        <a:prstGeom prst="rect">
          <a:avLst/>
        </a:prstGeom>
        <a:solidFill>
          <a:schemeClr val="accent3">
            <a:lumMod val="20000"/>
            <a:lumOff val="8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C00000"/>
              </a:solidFill>
            </a:rPr>
            <a:t>Un escriba</a:t>
          </a:r>
          <a:r>
            <a:rPr lang="es-ES" sz="1800" b="1" kern="1200" dirty="0"/>
            <a:t>: “Maestro, te seguiré adondequiera que vayas” (Mat. 8:19).</a:t>
          </a:r>
          <a:endParaRPr lang="es-ES" sz="1800" kern="1200" dirty="0"/>
        </a:p>
      </dsp:txBody>
      <dsp:txXfrm>
        <a:off x="1177650" y="2181942"/>
        <a:ext cx="4776025" cy="1202355"/>
      </dsp:txXfrm>
    </dsp:sp>
    <dsp:sp modelId="{4B1A0950-B09E-48FA-8EF3-D0B10B365104}">
      <dsp:nvSpPr>
        <dsp:cNvPr id="0" name=""/>
        <dsp:cNvSpPr/>
      </dsp:nvSpPr>
      <dsp:spPr>
        <a:xfrm>
          <a:off x="745880" y="1944867"/>
          <a:ext cx="1175371" cy="1389288"/>
        </a:xfrm>
        <a:prstGeom prst="rect">
          <a:avLst/>
        </a:prstGeom>
        <a:blipFill dpi="0" rotWithShape="1">
          <a:blip xmlns:r="http://schemas.openxmlformats.org/officeDocument/2006/relationships" r:embed="rId3"/>
          <a:srcRect/>
          <a:stretch>
            <a:fillRect l="-32798" t="-30827" r="-6186" b="-14165"/>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98AD3FB-3EBB-456D-91A7-B7DCD98BA010}">
      <dsp:nvSpPr>
        <dsp:cNvPr id="0" name=""/>
        <dsp:cNvSpPr/>
      </dsp:nvSpPr>
      <dsp:spPr>
        <a:xfrm>
          <a:off x="6796969" y="2111376"/>
          <a:ext cx="4776025" cy="1202355"/>
        </a:xfrm>
        <a:prstGeom prst="rect">
          <a:avLst/>
        </a:prstGeom>
        <a:solidFill>
          <a:schemeClr val="tx2">
            <a:lumMod val="20000"/>
            <a:lumOff val="8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C00000"/>
              </a:solidFill>
            </a:rPr>
            <a:t>Algunos escribas y fariseos</a:t>
          </a:r>
          <a:r>
            <a:rPr lang="es-ES" sz="1800" b="1" kern="1200" dirty="0"/>
            <a:t>: “Maestro, deseamos ver de ti señal” (Mat. 12:38).</a:t>
          </a:r>
          <a:endParaRPr lang="es-ES" sz="1800" kern="1200" dirty="0"/>
        </a:p>
      </dsp:txBody>
      <dsp:txXfrm>
        <a:off x="6796969" y="2111376"/>
        <a:ext cx="4776025" cy="1202355"/>
      </dsp:txXfrm>
    </dsp:sp>
    <dsp:sp modelId="{079839FE-7EC5-476B-8455-45E96B1224E1}">
      <dsp:nvSpPr>
        <dsp:cNvPr id="0" name=""/>
        <dsp:cNvSpPr/>
      </dsp:nvSpPr>
      <dsp:spPr>
        <a:xfrm>
          <a:off x="6348064" y="1874295"/>
          <a:ext cx="1175371" cy="1389288"/>
        </a:xfrm>
        <a:prstGeom prst="rect">
          <a:avLst/>
        </a:prstGeom>
        <a:blipFill rotWithShape="1">
          <a:blip xmlns:r="http://schemas.openxmlformats.org/officeDocument/2006/relationships"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t="-14000" b="-14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E0922C17-384D-4600-9596-95899DD5C4F9}">
      <dsp:nvSpPr>
        <dsp:cNvPr id="0" name=""/>
        <dsp:cNvSpPr/>
      </dsp:nvSpPr>
      <dsp:spPr>
        <a:xfrm>
          <a:off x="1208468" y="3728719"/>
          <a:ext cx="4776025" cy="1202355"/>
        </a:xfrm>
        <a:prstGeom prst="rect">
          <a:avLst/>
        </a:prstGeom>
        <a:solidFill>
          <a:srgbClr val="D8D0F8"/>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ts val="1700"/>
            </a:lnSpc>
            <a:spcBef>
              <a:spcPct val="0"/>
            </a:spcBef>
            <a:spcAft>
              <a:spcPct val="35000"/>
            </a:spcAft>
            <a:buNone/>
          </a:pPr>
          <a:r>
            <a:rPr lang="es-ES" sz="1800" b="1" kern="1200" dirty="0">
              <a:solidFill>
                <a:srgbClr val="C00000"/>
              </a:solidFill>
            </a:rPr>
            <a:t>Pedro</a:t>
          </a:r>
          <a:r>
            <a:rPr lang="es-ES" sz="1800" b="1" kern="1200" dirty="0"/>
            <a:t>: “Entonces, Pedro dijo a Jesús: Maestro, bueno es para nosotros que estemos aquí; y hagamos tres enramadas, una para ti, otra para Moisés, y otra para Elías” (Mar. 9:5).</a:t>
          </a:r>
          <a:endParaRPr lang="es-ES" sz="1800" kern="1200" dirty="0"/>
        </a:p>
      </dsp:txBody>
      <dsp:txXfrm>
        <a:off x="1208468" y="3728719"/>
        <a:ext cx="4776025" cy="1202355"/>
      </dsp:txXfrm>
    </dsp:sp>
    <dsp:sp modelId="{8E8AA272-0714-4A38-BC9F-AEC846A656C3}">
      <dsp:nvSpPr>
        <dsp:cNvPr id="0" name=""/>
        <dsp:cNvSpPr/>
      </dsp:nvSpPr>
      <dsp:spPr>
        <a:xfrm>
          <a:off x="745880" y="3491683"/>
          <a:ext cx="1175371" cy="1389288"/>
        </a:xfrm>
        <a:prstGeom prst="rect">
          <a:avLst/>
        </a:prstGeom>
        <a:blipFill rotWithShape="1">
          <a:blip xmlns:r="http://schemas.openxmlformats.org/officeDocument/2006/relationships" r:embed="rId6"/>
          <a:srcRect/>
          <a:stretch>
            <a:fillRect t="-4000" b="-4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10FF48B6-F953-4661-B038-532517004A2D}">
      <dsp:nvSpPr>
        <dsp:cNvPr id="0" name=""/>
        <dsp:cNvSpPr/>
      </dsp:nvSpPr>
      <dsp:spPr>
        <a:xfrm>
          <a:off x="6796969" y="3688416"/>
          <a:ext cx="4776025" cy="1202355"/>
        </a:xfrm>
        <a:prstGeom prst="rect">
          <a:avLst/>
        </a:prstGeom>
        <a:solidFill>
          <a:srgbClr val="E1F2C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C00000"/>
              </a:solidFill>
            </a:rPr>
            <a:t>Judas</a:t>
          </a:r>
          <a:r>
            <a:rPr lang="es-ES" sz="1800" b="1" kern="1200" dirty="0"/>
            <a:t>: “Entonces respondiendo Judas, el que le entregaba, dijo: ¿Soy yo, Maestro? Le dijo: Tú lo has dicho”</a:t>
          </a:r>
          <a:br>
            <a:rPr lang="es-ES" sz="1800" b="1" kern="1200" dirty="0"/>
          </a:br>
          <a:r>
            <a:rPr lang="es-ES" sz="1800" b="1" kern="1200" dirty="0"/>
            <a:t>(Mat. 26:25).</a:t>
          </a:r>
          <a:endParaRPr lang="es-ES" sz="1800" kern="1200" dirty="0"/>
        </a:p>
      </dsp:txBody>
      <dsp:txXfrm>
        <a:off x="6796969" y="3688416"/>
        <a:ext cx="4776025" cy="1202355"/>
      </dsp:txXfrm>
    </dsp:sp>
    <dsp:sp modelId="{D9D5956B-D03B-47A9-BFA2-483A1CCC5B59}">
      <dsp:nvSpPr>
        <dsp:cNvPr id="0" name=""/>
        <dsp:cNvSpPr/>
      </dsp:nvSpPr>
      <dsp:spPr>
        <a:xfrm>
          <a:off x="6348064" y="3451335"/>
          <a:ext cx="1175371" cy="1389288"/>
        </a:xfrm>
        <a:prstGeom prst="rect">
          <a:avLst/>
        </a:prstGeom>
        <a:blipFill rotWithShape="1">
          <a:blip xmlns:r="http://schemas.openxmlformats.org/officeDocument/2006/relationships" r:embed="rId7">
            <a:extLst>
              <a:ext uri="{BEBA8EAE-BF5A-486C-A8C5-ECC9F3942E4B}">
                <a14:imgProps xmlns:a14="http://schemas.microsoft.com/office/drawing/2010/main">
                  <a14:imgLayer r:embed="rId8">
                    <a14:imgEffect>
                      <a14:brightnessContrast bright="20000"/>
                    </a14:imgEffect>
                  </a14:imgLayer>
                </a14:imgProps>
              </a:ext>
            </a:extLst>
          </a:blip>
          <a:srcRect/>
          <a:stretch>
            <a:fillRect t="-6000" b="-6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0B5FADE2-6239-49AC-BB7F-C3EFB03D0DAA}">
      <dsp:nvSpPr>
        <dsp:cNvPr id="0" name=""/>
        <dsp:cNvSpPr/>
      </dsp:nvSpPr>
      <dsp:spPr>
        <a:xfrm>
          <a:off x="1010782" y="5274786"/>
          <a:ext cx="4776025" cy="1261511"/>
        </a:xfrm>
        <a:prstGeom prst="rect">
          <a:avLst/>
        </a:prstGeom>
        <a:solidFill>
          <a:schemeClr val="accent5">
            <a:lumMod val="20000"/>
            <a:lumOff val="8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ts val="1700"/>
            </a:lnSpc>
            <a:spcBef>
              <a:spcPct val="0"/>
            </a:spcBef>
            <a:spcAft>
              <a:spcPct val="35000"/>
            </a:spcAft>
            <a:buNone/>
          </a:pPr>
          <a:r>
            <a:rPr lang="es-ES" sz="1800" b="1" kern="1200" dirty="0">
              <a:solidFill>
                <a:srgbClr val="C00000"/>
              </a:solidFill>
            </a:rPr>
            <a:t>Los discípulos</a:t>
          </a:r>
          <a:r>
            <a:rPr lang="es-ES" sz="1800" b="1" kern="1200" dirty="0"/>
            <a:t>: “Y vinieron a él y le despertaron, diciendo: ¡Maestro, Maestro, que perecemos! Despertando él, reprendió al viento y a las olas; y cesaron, y se hizo bonanza” (Luc. 8:24).</a:t>
          </a:r>
          <a:endParaRPr lang="es-ES" sz="1800" kern="1200" dirty="0"/>
        </a:p>
      </dsp:txBody>
      <dsp:txXfrm>
        <a:off x="1010782" y="5274786"/>
        <a:ext cx="4776025" cy="1261511"/>
      </dsp:txXfrm>
    </dsp:sp>
    <dsp:sp modelId="{B5FEABF3-65C9-4976-93DA-1082B5657120}">
      <dsp:nvSpPr>
        <dsp:cNvPr id="0" name=""/>
        <dsp:cNvSpPr/>
      </dsp:nvSpPr>
      <dsp:spPr>
        <a:xfrm>
          <a:off x="568740" y="5067283"/>
          <a:ext cx="1175371" cy="1389288"/>
        </a:xfrm>
        <a:prstGeom prst="rect">
          <a:avLst/>
        </a:prstGeom>
        <a:blipFill rotWithShape="1">
          <a:blip xmlns:r="http://schemas.openxmlformats.org/officeDocument/2006/relationships" r:embed="rId9"/>
          <a:srcRect/>
          <a:stretch>
            <a:fillRect t="-6000" b="-6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4E26228D-DA7B-448C-82E1-477BEFAE2379}">
      <dsp:nvSpPr>
        <dsp:cNvPr id="0" name=""/>
        <dsp:cNvSpPr/>
      </dsp:nvSpPr>
      <dsp:spPr>
        <a:xfrm>
          <a:off x="6803279" y="5158061"/>
          <a:ext cx="5130306" cy="1417144"/>
        </a:xfrm>
        <a:prstGeom prst="rect">
          <a:avLst/>
        </a:prstGeom>
        <a:solidFill>
          <a:srgbClr val="FFF1C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81439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C00000"/>
              </a:solidFill>
            </a:rPr>
            <a:t>Diez leprosos</a:t>
          </a:r>
          <a:r>
            <a:rPr lang="es-ES" sz="1800" b="1" kern="1200" dirty="0"/>
            <a:t>:  “Y al entrar en una aldea, le salieron al encuentro diez hombres leprosos, los cuales se pararon de lejos y alzaron la voz, diciendo: ¡Jesús, Maestro, ten misericordia de nosotros!” (Luc. 17:12-13).</a:t>
          </a:r>
          <a:endParaRPr lang="es-ES" sz="1800" kern="1200" dirty="0"/>
        </a:p>
      </dsp:txBody>
      <dsp:txXfrm>
        <a:off x="6803279" y="5158061"/>
        <a:ext cx="5130306" cy="1417144"/>
      </dsp:txXfrm>
    </dsp:sp>
    <dsp:sp modelId="{444696C1-C3DD-4D5A-A269-B9CB60C2D9D4}">
      <dsp:nvSpPr>
        <dsp:cNvPr id="0" name=""/>
        <dsp:cNvSpPr/>
      </dsp:nvSpPr>
      <dsp:spPr>
        <a:xfrm>
          <a:off x="6348064" y="5028374"/>
          <a:ext cx="1175371" cy="1389288"/>
        </a:xfrm>
        <a:prstGeom prst="rect">
          <a:avLst/>
        </a:prstGeom>
        <a:blipFill dpi="0" rotWithShape="1">
          <a:blip xmlns:r="http://schemas.openxmlformats.org/officeDocument/2006/relationships" r:embed="rId10"/>
          <a:srcRect/>
          <a:stretch>
            <a:fillRect l="-33196" t="607" r="-3456" b="-607"/>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54A64-91B0-43A8-8828-2D20D4204A76}">
      <dsp:nvSpPr>
        <dsp:cNvPr id="0" name=""/>
        <dsp:cNvSpPr/>
      </dsp:nvSpPr>
      <dsp:spPr>
        <a:xfrm rot="5400000">
          <a:off x="-6967" y="14627"/>
          <a:ext cx="1475189" cy="1445933"/>
        </a:xfrm>
        <a:prstGeom prst="round1Rect">
          <a:avLst/>
        </a:prstGeom>
        <a:blipFill rotWithShape="0">
          <a:blip xmlns:r="http://schemas.openxmlformats.org/officeDocument/2006/relationships" r:embed="rId1"/>
          <a:srcRect/>
          <a:stretch>
            <a:fillRect t="-11000" b="-11000"/>
          </a:stretch>
        </a:blipFill>
        <a:ln>
          <a:solidFill>
            <a:schemeClr val="accent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5400000">
        <a:off x="7662" y="-2"/>
        <a:ext cx="1445933" cy="1404604"/>
      </dsp:txXfrm>
    </dsp:sp>
    <dsp:sp modelId="{8A5A5349-AF7D-45CE-90A7-AC255EC07D30}">
      <dsp:nvSpPr>
        <dsp:cNvPr id="0" name=""/>
        <dsp:cNvSpPr/>
      </dsp:nvSpPr>
      <dsp:spPr>
        <a:xfrm rot="5400000">
          <a:off x="5942881" y="-4439752"/>
          <a:ext cx="1534110" cy="10421437"/>
        </a:xfrm>
        <a:prstGeom prst="round2SameRect">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s-ES" sz="1800" b="1" kern="1200" dirty="0"/>
            <a:t>Jesús enseñaba regularmente en las sinagogas y leía las Escrituras al predicar: “Vino a Nazaret, donde se había criado; y en el día de reposo entró en la sinagoga, conforme a su costumbre, y se levantó a leer. Y se le dio el libro del profeta Isaías; y habiendo abierto el libro, halló el lugar donde estaba escrito: El Espíritu del Señor está sobre mí, por cuanto me ha ungido para dar buenas nuevas a los pobres; me ha enviado a sanar a los quebrantados de corazón; a pregonar libertad a los cautivos, y vista a los ciegos; a poner en libertad a los oprimidos; a predicar el año agradable del Señor” (Luc. 4:16-21). </a:t>
          </a:r>
          <a:endParaRPr lang="es-ES" sz="1800" kern="1200" dirty="0"/>
        </a:p>
      </dsp:txBody>
      <dsp:txXfrm rot="-5400000">
        <a:off x="1499218" y="78800"/>
        <a:ext cx="10346548" cy="1384332"/>
      </dsp:txXfrm>
    </dsp:sp>
    <dsp:sp modelId="{9C1D0D0C-CFD3-48F1-AB25-10A04AEAFBD4}">
      <dsp:nvSpPr>
        <dsp:cNvPr id="0" name=""/>
        <dsp:cNvSpPr/>
      </dsp:nvSpPr>
      <dsp:spPr>
        <a:xfrm rot="5400000">
          <a:off x="-5898" y="1530559"/>
          <a:ext cx="1475189" cy="1430929"/>
        </a:xfrm>
        <a:prstGeom prst="round2SameRect">
          <a:avLst/>
        </a:prstGeom>
        <a:blipFill rotWithShape="0">
          <a:blip xmlns:r="http://schemas.openxmlformats.org/officeDocument/2006/relationships" r:embed="rId2"/>
          <a:srcRect/>
          <a:stretch>
            <a:fillRect l="-39000" r="-39000"/>
          </a:stretch>
        </a:blipFill>
        <a:ln>
          <a:solidFill>
            <a:schemeClr val="accent3">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5400000">
        <a:off x="16232" y="1578281"/>
        <a:ext cx="1361077" cy="1335485"/>
      </dsp:txXfrm>
    </dsp:sp>
    <dsp:sp modelId="{3A1E59BE-DA90-4444-AA68-6579D347C316}">
      <dsp:nvSpPr>
        <dsp:cNvPr id="0" name=""/>
        <dsp:cNvSpPr/>
      </dsp:nvSpPr>
      <dsp:spPr>
        <a:xfrm rot="5400000">
          <a:off x="6231507" y="-2919760"/>
          <a:ext cx="958872" cy="10421437"/>
        </a:xfrm>
        <a:prstGeom prst="round2SameRect">
          <a:avLst/>
        </a:prstGeom>
        <a:solidFill>
          <a:schemeClr val="accent3">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s-ES" sz="1800" b="1" kern="1200" dirty="0"/>
            <a:t>También en las tentaciones citó las Escrituras: “Entonces el diablo le dijo: Si eres Hijo de Dios, di a esta piedra que se convierta en pan. Jesús, respondiéndole, dijo: Escrito está: Escrito está: No sólo de pan vivirá el hombre, sino de toda palabra de Dios” (Luc 4:3-4; </a:t>
          </a:r>
          <a:r>
            <a:rPr lang="es-ES" sz="1800" b="1" kern="1200" dirty="0" err="1"/>
            <a:t>Deut</a:t>
          </a:r>
          <a:r>
            <a:rPr lang="es-ES" sz="1800" b="1" kern="1200" dirty="0"/>
            <a:t>. 8:3).</a:t>
          </a:r>
          <a:endParaRPr lang="es-ES" sz="1800" kern="1200" dirty="0"/>
        </a:p>
      </dsp:txBody>
      <dsp:txXfrm rot="-5400000">
        <a:off x="1500225" y="1858330"/>
        <a:ext cx="10374629" cy="865256"/>
      </dsp:txXfrm>
    </dsp:sp>
    <dsp:sp modelId="{52C57F59-B9BA-4457-A6A4-5C26263450E1}">
      <dsp:nvSpPr>
        <dsp:cNvPr id="0" name=""/>
        <dsp:cNvSpPr/>
      </dsp:nvSpPr>
      <dsp:spPr>
        <a:xfrm rot="5400000">
          <a:off x="3653" y="3029785"/>
          <a:ext cx="1475189" cy="1455113"/>
        </a:xfrm>
        <a:prstGeom prst="round2SameRect">
          <a:avLst/>
        </a:prstGeom>
        <a:blipFill dpi="0" rotWithShape="0">
          <a:blip xmlns:r="http://schemas.openxmlformats.org/officeDocument/2006/relationships" r:embed="rId3"/>
          <a:srcRect/>
          <a:stretch>
            <a:fillRect l="-29884" r="-5288"/>
          </a:stretch>
        </a:blip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5400000">
        <a:off x="13692" y="3090780"/>
        <a:ext cx="1384080" cy="1333123"/>
      </dsp:txXfrm>
    </dsp:sp>
    <dsp:sp modelId="{A607EEC0-73B1-4A4C-B882-EC3E34483BCC}">
      <dsp:nvSpPr>
        <dsp:cNvPr id="0" name=""/>
        <dsp:cNvSpPr/>
      </dsp:nvSpPr>
      <dsp:spPr>
        <a:xfrm rot="5400000">
          <a:off x="6243708" y="-1453762"/>
          <a:ext cx="958872" cy="10421437"/>
        </a:xfrm>
        <a:prstGeom prst="round2SameRect">
          <a:avLst/>
        </a:prstGeom>
        <a:solidFill>
          <a:schemeClr val="accent4">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s-ES" sz="1800" b="1" kern="1200" dirty="0"/>
            <a:t>Aplicaba las Escrituras a su vida: “Y cuando hubieron cantado el himno, salieron al monte de los Olivos. Entonces Jesús les dijo: Todos vosotros os escandalizaréis de mí esta noche; porque escrito está: Heriré al pastor, y las ovejas del rebaño serán dispersadas” (Mat. 26:30-31; Zac. 13:7).</a:t>
          </a:r>
          <a:endParaRPr lang="es-ES" sz="1800" kern="1200" dirty="0"/>
        </a:p>
      </dsp:txBody>
      <dsp:txXfrm rot="-5400000">
        <a:off x="1512426" y="3324328"/>
        <a:ext cx="10374629" cy="865256"/>
      </dsp:txXfrm>
    </dsp:sp>
    <dsp:sp modelId="{D57AD85C-E67D-465C-8FF4-1CF951C27EB1}">
      <dsp:nvSpPr>
        <dsp:cNvPr id="0" name=""/>
        <dsp:cNvSpPr/>
      </dsp:nvSpPr>
      <dsp:spPr>
        <a:xfrm rot="16200000" flipV="1">
          <a:off x="-16044" y="4576512"/>
          <a:ext cx="1475189" cy="1396201"/>
        </a:xfrm>
        <a:prstGeom prst="round1Rect">
          <a:avLst/>
        </a:prstGeom>
        <a:blipFill rotWithShape="0">
          <a:blip xmlns:r="http://schemas.openxmlformats.org/officeDocument/2006/relationships" r:embed="rId4"/>
          <a:srcRect/>
          <a:stretch>
            <a:fillRect l="-39000" r="-39000"/>
          </a:stretch>
        </a:blip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5400000">
        <a:off x="23449" y="4605176"/>
        <a:ext cx="1396201" cy="1407032"/>
      </dsp:txXfrm>
    </dsp:sp>
    <dsp:sp modelId="{C134F9B0-24DE-4820-9ABB-ECF6FBDE2ED2}">
      <dsp:nvSpPr>
        <dsp:cNvPr id="0" name=""/>
        <dsp:cNvSpPr/>
      </dsp:nvSpPr>
      <dsp:spPr>
        <a:xfrm rot="5400000">
          <a:off x="5995310" y="72458"/>
          <a:ext cx="1379520" cy="10421437"/>
        </a:xfrm>
        <a:prstGeom prst="round2SameRect">
          <a:avLst/>
        </a:prstGeom>
        <a:solidFill>
          <a:schemeClr val="accent5">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s-ES" sz="1800" b="1" kern="1200" dirty="0"/>
            <a:t>Usaba las Escrituras para contestar una pregunta: “Entonces vinieron a él los fariseos, tentándole y diciéndole: ¿Es lícito al hombre repudiar a su mujer por cualquier causa? Él, respondiendo, les dijo: ¿No habéis leído que el que los hizo al principio, varón y hembra los hizo, y dijo: Por esto el hombre dejará padre y madre, y se unirá a su mujer, y los dos serán una sola carne? Así que no son ya más dos, sino una sola carne; por tanto, lo que Dios juntó, no lo separe el hombre” (Mat. 19:3-6; </a:t>
          </a:r>
          <a:r>
            <a:rPr lang="es-ES" sz="1800" b="1" kern="1200" dirty="0" err="1"/>
            <a:t>Gén</a:t>
          </a:r>
          <a:r>
            <a:rPr lang="es-ES" sz="1800" b="1" kern="1200" dirty="0"/>
            <a:t>. 2:24).</a:t>
          </a:r>
          <a:endParaRPr lang="es-ES" sz="1800" kern="1200" dirty="0"/>
        </a:p>
      </dsp:txBody>
      <dsp:txXfrm rot="-5400000">
        <a:off x="1474352" y="4660760"/>
        <a:ext cx="10354094" cy="1244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692FC-6C22-4B98-A61C-93AFDD606952}">
      <dsp:nvSpPr>
        <dsp:cNvPr id="0" name=""/>
        <dsp:cNvSpPr/>
      </dsp:nvSpPr>
      <dsp:spPr>
        <a:xfrm>
          <a:off x="168393" y="607265"/>
          <a:ext cx="5534819" cy="461367"/>
        </a:xfrm>
        <a:prstGeom prst="roundRect">
          <a:avLst>
            <a:gd name="adj" fmla="val 10000"/>
          </a:avLst>
        </a:prstGeom>
        <a:solidFill>
          <a:srgbClr val="A0409C"/>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33350" prst="coolSlant"/>
          <a:bevelB prst="slope"/>
        </a:sp3d>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t>Jesús hacía preguntas para:</a:t>
          </a:r>
        </a:p>
      </dsp:txBody>
      <dsp:txXfrm>
        <a:off x="181906" y="620778"/>
        <a:ext cx="5507793" cy="434341"/>
      </dsp:txXfrm>
    </dsp:sp>
    <dsp:sp modelId="{3DA00D2A-BE39-4BA2-B9DA-BC814FD0DCC9}">
      <dsp:nvSpPr>
        <dsp:cNvPr id="0" name=""/>
        <dsp:cNvSpPr/>
      </dsp:nvSpPr>
      <dsp:spPr>
        <a:xfrm>
          <a:off x="721875" y="1068633"/>
          <a:ext cx="387223" cy="346025"/>
        </a:xfrm>
        <a:custGeom>
          <a:avLst/>
          <a:gdLst/>
          <a:ahLst/>
          <a:cxnLst/>
          <a:rect l="0" t="0" r="0" b="0"/>
          <a:pathLst>
            <a:path>
              <a:moveTo>
                <a:pt x="0" y="0"/>
              </a:moveTo>
              <a:lnTo>
                <a:pt x="0" y="346025"/>
              </a:lnTo>
              <a:lnTo>
                <a:pt x="387223" y="346025"/>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2D715050-1917-4CB7-BE03-E263D7587E9F}">
      <dsp:nvSpPr>
        <dsp:cNvPr id="0" name=""/>
        <dsp:cNvSpPr/>
      </dsp:nvSpPr>
      <dsp:spPr>
        <a:xfrm>
          <a:off x="1109098" y="1183974"/>
          <a:ext cx="4984766" cy="461367"/>
        </a:xfrm>
        <a:prstGeom prst="roundRect">
          <a:avLst>
            <a:gd name="adj" fmla="val 10000"/>
          </a:avLst>
        </a:prstGeom>
        <a:solidFill>
          <a:srgbClr val="79BCFF"/>
        </a:solidFill>
        <a:ln w="12700" cap="flat" cmpd="sng" algn="ctr">
          <a:solidFill>
            <a:schemeClr val="accent5">
              <a:hueOff val="0"/>
              <a:satOff val="0"/>
              <a:lumOff val="0"/>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Fomentar el interés o establecer un punto de contacto: </a:t>
          </a:r>
          <a:r>
            <a:rPr lang="es-ES" sz="1800" b="1" kern="1200" dirty="0" err="1"/>
            <a:t>Jn</a:t>
          </a:r>
          <a:r>
            <a:rPr lang="es-ES" sz="1800" b="1" kern="1200" dirty="0"/>
            <a:t>. 4:7; </a:t>
          </a:r>
          <a:r>
            <a:rPr lang="es-ES" sz="1800" b="1" kern="1200" dirty="0" err="1"/>
            <a:t>Lc</a:t>
          </a:r>
          <a:r>
            <a:rPr lang="es-ES" sz="1800" b="1" kern="1200" dirty="0"/>
            <a:t>. 8:45.</a:t>
          </a:r>
        </a:p>
      </dsp:txBody>
      <dsp:txXfrm>
        <a:off x="1122611" y="1197487"/>
        <a:ext cx="4957740" cy="434341"/>
      </dsp:txXfrm>
    </dsp:sp>
    <dsp:sp modelId="{8968C051-65E0-4369-A061-C5419333EC27}">
      <dsp:nvSpPr>
        <dsp:cNvPr id="0" name=""/>
        <dsp:cNvSpPr/>
      </dsp:nvSpPr>
      <dsp:spPr>
        <a:xfrm>
          <a:off x="721875" y="1068633"/>
          <a:ext cx="387223" cy="922734"/>
        </a:xfrm>
        <a:custGeom>
          <a:avLst/>
          <a:gdLst/>
          <a:ahLst/>
          <a:cxnLst/>
          <a:rect l="0" t="0" r="0" b="0"/>
          <a:pathLst>
            <a:path>
              <a:moveTo>
                <a:pt x="0" y="0"/>
              </a:moveTo>
              <a:lnTo>
                <a:pt x="0" y="922734"/>
              </a:lnTo>
              <a:lnTo>
                <a:pt x="387223" y="922734"/>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E1C4F375-5E71-4A43-A1E4-4FBD5F34C3CA}">
      <dsp:nvSpPr>
        <dsp:cNvPr id="0" name=""/>
        <dsp:cNvSpPr/>
      </dsp:nvSpPr>
      <dsp:spPr>
        <a:xfrm>
          <a:off x="1109098" y="1760683"/>
          <a:ext cx="4984766" cy="461367"/>
        </a:xfrm>
        <a:prstGeom prst="roundRect">
          <a:avLst>
            <a:gd name="adj" fmla="val 10000"/>
          </a:avLst>
        </a:prstGeom>
        <a:solidFill>
          <a:srgbClr val="93B2FF"/>
        </a:solidFill>
        <a:ln w="12700" cap="flat" cmpd="sng" algn="ctr">
          <a:solidFill>
            <a:schemeClr val="accent5">
              <a:hueOff val="771435"/>
              <a:satOff val="0"/>
              <a:lumOff val="1429"/>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Iniciar y estimular el pensamiento: </a:t>
          </a:r>
          <a:r>
            <a:rPr lang="es-ES" sz="1800" b="1" kern="1200" dirty="0" err="1"/>
            <a:t>Lc</a:t>
          </a:r>
          <a:r>
            <a:rPr lang="es-ES" sz="1800" b="1" kern="1200" dirty="0"/>
            <a:t>. 9:25;</a:t>
          </a:r>
          <a:br>
            <a:rPr lang="es-ES" sz="1800" b="1" kern="1200" dirty="0"/>
          </a:br>
          <a:r>
            <a:rPr lang="es-ES" sz="1800" b="1" kern="1200" dirty="0"/>
            <a:t>Mt. 6:27; </a:t>
          </a:r>
          <a:r>
            <a:rPr lang="es-ES" sz="1800" b="1" kern="1200" dirty="0" err="1"/>
            <a:t>Jn</a:t>
          </a:r>
          <a:r>
            <a:rPr lang="es-ES" sz="1800" b="1" kern="1200" dirty="0"/>
            <a:t>. 13:12.</a:t>
          </a:r>
        </a:p>
      </dsp:txBody>
      <dsp:txXfrm>
        <a:off x="1122611" y="1774196"/>
        <a:ext cx="4957740" cy="434341"/>
      </dsp:txXfrm>
    </dsp:sp>
    <dsp:sp modelId="{CD1E1AAC-AA4E-4BE8-B573-1A5C931BADFA}">
      <dsp:nvSpPr>
        <dsp:cNvPr id="0" name=""/>
        <dsp:cNvSpPr/>
      </dsp:nvSpPr>
      <dsp:spPr>
        <a:xfrm>
          <a:off x="721875" y="1068633"/>
          <a:ext cx="387223" cy="1499443"/>
        </a:xfrm>
        <a:custGeom>
          <a:avLst/>
          <a:gdLst/>
          <a:ahLst/>
          <a:cxnLst/>
          <a:rect l="0" t="0" r="0" b="0"/>
          <a:pathLst>
            <a:path>
              <a:moveTo>
                <a:pt x="0" y="0"/>
              </a:moveTo>
              <a:lnTo>
                <a:pt x="0" y="1499443"/>
              </a:lnTo>
              <a:lnTo>
                <a:pt x="387223" y="1499443"/>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35EBB7F3-461B-47EA-BC1A-AE4C82B3C76B}">
      <dsp:nvSpPr>
        <dsp:cNvPr id="0" name=""/>
        <dsp:cNvSpPr/>
      </dsp:nvSpPr>
      <dsp:spPr>
        <a:xfrm>
          <a:off x="1109098" y="2337392"/>
          <a:ext cx="4984766" cy="461367"/>
        </a:xfrm>
        <a:prstGeom prst="roundRect">
          <a:avLst>
            <a:gd name="adj" fmla="val 10000"/>
          </a:avLst>
        </a:prstGeom>
        <a:solidFill>
          <a:srgbClr val="979EFF"/>
        </a:solidFill>
        <a:ln w="12700" cap="flat" cmpd="sng" algn="ctr">
          <a:solidFill>
            <a:schemeClr val="accent5">
              <a:hueOff val="1542871"/>
              <a:satOff val="0"/>
              <a:lumOff val="2857"/>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Expresar o verbalizar el proceso de razonamiento: Mr. 10:18; Mt. 20:22.</a:t>
          </a:r>
        </a:p>
      </dsp:txBody>
      <dsp:txXfrm>
        <a:off x="1122611" y="2350905"/>
        <a:ext cx="4957740" cy="434341"/>
      </dsp:txXfrm>
    </dsp:sp>
    <dsp:sp modelId="{7D64E526-0AC5-4D8A-9508-47BC9EEB8578}">
      <dsp:nvSpPr>
        <dsp:cNvPr id="0" name=""/>
        <dsp:cNvSpPr/>
      </dsp:nvSpPr>
      <dsp:spPr>
        <a:xfrm>
          <a:off x="721875" y="1068633"/>
          <a:ext cx="387223" cy="2076152"/>
        </a:xfrm>
        <a:custGeom>
          <a:avLst/>
          <a:gdLst/>
          <a:ahLst/>
          <a:cxnLst/>
          <a:rect l="0" t="0" r="0" b="0"/>
          <a:pathLst>
            <a:path>
              <a:moveTo>
                <a:pt x="0" y="0"/>
              </a:moveTo>
              <a:lnTo>
                <a:pt x="0" y="2076152"/>
              </a:lnTo>
              <a:lnTo>
                <a:pt x="387223" y="2076152"/>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0B88D739-7B13-4372-88CB-C65762583483}">
      <dsp:nvSpPr>
        <dsp:cNvPr id="0" name=""/>
        <dsp:cNvSpPr/>
      </dsp:nvSpPr>
      <dsp:spPr>
        <a:xfrm>
          <a:off x="1109098" y="2914101"/>
          <a:ext cx="4984766" cy="461367"/>
        </a:xfrm>
        <a:prstGeom prst="roundRect">
          <a:avLst>
            <a:gd name="adj" fmla="val 10000"/>
          </a:avLst>
        </a:prstGeom>
        <a:solidFill>
          <a:srgbClr val="B4A7FF"/>
        </a:solidFill>
        <a:ln w="12700" cap="flat" cmpd="sng" algn="ctr">
          <a:solidFill>
            <a:schemeClr val="accent5">
              <a:hueOff val="2314306"/>
              <a:satOff val="0"/>
              <a:lumOff val="4286"/>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Probar el compromiso, así como el entendimiento espiritual: </a:t>
          </a:r>
          <a:r>
            <a:rPr lang="es-ES" sz="1800" b="1" kern="1200" dirty="0" err="1"/>
            <a:t>Jn</a:t>
          </a:r>
          <a:r>
            <a:rPr lang="es-ES" sz="1800" b="1" kern="1200" dirty="0"/>
            <a:t>. 6:1-7. </a:t>
          </a:r>
        </a:p>
      </dsp:txBody>
      <dsp:txXfrm>
        <a:off x="1122611" y="2927614"/>
        <a:ext cx="4957740" cy="434341"/>
      </dsp:txXfrm>
    </dsp:sp>
    <dsp:sp modelId="{3FA5BCA2-9B4E-4F60-8EF9-98E296E08731}">
      <dsp:nvSpPr>
        <dsp:cNvPr id="0" name=""/>
        <dsp:cNvSpPr/>
      </dsp:nvSpPr>
      <dsp:spPr>
        <a:xfrm>
          <a:off x="721875" y="1068633"/>
          <a:ext cx="387223" cy="2652861"/>
        </a:xfrm>
        <a:custGeom>
          <a:avLst/>
          <a:gdLst/>
          <a:ahLst/>
          <a:cxnLst/>
          <a:rect l="0" t="0" r="0" b="0"/>
          <a:pathLst>
            <a:path>
              <a:moveTo>
                <a:pt x="0" y="0"/>
              </a:moveTo>
              <a:lnTo>
                <a:pt x="0" y="2652861"/>
              </a:lnTo>
              <a:lnTo>
                <a:pt x="387223" y="2652861"/>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FF14D333-4CD5-4AEC-B90A-B9D0B4504399}">
      <dsp:nvSpPr>
        <dsp:cNvPr id="0" name=""/>
        <dsp:cNvSpPr/>
      </dsp:nvSpPr>
      <dsp:spPr>
        <a:xfrm>
          <a:off x="1109098" y="3490810"/>
          <a:ext cx="4984766" cy="461367"/>
        </a:xfrm>
        <a:prstGeom prst="roundRect">
          <a:avLst>
            <a:gd name="adj" fmla="val 10000"/>
          </a:avLst>
        </a:prstGeom>
        <a:solidFill>
          <a:srgbClr val="D1B7FF"/>
        </a:solidFill>
        <a:ln w="12700" cap="flat" cmpd="sng" algn="ctr">
          <a:solidFill>
            <a:schemeClr val="accent5">
              <a:hueOff val="3085741"/>
              <a:satOff val="0"/>
              <a:lumOff val="5715"/>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Ayudar a los discípulos a aplicar la verdad: </a:t>
          </a:r>
          <a:br>
            <a:rPr lang="es-ES" sz="1800" b="1" kern="1200" dirty="0"/>
          </a:br>
          <a:r>
            <a:rPr lang="es-ES" sz="1800" b="1" kern="1200" dirty="0" err="1"/>
            <a:t>Lc</a:t>
          </a:r>
          <a:r>
            <a:rPr lang="es-ES" sz="1800" b="1" kern="1200" dirty="0"/>
            <a:t>. 10:36; </a:t>
          </a:r>
          <a:r>
            <a:rPr lang="es-ES" sz="1800" b="1" kern="1200" dirty="0" err="1"/>
            <a:t>Jn</a:t>
          </a:r>
          <a:r>
            <a:rPr lang="es-ES" sz="1800" b="1" kern="1200" dirty="0"/>
            <a:t>. 13:12. </a:t>
          </a:r>
        </a:p>
      </dsp:txBody>
      <dsp:txXfrm>
        <a:off x="1122611" y="3504323"/>
        <a:ext cx="4957740" cy="434341"/>
      </dsp:txXfrm>
    </dsp:sp>
    <dsp:sp modelId="{0A6D1125-9068-4D0E-9B23-C1ECDFCFF987}">
      <dsp:nvSpPr>
        <dsp:cNvPr id="0" name=""/>
        <dsp:cNvSpPr/>
      </dsp:nvSpPr>
      <dsp:spPr>
        <a:xfrm>
          <a:off x="721875" y="1068633"/>
          <a:ext cx="387223" cy="3229570"/>
        </a:xfrm>
        <a:custGeom>
          <a:avLst/>
          <a:gdLst/>
          <a:ahLst/>
          <a:cxnLst/>
          <a:rect l="0" t="0" r="0" b="0"/>
          <a:pathLst>
            <a:path>
              <a:moveTo>
                <a:pt x="0" y="0"/>
              </a:moveTo>
              <a:lnTo>
                <a:pt x="0" y="3229570"/>
              </a:lnTo>
              <a:lnTo>
                <a:pt x="387223" y="3229570"/>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AF26ECD2-4B0D-43B8-B059-2C99C4733D17}">
      <dsp:nvSpPr>
        <dsp:cNvPr id="0" name=""/>
        <dsp:cNvSpPr/>
      </dsp:nvSpPr>
      <dsp:spPr>
        <a:xfrm>
          <a:off x="1109098" y="4067519"/>
          <a:ext cx="4984766" cy="461367"/>
        </a:xfrm>
        <a:prstGeom prst="roundRect">
          <a:avLst>
            <a:gd name="adj" fmla="val 10000"/>
          </a:avLst>
        </a:prstGeom>
        <a:solidFill>
          <a:srgbClr val="E0B7FF"/>
        </a:solidFill>
        <a:ln w="12700" cap="flat" cmpd="sng" algn="ctr">
          <a:solidFill>
            <a:schemeClr val="accent5">
              <a:hueOff val="3857176"/>
              <a:satOff val="0"/>
              <a:lumOff val="7144"/>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Emplear la disputa, la argumentación y la lógica: </a:t>
          </a:r>
          <a:br>
            <a:rPr lang="es-ES" sz="1800" b="1" kern="1200" dirty="0"/>
          </a:br>
          <a:r>
            <a:rPr lang="es-ES" sz="1800" b="1" kern="1200" dirty="0" err="1"/>
            <a:t>Lc</a:t>
          </a:r>
          <a:r>
            <a:rPr lang="es-ES" sz="1800" b="1" kern="1200" dirty="0"/>
            <a:t>. 14:5; 13:2; </a:t>
          </a:r>
          <a:r>
            <a:rPr lang="es-ES" sz="1800" b="1" kern="1200" dirty="0" err="1"/>
            <a:t>Jn</a:t>
          </a:r>
          <a:r>
            <a:rPr lang="es-ES" sz="1800" b="1" kern="1200" dirty="0"/>
            <a:t>. 8:46. </a:t>
          </a:r>
        </a:p>
      </dsp:txBody>
      <dsp:txXfrm>
        <a:off x="1122611" y="4081032"/>
        <a:ext cx="4957740" cy="434341"/>
      </dsp:txXfrm>
    </dsp:sp>
    <dsp:sp modelId="{9B1A5773-1535-44BF-A846-CEDB06AF02CA}">
      <dsp:nvSpPr>
        <dsp:cNvPr id="0" name=""/>
        <dsp:cNvSpPr/>
      </dsp:nvSpPr>
      <dsp:spPr>
        <a:xfrm>
          <a:off x="721875" y="1068633"/>
          <a:ext cx="387223" cy="3806279"/>
        </a:xfrm>
        <a:custGeom>
          <a:avLst/>
          <a:gdLst/>
          <a:ahLst/>
          <a:cxnLst/>
          <a:rect l="0" t="0" r="0" b="0"/>
          <a:pathLst>
            <a:path>
              <a:moveTo>
                <a:pt x="0" y="0"/>
              </a:moveTo>
              <a:lnTo>
                <a:pt x="0" y="3806279"/>
              </a:lnTo>
              <a:lnTo>
                <a:pt x="387223" y="3806279"/>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3B106B87-D3C4-467F-B6B2-9CA6113031A8}">
      <dsp:nvSpPr>
        <dsp:cNvPr id="0" name=""/>
        <dsp:cNvSpPr/>
      </dsp:nvSpPr>
      <dsp:spPr>
        <a:xfrm>
          <a:off x="1109098" y="4644228"/>
          <a:ext cx="4984766" cy="461367"/>
        </a:xfrm>
        <a:prstGeom prst="roundRect">
          <a:avLst>
            <a:gd name="adj" fmla="val 10000"/>
          </a:avLst>
        </a:prstGeom>
        <a:solidFill>
          <a:srgbClr val="F1BDFF"/>
        </a:solidFill>
        <a:ln w="12700" cap="flat" cmpd="sng" algn="ctr">
          <a:solidFill>
            <a:schemeClr val="accent5">
              <a:hueOff val="4628611"/>
              <a:satOff val="0"/>
              <a:lumOff val="8572"/>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Reprender o señalar alguna falla espiritual:</a:t>
          </a:r>
          <a:br>
            <a:rPr lang="es-ES" sz="1800" b="1" kern="1200" dirty="0"/>
          </a:br>
          <a:r>
            <a:rPr lang="es-ES" sz="1800" b="1" kern="1200" dirty="0"/>
            <a:t>Mr. 4:40; </a:t>
          </a:r>
          <a:r>
            <a:rPr lang="es-ES" sz="1800" b="1" kern="1200" dirty="0" err="1"/>
            <a:t>Lc</a:t>
          </a:r>
          <a:r>
            <a:rPr lang="es-ES" sz="1800" b="1" kern="1200" dirty="0"/>
            <a:t>. 6:46.</a:t>
          </a:r>
        </a:p>
      </dsp:txBody>
      <dsp:txXfrm>
        <a:off x="1122611" y="4657741"/>
        <a:ext cx="4957740" cy="434341"/>
      </dsp:txXfrm>
    </dsp:sp>
    <dsp:sp modelId="{F4505DD8-FFE7-4F24-9275-509DBDD91C5A}">
      <dsp:nvSpPr>
        <dsp:cNvPr id="0" name=""/>
        <dsp:cNvSpPr/>
      </dsp:nvSpPr>
      <dsp:spPr>
        <a:xfrm>
          <a:off x="721875" y="1068633"/>
          <a:ext cx="387223" cy="4382988"/>
        </a:xfrm>
        <a:custGeom>
          <a:avLst/>
          <a:gdLst/>
          <a:ahLst/>
          <a:cxnLst/>
          <a:rect l="0" t="0" r="0" b="0"/>
          <a:pathLst>
            <a:path>
              <a:moveTo>
                <a:pt x="0" y="0"/>
              </a:moveTo>
              <a:lnTo>
                <a:pt x="0" y="4382988"/>
              </a:lnTo>
              <a:lnTo>
                <a:pt x="387223" y="4382988"/>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B5E32C38-2A6E-41BC-AA6D-E153D9B0A8BA}">
      <dsp:nvSpPr>
        <dsp:cNvPr id="0" name=""/>
        <dsp:cNvSpPr/>
      </dsp:nvSpPr>
      <dsp:spPr>
        <a:xfrm>
          <a:off x="1109098" y="5220937"/>
          <a:ext cx="4984766" cy="461367"/>
        </a:xfrm>
        <a:prstGeom prst="roundRect">
          <a:avLst>
            <a:gd name="adj" fmla="val 10000"/>
          </a:avLst>
        </a:prstGeom>
        <a:solidFill>
          <a:srgbClr val="FFC1FF"/>
        </a:solidFill>
        <a:ln w="12700" cap="flat" cmpd="sng" algn="ctr">
          <a:solidFill>
            <a:schemeClr val="accent5">
              <a:hueOff val="5400047"/>
              <a:satOff val="0"/>
              <a:lumOff val="10001"/>
              <a:alphaOff val="0"/>
            </a:schemeClr>
          </a:solidFill>
          <a:prstDash val="solid"/>
          <a:miter lim="800000"/>
        </a:ln>
        <a:effectLst/>
        <a:scene3d>
          <a:camera prst="orthographicFront"/>
          <a:lightRig rig="threePt" dir="t"/>
        </a:scene3d>
        <a:sp3d>
          <a:bevelT prst="coolSlant"/>
          <a:bevelB prst="slope"/>
        </a:sp3d>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Introducir una enseñanza: Mt. 6:25; </a:t>
          </a:r>
          <a:r>
            <a:rPr lang="es-ES" sz="1800" b="1" kern="1200" dirty="0" err="1"/>
            <a:t>Lc</a:t>
          </a:r>
          <a:r>
            <a:rPr lang="es-ES" sz="1800" b="1" kern="1200" dirty="0"/>
            <a:t>. 6:39-41.</a:t>
          </a:r>
        </a:p>
      </dsp:txBody>
      <dsp:txXfrm>
        <a:off x="1122611" y="5234450"/>
        <a:ext cx="4957740" cy="43434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79029-6EC2-1085-E1BE-8210D52B79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4B0E5A-966E-0B11-B0E0-6CC5C823DC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2C09651-123C-A392-C1D3-2AA6247DCAE3}"/>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5" name="Marcador de pie de página 4">
            <a:extLst>
              <a:ext uri="{FF2B5EF4-FFF2-40B4-BE49-F238E27FC236}">
                <a16:creationId xmlns:a16="http://schemas.microsoft.com/office/drawing/2014/main" id="{DD6A7074-741D-A9C0-4FEA-8232D9FB1C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B93128-575A-C075-13CB-E52F7D3B68E8}"/>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213011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97FDD-EC7D-2A4B-4A5D-FDB4543B4E0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158B97C-6C54-BA3D-DBBF-B603CF4689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4954FC0-4787-3703-5F83-C2FBAAB36005}"/>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5" name="Marcador de pie de página 4">
            <a:extLst>
              <a:ext uri="{FF2B5EF4-FFF2-40B4-BE49-F238E27FC236}">
                <a16:creationId xmlns:a16="http://schemas.microsoft.com/office/drawing/2014/main" id="{8EF5B5BE-B1F5-88C4-FFF6-1FCF6F31FBD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142EFD-6C49-B3CF-2204-3DF3D7A44359}"/>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2416067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D87B53-B9AC-8277-DED0-F136C03A3DB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E49F30D-5549-C57D-FF86-1F64E7EC07F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0DBEB84-9F0B-4F0E-1C7D-EF65F206F8C3}"/>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5" name="Marcador de pie de página 4">
            <a:extLst>
              <a:ext uri="{FF2B5EF4-FFF2-40B4-BE49-F238E27FC236}">
                <a16:creationId xmlns:a16="http://schemas.microsoft.com/office/drawing/2014/main" id="{5635CAA6-05A7-17C9-2C71-31B2D11C5B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FDF5E7-0AFB-87B7-5118-DBBAC0641B61}"/>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2699860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D1271B-531E-2CAD-3BCD-6778FCD894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003D95-A076-2603-8BA7-46669E7828A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7F24492-BFDE-C097-598F-0625F87BA4A0}"/>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5" name="Marcador de pie de página 4">
            <a:extLst>
              <a:ext uri="{FF2B5EF4-FFF2-40B4-BE49-F238E27FC236}">
                <a16:creationId xmlns:a16="http://schemas.microsoft.com/office/drawing/2014/main" id="{3837A7D7-36F5-BC79-7D4C-397FE6DEF1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E7E0F-C3AF-BE54-064C-F76B48E9CD54}"/>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382866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E2839-6B9C-0FD1-41FF-0A68A7AA28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B03C4D-B2D2-72E2-0FEC-BCDDC40D3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FCE06D-2E55-D99C-09C5-BA0D4347BC60}"/>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5" name="Marcador de pie de página 4">
            <a:extLst>
              <a:ext uri="{FF2B5EF4-FFF2-40B4-BE49-F238E27FC236}">
                <a16:creationId xmlns:a16="http://schemas.microsoft.com/office/drawing/2014/main" id="{7BAA3C6B-4523-DEE1-C9C3-71261B33DF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0F1E0E-2C4C-78DA-72D1-E85ABA1F73C1}"/>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78141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3015C-EF94-0814-A903-05F2476D03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60E610-FE0A-9344-9D94-B8154FC9C97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131688B-7C17-A07B-C41B-0BA7E137446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43B779E-9D9B-9F35-B4BD-55D6D8FD5FD5}"/>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6" name="Marcador de pie de página 5">
            <a:extLst>
              <a:ext uri="{FF2B5EF4-FFF2-40B4-BE49-F238E27FC236}">
                <a16:creationId xmlns:a16="http://schemas.microsoft.com/office/drawing/2014/main" id="{840D13E7-0A6E-0982-8DA3-99E2043288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717881-09ED-3DE3-5AB4-72BA07C0239A}"/>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232673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A7568-C1F2-B5BF-C479-1BDA8D4CB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AA00FA-CD54-FE82-58F9-D8511E4AB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DCC7B4-329B-A3E9-2345-F868056407F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D859A05-DC63-39B5-8ED0-613F5321F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139057-F9A5-5FF2-CA07-5280E11009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6D2B4CC-2C83-D8D4-DF95-5F970D354903}"/>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8" name="Marcador de pie de página 7">
            <a:extLst>
              <a:ext uri="{FF2B5EF4-FFF2-40B4-BE49-F238E27FC236}">
                <a16:creationId xmlns:a16="http://schemas.microsoft.com/office/drawing/2014/main" id="{D6DC16B6-EAA3-427B-F9C7-35A92CA50BD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E22A3C2-7D73-4AFC-CE9E-563499B73FD8}"/>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1666969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15192-3154-1388-A4EB-064D5EF448A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77EDD13-A5EF-7CD5-D31B-B985DC47063C}"/>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4" name="Marcador de pie de página 3">
            <a:extLst>
              <a:ext uri="{FF2B5EF4-FFF2-40B4-BE49-F238E27FC236}">
                <a16:creationId xmlns:a16="http://schemas.microsoft.com/office/drawing/2014/main" id="{1046344B-6373-8356-4574-0A0907973BB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C1DC3-848E-778B-86DA-5E03456E33C4}"/>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229562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4B9D26-D637-5709-E5D4-7E6018ECB218}"/>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3" name="Marcador de pie de página 2">
            <a:extLst>
              <a:ext uri="{FF2B5EF4-FFF2-40B4-BE49-F238E27FC236}">
                <a16:creationId xmlns:a16="http://schemas.microsoft.com/office/drawing/2014/main" id="{F8F566C2-1635-84F2-3D47-19A8C7B1EA6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1282AD-B8CE-BD77-0044-186A1A8772A5}"/>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335794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6CEDA-62E3-25D5-F552-F2FFEB4CFEF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786E71-F268-3EFA-4F9A-275DDE37E7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39BCDB-CDA0-7C80-5C67-1A9811807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9E9A19-EBC5-A5FE-74FF-B6C7D481D566}"/>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6" name="Marcador de pie de página 5">
            <a:extLst>
              <a:ext uri="{FF2B5EF4-FFF2-40B4-BE49-F238E27FC236}">
                <a16:creationId xmlns:a16="http://schemas.microsoft.com/office/drawing/2014/main" id="{ECF12BE4-CBDD-284C-8D11-B2A5172F3C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5626B01-3F58-84FA-4564-FF725EEFF878}"/>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167021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3DE60-2D33-5E5A-3EBE-262E9C7111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E2501B4-3DFC-908A-87C2-854FB2504E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5C44C0-931C-8E2C-9726-1F538D2C8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32AAA0-4338-CEA3-4FAF-45FB04D93F10}"/>
              </a:ext>
            </a:extLst>
          </p:cNvPr>
          <p:cNvSpPr>
            <a:spLocks noGrp="1"/>
          </p:cNvSpPr>
          <p:nvPr>
            <p:ph type="dt" sz="half" idx="10"/>
          </p:nvPr>
        </p:nvSpPr>
        <p:spPr/>
        <p:txBody>
          <a:bodyPr/>
          <a:lstStyle/>
          <a:p>
            <a:fld id="{E94EF950-8A55-484E-9C1F-55903038A834}" type="datetimeFigureOut">
              <a:rPr lang="es-ES" smtClean="0"/>
              <a:t>29/05/2023</a:t>
            </a:fld>
            <a:endParaRPr lang="es-ES"/>
          </a:p>
        </p:txBody>
      </p:sp>
      <p:sp>
        <p:nvSpPr>
          <p:cNvPr id="6" name="Marcador de pie de página 5">
            <a:extLst>
              <a:ext uri="{FF2B5EF4-FFF2-40B4-BE49-F238E27FC236}">
                <a16:creationId xmlns:a16="http://schemas.microsoft.com/office/drawing/2014/main" id="{693A85C7-B007-EDAF-C8DF-20211CA122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8F4383-6CD1-8778-37D3-9630E5FDF35A}"/>
              </a:ext>
            </a:extLst>
          </p:cNvPr>
          <p:cNvSpPr>
            <a:spLocks noGrp="1"/>
          </p:cNvSpPr>
          <p:nvPr>
            <p:ph type="sldNum" sz="quarter" idx="12"/>
          </p:nvPr>
        </p:nvSpPr>
        <p:spPr/>
        <p:txBody>
          <a:bodyPr/>
          <a:lstStyle/>
          <a:p>
            <a:fld id="{CC11E5D4-DF3C-4806-A493-98D42B902745}" type="slidenum">
              <a:rPr lang="es-ES" smtClean="0"/>
              <a:t>‹Nº›</a:t>
            </a:fld>
            <a:endParaRPr lang="es-ES"/>
          </a:p>
        </p:txBody>
      </p:sp>
    </p:spTree>
    <p:extLst>
      <p:ext uri="{BB962C8B-B14F-4D97-AF65-F5344CB8AC3E}">
        <p14:creationId xmlns:p14="http://schemas.microsoft.com/office/powerpoint/2010/main" val="260275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365560C-8D2E-8127-F5A2-5DD4A53C5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81D138-53A7-5154-AD0A-4DCAB8F5A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F1D046-00B1-269E-916D-933EAD461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EF950-8A55-484E-9C1F-55903038A834}" type="datetimeFigureOut">
              <a:rPr lang="es-ES" smtClean="0"/>
              <a:t>29/05/2023</a:t>
            </a:fld>
            <a:endParaRPr lang="es-ES"/>
          </a:p>
        </p:txBody>
      </p:sp>
      <p:sp>
        <p:nvSpPr>
          <p:cNvPr id="5" name="Marcador de pie de página 4">
            <a:extLst>
              <a:ext uri="{FF2B5EF4-FFF2-40B4-BE49-F238E27FC236}">
                <a16:creationId xmlns:a16="http://schemas.microsoft.com/office/drawing/2014/main" id="{7803BEC9-FCE4-F638-4B87-2065BE40F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47C435A-6CE2-0BF2-1FAB-99A553660E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1E5D4-DF3C-4806-A493-98D42B902745}" type="slidenum">
              <a:rPr lang="es-ES" smtClean="0"/>
              <a:t>‹Nº›</a:t>
            </a:fld>
            <a:endParaRPr lang="es-ES"/>
          </a:p>
        </p:txBody>
      </p:sp>
    </p:spTree>
    <p:extLst>
      <p:ext uri="{BB962C8B-B14F-4D97-AF65-F5344CB8AC3E}">
        <p14:creationId xmlns:p14="http://schemas.microsoft.com/office/powerpoint/2010/main" val="175693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g"/><Relationship Id="rId12" Type="http://schemas.openxmlformats.org/officeDocument/2006/relationships/image" Target="../media/image92.pn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6.jp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3.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png"/><Relationship Id="rId7" Type="http://schemas.openxmlformats.org/officeDocument/2006/relationships/image" Target="../media/image107.jp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1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1.jp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15.xml.rels><?xml version="1.0" encoding="UTF-8" standalone="yes"?>
<Relationships xmlns="http://schemas.openxmlformats.org/package/2006/relationships"><Relationship Id="rId8" Type="http://schemas.openxmlformats.org/officeDocument/2006/relationships/image" Target="../media/image129.jp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jpg"/><Relationship Id="rId12" Type="http://schemas.openxmlformats.org/officeDocument/2006/relationships/image" Target="../media/image133.pn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7.jpg"/><Relationship Id="rId11" Type="http://schemas.openxmlformats.org/officeDocument/2006/relationships/image" Target="../media/image132.png"/><Relationship Id="rId5" Type="http://schemas.openxmlformats.org/officeDocument/2006/relationships/image" Target="../media/image126.jp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1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7.xml"/><Relationship Id="rId5" Type="http://schemas.openxmlformats.org/officeDocument/2006/relationships/image" Target="../media/image138.jpg"/><Relationship Id="rId4" Type="http://schemas.openxmlformats.org/officeDocument/2006/relationships/image" Target="../media/image13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jpg"/><Relationship Id="rId5" Type="http://schemas.openxmlformats.org/officeDocument/2006/relationships/image" Target="../media/image44.png"/><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55.jpg"/><Relationship Id="rId5" Type="http://schemas.openxmlformats.org/officeDocument/2006/relationships/diagramQuickStyle" Target="../diagrams/quickStyle3.xml"/><Relationship Id="rId10" Type="http://schemas.openxmlformats.org/officeDocument/2006/relationships/image" Target="../media/image54.png"/><Relationship Id="rId4" Type="http://schemas.openxmlformats.org/officeDocument/2006/relationships/diagramLayout" Target="../diagrams/layout3.xml"/><Relationship Id="rId9" Type="http://schemas.openxmlformats.org/officeDocument/2006/relationships/image" Target="../media/image53.png"/><Relationship Id="rId14" Type="http://schemas.openxmlformats.org/officeDocument/2006/relationships/image" Target="../media/image58.jp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g"/><Relationship Id="rId17" Type="http://schemas.openxmlformats.org/officeDocument/2006/relationships/image" Target="../media/image74.emf"/><Relationship Id="rId2" Type="http://schemas.openxmlformats.org/officeDocument/2006/relationships/image" Target="../media/image59.jp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5" Type="http://schemas.openxmlformats.org/officeDocument/2006/relationships/image" Target="../media/image72.jp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descr="Imagen que contiene interior, grande, edificio, grupo&#10;&#10;Descripción generada automáticamente">
            <a:extLst>
              <a:ext uri="{FF2B5EF4-FFF2-40B4-BE49-F238E27FC236}">
                <a16:creationId xmlns:a16="http://schemas.microsoft.com/office/drawing/2014/main" id="{DEBF7F85-00E7-DA6E-0F04-3930C7100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pic>
        <p:nvPicPr>
          <p:cNvPr id="12" name="Imagen 11">
            <a:extLst>
              <a:ext uri="{FF2B5EF4-FFF2-40B4-BE49-F238E27FC236}">
                <a16:creationId xmlns:a16="http://schemas.microsoft.com/office/drawing/2014/main" id="{F318B4EC-29E7-5BB9-F85D-EA948300C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56" y="329973"/>
            <a:ext cx="11408228" cy="921239"/>
          </a:xfrm>
          <a:prstGeom prst="rect">
            <a:avLst/>
          </a:prstGeom>
        </p:spPr>
      </p:pic>
    </p:spTree>
    <p:extLst>
      <p:ext uri="{BB962C8B-B14F-4D97-AF65-F5344CB8AC3E}">
        <p14:creationId xmlns:p14="http://schemas.microsoft.com/office/powerpoint/2010/main" val="41351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DF492C0-CB3C-7985-F971-6CFE81769CB7}"/>
              </a:ext>
            </a:extLst>
          </p:cNvPr>
          <p:cNvSpPr txBox="1"/>
          <p:nvPr/>
        </p:nvSpPr>
        <p:spPr>
          <a:xfrm>
            <a:off x="276045" y="34118"/>
            <a:ext cx="11844068" cy="369332"/>
          </a:xfrm>
          <a:prstGeom prst="rect">
            <a:avLst/>
          </a:prstGeom>
          <a:noFill/>
        </p:spPr>
        <p:txBody>
          <a:bodyPr wrap="square" rtlCol="0">
            <a:spAutoFit/>
          </a:bodyPr>
          <a:lstStyle/>
          <a:p>
            <a:pPr algn="ctr"/>
            <a:r>
              <a:rPr lang="es-ES" b="1" dirty="0"/>
              <a:t>¿Cómo enseñaba Jesús? ¿Qué métodos de enseñanza usaba para que las personas entendieran el reino de los cielos?</a:t>
            </a:r>
          </a:p>
        </p:txBody>
      </p:sp>
      <p:sp>
        <p:nvSpPr>
          <p:cNvPr id="6" name="CuadroTexto 5">
            <a:extLst>
              <a:ext uri="{FF2B5EF4-FFF2-40B4-BE49-F238E27FC236}">
                <a16:creationId xmlns:a16="http://schemas.microsoft.com/office/drawing/2014/main" id="{1AB4EEBF-A746-945B-1516-8234CD82D558}"/>
              </a:ext>
            </a:extLst>
          </p:cNvPr>
          <p:cNvSpPr txBox="1"/>
          <p:nvPr/>
        </p:nvSpPr>
        <p:spPr>
          <a:xfrm>
            <a:off x="80513" y="880142"/>
            <a:ext cx="6699849" cy="2308324"/>
          </a:xfrm>
          <a:prstGeom prst="rect">
            <a:avLst/>
          </a:prstGeom>
          <a:noFill/>
        </p:spPr>
        <p:txBody>
          <a:bodyPr wrap="square">
            <a:spAutoFit/>
          </a:bodyPr>
          <a:lstStyle/>
          <a:p>
            <a:r>
              <a:rPr lang="es-ES" b="1" dirty="0"/>
              <a:t>Cuando uno lee los evangelios se queda maravillado por la forma como Jesús cautivaba los corazones de las personas. Lo más hermoso de las enseñanzas del maestro son sus parábolas. Muchas de las parábolas que Jesús contaba eran historias reales o ficticias que enseñaban una lección espiritual. </a:t>
            </a:r>
          </a:p>
          <a:p>
            <a:r>
              <a:rPr lang="es-ES" b="1" dirty="0"/>
              <a:t>“Con muchas parábolas como estas les hablaba la palabra, conforme a lo que podían oír. Y sin parábolas no les hablaba; aunque a sus discípulos en particular les declaraba todo” (Mar. 4:33-34).</a:t>
            </a:r>
          </a:p>
        </p:txBody>
      </p:sp>
      <p:grpSp>
        <p:nvGrpSpPr>
          <p:cNvPr id="3" name="Grupo 2">
            <a:extLst>
              <a:ext uri="{FF2B5EF4-FFF2-40B4-BE49-F238E27FC236}">
                <a16:creationId xmlns:a16="http://schemas.microsoft.com/office/drawing/2014/main" id="{2F359DA2-7534-D827-1156-F33E7F59617D}"/>
              </a:ext>
            </a:extLst>
          </p:cNvPr>
          <p:cNvGrpSpPr/>
          <p:nvPr/>
        </p:nvGrpSpPr>
        <p:grpSpPr>
          <a:xfrm>
            <a:off x="905774" y="371124"/>
            <a:ext cx="3347047" cy="540000"/>
            <a:chOff x="905774" y="371124"/>
            <a:chExt cx="3347047" cy="540000"/>
          </a:xfrm>
        </p:grpSpPr>
        <p:pic>
          <p:nvPicPr>
            <p:cNvPr id="35" name="Imagen 34">
              <a:extLst>
                <a:ext uri="{FF2B5EF4-FFF2-40B4-BE49-F238E27FC236}">
                  <a16:creationId xmlns:a16="http://schemas.microsoft.com/office/drawing/2014/main" id="{6D2A8847-559D-2C65-8B7F-D0EBB0E8C2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5774" y="371124"/>
              <a:ext cx="3347047" cy="540000"/>
            </a:xfrm>
            <a:prstGeom prst="rect">
              <a:avLst/>
            </a:prstGeom>
          </p:spPr>
        </p:pic>
        <p:sp>
          <p:nvSpPr>
            <p:cNvPr id="8" name="CuadroTexto 7">
              <a:extLst>
                <a:ext uri="{FF2B5EF4-FFF2-40B4-BE49-F238E27FC236}">
                  <a16:creationId xmlns:a16="http://schemas.microsoft.com/office/drawing/2014/main" id="{487D949B-7930-B0ED-1B0F-1D3C6B52F6C2}"/>
                </a:ext>
              </a:extLst>
            </p:cNvPr>
            <p:cNvSpPr txBox="1"/>
            <p:nvPr/>
          </p:nvSpPr>
          <p:spPr>
            <a:xfrm>
              <a:off x="979317" y="432443"/>
              <a:ext cx="3256253" cy="400110"/>
            </a:xfrm>
            <a:prstGeom prst="rect">
              <a:avLst/>
            </a:prstGeom>
            <a:noFill/>
          </p:spPr>
          <p:txBody>
            <a:bodyPr wrap="square">
              <a:spAutoFit/>
            </a:bodyPr>
            <a:lstStyle/>
            <a:p>
              <a:pPr algn="ctr"/>
              <a:r>
                <a:rPr lang="es-ES" sz="2000" b="1" spc="50" dirty="0">
                  <a:ln w="0"/>
                  <a:solidFill>
                    <a:srgbClr val="FFBF8F"/>
                  </a:solidFill>
                  <a:effectLst>
                    <a:innerShdw blurRad="63500" dist="50800" dir="13500000">
                      <a:srgbClr val="000000">
                        <a:alpha val="50000"/>
                      </a:srgbClr>
                    </a:innerShdw>
                  </a:effectLst>
                </a:rPr>
                <a:t>JESÚS CONTABA HISTORIAS</a:t>
              </a:r>
            </a:p>
          </p:txBody>
        </p:sp>
      </p:grpSp>
      <p:sp>
        <p:nvSpPr>
          <p:cNvPr id="10" name="CuadroTexto 9">
            <a:extLst>
              <a:ext uri="{FF2B5EF4-FFF2-40B4-BE49-F238E27FC236}">
                <a16:creationId xmlns:a16="http://schemas.microsoft.com/office/drawing/2014/main" id="{1527FF17-F917-97B3-136C-AAA180AEE485}"/>
              </a:ext>
            </a:extLst>
          </p:cNvPr>
          <p:cNvSpPr txBox="1"/>
          <p:nvPr/>
        </p:nvSpPr>
        <p:spPr>
          <a:xfrm>
            <a:off x="5239460" y="3120448"/>
            <a:ext cx="6880654" cy="3693319"/>
          </a:xfrm>
          <a:prstGeom prst="rect">
            <a:avLst/>
          </a:prstGeom>
          <a:noFill/>
        </p:spPr>
        <p:txBody>
          <a:bodyPr wrap="square">
            <a:spAutoFit/>
          </a:bodyPr>
          <a:lstStyle/>
          <a:p>
            <a:r>
              <a:rPr lang="es-ES" b="1" dirty="0"/>
              <a:t>“Por medio de parábolas y comparaciones, encontró el mejor método de comunicar la verdad divina. En un idioma sencillo, usando figuras e ilustraciones sacadas del mundo natural, abría la verdad espiritual a sus oyentes y daba expresión a hermosos principios, que pudieran haber pasado por sus mentes, y apenas dejado un rastro, si él no hubiera conectado sus palabras, con escenas conmovedoras de la vida, la experiencia, o la naturaleza. De esta manera despertaba su interés, promovía un espíritu de investigación, y cuando tenía su atención asegurada, decididamente impresionaba en ellos, el testimonio de la verdad. Así podía impresionar debidamente el corazón, para que en el futuro, sus oyentes pudieran mirar las cosas que él había relacionado con la lección, y recordar las palabras del divino Maestro.”—(E.G.W. Fundamentos de la Educación Cristiana, p. 236).</a:t>
            </a:r>
          </a:p>
        </p:txBody>
      </p:sp>
      <p:pic>
        <p:nvPicPr>
          <p:cNvPr id="17" name="Imagen 16" descr="Imagen que contiene persona, hombre, grupo, gente&#10;&#10;Descripción generada automáticamente">
            <a:extLst>
              <a:ext uri="{FF2B5EF4-FFF2-40B4-BE49-F238E27FC236}">
                <a16:creationId xmlns:a16="http://schemas.microsoft.com/office/drawing/2014/main" id="{201504BA-A6FD-A7DD-1DC9-2FE470B24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888" y="581128"/>
            <a:ext cx="2967335" cy="2373868"/>
          </a:xfrm>
          <a:prstGeom prst="roundRect">
            <a:avLst>
              <a:gd name="adj" fmla="val 8594"/>
            </a:avLst>
          </a:prstGeom>
          <a:solidFill>
            <a:srgbClr val="FFFFFF">
              <a:shade val="85000"/>
            </a:srgbClr>
          </a:solidFill>
          <a:ln w="28575">
            <a:solidFill>
              <a:srgbClr val="755032"/>
            </a:solidFill>
          </a:ln>
          <a:effectLst/>
        </p:spPr>
      </p:pic>
      <p:pic>
        <p:nvPicPr>
          <p:cNvPr id="19" name="Imagen 18" descr="Imagen que contiene exterior, pasto, roca, parado&#10;&#10;Descripción generada automáticamente">
            <a:extLst>
              <a:ext uri="{FF2B5EF4-FFF2-40B4-BE49-F238E27FC236}">
                <a16:creationId xmlns:a16="http://schemas.microsoft.com/office/drawing/2014/main" id="{9EE4DC0A-2B30-B45A-5959-748993361438}"/>
              </a:ext>
            </a:extLst>
          </p:cNvPr>
          <p:cNvPicPr>
            <a:picLocks noChangeAspect="1"/>
          </p:cNvPicPr>
          <p:nvPr/>
        </p:nvPicPr>
        <p:blipFill rotWithShape="1">
          <a:blip r:embed="rId5">
            <a:extLst>
              <a:ext uri="{28A0092B-C50C-407E-A947-70E740481C1C}">
                <a14:useLocalDpi xmlns:a14="http://schemas.microsoft.com/office/drawing/2010/main" val="0"/>
              </a:ext>
            </a:extLst>
          </a:blip>
          <a:srcRect l="34727" r="19988"/>
          <a:stretch/>
        </p:blipFill>
        <p:spPr>
          <a:xfrm>
            <a:off x="6757231" y="581128"/>
            <a:ext cx="2172861" cy="2373868"/>
          </a:xfrm>
          <a:prstGeom prst="roundRect">
            <a:avLst>
              <a:gd name="adj" fmla="val 8594"/>
            </a:avLst>
          </a:prstGeom>
          <a:solidFill>
            <a:srgbClr val="FFFFFF">
              <a:shade val="85000"/>
            </a:srgbClr>
          </a:solidFill>
          <a:ln w="28575">
            <a:solidFill>
              <a:srgbClr val="755032"/>
            </a:solidFill>
          </a:ln>
          <a:effectLst/>
        </p:spPr>
      </p:pic>
      <p:pic>
        <p:nvPicPr>
          <p:cNvPr id="21" name="Imagen 20" descr="Un dibujo de un grupo de personas en una playa&#10;&#10;Descripción generada automáticamente con confianza media">
            <a:extLst>
              <a:ext uri="{FF2B5EF4-FFF2-40B4-BE49-F238E27FC236}">
                <a16:creationId xmlns:a16="http://schemas.microsoft.com/office/drawing/2014/main" id="{63C4266B-C2B5-ADB0-1DB3-3CEF51418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336" y="3171818"/>
            <a:ext cx="2614672" cy="3486230"/>
          </a:xfrm>
          <a:prstGeom prst="roundRect">
            <a:avLst>
              <a:gd name="adj" fmla="val 8594"/>
            </a:avLst>
          </a:prstGeom>
          <a:solidFill>
            <a:srgbClr val="FFFFFF">
              <a:shade val="85000"/>
            </a:srgbClr>
          </a:solidFill>
          <a:ln w="28575">
            <a:solidFill>
              <a:srgbClr val="755032"/>
            </a:solidFill>
          </a:ln>
          <a:effectLst/>
        </p:spPr>
      </p:pic>
      <p:pic>
        <p:nvPicPr>
          <p:cNvPr id="23" name="Imagen 22" descr="Un hombre en frente de comida&#10;&#10;Descripción generada automáticamente con confianza baja">
            <a:extLst>
              <a:ext uri="{FF2B5EF4-FFF2-40B4-BE49-F238E27FC236}">
                <a16:creationId xmlns:a16="http://schemas.microsoft.com/office/drawing/2014/main" id="{FD8BFEBD-F8EA-4D82-8679-E753F753DC2F}"/>
              </a:ext>
            </a:extLst>
          </p:cNvPr>
          <p:cNvPicPr>
            <a:picLocks noChangeAspect="1"/>
          </p:cNvPicPr>
          <p:nvPr/>
        </p:nvPicPr>
        <p:blipFill rotWithShape="1">
          <a:blip r:embed="rId7">
            <a:extLst>
              <a:ext uri="{28A0092B-C50C-407E-A947-70E740481C1C}">
                <a14:useLocalDpi xmlns:a14="http://schemas.microsoft.com/office/drawing/2010/main" val="0"/>
              </a:ext>
            </a:extLst>
          </a:blip>
          <a:srcRect l="29934" r="2916"/>
          <a:stretch/>
        </p:blipFill>
        <p:spPr>
          <a:xfrm>
            <a:off x="2831334" y="3171818"/>
            <a:ext cx="2340984" cy="3486230"/>
          </a:xfrm>
          <a:prstGeom prst="roundRect">
            <a:avLst>
              <a:gd name="adj" fmla="val 8594"/>
            </a:avLst>
          </a:prstGeom>
          <a:solidFill>
            <a:srgbClr val="FFFFFF">
              <a:shade val="85000"/>
            </a:srgbClr>
          </a:solidFill>
          <a:ln w="28575">
            <a:solidFill>
              <a:srgbClr val="755032"/>
            </a:solidFill>
          </a:ln>
          <a:effectLst/>
        </p:spPr>
      </p:pic>
      <p:pic>
        <p:nvPicPr>
          <p:cNvPr id="31" name="Imagen 30">
            <a:extLst>
              <a:ext uri="{FF2B5EF4-FFF2-40B4-BE49-F238E27FC236}">
                <a16:creationId xmlns:a16="http://schemas.microsoft.com/office/drawing/2014/main" id="{89ACCAF8-A556-9A67-0EBC-6D55523BA91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9525" y="461124"/>
            <a:ext cx="914534" cy="359999"/>
          </a:xfrm>
          <a:prstGeom prst="rect">
            <a:avLst/>
          </a:prstGeom>
        </p:spPr>
      </p:pic>
    </p:spTree>
    <p:extLst>
      <p:ext uri="{BB962C8B-B14F-4D97-AF65-F5344CB8AC3E}">
        <p14:creationId xmlns:p14="http://schemas.microsoft.com/office/powerpoint/2010/main" val="36883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ppt_x</p:attrName>
                                        </p:attrNameLst>
                                      </p:cBhvr>
                                      <p:tavLst>
                                        <p:tav tm="0">
                                          <p:val>
                                            <p:strVal val="#ppt_x-#ppt_w/2"/>
                                          </p:val>
                                        </p:tav>
                                        <p:tav tm="100000">
                                          <p:val>
                                            <p:strVal val="#ppt_x"/>
                                          </p:val>
                                        </p:tav>
                                      </p:tavLst>
                                    </p:anim>
                                    <p:anim calcmode="lin" valueType="num">
                                      <p:cBhvr>
                                        <p:cTn id="13" dur="500" fill="hold"/>
                                        <p:tgtEl>
                                          <p:spTgt spid="31"/>
                                        </p:tgtEl>
                                        <p:attrNameLst>
                                          <p:attrName>ppt_y</p:attrName>
                                        </p:attrNameLst>
                                      </p:cBhvr>
                                      <p:tavLst>
                                        <p:tav tm="0">
                                          <p:val>
                                            <p:strVal val="#ppt_y"/>
                                          </p:val>
                                        </p:tav>
                                        <p:tav tm="100000">
                                          <p:val>
                                            <p:strVal val="#ppt_y"/>
                                          </p:val>
                                        </p:tav>
                                      </p:tavLst>
                                    </p:anim>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ppt_w/2"/>
                                          </p:val>
                                        </p:tav>
                                        <p:tav tm="100000">
                                          <p:val>
                                            <p:strVal val="#ppt_x"/>
                                          </p:val>
                                        </p:tav>
                                      </p:tavLst>
                                    </p:anim>
                                    <p:anim calcmode="lin" valueType="num">
                                      <p:cBhvr>
                                        <p:cTn id="20" dur="500" fill="hold"/>
                                        <p:tgtEl>
                                          <p:spTgt spid="3"/>
                                        </p:tgtEl>
                                        <p:attrNameLst>
                                          <p:attrName>ppt_y</p:attrName>
                                        </p:attrNameLst>
                                      </p:cBhvr>
                                      <p:tavLst>
                                        <p:tav tm="0">
                                          <p:val>
                                            <p:strVal val="#ppt_y"/>
                                          </p:val>
                                        </p:tav>
                                        <p:tav tm="100000">
                                          <p:val>
                                            <p:strVal val="#ppt_y"/>
                                          </p:val>
                                        </p:tav>
                                      </p:tavLst>
                                    </p:anim>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 calcmode="lin" valueType="num">
                                      <p:cBhvr>
                                        <p:cTn id="29" dur="500" fill="hold"/>
                                        <p:tgtEl>
                                          <p:spTgt spid="19"/>
                                        </p:tgtEl>
                                        <p:attrNameLst>
                                          <p:attrName>style.rotation</p:attrName>
                                        </p:attrNameLst>
                                      </p:cBhvr>
                                      <p:tavLst>
                                        <p:tav tm="0">
                                          <p:val>
                                            <p:fltVal val="90"/>
                                          </p:val>
                                        </p:tav>
                                        <p:tav tm="100000">
                                          <p:val>
                                            <p:fltVal val="0"/>
                                          </p:val>
                                        </p:tav>
                                      </p:tavLst>
                                    </p:anim>
                                    <p:animEffect transition="in" filter="fade">
                                      <p:cBhvr>
                                        <p:cTn id="30" dur="500"/>
                                        <p:tgtEl>
                                          <p:spTgt spid="1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 calcmode="lin" valueType="num">
                                      <p:cBhvr>
                                        <p:cTn id="41" dur="500" fill="hold"/>
                                        <p:tgtEl>
                                          <p:spTgt spid="17"/>
                                        </p:tgtEl>
                                        <p:attrNameLst>
                                          <p:attrName>style.rotation</p:attrName>
                                        </p:attrNameLst>
                                      </p:cBhvr>
                                      <p:tavLst>
                                        <p:tav tm="0">
                                          <p:val>
                                            <p:fltVal val="90"/>
                                          </p:val>
                                        </p:tav>
                                        <p:tav tm="100000">
                                          <p:val>
                                            <p:fltVal val="0"/>
                                          </p:val>
                                        </p:tav>
                                      </p:tavLst>
                                    </p:anim>
                                    <p:animEffect transition="in" filter="fade">
                                      <p:cBhvr>
                                        <p:cTn id="42" dur="500"/>
                                        <p:tgtEl>
                                          <p:spTgt spid="1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lef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 calcmode="lin" valueType="num">
                                      <p:cBhvr>
                                        <p:cTn id="53" dur="500" fill="hold"/>
                                        <p:tgtEl>
                                          <p:spTgt spid="21"/>
                                        </p:tgtEl>
                                        <p:attrNameLst>
                                          <p:attrName>style.rotation</p:attrName>
                                        </p:attrNameLst>
                                      </p:cBhvr>
                                      <p:tavLst>
                                        <p:tav tm="0">
                                          <p:val>
                                            <p:fltVal val="90"/>
                                          </p:val>
                                        </p:tav>
                                        <p:tav tm="100000">
                                          <p:val>
                                            <p:fltVal val="0"/>
                                          </p:val>
                                        </p:tav>
                                      </p:tavLst>
                                    </p:anim>
                                    <p:animEffect transition="in" filter="fade">
                                      <p:cBhvr>
                                        <p:cTn id="54" dur="500"/>
                                        <p:tgtEl>
                                          <p:spTgt spid="21"/>
                                        </p:tgtEl>
                                      </p:cBhvr>
                                    </p:animEffect>
                                  </p:childTnLst>
                                </p:cTn>
                              </p:par>
                            </p:childTnLst>
                          </p:cTn>
                        </p:par>
                        <p:par>
                          <p:cTn id="55" fill="hold">
                            <p:stCondLst>
                              <p:cond delay="500"/>
                            </p:stCondLst>
                            <p:childTnLst>
                              <p:par>
                                <p:cTn id="56" presetID="31"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 calcmode="lin" valueType="num">
                                      <p:cBhvr>
                                        <p:cTn id="60" dur="500" fill="hold"/>
                                        <p:tgtEl>
                                          <p:spTgt spid="23"/>
                                        </p:tgtEl>
                                        <p:attrNameLst>
                                          <p:attrName>style.rotation</p:attrName>
                                        </p:attrNameLst>
                                      </p:cBhvr>
                                      <p:tavLst>
                                        <p:tav tm="0">
                                          <p:val>
                                            <p:fltVal val="90"/>
                                          </p:val>
                                        </p:tav>
                                        <p:tav tm="100000">
                                          <p:val>
                                            <p:fltVal val="0"/>
                                          </p:val>
                                        </p:tav>
                                      </p:tavLst>
                                    </p:anim>
                                    <p:animEffect transition="in" filter="fade">
                                      <p:cBhvr>
                                        <p:cTn id="61" dur="500"/>
                                        <p:tgtEl>
                                          <p:spTgt spid="23"/>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4D8F78-1761-1423-8C4C-D785C22517BF}"/>
              </a:ext>
            </a:extLst>
          </p:cNvPr>
          <p:cNvSpPr txBox="1"/>
          <p:nvPr/>
        </p:nvSpPr>
        <p:spPr>
          <a:xfrm>
            <a:off x="296714" y="875114"/>
            <a:ext cx="6379965" cy="646331"/>
          </a:xfrm>
          <a:prstGeom prst="rect">
            <a:avLst/>
          </a:prstGeom>
          <a:noFill/>
        </p:spPr>
        <p:txBody>
          <a:bodyPr wrap="square">
            <a:spAutoFit/>
          </a:bodyPr>
          <a:lstStyle/>
          <a:p>
            <a:r>
              <a:rPr lang="es-ES" b="1" dirty="0"/>
              <a:t>Jesús usó ejemplos escandalosos, exageraciones o declaraciones impactantes para llamar la atención de sus oyentes. </a:t>
            </a:r>
          </a:p>
        </p:txBody>
      </p:sp>
      <p:sp>
        <p:nvSpPr>
          <p:cNvPr id="5" name="CuadroTexto 4">
            <a:extLst>
              <a:ext uri="{FF2B5EF4-FFF2-40B4-BE49-F238E27FC236}">
                <a16:creationId xmlns:a16="http://schemas.microsoft.com/office/drawing/2014/main" id="{3AD48A48-28DB-9D93-C334-B2EED902BD5D}"/>
              </a:ext>
            </a:extLst>
          </p:cNvPr>
          <p:cNvSpPr txBox="1"/>
          <p:nvPr/>
        </p:nvSpPr>
        <p:spPr>
          <a:xfrm>
            <a:off x="599139" y="1673841"/>
            <a:ext cx="5280531" cy="5078313"/>
          </a:xfrm>
          <a:prstGeom prst="rect">
            <a:avLst/>
          </a:prstGeom>
          <a:noFill/>
        </p:spPr>
        <p:txBody>
          <a:bodyPr wrap="square">
            <a:spAutoFit/>
          </a:bodyPr>
          <a:lstStyle/>
          <a:p>
            <a:r>
              <a:rPr lang="es-ES" b="1" dirty="0"/>
              <a:t>Por ejemplo, Jesús realmente no quiso decir que tenemos que arrancarnos los ojos por hacernos pecar, o de lo contrario todos los cristianos serían ciegos. “Por tanto, si tu ojo derecho te es ocasión de caer, sácalo, y échalo de ti; pues mejor te es que se pierda uno de tus miembros, y no que todo tu cuerpo sea echado al infierno” (Mat. 5:29-30).</a:t>
            </a:r>
          </a:p>
          <a:p>
            <a:endParaRPr lang="es-ES" b="1" dirty="0"/>
          </a:p>
          <a:p>
            <a:r>
              <a:rPr lang="es-ES" b="1" dirty="0"/>
              <a:t>“¿Y por qué miras la paja que está en el ojo de tu hermano, y no echas de ver la viga que está en tu propio ojo?” (Mat. 7:3-5).</a:t>
            </a:r>
          </a:p>
          <a:p>
            <a:endParaRPr lang="es-ES" b="1" dirty="0"/>
          </a:p>
          <a:p>
            <a:r>
              <a:rPr lang="es-ES" b="1" dirty="0"/>
              <a:t>“Más fácil es pasar un camello por el ojo de una aguja, que entrar un rico en el reino de Dios”</a:t>
            </a:r>
            <a:br>
              <a:rPr lang="es-ES" b="1" dirty="0"/>
            </a:br>
            <a:r>
              <a:rPr lang="es-ES" b="1" dirty="0"/>
              <a:t>(Mar. 10:25).</a:t>
            </a:r>
          </a:p>
          <a:p>
            <a:endParaRPr lang="es-ES" b="1" dirty="0"/>
          </a:p>
          <a:p>
            <a:r>
              <a:rPr lang="es-ES" b="1" dirty="0"/>
              <a:t>“¡Guías ciegos, que coláis el mosquito, y tragáis el camello!” (Mat. 23:24).</a:t>
            </a:r>
          </a:p>
        </p:txBody>
      </p:sp>
      <p:grpSp>
        <p:nvGrpSpPr>
          <p:cNvPr id="8" name="Grupo 7">
            <a:extLst>
              <a:ext uri="{FF2B5EF4-FFF2-40B4-BE49-F238E27FC236}">
                <a16:creationId xmlns:a16="http://schemas.microsoft.com/office/drawing/2014/main" id="{253720B2-07F5-383E-741C-09F598DC28E8}"/>
              </a:ext>
            </a:extLst>
          </p:cNvPr>
          <p:cNvGrpSpPr/>
          <p:nvPr/>
        </p:nvGrpSpPr>
        <p:grpSpPr>
          <a:xfrm>
            <a:off x="883659" y="152270"/>
            <a:ext cx="5079087" cy="540000"/>
            <a:chOff x="883659" y="152270"/>
            <a:chExt cx="5079087" cy="540000"/>
          </a:xfrm>
        </p:grpSpPr>
        <p:pic>
          <p:nvPicPr>
            <p:cNvPr id="2" name="Imagen 1">
              <a:extLst>
                <a:ext uri="{FF2B5EF4-FFF2-40B4-BE49-F238E27FC236}">
                  <a16:creationId xmlns:a16="http://schemas.microsoft.com/office/drawing/2014/main" id="{2428D4B3-B881-5AD1-771C-035622F9CA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659" y="152270"/>
              <a:ext cx="5079087" cy="540000"/>
            </a:xfrm>
            <a:prstGeom prst="rect">
              <a:avLst/>
            </a:prstGeom>
          </p:spPr>
        </p:pic>
        <p:sp>
          <p:nvSpPr>
            <p:cNvPr id="4" name="CuadroTexto 3">
              <a:extLst>
                <a:ext uri="{FF2B5EF4-FFF2-40B4-BE49-F238E27FC236}">
                  <a16:creationId xmlns:a16="http://schemas.microsoft.com/office/drawing/2014/main" id="{411DE728-854B-2A00-30F5-723B66BD4670}"/>
                </a:ext>
              </a:extLst>
            </p:cNvPr>
            <p:cNvSpPr txBox="1"/>
            <p:nvPr/>
          </p:nvSpPr>
          <p:spPr>
            <a:xfrm>
              <a:off x="954644" y="213590"/>
              <a:ext cx="5008102" cy="400110"/>
            </a:xfrm>
            <a:prstGeom prst="rect">
              <a:avLst/>
            </a:prstGeom>
            <a:noFill/>
          </p:spPr>
          <p:txBody>
            <a:bodyPr wrap="square">
              <a:spAutoFit/>
            </a:bodyPr>
            <a:lstStyle/>
            <a:p>
              <a:pPr algn="ctr"/>
              <a:r>
                <a:rPr lang="es-ES" sz="2000" b="1" spc="50" dirty="0">
                  <a:ln w="0"/>
                  <a:solidFill>
                    <a:srgbClr val="FCC8C8"/>
                  </a:solidFill>
                  <a:effectLst>
                    <a:innerShdw blurRad="63500" dist="50800" dir="13500000">
                      <a:srgbClr val="000000">
                        <a:alpha val="50000"/>
                      </a:srgbClr>
                    </a:innerShdw>
                  </a:effectLst>
                </a:rPr>
                <a:t>JESÚS EMPLEABA EJEMPLOS IMPACTANTES</a:t>
              </a:r>
            </a:p>
          </p:txBody>
        </p:sp>
      </p:grpSp>
      <p:pic>
        <p:nvPicPr>
          <p:cNvPr id="6" name="Imagen 5">
            <a:extLst>
              <a:ext uri="{FF2B5EF4-FFF2-40B4-BE49-F238E27FC236}">
                <a16:creationId xmlns:a16="http://schemas.microsoft.com/office/drawing/2014/main" id="{1262DB4F-CE70-B0D9-B932-A933444240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852" y="242271"/>
            <a:ext cx="914531" cy="359998"/>
          </a:xfrm>
          <a:prstGeom prst="rect">
            <a:avLst/>
          </a:prstGeom>
        </p:spPr>
      </p:pic>
      <p:pic>
        <p:nvPicPr>
          <p:cNvPr id="7" name="Imagen 6">
            <a:extLst>
              <a:ext uri="{FF2B5EF4-FFF2-40B4-BE49-F238E27FC236}">
                <a16:creationId xmlns:a16="http://schemas.microsoft.com/office/drawing/2014/main" id="{5BC8EAD2-410C-CCEA-3329-26CE5CA33256}"/>
              </a:ext>
            </a:extLst>
          </p:cNvPr>
          <p:cNvPicPr>
            <a:picLocks noChangeAspect="1"/>
          </p:cNvPicPr>
          <p:nvPr/>
        </p:nvPicPr>
        <p:blipFill>
          <a:blip r:embed="rId5"/>
          <a:stretch>
            <a:fillRect/>
          </a:stretch>
        </p:blipFill>
        <p:spPr>
          <a:xfrm>
            <a:off x="7013453" y="242271"/>
            <a:ext cx="4579408" cy="2289705"/>
          </a:xfrm>
          <a:prstGeom prst="rect">
            <a:avLst/>
          </a:prstGeom>
          <a:ln w="38100" cap="sq">
            <a:solidFill>
              <a:srgbClr val="5931B5"/>
            </a:solidFill>
            <a:prstDash val="solid"/>
            <a:miter lim="800000"/>
          </a:ln>
          <a:effectLst>
            <a:outerShdw blurRad="50800" dist="38100" dir="2700000" algn="tl" rotWithShape="0">
              <a:srgbClr val="000000">
                <a:alpha val="43000"/>
              </a:srgbClr>
            </a:outerShdw>
          </a:effectLst>
        </p:spPr>
      </p:pic>
      <p:pic>
        <p:nvPicPr>
          <p:cNvPr id="9" name="Imagen 8" descr="Una caricatura de una persona&#10;&#10;Descripción generada automáticamente con confianza media">
            <a:extLst>
              <a:ext uri="{FF2B5EF4-FFF2-40B4-BE49-F238E27FC236}">
                <a16:creationId xmlns:a16="http://schemas.microsoft.com/office/drawing/2014/main" id="{031E86D3-9886-FD13-305B-A942A3C18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4861" y="2671009"/>
            <a:ext cx="2732926" cy="2277439"/>
          </a:xfrm>
          <a:prstGeom prst="rect">
            <a:avLst/>
          </a:prstGeom>
          <a:ln w="38100" cap="sq">
            <a:solidFill>
              <a:srgbClr val="B63185"/>
            </a:solidFill>
            <a:prstDash val="solid"/>
            <a:miter lim="800000"/>
          </a:ln>
          <a:effectLst>
            <a:outerShdw blurRad="50800" dist="38100" dir="2700000" algn="tl" rotWithShape="0">
              <a:srgbClr val="000000">
                <a:alpha val="43000"/>
              </a:srgbClr>
            </a:outerShdw>
          </a:effectLst>
        </p:spPr>
      </p:pic>
      <p:pic>
        <p:nvPicPr>
          <p:cNvPr id="11" name="Imagen 10" descr="Imagen en blanco y negro&#10;&#10;Descripción generada automáticamente con confianza baja">
            <a:extLst>
              <a:ext uri="{FF2B5EF4-FFF2-40B4-BE49-F238E27FC236}">
                <a16:creationId xmlns:a16="http://schemas.microsoft.com/office/drawing/2014/main" id="{243E95A4-6AA2-5C52-D9F1-27280BE50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5501" y="2779053"/>
            <a:ext cx="3201493" cy="3836676"/>
          </a:xfrm>
          <a:prstGeom prst="rect">
            <a:avLst/>
          </a:prstGeom>
          <a:ln w="38100" cap="sq">
            <a:solidFill>
              <a:srgbClr val="63B847"/>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8BDFDDC3-ECA1-DAB2-539A-3BE105F0F2A5}"/>
              </a:ext>
            </a:extLst>
          </p:cNvPr>
          <p:cNvPicPr>
            <a:picLocks noChangeAspect="1"/>
          </p:cNvPicPr>
          <p:nvPr/>
        </p:nvPicPr>
        <p:blipFill>
          <a:blip r:embed="rId8"/>
          <a:stretch>
            <a:fillRect/>
          </a:stretch>
        </p:blipFill>
        <p:spPr>
          <a:xfrm>
            <a:off x="5747449" y="5100844"/>
            <a:ext cx="2887750" cy="1514885"/>
          </a:xfrm>
          <a:prstGeom prst="rect">
            <a:avLst/>
          </a:prstGeom>
          <a:ln w="38100" cap="sq">
            <a:solidFill>
              <a:srgbClr val="B53131"/>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con confianza media">
            <a:extLst>
              <a:ext uri="{FF2B5EF4-FFF2-40B4-BE49-F238E27FC236}">
                <a16:creationId xmlns:a16="http://schemas.microsoft.com/office/drawing/2014/main" id="{61B6940D-4ECC-706F-5E97-0FFED05B42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008" y="1597863"/>
            <a:ext cx="520219" cy="498297"/>
          </a:xfrm>
          <a:prstGeom prst="rect">
            <a:avLst/>
          </a:prstGeom>
        </p:spPr>
      </p:pic>
      <p:pic>
        <p:nvPicPr>
          <p:cNvPr id="17" name="Imagen 16" descr="Imagen que contiene Icono&#10;&#10;Descripción generada automáticamente">
            <a:extLst>
              <a:ext uri="{FF2B5EF4-FFF2-40B4-BE49-F238E27FC236}">
                <a16:creationId xmlns:a16="http://schemas.microsoft.com/office/drawing/2014/main" id="{2E8EA780-DEAB-76E6-FDFA-050D76A905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008" y="3800168"/>
            <a:ext cx="520219" cy="498297"/>
          </a:xfrm>
          <a:prstGeom prst="rect">
            <a:avLst/>
          </a:prstGeom>
        </p:spPr>
      </p:pic>
      <p:pic>
        <p:nvPicPr>
          <p:cNvPr id="20" name="Imagen 19" descr="Icono&#10;&#10;Descripción generada automáticamente">
            <a:extLst>
              <a:ext uri="{FF2B5EF4-FFF2-40B4-BE49-F238E27FC236}">
                <a16:creationId xmlns:a16="http://schemas.microsoft.com/office/drawing/2014/main" id="{E75DB4F7-7BDA-4ECF-9719-33B0759CFD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008" y="4898352"/>
            <a:ext cx="520219" cy="498297"/>
          </a:xfrm>
          <a:prstGeom prst="rect">
            <a:avLst/>
          </a:prstGeom>
        </p:spPr>
      </p:pic>
      <p:pic>
        <p:nvPicPr>
          <p:cNvPr id="23" name="Imagen 22" descr="Icono&#10;&#10;Descripción generada automáticamente">
            <a:extLst>
              <a:ext uri="{FF2B5EF4-FFF2-40B4-BE49-F238E27FC236}">
                <a16:creationId xmlns:a16="http://schemas.microsoft.com/office/drawing/2014/main" id="{BA812ADE-6C51-5765-86A8-52899F1624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008" y="5996536"/>
            <a:ext cx="520219" cy="498297"/>
          </a:xfrm>
          <a:prstGeom prst="rect">
            <a:avLst/>
          </a:prstGeom>
        </p:spPr>
      </p:pic>
    </p:spTree>
    <p:extLst>
      <p:ext uri="{BB962C8B-B14F-4D97-AF65-F5344CB8AC3E}">
        <p14:creationId xmlns:p14="http://schemas.microsoft.com/office/powerpoint/2010/main" val="19053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ppt_w/2"/>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vertical)">
                                      <p:cBhvr>
                                        <p:cTn id="27" dur="500"/>
                                        <p:tgtEl>
                                          <p:spTgt spid="7"/>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style.rotation</p:attrName>
                                        </p:attrNameLst>
                                      </p:cBhvr>
                                      <p:tavLst>
                                        <p:tav tm="0">
                                          <p:val>
                                            <p:fltVal val="90"/>
                                          </p:val>
                                        </p:tav>
                                        <p:tav tm="100000">
                                          <p:val>
                                            <p:fltVal val="0"/>
                                          </p:val>
                                        </p:tav>
                                      </p:tavLst>
                                    </p:anim>
                                    <p:animEffect transition="in" filter="fade">
                                      <p:cBhvr>
                                        <p:cTn id="34" dur="500"/>
                                        <p:tgtEl>
                                          <p:spTgt spid="16"/>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5"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vertical)">
                                      <p:cBhvr>
                                        <p:cTn id="43" dur="500"/>
                                        <p:tgtEl>
                                          <p:spTgt spid="9"/>
                                        </p:tgtEl>
                                      </p:cBhvr>
                                    </p:animEffect>
                                  </p:childTnLst>
                                </p:cTn>
                              </p:par>
                            </p:childTnLst>
                          </p:cTn>
                        </p:par>
                        <p:par>
                          <p:cTn id="44" fill="hold">
                            <p:stCondLst>
                              <p:cond delay="500"/>
                            </p:stCondLst>
                            <p:childTnLst>
                              <p:par>
                                <p:cTn id="45" presetID="31"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 calcmode="lin" valueType="num">
                                      <p:cBhvr>
                                        <p:cTn id="49" dur="500" fill="hold"/>
                                        <p:tgtEl>
                                          <p:spTgt spid="17"/>
                                        </p:tgtEl>
                                        <p:attrNameLst>
                                          <p:attrName>style.rotation</p:attrName>
                                        </p:attrNameLst>
                                      </p:cBhvr>
                                      <p:tavLst>
                                        <p:tav tm="0">
                                          <p:val>
                                            <p:fltVal val="90"/>
                                          </p:val>
                                        </p:tav>
                                        <p:tav tm="100000">
                                          <p:val>
                                            <p:fltVal val="0"/>
                                          </p:val>
                                        </p:tav>
                                      </p:tavLst>
                                    </p:anim>
                                    <p:animEffect transition="in" filter="fade">
                                      <p:cBhvr>
                                        <p:cTn id="50" dur="500"/>
                                        <p:tgtEl>
                                          <p:spTgt spid="17"/>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Effect transition="in" filter="wipe(left)">
                                      <p:cBhvr>
                                        <p:cTn id="54" dur="500"/>
                                        <p:tgtEl>
                                          <p:spTgt spid="5">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5"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linds(vertical)">
                                      <p:cBhvr>
                                        <p:cTn id="59" dur="500"/>
                                        <p:tgtEl>
                                          <p:spTgt spid="11"/>
                                        </p:tgtEl>
                                      </p:cBhvr>
                                    </p:animEffect>
                                  </p:childTnLst>
                                </p:cTn>
                              </p:par>
                            </p:childTnLst>
                          </p:cTn>
                        </p:par>
                        <p:par>
                          <p:cTn id="60" fill="hold">
                            <p:stCondLst>
                              <p:cond delay="500"/>
                            </p:stCondLst>
                            <p:childTnLst>
                              <p:par>
                                <p:cTn id="61" presetID="31"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 calcmode="lin" valueType="num">
                                      <p:cBhvr>
                                        <p:cTn id="65" dur="500" fill="hold"/>
                                        <p:tgtEl>
                                          <p:spTgt spid="20"/>
                                        </p:tgtEl>
                                        <p:attrNameLst>
                                          <p:attrName>style.rotation</p:attrName>
                                        </p:attrNameLst>
                                      </p:cBhvr>
                                      <p:tavLst>
                                        <p:tav tm="0">
                                          <p:val>
                                            <p:fltVal val="90"/>
                                          </p:val>
                                        </p:tav>
                                        <p:tav tm="100000">
                                          <p:val>
                                            <p:fltVal val="0"/>
                                          </p:val>
                                        </p:tav>
                                      </p:tavLst>
                                    </p:anim>
                                    <p:animEffect transition="in" filter="fade">
                                      <p:cBhvr>
                                        <p:cTn id="66" dur="500"/>
                                        <p:tgtEl>
                                          <p:spTgt spid="20"/>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animEffect transition="in" filter="wipe(left)">
                                      <p:cBhvr>
                                        <p:cTn id="70" dur="500"/>
                                        <p:tgtEl>
                                          <p:spTgt spid="5">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5"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blinds(vertical)">
                                      <p:cBhvr>
                                        <p:cTn id="75" dur="500"/>
                                        <p:tgtEl>
                                          <p:spTgt spid="12"/>
                                        </p:tgtEl>
                                      </p:cBhvr>
                                    </p:animEffect>
                                  </p:childTnLst>
                                </p:cTn>
                              </p:par>
                            </p:childTnLst>
                          </p:cTn>
                        </p:par>
                        <p:par>
                          <p:cTn id="76" fill="hold">
                            <p:stCondLst>
                              <p:cond delay="500"/>
                            </p:stCondLst>
                            <p:childTnLst>
                              <p:par>
                                <p:cTn id="77" presetID="31"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 calcmode="lin" valueType="num">
                                      <p:cBhvr>
                                        <p:cTn id="81" dur="500" fill="hold"/>
                                        <p:tgtEl>
                                          <p:spTgt spid="23"/>
                                        </p:tgtEl>
                                        <p:attrNameLst>
                                          <p:attrName>style.rotation</p:attrName>
                                        </p:attrNameLst>
                                      </p:cBhvr>
                                      <p:tavLst>
                                        <p:tav tm="0">
                                          <p:val>
                                            <p:fltVal val="90"/>
                                          </p:val>
                                        </p:tav>
                                        <p:tav tm="100000">
                                          <p:val>
                                            <p:fltVal val="0"/>
                                          </p:val>
                                        </p:tav>
                                      </p:tavLst>
                                    </p:anim>
                                    <p:animEffect transition="in" filter="fade">
                                      <p:cBhvr>
                                        <p:cTn id="82" dur="500"/>
                                        <p:tgtEl>
                                          <p:spTgt spid="23"/>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5">
                                            <p:txEl>
                                              <p:pRg st="6" end="6"/>
                                            </p:txEl>
                                          </p:spTgt>
                                        </p:tgtEl>
                                        <p:attrNameLst>
                                          <p:attrName>style.visibility</p:attrName>
                                        </p:attrNameLst>
                                      </p:cBhvr>
                                      <p:to>
                                        <p:strVal val="visible"/>
                                      </p:to>
                                    </p:set>
                                    <p:animEffect transition="in" filter="wipe(left)">
                                      <p:cBhvr>
                                        <p:cTn id="8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681B8C-6505-C38F-82D1-009AF656585B}"/>
              </a:ext>
            </a:extLst>
          </p:cNvPr>
          <p:cNvSpPr txBox="1"/>
          <p:nvPr/>
        </p:nvSpPr>
        <p:spPr>
          <a:xfrm>
            <a:off x="485370" y="682437"/>
            <a:ext cx="5417561" cy="2816156"/>
          </a:xfrm>
          <a:prstGeom prst="rect">
            <a:avLst/>
          </a:prstGeom>
          <a:noFill/>
        </p:spPr>
        <p:txBody>
          <a:bodyPr wrap="square">
            <a:spAutoFit/>
          </a:bodyPr>
          <a:lstStyle/>
          <a:p>
            <a:pPr>
              <a:spcBef>
                <a:spcPts val="600"/>
              </a:spcBef>
            </a:pPr>
            <a:r>
              <a:rPr lang="es-ES" b="1" dirty="0"/>
              <a:t>Jesús usó a menudo lecciones objetivas para comunicar una verdad concreta a sus oyentes. </a:t>
            </a:r>
          </a:p>
          <a:p>
            <a:pPr lvl="1">
              <a:spcBef>
                <a:spcPts val="600"/>
              </a:spcBef>
            </a:pPr>
            <a:r>
              <a:rPr lang="es-ES" b="1" dirty="0"/>
              <a:t>Lavó los pies de los discípulos para enseñarles el liderazgo de servicio (Juan 13:3-17). </a:t>
            </a:r>
          </a:p>
          <a:p>
            <a:pPr lvl="1">
              <a:spcBef>
                <a:spcPts val="600"/>
              </a:spcBef>
            </a:pPr>
            <a:r>
              <a:rPr lang="es-ES" b="1" dirty="0"/>
              <a:t>Llamó a un niño para enseñar sobre humillarse (Mat. 18:1–4). </a:t>
            </a:r>
          </a:p>
          <a:p>
            <a:pPr lvl="1">
              <a:spcBef>
                <a:spcPts val="600"/>
              </a:spcBef>
            </a:pPr>
            <a:r>
              <a:rPr lang="es-ES" b="1" dirty="0"/>
              <a:t>Enseñó sobre las ofrendas después de ver a una viuda depositar dos monedas pequeñas en el arca de la ofrenda del templo (Mar. 12:41–44).</a:t>
            </a:r>
          </a:p>
        </p:txBody>
      </p:sp>
      <p:grpSp>
        <p:nvGrpSpPr>
          <p:cNvPr id="4" name="Grupo 3">
            <a:extLst>
              <a:ext uri="{FF2B5EF4-FFF2-40B4-BE49-F238E27FC236}">
                <a16:creationId xmlns:a16="http://schemas.microsoft.com/office/drawing/2014/main" id="{D58CBE3E-3DFB-30F4-B5FC-45CBFB34E5AF}"/>
              </a:ext>
            </a:extLst>
          </p:cNvPr>
          <p:cNvGrpSpPr/>
          <p:nvPr/>
        </p:nvGrpSpPr>
        <p:grpSpPr>
          <a:xfrm>
            <a:off x="858972" y="124539"/>
            <a:ext cx="5358084" cy="540000"/>
            <a:chOff x="868497" y="124539"/>
            <a:chExt cx="5224731" cy="540000"/>
          </a:xfrm>
        </p:grpSpPr>
        <p:pic>
          <p:nvPicPr>
            <p:cNvPr id="2" name="Imagen 1">
              <a:extLst>
                <a:ext uri="{FF2B5EF4-FFF2-40B4-BE49-F238E27FC236}">
                  <a16:creationId xmlns:a16="http://schemas.microsoft.com/office/drawing/2014/main" id="{6FBE0B31-B620-F82B-60D6-291A84C563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8497" y="124539"/>
              <a:ext cx="5224731" cy="540000"/>
            </a:xfrm>
            <a:prstGeom prst="rect">
              <a:avLst/>
            </a:prstGeom>
          </p:spPr>
        </p:pic>
        <p:sp>
          <p:nvSpPr>
            <p:cNvPr id="5" name="CuadroTexto 4">
              <a:extLst>
                <a:ext uri="{FF2B5EF4-FFF2-40B4-BE49-F238E27FC236}">
                  <a16:creationId xmlns:a16="http://schemas.microsoft.com/office/drawing/2014/main" id="{9C4F5924-0FA1-9E58-B316-8B059C858978}"/>
                </a:ext>
              </a:extLst>
            </p:cNvPr>
            <p:cNvSpPr txBox="1"/>
            <p:nvPr/>
          </p:nvSpPr>
          <p:spPr>
            <a:xfrm>
              <a:off x="954085" y="185859"/>
              <a:ext cx="5101991" cy="400110"/>
            </a:xfrm>
            <a:prstGeom prst="rect">
              <a:avLst/>
            </a:prstGeom>
            <a:noFill/>
          </p:spPr>
          <p:txBody>
            <a:bodyPr wrap="square">
              <a:spAutoFit/>
            </a:bodyPr>
            <a:lstStyle/>
            <a:p>
              <a:pPr algn="ctr"/>
              <a:r>
                <a:rPr lang="es-ES" sz="2000" b="1" spc="50" dirty="0">
                  <a:ln w="0"/>
                  <a:solidFill>
                    <a:srgbClr val="FCC8DC"/>
                  </a:solidFill>
                  <a:effectLst>
                    <a:innerShdw blurRad="63500" dist="50800" dir="13500000">
                      <a:srgbClr val="000000">
                        <a:alpha val="50000"/>
                      </a:srgbClr>
                    </a:innerShdw>
                  </a:effectLst>
                </a:rPr>
                <a:t>JESÚS MOSTRABA ILUSTRACIONES VISUALES</a:t>
              </a:r>
            </a:p>
          </p:txBody>
        </p:sp>
      </p:grpSp>
      <p:pic>
        <p:nvPicPr>
          <p:cNvPr id="6" name="Imagen 5">
            <a:extLst>
              <a:ext uri="{FF2B5EF4-FFF2-40B4-BE49-F238E27FC236}">
                <a16:creationId xmlns:a16="http://schemas.microsoft.com/office/drawing/2014/main" id="{74588DE4-A90E-AF6C-6FDA-25B263DDE9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568" y="214540"/>
            <a:ext cx="914531" cy="359998"/>
          </a:xfrm>
          <a:prstGeom prst="rect">
            <a:avLst/>
          </a:prstGeom>
        </p:spPr>
      </p:pic>
      <p:pic>
        <p:nvPicPr>
          <p:cNvPr id="8" name="Imagen 7" descr="Grupo de personas en una sala&#10;&#10;Descripción generada automáticamente">
            <a:extLst>
              <a:ext uri="{FF2B5EF4-FFF2-40B4-BE49-F238E27FC236}">
                <a16:creationId xmlns:a16="http://schemas.microsoft.com/office/drawing/2014/main" id="{0B6275A4-8516-FAB5-35A6-1AECB5B1FD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6581" y="183831"/>
            <a:ext cx="5720908" cy="3218592"/>
          </a:xfrm>
          <a:prstGeom prst="rect">
            <a:avLst/>
          </a:prstGeom>
          <a:solidFill>
            <a:srgbClr val="FFFFFF">
              <a:shade val="85000"/>
            </a:srgbClr>
          </a:solidFill>
          <a:ln w="88900" cap="sq">
            <a:solidFill>
              <a:srgbClr val="0795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Descripción generada automáticamente con confianza media">
            <a:extLst>
              <a:ext uri="{FF2B5EF4-FFF2-40B4-BE49-F238E27FC236}">
                <a16:creationId xmlns:a16="http://schemas.microsoft.com/office/drawing/2014/main" id="{1BE52344-EC5B-1528-66E7-1AE231E038F2}"/>
              </a:ext>
            </a:extLst>
          </p:cNvPr>
          <p:cNvPicPr>
            <a:picLocks noChangeAspect="1"/>
          </p:cNvPicPr>
          <p:nvPr/>
        </p:nvPicPr>
        <p:blipFill rotWithShape="1">
          <a:blip r:embed="rId6">
            <a:extLst>
              <a:ext uri="{28A0092B-C50C-407E-A947-70E740481C1C}">
                <a14:useLocalDpi xmlns:a14="http://schemas.microsoft.com/office/drawing/2010/main" val="0"/>
              </a:ext>
            </a:extLst>
          </a:blip>
          <a:srcRect l="1252" t="1579" r="990" b="2488"/>
          <a:stretch/>
        </p:blipFill>
        <p:spPr>
          <a:xfrm>
            <a:off x="6226582" y="3534710"/>
            <a:ext cx="5720908" cy="3143322"/>
          </a:xfrm>
          <a:prstGeom prst="rect">
            <a:avLst/>
          </a:prstGeom>
          <a:solidFill>
            <a:srgbClr val="FFFFFF">
              <a:shade val="85000"/>
            </a:srgbClr>
          </a:solidFill>
          <a:ln w="88900" cap="sq">
            <a:solidFill>
              <a:srgbClr val="2BB10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Un grupo de personas de pie&#10;&#10;Descripción generada automáticamente con confianza media">
            <a:extLst>
              <a:ext uri="{FF2B5EF4-FFF2-40B4-BE49-F238E27FC236}">
                <a16:creationId xmlns:a16="http://schemas.microsoft.com/office/drawing/2014/main" id="{F8985002-38FC-280D-8ED5-EE99061FE6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711" y="3581328"/>
            <a:ext cx="5417561" cy="3050087"/>
          </a:xfrm>
          <a:prstGeom prst="rect">
            <a:avLst/>
          </a:prstGeom>
          <a:solidFill>
            <a:srgbClr val="FFFFFF">
              <a:shade val="85000"/>
            </a:srgbClr>
          </a:solidFill>
          <a:ln w="88900" cap="sq">
            <a:solidFill>
              <a:srgbClr val="FABD0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cono&#10;&#10;Descripción generada automáticamente">
            <a:extLst>
              <a:ext uri="{FF2B5EF4-FFF2-40B4-BE49-F238E27FC236}">
                <a16:creationId xmlns:a16="http://schemas.microsoft.com/office/drawing/2014/main" id="{E81BFE07-6D40-6BBE-7DB1-8024E90F62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398" y="2017691"/>
            <a:ext cx="218198" cy="217055"/>
          </a:xfrm>
          <a:prstGeom prst="rect">
            <a:avLst/>
          </a:prstGeom>
        </p:spPr>
      </p:pic>
      <p:pic>
        <p:nvPicPr>
          <p:cNvPr id="23" name="Imagen 22" descr="Icono&#10;&#10;Descripción generada automáticamente">
            <a:extLst>
              <a:ext uri="{FF2B5EF4-FFF2-40B4-BE49-F238E27FC236}">
                <a16:creationId xmlns:a16="http://schemas.microsoft.com/office/drawing/2014/main" id="{4C5FEA5C-8F79-BEB0-3ECF-8EC6A9E219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450" y="2642568"/>
            <a:ext cx="218095" cy="217055"/>
          </a:xfrm>
          <a:prstGeom prst="rect">
            <a:avLst/>
          </a:prstGeom>
        </p:spPr>
      </p:pic>
      <p:pic>
        <p:nvPicPr>
          <p:cNvPr id="24" name="Imagen 23" descr="Icono&#10;&#10;Descripción generada automáticamente">
            <a:extLst>
              <a:ext uri="{FF2B5EF4-FFF2-40B4-BE49-F238E27FC236}">
                <a16:creationId xmlns:a16="http://schemas.microsoft.com/office/drawing/2014/main" id="{31B9A107-AD2F-8126-F9BB-C65E843EC2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450" y="1392814"/>
            <a:ext cx="218095" cy="217055"/>
          </a:xfrm>
          <a:prstGeom prst="rect">
            <a:avLst/>
          </a:prstGeom>
        </p:spPr>
      </p:pic>
    </p:spTree>
    <p:extLst>
      <p:ext uri="{BB962C8B-B14F-4D97-AF65-F5344CB8AC3E}">
        <p14:creationId xmlns:p14="http://schemas.microsoft.com/office/powerpoint/2010/main" val="250756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ppt_w/2"/>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217">
                                          <p:stCondLst>
                                            <p:cond delay="0"/>
                                          </p:stCondLst>
                                        </p:cTn>
                                        <p:tgtEl>
                                          <p:spTgt spid="8"/>
                                        </p:tgtEl>
                                      </p:cBhvr>
                                    </p:animEffect>
                                    <p:anim calcmode="lin" valueType="num">
                                      <p:cBhvr>
                                        <p:cTn id="28"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31"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32"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33" dur="10">
                                          <p:stCondLst>
                                            <p:cond delay="244"/>
                                          </p:stCondLst>
                                        </p:cTn>
                                        <p:tgtEl>
                                          <p:spTgt spid="8"/>
                                        </p:tgtEl>
                                      </p:cBhvr>
                                      <p:to x="100000" y="60000"/>
                                    </p:animScale>
                                    <p:animScale>
                                      <p:cBhvr>
                                        <p:cTn id="34" dur="62" decel="50000">
                                          <p:stCondLst>
                                            <p:cond delay="254"/>
                                          </p:stCondLst>
                                        </p:cTn>
                                        <p:tgtEl>
                                          <p:spTgt spid="8"/>
                                        </p:tgtEl>
                                      </p:cBhvr>
                                      <p:to x="100000" y="100000"/>
                                    </p:animScale>
                                    <p:animScale>
                                      <p:cBhvr>
                                        <p:cTn id="35" dur="10">
                                          <p:stCondLst>
                                            <p:cond delay="492"/>
                                          </p:stCondLst>
                                        </p:cTn>
                                        <p:tgtEl>
                                          <p:spTgt spid="8"/>
                                        </p:tgtEl>
                                      </p:cBhvr>
                                      <p:to x="100000" y="80000"/>
                                    </p:animScale>
                                    <p:animScale>
                                      <p:cBhvr>
                                        <p:cTn id="36" dur="62" decel="50000">
                                          <p:stCondLst>
                                            <p:cond delay="502"/>
                                          </p:stCondLst>
                                        </p:cTn>
                                        <p:tgtEl>
                                          <p:spTgt spid="8"/>
                                        </p:tgtEl>
                                      </p:cBhvr>
                                      <p:to x="100000" y="100000"/>
                                    </p:animScale>
                                    <p:animScale>
                                      <p:cBhvr>
                                        <p:cTn id="37" dur="10">
                                          <p:stCondLst>
                                            <p:cond delay="616"/>
                                          </p:stCondLst>
                                        </p:cTn>
                                        <p:tgtEl>
                                          <p:spTgt spid="8"/>
                                        </p:tgtEl>
                                      </p:cBhvr>
                                      <p:to x="100000" y="90000"/>
                                    </p:animScale>
                                    <p:animScale>
                                      <p:cBhvr>
                                        <p:cTn id="38" dur="62" decel="50000">
                                          <p:stCondLst>
                                            <p:cond delay="625"/>
                                          </p:stCondLst>
                                        </p:cTn>
                                        <p:tgtEl>
                                          <p:spTgt spid="8"/>
                                        </p:tgtEl>
                                      </p:cBhvr>
                                      <p:to x="100000" y="100000"/>
                                    </p:animScale>
                                    <p:animScale>
                                      <p:cBhvr>
                                        <p:cTn id="39" dur="10">
                                          <p:stCondLst>
                                            <p:cond delay="678"/>
                                          </p:stCondLst>
                                        </p:cTn>
                                        <p:tgtEl>
                                          <p:spTgt spid="8"/>
                                        </p:tgtEl>
                                      </p:cBhvr>
                                      <p:to x="100000" y="95000"/>
                                    </p:animScale>
                                    <p:animScale>
                                      <p:cBhvr>
                                        <p:cTn id="40" dur="62" decel="50000">
                                          <p:stCondLst>
                                            <p:cond delay="688"/>
                                          </p:stCondLst>
                                        </p:cTn>
                                        <p:tgtEl>
                                          <p:spTgt spid="8"/>
                                        </p:tgtEl>
                                      </p:cBhvr>
                                      <p:to x="100000" y="100000"/>
                                    </p:animScale>
                                  </p:childTnLst>
                                </p:cTn>
                              </p:par>
                            </p:childTnLst>
                          </p:cTn>
                        </p:par>
                        <p:par>
                          <p:cTn id="41" fill="hold">
                            <p:stCondLst>
                              <p:cond delay="750"/>
                            </p:stCondLst>
                            <p:childTnLst>
                              <p:par>
                                <p:cTn id="42" presetID="21" presetClass="entr" presetSubtype="4"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heel(4)">
                                      <p:cBhvr>
                                        <p:cTn id="44" dur="1000"/>
                                        <p:tgtEl>
                                          <p:spTgt spid="24"/>
                                        </p:tgtEl>
                                      </p:cBhvr>
                                    </p:animEffect>
                                  </p:childTnLst>
                                </p:cTn>
                              </p:par>
                            </p:childTnLst>
                          </p:cTn>
                        </p:par>
                        <p:par>
                          <p:cTn id="45" fill="hold">
                            <p:stCondLst>
                              <p:cond delay="1750"/>
                            </p:stCondLst>
                            <p:childTnLst>
                              <p:par>
                                <p:cTn id="46" presetID="22" presetClass="entr" presetSubtype="8" fill="hold" grpId="0" nodeType="after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wipe(left)">
                                      <p:cBhvr>
                                        <p:cTn id="48" dur="500"/>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217">
                                          <p:stCondLst>
                                            <p:cond delay="0"/>
                                          </p:stCondLst>
                                        </p:cTn>
                                        <p:tgtEl>
                                          <p:spTgt spid="16"/>
                                        </p:tgtEl>
                                      </p:cBhvr>
                                    </p:animEffect>
                                    <p:anim calcmode="lin" valueType="num">
                                      <p:cBhvr>
                                        <p:cTn id="54"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5"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6"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57"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58"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59" dur="10">
                                          <p:stCondLst>
                                            <p:cond delay="244"/>
                                          </p:stCondLst>
                                        </p:cTn>
                                        <p:tgtEl>
                                          <p:spTgt spid="16"/>
                                        </p:tgtEl>
                                      </p:cBhvr>
                                      <p:to x="100000" y="60000"/>
                                    </p:animScale>
                                    <p:animScale>
                                      <p:cBhvr>
                                        <p:cTn id="60" dur="62" decel="50000">
                                          <p:stCondLst>
                                            <p:cond delay="254"/>
                                          </p:stCondLst>
                                        </p:cTn>
                                        <p:tgtEl>
                                          <p:spTgt spid="16"/>
                                        </p:tgtEl>
                                      </p:cBhvr>
                                      <p:to x="100000" y="100000"/>
                                    </p:animScale>
                                    <p:animScale>
                                      <p:cBhvr>
                                        <p:cTn id="61" dur="10">
                                          <p:stCondLst>
                                            <p:cond delay="492"/>
                                          </p:stCondLst>
                                        </p:cTn>
                                        <p:tgtEl>
                                          <p:spTgt spid="16"/>
                                        </p:tgtEl>
                                      </p:cBhvr>
                                      <p:to x="100000" y="80000"/>
                                    </p:animScale>
                                    <p:animScale>
                                      <p:cBhvr>
                                        <p:cTn id="62" dur="62" decel="50000">
                                          <p:stCondLst>
                                            <p:cond delay="502"/>
                                          </p:stCondLst>
                                        </p:cTn>
                                        <p:tgtEl>
                                          <p:spTgt spid="16"/>
                                        </p:tgtEl>
                                      </p:cBhvr>
                                      <p:to x="100000" y="100000"/>
                                    </p:animScale>
                                    <p:animScale>
                                      <p:cBhvr>
                                        <p:cTn id="63" dur="10">
                                          <p:stCondLst>
                                            <p:cond delay="616"/>
                                          </p:stCondLst>
                                        </p:cTn>
                                        <p:tgtEl>
                                          <p:spTgt spid="16"/>
                                        </p:tgtEl>
                                      </p:cBhvr>
                                      <p:to x="100000" y="90000"/>
                                    </p:animScale>
                                    <p:animScale>
                                      <p:cBhvr>
                                        <p:cTn id="64" dur="62" decel="50000">
                                          <p:stCondLst>
                                            <p:cond delay="625"/>
                                          </p:stCondLst>
                                        </p:cTn>
                                        <p:tgtEl>
                                          <p:spTgt spid="16"/>
                                        </p:tgtEl>
                                      </p:cBhvr>
                                      <p:to x="100000" y="100000"/>
                                    </p:animScale>
                                    <p:animScale>
                                      <p:cBhvr>
                                        <p:cTn id="65" dur="10">
                                          <p:stCondLst>
                                            <p:cond delay="678"/>
                                          </p:stCondLst>
                                        </p:cTn>
                                        <p:tgtEl>
                                          <p:spTgt spid="16"/>
                                        </p:tgtEl>
                                      </p:cBhvr>
                                      <p:to x="100000" y="95000"/>
                                    </p:animScale>
                                    <p:animScale>
                                      <p:cBhvr>
                                        <p:cTn id="66" dur="62" decel="50000">
                                          <p:stCondLst>
                                            <p:cond delay="688"/>
                                          </p:stCondLst>
                                        </p:cTn>
                                        <p:tgtEl>
                                          <p:spTgt spid="16"/>
                                        </p:tgtEl>
                                      </p:cBhvr>
                                      <p:to x="100000" y="100000"/>
                                    </p:animScale>
                                  </p:childTnLst>
                                </p:cTn>
                              </p:par>
                            </p:childTnLst>
                          </p:cTn>
                        </p:par>
                        <p:par>
                          <p:cTn id="67" fill="hold">
                            <p:stCondLst>
                              <p:cond delay="750"/>
                            </p:stCondLst>
                            <p:childTnLst>
                              <p:par>
                                <p:cTn id="68" presetID="21" presetClass="entr" presetSubtype="4"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heel(4)">
                                      <p:cBhvr>
                                        <p:cTn id="70" dur="1000"/>
                                        <p:tgtEl>
                                          <p:spTgt spid="20"/>
                                        </p:tgtEl>
                                      </p:cBhvr>
                                    </p:animEffect>
                                  </p:childTnLst>
                                </p:cTn>
                              </p:par>
                            </p:childTnLst>
                          </p:cTn>
                        </p:par>
                        <p:par>
                          <p:cTn id="71" fill="hold">
                            <p:stCondLst>
                              <p:cond delay="1750"/>
                            </p:stCondLst>
                            <p:childTnLst>
                              <p:par>
                                <p:cTn id="72" presetID="22" presetClass="entr" presetSubtype="8" fill="hold" grpId="0" nodeType="after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animEffect transition="in" filter="wipe(left)">
                                      <p:cBhvr>
                                        <p:cTn id="74" dur="500"/>
                                        <p:tgtEl>
                                          <p:spTgt spid="3">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217">
                                          <p:stCondLst>
                                            <p:cond delay="0"/>
                                          </p:stCondLst>
                                        </p:cTn>
                                        <p:tgtEl>
                                          <p:spTgt spid="14"/>
                                        </p:tgtEl>
                                      </p:cBhvr>
                                    </p:animEffect>
                                    <p:anim calcmode="lin" valueType="num">
                                      <p:cBhvr>
                                        <p:cTn id="80" dur="68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249"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249" tmFilter="0, 0; 0.125,0.2665; 0.25,0.4; 0.375,0.465; 0.5,0.5;  0.625,0.535; 0.75,0.6; 0.875,0.7335; 1,1">
                                          <p:stCondLst>
                                            <p:cond delay="249"/>
                                          </p:stCondLst>
                                        </p:cTn>
                                        <p:tgtEl>
                                          <p:spTgt spid="14"/>
                                        </p:tgtEl>
                                        <p:attrNameLst>
                                          <p:attrName>ppt_y</p:attrName>
                                        </p:attrNameLst>
                                      </p:cBhvr>
                                      <p:tavLst>
                                        <p:tav tm="0" fmla="#ppt_y-sin(pi*$)/9">
                                          <p:val>
                                            <p:fltVal val="0"/>
                                          </p:val>
                                        </p:tav>
                                        <p:tav tm="100000">
                                          <p:val>
                                            <p:fltVal val="1"/>
                                          </p:val>
                                        </p:tav>
                                      </p:tavLst>
                                    </p:anim>
                                    <p:anim calcmode="lin" valueType="num">
                                      <p:cBhvr>
                                        <p:cTn id="83" dur="124" tmFilter="0, 0; 0.125,0.2665; 0.25,0.4; 0.375,0.465; 0.5,0.5;  0.625,0.535; 0.75,0.6; 0.875,0.7335; 1,1">
                                          <p:stCondLst>
                                            <p:cond delay="497"/>
                                          </p:stCondLst>
                                        </p:cTn>
                                        <p:tgtEl>
                                          <p:spTgt spid="14"/>
                                        </p:tgtEl>
                                        <p:attrNameLst>
                                          <p:attrName>ppt_y</p:attrName>
                                        </p:attrNameLst>
                                      </p:cBhvr>
                                      <p:tavLst>
                                        <p:tav tm="0" fmla="#ppt_y-sin(pi*$)/27">
                                          <p:val>
                                            <p:fltVal val="0"/>
                                          </p:val>
                                        </p:tav>
                                        <p:tav tm="100000">
                                          <p:val>
                                            <p:fltVal val="1"/>
                                          </p:val>
                                        </p:tav>
                                      </p:tavLst>
                                    </p:anim>
                                    <p:anim calcmode="lin" valueType="num">
                                      <p:cBhvr>
                                        <p:cTn id="84" dur="62" tmFilter="0, 0; 0.125,0.2665; 0.25,0.4; 0.375,0.465; 0.5,0.5;  0.625,0.535; 0.75,0.6; 0.875,0.7335; 1,1">
                                          <p:stCondLst>
                                            <p:cond delay="621"/>
                                          </p:stCondLst>
                                        </p:cTn>
                                        <p:tgtEl>
                                          <p:spTgt spid="14"/>
                                        </p:tgtEl>
                                        <p:attrNameLst>
                                          <p:attrName>ppt_y</p:attrName>
                                        </p:attrNameLst>
                                      </p:cBhvr>
                                      <p:tavLst>
                                        <p:tav tm="0" fmla="#ppt_y-sin(pi*$)/81">
                                          <p:val>
                                            <p:fltVal val="0"/>
                                          </p:val>
                                        </p:tav>
                                        <p:tav tm="100000">
                                          <p:val>
                                            <p:fltVal val="1"/>
                                          </p:val>
                                        </p:tav>
                                      </p:tavLst>
                                    </p:anim>
                                    <p:animScale>
                                      <p:cBhvr>
                                        <p:cTn id="85" dur="10">
                                          <p:stCondLst>
                                            <p:cond delay="244"/>
                                          </p:stCondLst>
                                        </p:cTn>
                                        <p:tgtEl>
                                          <p:spTgt spid="14"/>
                                        </p:tgtEl>
                                      </p:cBhvr>
                                      <p:to x="100000" y="60000"/>
                                    </p:animScale>
                                    <p:animScale>
                                      <p:cBhvr>
                                        <p:cTn id="86" dur="62" decel="50000">
                                          <p:stCondLst>
                                            <p:cond delay="254"/>
                                          </p:stCondLst>
                                        </p:cTn>
                                        <p:tgtEl>
                                          <p:spTgt spid="14"/>
                                        </p:tgtEl>
                                      </p:cBhvr>
                                      <p:to x="100000" y="100000"/>
                                    </p:animScale>
                                    <p:animScale>
                                      <p:cBhvr>
                                        <p:cTn id="87" dur="10">
                                          <p:stCondLst>
                                            <p:cond delay="492"/>
                                          </p:stCondLst>
                                        </p:cTn>
                                        <p:tgtEl>
                                          <p:spTgt spid="14"/>
                                        </p:tgtEl>
                                      </p:cBhvr>
                                      <p:to x="100000" y="80000"/>
                                    </p:animScale>
                                    <p:animScale>
                                      <p:cBhvr>
                                        <p:cTn id="88" dur="62" decel="50000">
                                          <p:stCondLst>
                                            <p:cond delay="502"/>
                                          </p:stCondLst>
                                        </p:cTn>
                                        <p:tgtEl>
                                          <p:spTgt spid="14"/>
                                        </p:tgtEl>
                                      </p:cBhvr>
                                      <p:to x="100000" y="100000"/>
                                    </p:animScale>
                                    <p:animScale>
                                      <p:cBhvr>
                                        <p:cTn id="89" dur="10">
                                          <p:stCondLst>
                                            <p:cond delay="616"/>
                                          </p:stCondLst>
                                        </p:cTn>
                                        <p:tgtEl>
                                          <p:spTgt spid="14"/>
                                        </p:tgtEl>
                                      </p:cBhvr>
                                      <p:to x="100000" y="90000"/>
                                    </p:animScale>
                                    <p:animScale>
                                      <p:cBhvr>
                                        <p:cTn id="90" dur="62" decel="50000">
                                          <p:stCondLst>
                                            <p:cond delay="625"/>
                                          </p:stCondLst>
                                        </p:cTn>
                                        <p:tgtEl>
                                          <p:spTgt spid="14"/>
                                        </p:tgtEl>
                                      </p:cBhvr>
                                      <p:to x="100000" y="100000"/>
                                    </p:animScale>
                                    <p:animScale>
                                      <p:cBhvr>
                                        <p:cTn id="91" dur="10">
                                          <p:stCondLst>
                                            <p:cond delay="678"/>
                                          </p:stCondLst>
                                        </p:cTn>
                                        <p:tgtEl>
                                          <p:spTgt spid="14"/>
                                        </p:tgtEl>
                                      </p:cBhvr>
                                      <p:to x="100000" y="95000"/>
                                    </p:animScale>
                                    <p:animScale>
                                      <p:cBhvr>
                                        <p:cTn id="92" dur="62" decel="50000">
                                          <p:stCondLst>
                                            <p:cond delay="688"/>
                                          </p:stCondLst>
                                        </p:cTn>
                                        <p:tgtEl>
                                          <p:spTgt spid="14"/>
                                        </p:tgtEl>
                                      </p:cBhvr>
                                      <p:to x="100000" y="100000"/>
                                    </p:animScale>
                                  </p:childTnLst>
                                </p:cTn>
                              </p:par>
                            </p:childTnLst>
                          </p:cTn>
                        </p:par>
                        <p:par>
                          <p:cTn id="93" fill="hold">
                            <p:stCondLst>
                              <p:cond delay="750"/>
                            </p:stCondLst>
                            <p:childTnLst>
                              <p:par>
                                <p:cTn id="94" presetID="21" presetClass="entr" presetSubtype="4" fill="hold"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heel(4)">
                                      <p:cBhvr>
                                        <p:cTn id="96" dur="1000"/>
                                        <p:tgtEl>
                                          <p:spTgt spid="23"/>
                                        </p:tgtEl>
                                      </p:cBhvr>
                                    </p:animEffect>
                                  </p:childTnLst>
                                </p:cTn>
                              </p:par>
                            </p:childTnLst>
                          </p:cTn>
                        </p:par>
                        <p:par>
                          <p:cTn id="97" fill="hold">
                            <p:stCondLst>
                              <p:cond delay="1750"/>
                            </p:stCondLst>
                            <p:childTnLst>
                              <p:par>
                                <p:cTn id="98" presetID="22" presetClass="entr" presetSubtype="8" fill="hold" grpId="0" nodeType="afterEffect">
                                  <p:stCondLst>
                                    <p:cond delay="0"/>
                                  </p:stCondLst>
                                  <p:childTnLst>
                                    <p:set>
                                      <p:cBhvr>
                                        <p:cTn id="99" dur="1" fill="hold">
                                          <p:stCondLst>
                                            <p:cond delay="0"/>
                                          </p:stCondLst>
                                        </p:cTn>
                                        <p:tgtEl>
                                          <p:spTgt spid="3">
                                            <p:txEl>
                                              <p:pRg st="3" end="3"/>
                                            </p:txEl>
                                          </p:spTgt>
                                        </p:tgtEl>
                                        <p:attrNameLst>
                                          <p:attrName>style.visibility</p:attrName>
                                        </p:attrNameLst>
                                      </p:cBhvr>
                                      <p:to>
                                        <p:strVal val="visible"/>
                                      </p:to>
                                    </p:set>
                                    <p:animEffect transition="in" filter="wipe(left)">
                                      <p:cBhvr>
                                        <p:cTn id="10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F5AED2-9F23-B8A9-3C91-BFC34B138B4B}"/>
              </a:ext>
            </a:extLst>
          </p:cNvPr>
          <p:cNvSpPr txBox="1"/>
          <p:nvPr/>
        </p:nvSpPr>
        <p:spPr>
          <a:xfrm>
            <a:off x="275327" y="714882"/>
            <a:ext cx="5820673" cy="4124206"/>
          </a:xfrm>
          <a:prstGeom prst="rect">
            <a:avLst/>
          </a:prstGeom>
          <a:noFill/>
        </p:spPr>
        <p:txBody>
          <a:bodyPr wrap="square">
            <a:spAutoFit/>
          </a:bodyPr>
          <a:lstStyle/>
          <a:p>
            <a:pPr>
              <a:spcBef>
                <a:spcPts val="600"/>
              </a:spcBef>
            </a:pPr>
            <a:r>
              <a:rPr lang="es-ES" b="1" dirty="0"/>
              <a:t>Jesús ayudó a sus oyentes a comprender y recordar sus enseñanzas mediante la repetición frecuente. Enseñó los mismos temas principales una y otra vez. </a:t>
            </a:r>
          </a:p>
          <a:p>
            <a:pPr>
              <a:spcBef>
                <a:spcPts val="600"/>
              </a:spcBef>
            </a:pPr>
            <a:r>
              <a:rPr lang="es-ES" b="1" dirty="0"/>
              <a:t>      Jesús habló de su muerte y resurrección una y otra vez: “Y comenzó a enseñarles que le era necesario al Hijo del Hombre padecer mucho, y ser desechado por los ancianos, por los principales sacerdotes y por los escribas, y ser muerto, y resucitar después de tres días” (Mar. 8:31; 9:31; 10:33–34), y sus discípulos aún no lo entendieron.</a:t>
            </a:r>
          </a:p>
          <a:p>
            <a:pPr>
              <a:spcBef>
                <a:spcPts val="600"/>
              </a:spcBef>
            </a:pPr>
            <a:r>
              <a:rPr lang="es-ES" b="1" dirty="0"/>
              <a:t>      Repitió la necesidad de velar: “Velad, pues, porque no sabéis el día ni la hora en que el Hijo del Hombre ha de venir” (Mat. 25:13). “Velad y orad, para que no entréis en tentación; el espíritu a la verdad está dispuesto, pero la carne es débil” (Mar. 14:38).</a:t>
            </a:r>
          </a:p>
        </p:txBody>
      </p:sp>
      <p:grpSp>
        <p:nvGrpSpPr>
          <p:cNvPr id="2" name="Grupo 1">
            <a:extLst>
              <a:ext uri="{FF2B5EF4-FFF2-40B4-BE49-F238E27FC236}">
                <a16:creationId xmlns:a16="http://schemas.microsoft.com/office/drawing/2014/main" id="{CE085CA7-D08E-7A6B-E82A-E8BD819AB35F}"/>
              </a:ext>
            </a:extLst>
          </p:cNvPr>
          <p:cNvGrpSpPr/>
          <p:nvPr/>
        </p:nvGrpSpPr>
        <p:grpSpPr>
          <a:xfrm>
            <a:off x="894375" y="124539"/>
            <a:ext cx="3591900" cy="540000"/>
            <a:chOff x="894375" y="124539"/>
            <a:chExt cx="3591900" cy="540000"/>
          </a:xfrm>
        </p:grpSpPr>
        <p:pic>
          <p:nvPicPr>
            <p:cNvPr id="7" name="Imagen 6">
              <a:extLst>
                <a:ext uri="{FF2B5EF4-FFF2-40B4-BE49-F238E27FC236}">
                  <a16:creationId xmlns:a16="http://schemas.microsoft.com/office/drawing/2014/main" id="{2C94D063-14AB-E8B2-52EA-8F159CD55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4375" y="124539"/>
              <a:ext cx="3591900" cy="540000"/>
            </a:xfrm>
            <a:prstGeom prst="rect">
              <a:avLst/>
            </a:prstGeom>
          </p:spPr>
        </p:pic>
        <p:sp>
          <p:nvSpPr>
            <p:cNvPr id="8" name="CuadroTexto 7">
              <a:extLst>
                <a:ext uri="{FF2B5EF4-FFF2-40B4-BE49-F238E27FC236}">
                  <a16:creationId xmlns:a16="http://schemas.microsoft.com/office/drawing/2014/main" id="{B5766015-02B4-10B2-AE04-972FE186E470}"/>
                </a:ext>
              </a:extLst>
            </p:cNvPr>
            <p:cNvSpPr txBox="1"/>
            <p:nvPr/>
          </p:nvSpPr>
          <p:spPr>
            <a:xfrm>
              <a:off x="991237" y="185859"/>
              <a:ext cx="3394863" cy="400110"/>
            </a:xfrm>
            <a:prstGeom prst="rect">
              <a:avLst/>
            </a:prstGeom>
            <a:noFill/>
          </p:spPr>
          <p:txBody>
            <a:bodyPr wrap="square">
              <a:spAutoFit/>
            </a:bodyPr>
            <a:lstStyle/>
            <a:p>
              <a:pPr algn="ctr"/>
              <a:r>
                <a:rPr lang="es-ES" sz="2000" b="1" spc="50" dirty="0">
                  <a:ln w="0"/>
                  <a:solidFill>
                    <a:srgbClr val="C8FCE8"/>
                  </a:solidFill>
                  <a:effectLst>
                    <a:innerShdw blurRad="63500" dist="50800" dir="13500000">
                      <a:srgbClr val="000000">
                        <a:alpha val="50000"/>
                      </a:srgbClr>
                    </a:innerShdw>
                  </a:effectLst>
                </a:rPr>
                <a:t>JESÚS USABA LA REPETICIÓN</a:t>
              </a:r>
            </a:p>
          </p:txBody>
        </p:sp>
      </p:grpSp>
      <p:pic>
        <p:nvPicPr>
          <p:cNvPr id="9" name="Imagen 8">
            <a:extLst>
              <a:ext uri="{FF2B5EF4-FFF2-40B4-BE49-F238E27FC236}">
                <a16:creationId xmlns:a16="http://schemas.microsoft.com/office/drawing/2014/main" id="{B4900A3A-CF07-9DE7-4A7F-10518CA2B1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568" y="214540"/>
            <a:ext cx="914531" cy="359998"/>
          </a:xfrm>
          <a:prstGeom prst="rect">
            <a:avLst/>
          </a:prstGeom>
        </p:spPr>
      </p:pic>
      <p:pic>
        <p:nvPicPr>
          <p:cNvPr id="6" name="Imagen 5" descr="Imagen que contiene interior, hombre, parado, viendo&#10;&#10;Descripción generada automáticamente">
            <a:extLst>
              <a:ext uri="{FF2B5EF4-FFF2-40B4-BE49-F238E27FC236}">
                <a16:creationId xmlns:a16="http://schemas.microsoft.com/office/drawing/2014/main" id="{AC88E714-513D-29EB-8764-41426C4E1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115" y="214540"/>
            <a:ext cx="5715000" cy="3429000"/>
          </a:xfrm>
          <a:prstGeom prst="roundRect">
            <a:avLst>
              <a:gd name="adj" fmla="val 96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magen que contiene luz&#10;&#10;Descripción generada automáticamente">
            <a:extLst>
              <a:ext uri="{FF2B5EF4-FFF2-40B4-BE49-F238E27FC236}">
                <a16:creationId xmlns:a16="http://schemas.microsoft.com/office/drawing/2014/main" id="{7CDCC93B-408C-BD42-94A8-AC776390E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115" y="3747759"/>
            <a:ext cx="5715000" cy="2895701"/>
          </a:xfrm>
          <a:prstGeom prst="roundRect">
            <a:avLst>
              <a:gd name="adj" fmla="val 72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Una mujer hablando por teléfono&#10;&#10;Descripción generada automáticamente con confianza media">
            <a:extLst>
              <a:ext uri="{FF2B5EF4-FFF2-40B4-BE49-F238E27FC236}">
                <a16:creationId xmlns:a16="http://schemas.microsoft.com/office/drawing/2014/main" id="{445E855A-8F58-BD0B-F872-E3F23093E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27" y="5027259"/>
            <a:ext cx="2421276" cy="1616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hombre con la mano en la boca&#10;&#10;Descripción generada automáticamente con confianza baja">
            <a:extLst>
              <a:ext uri="{FF2B5EF4-FFF2-40B4-BE49-F238E27FC236}">
                <a16:creationId xmlns:a16="http://schemas.microsoft.com/office/drawing/2014/main" id="{AF4ED0F3-C64A-E636-984A-9706A5AC2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7747" y="5027259"/>
            <a:ext cx="2874076" cy="1616201"/>
          </a:xfrm>
          <a:prstGeom prst="roundRect">
            <a:avLst>
              <a:gd name="adj" fmla="val 129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descr="Logotipo&#10;&#10;Descripción generada automáticamente">
            <a:extLst>
              <a:ext uri="{FF2B5EF4-FFF2-40B4-BE49-F238E27FC236}">
                <a16:creationId xmlns:a16="http://schemas.microsoft.com/office/drawing/2014/main" id="{947A005B-0705-0550-FDE2-E2988B6C21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584542">
            <a:off x="401303" y="3344839"/>
            <a:ext cx="252657" cy="357388"/>
          </a:xfrm>
          <a:prstGeom prst="rect">
            <a:avLst/>
          </a:prstGeom>
        </p:spPr>
      </p:pic>
      <p:pic>
        <p:nvPicPr>
          <p:cNvPr id="23" name="Imagen 22" descr="Icono&#10;&#10;Descripción generada automáticamente">
            <a:extLst>
              <a:ext uri="{FF2B5EF4-FFF2-40B4-BE49-F238E27FC236}">
                <a16:creationId xmlns:a16="http://schemas.microsoft.com/office/drawing/2014/main" id="{0E307B52-9BA3-3B77-CB08-625F62CAA5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584542">
            <a:off x="401302" y="1601759"/>
            <a:ext cx="252657" cy="357388"/>
          </a:xfrm>
          <a:prstGeom prst="rect">
            <a:avLst/>
          </a:prstGeom>
        </p:spPr>
      </p:pic>
    </p:spTree>
    <p:extLst>
      <p:ext uri="{BB962C8B-B14F-4D97-AF65-F5344CB8AC3E}">
        <p14:creationId xmlns:p14="http://schemas.microsoft.com/office/powerpoint/2010/main" val="2020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par>
                                <p:cTn id="41" presetID="16" presetClass="entr" presetSubtype="37"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par>
                                <p:cTn id="44" presetID="16" presetClass="entr" presetSubtype="37"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outVertical)">
                                      <p:cBhvr>
                                        <p:cTn id="46" dur="500"/>
                                        <p:tgtEl>
                                          <p:spTgt spid="13"/>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left)">
                                      <p:cBhvr>
                                        <p:cTn id="5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0EAADC-53D3-CCA8-6996-F31A858D2341}"/>
              </a:ext>
            </a:extLst>
          </p:cNvPr>
          <p:cNvSpPr txBox="1"/>
          <p:nvPr/>
        </p:nvSpPr>
        <p:spPr>
          <a:xfrm>
            <a:off x="282280" y="725859"/>
            <a:ext cx="8102593" cy="923330"/>
          </a:xfrm>
          <a:prstGeom prst="rect">
            <a:avLst/>
          </a:prstGeom>
          <a:noFill/>
        </p:spPr>
        <p:txBody>
          <a:bodyPr wrap="square">
            <a:spAutoFit/>
          </a:bodyPr>
          <a:lstStyle/>
          <a:p>
            <a:pPr>
              <a:spcBef>
                <a:spcPts val="600"/>
              </a:spcBef>
            </a:pPr>
            <a:r>
              <a:rPr lang="es-ES" b="1" dirty="0"/>
              <a:t>El maestro cautivaba el corazón a través de la imaginación. La sencillez de sus palabras, el candor y la simplicidad tienen tal belleza y profundidad que podemos exclamar: “¡Jamás hombre alguno ha hablado como este hombre!” (Juan 7:46).</a:t>
            </a:r>
          </a:p>
        </p:txBody>
      </p:sp>
      <p:grpSp>
        <p:nvGrpSpPr>
          <p:cNvPr id="30" name="Grupo 29">
            <a:extLst>
              <a:ext uri="{FF2B5EF4-FFF2-40B4-BE49-F238E27FC236}">
                <a16:creationId xmlns:a16="http://schemas.microsoft.com/office/drawing/2014/main" id="{8E17C711-EB81-049F-AE2C-C76318D57048}"/>
              </a:ext>
            </a:extLst>
          </p:cNvPr>
          <p:cNvGrpSpPr/>
          <p:nvPr/>
        </p:nvGrpSpPr>
        <p:grpSpPr>
          <a:xfrm>
            <a:off x="894375" y="124539"/>
            <a:ext cx="4268175" cy="540000"/>
            <a:chOff x="894375" y="124539"/>
            <a:chExt cx="4268175" cy="540000"/>
          </a:xfrm>
        </p:grpSpPr>
        <p:pic>
          <p:nvPicPr>
            <p:cNvPr id="2" name="Imagen 1">
              <a:extLst>
                <a:ext uri="{FF2B5EF4-FFF2-40B4-BE49-F238E27FC236}">
                  <a16:creationId xmlns:a16="http://schemas.microsoft.com/office/drawing/2014/main" id="{0E043CC0-93B5-DE60-39F7-B1CF400659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4375" y="124539"/>
              <a:ext cx="4268175" cy="540000"/>
            </a:xfrm>
            <a:prstGeom prst="rect">
              <a:avLst/>
            </a:prstGeom>
          </p:spPr>
        </p:pic>
        <p:sp>
          <p:nvSpPr>
            <p:cNvPr id="5" name="CuadroTexto 4">
              <a:extLst>
                <a:ext uri="{FF2B5EF4-FFF2-40B4-BE49-F238E27FC236}">
                  <a16:creationId xmlns:a16="http://schemas.microsoft.com/office/drawing/2014/main" id="{BF0FD68B-3739-10B9-27F0-DE1FF14BA85A}"/>
                </a:ext>
              </a:extLst>
            </p:cNvPr>
            <p:cNvSpPr txBox="1"/>
            <p:nvPr/>
          </p:nvSpPr>
          <p:spPr>
            <a:xfrm>
              <a:off x="965360" y="185859"/>
              <a:ext cx="4197190" cy="400110"/>
            </a:xfrm>
            <a:prstGeom prst="rect">
              <a:avLst/>
            </a:prstGeom>
            <a:noFill/>
          </p:spPr>
          <p:txBody>
            <a:bodyPr wrap="square">
              <a:spAutoFit/>
            </a:bodyPr>
            <a:lstStyle/>
            <a:p>
              <a:pPr algn="ctr"/>
              <a:r>
                <a:rPr lang="es-ES" sz="2000" b="1" spc="50" dirty="0">
                  <a:ln w="0"/>
                  <a:solidFill>
                    <a:srgbClr val="E6CFC4"/>
                  </a:solidFill>
                  <a:effectLst>
                    <a:innerShdw blurRad="63500" dist="50800" dir="13500000">
                      <a:srgbClr val="000000">
                        <a:alpha val="50000"/>
                      </a:srgbClr>
                    </a:innerShdw>
                  </a:effectLst>
                </a:rPr>
                <a:t>JESÚS UTILIZABA LA IMAGINACIÓN</a:t>
              </a:r>
            </a:p>
          </p:txBody>
        </p:sp>
      </p:grpSp>
      <p:pic>
        <p:nvPicPr>
          <p:cNvPr id="6" name="Imagen 5">
            <a:extLst>
              <a:ext uri="{FF2B5EF4-FFF2-40B4-BE49-F238E27FC236}">
                <a16:creationId xmlns:a16="http://schemas.microsoft.com/office/drawing/2014/main" id="{B2614BBC-59DB-1E27-1950-D435450313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568" y="214540"/>
            <a:ext cx="914531" cy="359998"/>
          </a:xfrm>
          <a:prstGeom prst="rect">
            <a:avLst/>
          </a:prstGeom>
        </p:spPr>
      </p:pic>
      <p:pic>
        <p:nvPicPr>
          <p:cNvPr id="7" name="Imagen 6">
            <a:extLst>
              <a:ext uri="{FF2B5EF4-FFF2-40B4-BE49-F238E27FC236}">
                <a16:creationId xmlns:a16="http://schemas.microsoft.com/office/drawing/2014/main" id="{E66471D9-9103-353C-E6EC-E9C07F71E514}"/>
              </a:ext>
            </a:extLst>
          </p:cNvPr>
          <p:cNvPicPr>
            <a:picLocks noChangeAspect="1"/>
          </p:cNvPicPr>
          <p:nvPr/>
        </p:nvPicPr>
        <p:blipFill rotWithShape="1">
          <a:blip r:embed="rId5"/>
          <a:srcRect t="30205"/>
          <a:stretch/>
        </p:blipFill>
        <p:spPr>
          <a:xfrm>
            <a:off x="8300729" y="217063"/>
            <a:ext cx="3608990" cy="3211937"/>
          </a:xfrm>
          <a:prstGeom prst="rect">
            <a:avLst/>
          </a:prstGeom>
          <a:ln w="76200" cap="sq">
            <a:solidFill>
              <a:srgbClr val="00A727"/>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14300" h="38100" prst="hardEdge"/>
            <a:extrusionClr>
              <a:srgbClr val="000000"/>
            </a:extrusionClr>
          </a:sp3d>
        </p:spPr>
      </p:pic>
      <p:sp>
        <p:nvSpPr>
          <p:cNvPr id="9" name="CuadroTexto 8">
            <a:extLst>
              <a:ext uri="{FF2B5EF4-FFF2-40B4-BE49-F238E27FC236}">
                <a16:creationId xmlns:a16="http://schemas.microsoft.com/office/drawing/2014/main" id="{541A8505-922F-8565-99EE-B6AA3F31D5A1}"/>
              </a:ext>
            </a:extLst>
          </p:cNvPr>
          <p:cNvSpPr txBox="1"/>
          <p:nvPr/>
        </p:nvSpPr>
        <p:spPr>
          <a:xfrm>
            <a:off x="595223" y="3122135"/>
            <a:ext cx="7694762" cy="3724096"/>
          </a:xfrm>
          <a:prstGeom prst="rect">
            <a:avLst/>
          </a:prstGeom>
          <a:noFill/>
        </p:spPr>
        <p:txBody>
          <a:bodyPr wrap="square">
            <a:spAutoFit/>
          </a:bodyPr>
          <a:lstStyle/>
          <a:p>
            <a:pPr>
              <a:spcBef>
                <a:spcPts val="600"/>
              </a:spcBef>
            </a:pPr>
            <a:r>
              <a:rPr lang="es-ES" b="1" dirty="0"/>
              <a:t>“El reino de los cielos es semejante a un hombre que sembró buena semilla en su campo; pero mientras dormían los hombres, vino su enemigo y sembró cizaña entre el trigo, y se fue” (Mat. 13:24-25).</a:t>
            </a:r>
          </a:p>
          <a:p>
            <a:pPr>
              <a:spcBef>
                <a:spcPts val="600"/>
              </a:spcBef>
            </a:pPr>
            <a:r>
              <a:rPr lang="es-ES" b="1" dirty="0"/>
              <a:t>“El reino de los cielos es semejante al grano de mostaza, que un hombre tomó y sembró en su campo” (Mat. 13:31).</a:t>
            </a:r>
          </a:p>
          <a:p>
            <a:pPr>
              <a:spcBef>
                <a:spcPts val="600"/>
              </a:spcBef>
            </a:pPr>
            <a:r>
              <a:rPr lang="es-ES" b="1" dirty="0"/>
              <a:t>“El reino de los cielos es semejante a la levadura que tomó una mujer, y escondió en tres medidas de harina, hasta que todo fue leudado” (Mat. 13:33).</a:t>
            </a:r>
          </a:p>
          <a:p>
            <a:pPr>
              <a:spcBef>
                <a:spcPts val="600"/>
              </a:spcBef>
            </a:pPr>
            <a:r>
              <a:rPr lang="es-ES" b="1" dirty="0"/>
              <a:t>“Además, el reino de los cielos es semejante a un tesoro escondido en un campo, el cual un hombre halla, y lo esconde de nuevo; y gozoso por ello va y vende todo lo que tiene, y compra aquel campo” (Mat. 13:44).</a:t>
            </a:r>
          </a:p>
          <a:p>
            <a:pPr>
              <a:spcBef>
                <a:spcPts val="600"/>
              </a:spcBef>
            </a:pPr>
            <a:r>
              <a:rPr lang="es-ES" b="1" dirty="0"/>
              <a:t>“Asimismo el reino de los cielos es semejante a una red, que echada en el mar, recoge de toda clase de peces” (Mat. 13:47).</a:t>
            </a:r>
          </a:p>
        </p:txBody>
      </p:sp>
      <p:sp>
        <p:nvSpPr>
          <p:cNvPr id="11" name="CuadroTexto 10">
            <a:extLst>
              <a:ext uri="{FF2B5EF4-FFF2-40B4-BE49-F238E27FC236}">
                <a16:creationId xmlns:a16="http://schemas.microsoft.com/office/drawing/2014/main" id="{F4E5FF0C-2FAB-673F-564C-744847F0B29B}"/>
              </a:ext>
            </a:extLst>
          </p:cNvPr>
          <p:cNvSpPr txBox="1"/>
          <p:nvPr/>
        </p:nvSpPr>
        <p:spPr>
          <a:xfrm>
            <a:off x="282280" y="2532890"/>
            <a:ext cx="7895561" cy="646331"/>
          </a:xfrm>
          <a:prstGeom prst="rect">
            <a:avLst/>
          </a:prstGeom>
          <a:noFill/>
        </p:spPr>
        <p:txBody>
          <a:bodyPr wrap="square">
            <a:spAutoFit/>
          </a:bodyPr>
          <a:lstStyle/>
          <a:p>
            <a:pPr>
              <a:spcBef>
                <a:spcPts val="600"/>
              </a:spcBef>
            </a:pPr>
            <a:r>
              <a:rPr lang="es-ES" b="1" dirty="0"/>
              <a:t>Jesús describió de forma imaginativa el reino de los cielos usando diferentes alegorías tomadas de la vida cotidiana:</a:t>
            </a:r>
          </a:p>
        </p:txBody>
      </p:sp>
      <p:sp>
        <p:nvSpPr>
          <p:cNvPr id="13" name="CuadroTexto 12">
            <a:extLst>
              <a:ext uri="{FF2B5EF4-FFF2-40B4-BE49-F238E27FC236}">
                <a16:creationId xmlns:a16="http://schemas.microsoft.com/office/drawing/2014/main" id="{95578764-0D47-6DCD-4961-8987F222F9BA}"/>
              </a:ext>
            </a:extLst>
          </p:cNvPr>
          <p:cNvSpPr txBox="1"/>
          <p:nvPr/>
        </p:nvSpPr>
        <p:spPr>
          <a:xfrm>
            <a:off x="282280" y="1641316"/>
            <a:ext cx="7895560" cy="923330"/>
          </a:xfrm>
          <a:prstGeom prst="rect">
            <a:avLst/>
          </a:prstGeom>
          <a:noFill/>
        </p:spPr>
        <p:txBody>
          <a:bodyPr wrap="square">
            <a:spAutoFit/>
          </a:bodyPr>
          <a:lstStyle/>
          <a:p>
            <a:pPr>
              <a:spcBef>
                <a:spcPts val="600"/>
              </a:spcBef>
            </a:pPr>
            <a:r>
              <a:rPr lang="es-ES" b="1" dirty="0"/>
              <a:t>Jesús usó la imaginación al hablar de los lirios y Salomón: “Considerad los lirios, cómo crecen; no trabajan, ni hilan; mas os digo, que ni aun Salomón con toda su gloria se vistió como uno de ellos” (Luc. 12:27-28).</a:t>
            </a:r>
          </a:p>
        </p:txBody>
      </p:sp>
      <p:pic>
        <p:nvPicPr>
          <p:cNvPr id="14" name="Imagen 13">
            <a:extLst>
              <a:ext uri="{FF2B5EF4-FFF2-40B4-BE49-F238E27FC236}">
                <a16:creationId xmlns:a16="http://schemas.microsoft.com/office/drawing/2014/main" id="{1CB4DBD7-09BF-31AB-8D6B-00C3E3AE2577}"/>
              </a:ext>
            </a:extLst>
          </p:cNvPr>
          <p:cNvPicPr>
            <a:picLocks noChangeAspect="1"/>
          </p:cNvPicPr>
          <p:nvPr/>
        </p:nvPicPr>
        <p:blipFill rotWithShape="1">
          <a:blip r:embed="rId6"/>
          <a:srcRect l="3965" r="3965"/>
          <a:stretch/>
        </p:blipFill>
        <p:spPr>
          <a:xfrm>
            <a:off x="8177840" y="3580321"/>
            <a:ext cx="3792748" cy="3089534"/>
          </a:xfrm>
          <a:prstGeom prst="rect">
            <a:avLst/>
          </a:prstGeom>
          <a:ln w="76200" cap="sq">
            <a:solidFill>
              <a:srgbClr val="0093D7"/>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14300" h="38100" prst="hardEdge"/>
            <a:extrusionClr>
              <a:srgbClr val="000000"/>
            </a:extrusionClr>
          </a:sp3d>
        </p:spPr>
      </p:pic>
      <p:pic>
        <p:nvPicPr>
          <p:cNvPr id="16" name="Imagen 15" descr="Forma&#10;&#10;Descripción generada automáticamente">
            <a:extLst>
              <a:ext uri="{FF2B5EF4-FFF2-40B4-BE49-F238E27FC236}">
                <a16:creationId xmlns:a16="http://schemas.microsoft.com/office/drawing/2014/main" id="{865CB6D9-A661-859A-03FD-73772CEFE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68" y="2640328"/>
            <a:ext cx="222310" cy="191685"/>
          </a:xfrm>
          <a:prstGeom prst="rect">
            <a:avLst/>
          </a:prstGeom>
        </p:spPr>
      </p:pic>
      <p:pic>
        <p:nvPicPr>
          <p:cNvPr id="17" name="Imagen 16" descr="Forma&#10;&#10;Descripción generada automáticamente">
            <a:extLst>
              <a:ext uri="{FF2B5EF4-FFF2-40B4-BE49-F238E27FC236}">
                <a16:creationId xmlns:a16="http://schemas.microsoft.com/office/drawing/2014/main" id="{FDAC8C38-EC35-1D80-6E74-02D9BCDE0E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568" y="1748754"/>
            <a:ext cx="222530" cy="191685"/>
          </a:xfrm>
          <a:prstGeom prst="rect">
            <a:avLst/>
          </a:prstGeom>
        </p:spPr>
      </p:pic>
      <p:pic>
        <p:nvPicPr>
          <p:cNvPr id="20" name="Imagen 19" descr="Un conjunto de letras blancas en un fondo blanco&#10;&#10;Descripción generada automáticamente con confianza baja">
            <a:extLst>
              <a:ext uri="{FF2B5EF4-FFF2-40B4-BE49-F238E27FC236}">
                <a16:creationId xmlns:a16="http://schemas.microsoft.com/office/drawing/2014/main" id="{A81BCAEA-ACFD-934B-D5E0-70448C435F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364" y="6279340"/>
            <a:ext cx="274814" cy="186885"/>
          </a:xfrm>
          <a:prstGeom prst="rect">
            <a:avLst/>
          </a:prstGeom>
        </p:spPr>
      </p:pic>
      <p:pic>
        <p:nvPicPr>
          <p:cNvPr id="24" name="Imagen 23" descr="Imagen en blanco y negro&#10;&#10;Descripción generada automáticamente con confianza media">
            <a:extLst>
              <a:ext uri="{FF2B5EF4-FFF2-40B4-BE49-F238E27FC236}">
                <a16:creationId xmlns:a16="http://schemas.microsoft.com/office/drawing/2014/main" id="{34CE3433-DFAC-E9BE-5602-F7538BB30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364" y="5402004"/>
            <a:ext cx="274814" cy="186885"/>
          </a:xfrm>
          <a:prstGeom prst="rect">
            <a:avLst/>
          </a:prstGeom>
        </p:spPr>
      </p:pic>
      <p:pic>
        <p:nvPicPr>
          <p:cNvPr id="25" name="Imagen 24" descr="Forma&#10;&#10;Descripción generada automáticamente">
            <a:extLst>
              <a:ext uri="{FF2B5EF4-FFF2-40B4-BE49-F238E27FC236}">
                <a16:creationId xmlns:a16="http://schemas.microsoft.com/office/drawing/2014/main" id="{86CD58EF-000C-3EE0-F8F0-6FBD674FF5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364" y="4751073"/>
            <a:ext cx="274814" cy="186885"/>
          </a:xfrm>
          <a:prstGeom prst="rect">
            <a:avLst/>
          </a:prstGeom>
        </p:spPr>
      </p:pic>
      <p:pic>
        <p:nvPicPr>
          <p:cNvPr id="27" name="Imagen 26" descr="Dibujo en blanco y negro&#10;&#10;Descripción generada automáticamente con confianza baja">
            <a:extLst>
              <a:ext uri="{FF2B5EF4-FFF2-40B4-BE49-F238E27FC236}">
                <a16:creationId xmlns:a16="http://schemas.microsoft.com/office/drawing/2014/main" id="{7432A2E3-4B24-C98A-B359-6DEF3187FD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364" y="3222806"/>
            <a:ext cx="274814" cy="186885"/>
          </a:xfrm>
          <a:prstGeom prst="rect">
            <a:avLst/>
          </a:prstGeom>
        </p:spPr>
      </p:pic>
      <p:pic>
        <p:nvPicPr>
          <p:cNvPr id="29" name="Imagen 28" descr="Forma&#10;&#10;Descripción generada automáticamente con confianza media">
            <a:extLst>
              <a:ext uri="{FF2B5EF4-FFF2-40B4-BE49-F238E27FC236}">
                <a16:creationId xmlns:a16="http://schemas.microsoft.com/office/drawing/2014/main" id="{53961BB9-DD57-C487-56AF-152D5E6B78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019" y="4141704"/>
            <a:ext cx="274814" cy="186885"/>
          </a:xfrm>
          <a:prstGeom prst="rect">
            <a:avLst/>
          </a:prstGeom>
        </p:spPr>
      </p:pic>
    </p:spTree>
    <p:extLst>
      <p:ext uri="{BB962C8B-B14F-4D97-AF65-F5344CB8AC3E}">
        <p14:creationId xmlns:p14="http://schemas.microsoft.com/office/powerpoint/2010/main" val="14114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ppt_x</p:attrName>
                                        </p:attrNameLst>
                                      </p:cBhvr>
                                      <p:tavLst>
                                        <p:tav tm="0">
                                          <p:val>
                                            <p:strVal val="#ppt_x-#ppt_w/2"/>
                                          </p:val>
                                        </p:tav>
                                        <p:tav tm="100000">
                                          <p:val>
                                            <p:strVal val="#ppt_x"/>
                                          </p:val>
                                        </p:tav>
                                      </p:tavLst>
                                    </p:anim>
                                    <p:anim calcmode="lin" valueType="num">
                                      <p:cBhvr>
                                        <p:cTn id="15" dur="500" fill="hold"/>
                                        <p:tgtEl>
                                          <p:spTgt spid="30"/>
                                        </p:tgtEl>
                                        <p:attrNameLst>
                                          <p:attrName>ppt_y</p:attrName>
                                        </p:attrNameLst>
                                      </p:cBhvr>
                                      <p:tavLst>
                                        <p:tav tm="0">
                                          <p:val>
                                            <p:strVal val="#ppt_y"/>
                                          </p:val>
                                        </p:tav>
                                        <p:tav tm="100000">
                                          <p:val>
                                            <p:strVal val="#ppt_y"/>
                                          </p:val>
                                        </p:tav>
                                      </p:tavLst>
                                    </p:anim>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par>
                          <p:cTn id="28" fill="hold">
                            <p:stCondLst>
                              <p:cond delay="2000"/>
                            </p:stCondLst>
                            <p:childTnLst>
                              <p:par>
                                <p:cTn id="29" presetID="6"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500"/>
                                        <p:tgtEl>
                                          <p:spTgt spid="17"/>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2000"/>
                                        <p:tgtEl>
                                          <p:spTgt spid="14"/>
                                        </p:tgtEl>
                                      </p:cBhvr>
                                    </p:animEffect>
                                  </p:childTnLst>
                                </p:cTn>
                              </p:par>
                            </p:childTnLst>
                          </p:cTn>
                        </p:par>
                        <p:par>
                          <p:cTn id="41" fill="hold">
                            <p:stCondLst>
                              <p:cond delay="2000"/>
                            </p:stCondLst>
                            <p:childTnLst>
                              <p:par>
                                <p:cTn id="42" presetID="6" presetClass="entr" presetSubtype="16"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500"/>
                                        <p:tgtEl>
                                          <p:spTgt spid="16"/>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wipe(left)">
                                      <p:cBhvr>
                                        <p:cTn id="58" dur="500"/>
                                        <p:tgtEl>
                                          <p:spTgt spid="9">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0-#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9">
                                            <p:txEl>
                                              <p:pRg st="1" end="1"/>
                                            </p:txEl>
                                          </p:spTgt>
                                        </p:tgtEl>
                                        <p:attrNameLst>
                                          <p:attrName>style.visibility</p:attrName>
                                        </p:attrNameLst>
                                      </p:cBhvr>
                                      <p:to>
                                        <p:strVal val="visible"/>
                                      </p:to>
                                    </p:set>
                                    <p:animEffect transition="in" filter="wipe(left)">
                                      <p:cBhvr>
                                        <p:cTn id="68" dur="500"/>
                                        <p:tgtEl>
                                          <p:spTgt spid="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0-#ppt_w/2"/>
                                          </p:val>
                                        </p:tav>
                                        <p:tav tm="100000">
                                          <p:val>
                                            <p:strVal val="#ppt_x"/>
                                          </p:val>
                                        </p:tav>
                                      </p:tavLst>
                                    </p:anim>
                                    <p:anim calcmode="lin" valueType="num">
                                      <p:cBhvr additive="base">
                                        <p:cTn id="74" dur="500" fill="hold"/>
                                        <p:tgtEl>
                                          <p:spTgt spid="25"/>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9">
                                            <p:txEl>
                                              <p:pRg st="2" end="2"/>
                                            </p:txEl>
                                          </p:spTgt>
                                        </p:tgtEl>
                                        <p:attrNameLst>
                                          <p:attrName>style.visibility</p:attrName>
                                        </p:attrNameLst>
                                      </p:cBhvr>
                                      <p:to>
                                        <p:strVal val="visible"/>
                                      </p:to>
                                    </p:set>
                                    <p:animEffect transition="in" filter="wipe(left)">
                                      <p:cBhvr>
                                        <p:cTn id="78" dur="500"/>
                                        <p:tgtEl>
                                          <p:spTgt spid="9">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0-#ppt_w/2"/>
                                          </p:val>
                                        </p:tav>
                                        <p:tav tm="100000">
                                          <p:val>
                                            <p:strVal val="#ppt_x"/>
                                          </p:val>
                                        </p:tav>
                                      </p:tavLst>
                                    </p:anim>
                                    <p:anim calcmode="lin" valueType="num">
                                      <p:cBhvr additive="base">
                                        <p:cTn id="84" dur="500" fill="hold"/>
                                        <p:tgtEl>
                                          <p:spTgt spid="24"/>
                                        </p:tgtEl>
                                        <p:attrNameLst>
                                          <p:attrName>ppt_y</p:attrName>
                                        </p:attrNameLst>
                                      </p:cBhvr>
                                      <p:tavLst>
                                        <p:tav tm="0">
                                          <p:val>
                                            <p:strVal val="#ppt_y"/>
                                          </p:val>
                                        </p:tav>
                                        <p:tav tm="100000">
                                          <p:val>
                                            <p:strVal val="#ppt_y"/>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9">
                                            <p:txEl>
                                              <p:pRg st="3" end="3"/>
                                            </p:txEl>
                                          </p:spTgt>
                                        </p:tgtEl>
                                        <p:attrNameLst>
                                          <p:attrName>style.visibility</p:attrName>
                                        </p:attrNameLst>
                                      </p:cBhvr>
                                      <p:to>
                                        <p:strVal val="visible"/>
                                      </p:to>
                                    </p:set>
                                    <p:animEffect transition="in" filter="wipe(left)">
                                      <p:cBhvr>
                                        <p:cTn id="88" dur="500"/>
                                        <p:tgtEl>
                                          <p:spTgt spid="9">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0-#ppt_w/2"/>
                                          </p:val>
                                        </p:tav>
                                        <p:tav tm="100000">
                                          <p:val>
                                            <p:strVal val="#ppt_x"/>
                                          </p:val>
                                        </p:tav>
                                      </p:tavLst>
                                    </p:anim>
                                    <p:anim calcmode="lin" valueType="num">
                                      <p:cBhvr additive="base">
                                        <p:cTn id="94" dur="500" fill="hold"/>
                                        <p:tgtEl>
                                          <p:spTgt spid="20"/>
                                        </p:tgtEl>
                                        <p:attrNameLst>
                                          <p:attrName>ppt_y</p:attrName>
                                        </p:attrNameLst>
                                      </p:cBhvr>
                                      <p:tavLst>
                                        <p:tav tm="0">
                                          <p:val>
                                            <p:strVal val="#ppt_y"/>
                                          </p:val>
                                        </p:tav>
                                        <p:tav tm="100000">
                                          <p:val>
                                            <p:strVal val="#ppt_y"/>
                                          </p:val>
                                        </p:tav>
                                      </p:tavLst>
                                    </p:anim>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9">
                                            <p:txEl>
                                              <p:pRg st="4" end="4"/>
                                            </p:txEl>
                                          </p:spTgt>
                                        </p:tgtEl>
                                        <p:attrNameLst>
                                          <p:attrName>style.visibility</p:attrName>
                                        </p:attrNameLst>
                                      </p:cBhvr>
                                      <p:to>
                                        <p:strVal val="visible"/>
                                      </p:to>
                                    </p:set>
                                    <p:animEffect transition="in" filter="wipe(left)">
                                      <p:cBhvr>
                                        <p:cTn id="9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C015D5A-45D9-11C8-3717-A5660878EDD3}"/>
              </a:ext>
            </a:extLst>
          </p:cNvPr>
          <p:cNvSpPr txBox="1"/>
          <p:nvPr/>
        </p:nvSpPr>
        <p:spPr>
          <a:xfrm>
            <a:off x="5832068" y="1748766"/>
            <a:ext cx="3447464" cy="2031325"/>
          </a:xfrm>
          <a:prstGeom prst="rect">
            <a:avLst/>
          </a:prstGeom>
          <a:noFill/>
        </p:spPr>
        <p:txBody>
          <a:bodyPr wrap="square">
            <a:spAutoFit/>
          </a:bodyPr>
          <a:lstStyle/>
          <a:p>
            <a:r>
              <a:rPr lang="es-ES" b="1" dirty="0"/>
              <a:t>El maestro, al final de sus tres años y medio de preparación, les dijo a sus discípulos las palabras celebres: “Toda potestad me es dada en el cielo y en la tierra. Por tanto, id, y haced discípulos a todas las naciones, bautizándolos </a:t>
            </a:r>
          </a:p>
        </p:txBody>
      </p:sp>
      <p:sp>
        <p:nvSpPr>
          <p:cNvPr id="7" name="CuadroTexto 6">
            <a:extLst>
              <a:ext uri="{FF2B5EF4-FFF2-40B4-BE49-F238E27FC236}">
                <a16:creationId xmlns:a16="http://schemas.microsoft.com/office/drawing/2014/main" id="{3695DB8F-BD17-8A3D-70C5-FC5A7BC7FA0E}"/>
              </a:ext>
            </a:extLst>
          </p:cNvPr>
          <p:cNvSpPr txBox="1"/>
          <p:nvPr/>
        </p:nvSpPr>
        <p:spPr>
          <a:xfrm>
            <a:off x="440673" y="758713"/>
            <a:ext cx="8812168" cy="923330"/>
          </a:xfrm>
          <a:prstGeom prst="rect">
            <a:avLst/>
          </a:prstGeom>
          <a:noFill/>
        </p:spPr>
        <p:txBody>
          <a:bodyPr wrap="square">
            <a:spAutoFit/>
          </a:bodyPr>
          <a:lstStyle/>
          <a:p>
            <a:r>
              <a:rPr lang="es-ES" b="1" dirty="0"/>
              <a:t>Después de enseñar a sus discípulos, Jesús los envió a hacer prácticas (Luc. 9:1-6). Debían darle un informe cuando hubieran terminado. “Vueltos los apóstoles, le contaron todo lo que habían hecho” (Lucas 9:10).</a:t>
            </a:r>
          </a:p>
        </p:txBody>
      </p:sp>
      <p:grpSp>
        <p:nvGrpSpPr>
          <p:cNvPr id="5" name="Grupo 4">
            <a:extLst>
              <a:ext uri="{FF2B5EF4-FFF2-40B4-BE49-F238E27FC236}">
                <a16:creationId xmlns:a16="http://schemas.microsoft.com/office/drawing/2014/main" id="{C826C38B-AD4A-8C36-5ECE-EA323FFD0A0F}"/>
              </a:ext>
            </a:extLst>
          </p:cNvPr>
          <p:cNvGrpSpPr/>
          <p:nvPr/>
        </p:nvGrpSpPr>
        <p:grpSpPr>
          <a:xfrm>
            <a:off x="768111" y="146736"/>
            <a:ext cx="4387476" cy="540000"/>
            <a:chOff x="768111" y="146736"/>
            <a:chExt cx="4387476" cy="540000"/>
          </a:xfrm>
        </p:grpSpPr>
        <p:pic>
          <p:nvPicPr>
            <p:cNvPr id="2" name="Imagen 1">
              <a:extLst>
                <a:ext uri="{FF2B5EF4-FFF2-40B4-BE49-F238E27FC236}">
                  <a16:creationId xmlns:a16="http://schemas.microsoft.com/office/drawing/2014/main" id="{6D700F3D-B3BC-68B3-0867-30B851C084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5619" y="146736"/>
              <a:ext cx="4060759" cy="540000"/>
            </a:xfrm>
            <a:prstGeom prst="rect">
              <a:avLst/>
            </a:prstGeom>
          </p:spPr>
        </p:pic>
        <p:sp>
          <p:nvSpPr>
            <p:cNvPr id="4" name="CuadroTexto 3">
              <a:extLst>
                <a:ext uri="{FF2B5EF4-FFF2-40B4-BE49-F238E27FC236}">
                  <a16:creationId xmlns:a16="http://schemas.microsoft.com/office/drawing/2014/main" id="{483F0383-C5DD-8883-06F4-F9F0E90F0238}"/>
                </a:ext>
              </a:extLst>
            </p:cNvPr>
            <p:cNvSpPr txBox="1"/>
            <p:nvPr/>
          </p:nvSpPr>
          <p:spPr>
            <a:xfrm>
              <a:off x="768111" y="216681"/>
              <a:ext cx="4387476" cy="400110"/>
            </a:xfrm>
            <a:prstGeom prst="rect">
              <a:avLst/>
            </a:prstGeom>
            <a:noFill/>
          </p:spPr>
          <p:txBody>
            <a:bodyPr wrap="square">
              <a:spAutoFit/>
            </a:bodyPr>
            <a:lstStyle/>
            <a:p>
              <a:pPr algn="ctr"/>
              <a:r>
                <a:rPr lang="es-ES" sz="2000" b="1" spc="50" dirty="0">
                  <a:ln w="0"/>
                  <a:solidFill>
                    <a:srgbClr val="CFD7CB"/>
                  </a:solidFill>
                  <a:effectLst>
                    <a:innerShdw blurRad="63500" dist="50800" dir="13500000">
                      <a:srgbClr val="000000">
                        <a:alpha val="50000"/>
                      </a:srgbClr>
                    </a:innerShdw>
                  </a:effectLst>
                </a:rPr>
                <a:t>JESÚS PUSO DEBERES PRÁCTICOS</a:t>
              </a:r>
            </a:p>
          </p:txBody>
        </p:sp>
      </p:grpSp>
      <p:pic>
        <p:nvPicPr>
          <p:cNvPr id="6" name="Imagen 5">
            <a:extLst>
              <a:ext uri="{FF2B5EF4-FFF2-40B4-BE49-F238E27FC236}">
                <a16:creationId xmlns:a16="http://schemas.microsoft.com/office/drawing/2014/main" id="{29ED1CA9-75B2-E35F-F094-1D4C987F06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5842" y="245362"/>
            <a:ext cx="914531" cy="359998"/>
          </a:xfrm>
          <a:prstGeom prst="rect">
            <a:avLst/>
          </a:prstGeom>
        </p:spPr>
      </p:pic>
      <p:pic>
        <p:nvPicPr>
          <p:cNvPr id="8" name="Imagen 7" descr="Una caricatura de una persona&#10;&#10;Descripción generada automáticamente con confianza media">
            <a:extLst>
              <a:ext uri="{FF2B5EF4-FFF2-40B4-BE49-F238E27FC236}">
                <a16:creationId xmlns:a16="http://schemas.microsoft.com/office/drawing/2014/main" id="{5709BE60-CB8D-1587-FF8A-5A8A9696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83" y="3747660"/>
            <a:ext cx="4353271" cy="2963604"/>
          </a:xfrm>
          <a:prstGeom prst="roundRect">
            <a:avLst>
              <a:gd name="adj" fmla="val 16667"/>
            </a:avLst>
          </a:prstGeom>
          <a:ln>
            <a:solidFill>
              <a:srgbClr val="4B683B"/>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B683B"/>
            </a:contourClr>
          </a:sp3d>
        </p:spPr>
      </p:pic>
      <p:pic>
        <p:nvPicPr>
          <p:cNvPr id="10" name="Imagen 9" descr="Un grupo de personas disfrazadas&#10;&#10;Descripción generada automáticamente con confianza baja">
            <a:extLst>
              <a:ext uri="{FF2B5EF4-FFF2-40B4-BE49-F238E27FC236}">
                <a16:creationId xmlns:a16="http://schemas.microsoft.com/office/drawing/2014/main" id="{D1DC58D9-68CD-EF69-A9F8-438FB92BC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2841" y="146736"/>
            <a:ext cx="2744323" cy="3442793"/>
          </a:xfrm>
          <a:prstGeom prst="roundRect">
            <a:avLst>
              <a:gd name="adj" fmla="val 16667"/>
            </a:avLst>
          </a:prstGeom>
          <a:ln>
            <a:solidFill>
              <a:srgbClr val="4B683B"/>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B683B"/>
            </a:contourClr>
          </a:sp3d>
        </p:spPr>
      </p:pic>
      <p:pic>
        <p:nvPicPr>
          <p:cNvPr id="12" name="Imagen 11" descr="Imagen que contiene persona, tabla, joven, hombre&#10;&#10;Descripción generada automáticamente">
            <a:extLst>
              <a:ext uri="{FF2B5EF4-FFF2-40B4-BE49-F238E27FC236}">
                <a16:creationId xmlns:a16="http://schemas.microsoft.com/office/drawing/2014/main" id="{AECA83F8-DC2A-599A-FA1B-8107122E71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420" y="1798547"/>
            <a:ext cx="2435352" cy="1860927"/>
          </a:xfrm>
          <a:prstGeom prst="roundRect">
            <a:avLst>
              <a:gd name="adj" fmla="val 16667"/>
            </a:avLst>
          </a:prstGeom>
          <a:ln>
            <a:solidFill>
              <a:srgbClr val="4B683B"/>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B683B"/>
            </a:contourClr>
          </a:sp3d>
        </p:spPr>
      </p:pic>
      <p:pic>
        <p:nvPicPr>
          <p:cNvPr id="14" name="Imagen 13" descr="Un par de personas de pie en una montaña&#10;&#10;Descripción generada automáticamente con confianza baja">
            <a:extLst>
              <a:ext uri="{FF2B5EF4-FFF2-40B4-BE49-F238E27FC236}">
                <a16:creationId xmlns:a16="http://schemas.microsoft.com/office/drawing/2014/main" id="{E53149E7-454B-C5C3-F96A-75A922EC3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2239" y="1798547"/>
            <a:ext cx="2738628" cy="1860927"/>
          </a:xfrm>
          <a:prstGeom prst="roundRect">
            <a:avLst>
              <a:gd name="adj" fmla="val 16667"/>
            </a:avLst>
          </a:prstGeom>
          <a:ln>
            <a:solidFill>
              <a:srgbClr val="4B683B"/>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B683B"/>
            </a:contourClr>
          </a:sp3d>
        </p:spPr>
      </p:pic>
      <p:sp>
        <p:nvSpPr>
          <p:cNvPr id="16" name="CuadroTexto 15">
            <a:extLst>
              <a:ext uri="{FF2B5EF4-FFF2-40B4-BE49-F238E27FC236}">
                <a16:creationId xmlns:a16="http://schemas.microsoft.com/office/drawing/2014/main" id="{B678B331-6598-736C-5C1F-7E858F10280C}"/>
              </a:ext>
            </a:extLst>
          </p:cNvPr>
          <p:cNvSpPr txBox="1"/>
          <p:nvPr/>
        </p:nvSpPr>
        <p:spPr>
          <a:xfrm>
            <a:off x="4956378" y="4517777"/>
            <a:ext cx="7063750" cy="2308324"/>
          </a:xfrm>
          <a:prstGeom prst="rect">
            <a:avLst/>
          </a:prstGeom>
          <a:noFill/>
        </p:spPr>
        <p:txBody>
          <a:bodyPr wrap="square">
            <a:spAutoFit/>
          </a:bodyPr>
          <a:lstStyle/>
          <a:p>
            <a:r>
              <a:rPr lang="es-ES" b="1" dirty="0"/>
              <a:t>La orden implica que, lo que han aprendido, comprendido y reflexionado, deben aplicarlo a su vida y compartirlo con otros.</a:t>
            </a:r>
          </a:p>
          <a:p>
            <a:pPr lvl="1"/>
            <a:r>
              <a:rPr lang="es-ES" b="1" dirty="0"/>
              <a:t>“Vayan” implica movimiento y acción. Cristo preparó a sus alumnos para que fueran vibrantes, enérgicos, abnegados y fervorosos.</a:t>
            </a:r>
          </a:p>
          <a:p>
            <a:pPr lvl="1"/>
            <a:r>
              <a:rPr lang="es-ES" b="1" dirty="0"/>
              <a:t>“Enséñenles” indica que la preparación recibida hay que compartirla con otros.</a:t>
            </a:r>
          </a:p>
          <a:p>
            <a:pPr lvl="1"/>
            <a:r>
              <a:rPr lang="es-ES" b="1"/>
              <a:t>“Bautícenlos” ordena </a:t>
            </a:r>
            <a:r>
              <a:rPr lang="es-ES" b="1" dirty="0"/>
              <a:t>que preparen candidatos para que acepten a Jesús.</a:t>
            </a:r>
          </a:p>
        </p:txBody>
      </p:sp>
      <p:sp>
        <p:nvSpPr>
          <p:cNvPr id="18" name="CuadroTexto 17">
            <a:extLst>
              <a:ext uri="{FF2B5EF4-FFF2-40B4-BE49-F238E27FC236}">
                <a16:creationId xmlns:a16="http://schemas.microsoft.com/office/drawing/2014/main" id="{A1EC051F-69D5-D103-C493-4558BCF661F8}"/>
              </a:ext>
            </a:extLst>
          </p:cNvPr>
          <p:cNvSpPr txBox="1"/>
          <p:nvPr/>
        </p:nvSpPr>
        <p:spPr>
          <a:xfrm>
            <a:off x="4976414" y="3677060"/>
            <a:ext cx="6969283" cy="923330"/>
          </a:xfrm>
          <a:prstGeom prst="rect">
            <a:avLst/>
          </a:prstGeom>
          <a:noFill/>
        </p:spPr>
        <p:txBody>
          <a:bodyPr wrap="square">
            <a:spAutoFit/>
          </a:bodyPr>
          <a:lstStyle/>
          <a:p>
            <a:r>
              <a:rPr lang="es-ES" b="1" dirty="0"/>
              <a:t>en el nombre del Padre, y del Hijo, y del Espíritu Santo; enseñándoles que guarden todas las cosas que os he mandado; y he aquí yo estoy con vosotros todos los días, hasta el fin del mundo. Amén” (Mat. 28:18-20).</a:t>
            </a:r>
            <a:endParaRPr lang="es-ES" dirty="0"/>
          </a:p>
        </p:txBody>
      </p:sp>
      <p:pic>
        <p:nvPicPr>
          <p:cNvPr id="15" name="Imagen 14" descr="Forma&#10;&#10;Descripción generada automáticamente con confianza baja">
            <a:extLst>
              <a:ext uri="{FF2B5EF4-FFF2-40B4-BE49-F238E27FC236}">
                <a16:creationId xmlns:a16="http://schemas.microsoft.com/office/drawing/2014/main" id="{ECF239E6-013D-8E6A-E51C-8C169F0D28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420" y="781498"/>
            <a:ext cx="328341" cy="326605"/>
          </a:xfrm>
          <a:prstGeom prst="rect">
            <a:avLst/>
          </a:prstGeom>
        </p:spPr>
      </p:pic>
      <p:pic>
        <p:nvPicPr>
          <p:cNvPr id="19" name="Imagen 18" descr="Imagen que contiene Forma&#10;&#10;Descripción generada automáticamente">
            <a:extLst>
              <a:ext uri="{FF2B5EF4-FFF2-40B4-BE49-F238E27FC236}">
                <a16:creationId xmlns:a16="http://schemas.microsoft.com/office/drawing/2014/main" id="{22F133AC-2BE7-530D-0AF5-36FA290CCA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0759" y="1758215"/>
            <a:ext cx="342050" cy="340242"/>
          </a:xfrm>
          <a:prstGeom prst="rect">
            <a:avLst/>
          </a:prstGeom>
        </p:spPr>
      </p:pic>
      <p:pic>
        <p:nvPicPr>
          <p:cNvPr id="21" name="Imagen 20" descr="Imagen que contiene Icono&#10;&#10;Descripción generada automáticamente">
            <a:extLst>
              <a:ext uri="{FF2B5EF4-FFF2-40B4-BE49-F238E27FC236}">
                <a16:creationId xmlns:a16="http://schemas.microsoft.com/office/drawing/2014/main" id="{91D2C4CA-3BAF-4C1B-248A-AC109E54B8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7298" y="6196912"/>
            <a:ext cx="297712" cy="297712"/>
          </a:xfrm>
          <a:prstGeom prst="rect">
            <a:avLst/>
          </a:prstGeom>
        </p:spPr>
      </p:pic>
      <p:pic>
        <p:nvPicPr>
          <p:cNvPr id="22" name="Imagen 21" descr="Imagen que contiene Gráfico&#10;&#10;Descripción generada automáticamente">
            <a:extLst>
              <a:ext uri="{FF2B5EF4-FFF2-40B4-BE49-F238E27FC236}">
                <a16:creationId xmlns:a16="http://schemas.microsoft.com/office/drawing/2014/main" id="{8D3167D4-9C58-3744-5EE6-35E0C00DF6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7298" y="5679880"/>
            <a:ext cx="297712" cy="297712"/>
          </a:xfrm>
          <a:prstGeom prst="rect">
            <a:avLst/>
          </a:prstGeom>
        </p:spPr>
      </p:pic>
      <p:pic>
        <p:nvPicPr>
          <p:cNvPr id="24" name="Imagen 23" descr="Imagen que contiene Icono&#10;&#10;Descripción generada automáticamente">
            <a:extLst>
              <a:ext uri="{FF2B5EF4-FFF2-40B4-BE49-F238E27FC236}">
                <a16:creationId xmlns:a16="http://schemas.microsoft.com/office/drawing/2014/main" id="{EFD11408-A670-0ADC-DDF9-CC9CB69B4E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7298" y="5135508"/>
            <a:ext cx="297712" cy="297712"/>
          </a:xfrm>
          <a:prstGeom prst="rect">
            <a:avLst/>
          </a:prstGeom>
        </p:spPr>
      </p:pic>
    </p:spTree>
    <p:extLst>
      <p:ext uri="{BB962C8B-B14F-4D97-AF65-F5344CB8AC3E}">
        <p14:creationId xmlns:p14="http://schemas.microsoft.com/office/powerpoint/2010/main" val="377414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ppt_w/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ppt_w</p:attrName>
                                        </p:attrNameLst>
                                      </p:cBhvr>
                                      <p:tavLst>
                                        <p:tav tm="0" fmla="#ppt_w*sin(2.5*pi*$)">
                                          <p:val>
                                            <p:fltVal val="0"/>
                                          </p:val>
                                        </p:tav>
                                        <p:tav tm="100000">
                                          <p:val>
                                            <p:fltVal val="1"/>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childTnLst>
                          </p:cTn>
                        </p:par>
                        <p:par>
                          <p:cTn id="25" fill="hold">
                            <p:stCondLst>
                              <p:cond delay="500"/>
                            </p:stCondLst>
                            <p:childTnLst>
                              <p:par>
                                <p:cTn id="26" presetID="2" presetClass="entr" presetSubtype="3"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ppt_w</p:attrName>
                                        </p:attrNameLst>
                                      </p:cBhvr>
                                      <p:tavLst>
                                        <p:tav tm="0" fmla="#ppt_w*sin(2.5*pi*$)">
                                          <p:val>
                                            <p:fltVal val="0"/>
                                          </p:val>
                                        </p:tav>
                                        <p:tav tm="100000">
                                          <p:val>
                                            <p:fltVal val="1"/>
                                          </p:val>
                                        </p:tav>
                                      </p:tavLst>
                                    </p:anim>
                                    <p:anim calcmode="lin" valueType="num">
                                      <p:cBhvr>
                                        <p:cTn id="40" dur="500" fill="hold"/>
                                        <p:tgtEl>
                                          <p:spTgt spid="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 presetClass="entr" presetSubtype="3"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0-#ppt_h/2"/>
                                          </p:val>
                                        </p:tav>
                                        <p:tav tm="100000">
                                          <p:val>
                                            <p:strVal val="#ppt_y"/>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anim calcmode="lin" valueType="num">
                                      <p:cBhvr>
                                        <p:cTn id="58" dur="500" fill="hold"/>
                                        <p:tgtEl>
                                          <p:spTgt spid="12"/>
                                        </p:tgtEl>
                                        <p:attrNameLst>
                                          <p:attrName>ppt_w</p:attrName>
                                        </p:attrNameLst>
                                      </p:cBhvr>
                                      <p:tavLst>
                                        <p:tav tm="0" fmla="#ppt_w*sin(2.5*pi*$)">
                                          <p:val>
                                            <p:fltVal val="0"/>
                                          </p:val>
                                        </p:tav>
                                        <p:tav tm="100000">
                                          <p:val>
                                            <p:fltVal val="1"/>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ppt_w</p:attrName>
                                        </p:attrNameLst>
                                      </p:cBhvr>
                                      <p:tavLst>
                                        <p:tav tm="0" fmla="#ppt_w*sin(2.5*pi*$)">
                                          <p:val>
                                            <p:fltVal val="0"/>
                                          </p:val>
                                        </p:tav>
                                        <p:tav tm="100000">
                                          <p:val>
                                            <p:fltVal val="1"/>
                                          </p:val>
                                        </p:tav>
                                      </p:tavLst>
                                    </p:anim>
                                    <p:anim calcmode="lin" valueType="num">
                                      <p:cBhvr>
                                        <p:cTn id="64" dur="500" fill="hold"/>
                                        <p:tgtEl>
                                          <p:spTgt spid="14"/>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6">
                                            <p:txEl>
                                              <p:pRg st="0" end="0"/>
                                            </p:txEl>
                                          </p:spTgt>
                                        </p:tgtEl>
                                        <p:attrNameLst>
                                          <p:attrName>style.visibility</p:attrName>
                                        </p:attrNameLst>
                                      </p:cBhvr>
                                      <p:to>
                                        <p:strVal val="visible"/>
                                      </p:to>
                                    </p:set>
                                    <p:animEffect transition="in" filter="wipe(left)">
                                      <p:cBhvr>
                                        <p:cTn id="68" dur="500"/>
                                        <p:tgtEl>
                                          <p:spTgt spid="16">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32"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ox(out)">
                                      <p:cBhvr>
                                        <p:cTn id="73" dur="750"/>
                                        <p:tgtEl>
                                          <p:spTgt spid="24"/>
                                        </p:tgtEl>
                                      </p:cBhvr>
                                    </p:animEffect>
                                  </p:childTnLst>
                                </p:cTn>
                              </p:par>
                            </p:childTnLst>
                          </p:cTn>
                        </p:par>
                        <p:par>
                          <p:cTn id="74" fill="hold">
                            <p:stCondLst>
                              <p:cond delay="750"/>
                            </p:stCondLst>
                            <p:childTnLst>
                              <p:par>
                                <p:cTn id="75" presetID="22" presetClass="entr" presetSubtype="8" fill="hold" grpId="0" nodeType="afterEffect">
                                  <p:stCondLst>
                                    <p:cond delay="0"/>
                                  </p:stCondLst>
                                  <p:childTnLst>
                                    <p:set>
                                      <p:cBhvr>
                                        <p:cTn id="76" dur="1" fill="hold">
                                          <p:stCondLst>
                                            <p:cond delay="0"/>
                                          </p:stCondLst>
                                        </p:cTn>
                                        <p:tgtEl>
                                          <p:spTgt spid="16">
                                            <p:txEl>
                                              <p:pRg st="1" end="1"/>
                                            </p:txEl>
                                          </p:spTgt>
                                        </p:tgtEl>
                                        <p:attrNameLst>
                                          <p:attrName>style.visibility</p:attrName>
                                        </p:attrNameLst>
                                      </p:cBhvr>
                                      <p:to>
                                        <p:strVal val="visible"/>
                                      </p:to>
                                    </p:set>
                                    <p:animEffect transition="in" filter="wipe(left)">
                                      <p:cBhvr>
                                        <p:cTn id="77" dur="500"/>
                                        <p:tgtEl>
                                          <p:spTgt spid="1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ox(out)">
                                      <p:cBhvr>
                                        <p:cTn id="82" dur="750"/>
                                        <p:tgtEl>
                                          <p:spTgt spid="22"/>
                                        </p:tgtEl>
                                      </p:cBhvr>
                                    </p:animEffect>
                                  </p:childTnLst>
                                </p:cTn>
                              </p:par>
                            </p:childTnLst>
                          </p:cTn>
                        </p:par>
                        <p:par>
                          <p:cTn id="83" fill="hold">
                            <p:stCondLst>
                              <p:cond delay="750"/>
                            </p:stCondLst>
                            <p:childTnLst>
                              <p:par>
                                <p:cTn id="84" presetID="22" presetClass="entr" presetSubtype="8" fill="hold" grpId="0" nodeType="afterEffect">
                                  <p:stCondLst>
                                    <p:cond delay="0"/>
                                  </p:stCondLst>
                                  <p:childTnLst>
                                    <p:set>
                                      <p:cBhvr>
                                        <p:cTn id="85" dur="1" fill="hold">
                                          <p:stCondLst>
                                            <p:cond delay="0"/>
                                          </p:stCondLst>
                                        </p:cTn>
                                        <p:tgtEl>
                                          <p:spTgt spid="16">
                                            <p:txEl>
                                              <p:pRg st="2" end="2"/>
                                            </p:txEl>
                                          </p:spTgt>
                                        </p:tgtEl>
                                        <p:attrNameLst>
                                          <p:attrName>style.visibility</p:attrName>
                                        </p:attrNameLst>
                                      </p:cBhvr>
                                      <p:to>
                                        <p:strVal val="visible"/>
                                      </p:to>
                                    </p:set>
                                    <p:animEffect transition="in" filter="wipe(left)">
                                      <p:cBhvr>
                                        <p:cTn id="86" dur="500"/>
                                        <p:tgtEl>
                                          <p:spTgt spid="16">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3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box(out)">
                                      <p:cBhvr>
                                        <p:cTn id="91" dur="750"/>
                                        <p:tgtEl>
                                          <p:spTgt spid="21"/>
                                        </p:tgtEl>
                                      </p:cBhvr>
                                    </p:animEffect>
                                  </p:childTnLst>
                                </p:cTn>
                              </p:par>
                            </p:childTnLst>
                          </p:cTn>
                        </p:par>
                        <p:par>
                          <p:cTn id="92" fill="hold">
                            <p:stCondLst>
                              <p:cond delay="750"/>
                            </p:stCondLst>
                            <p:childTnLst>
                              <p:par>
                                <p:cTn id="93" presetID="22" presetClass="entr" presetSubtype="8" fill="hold" grpId="0" nodeType="afterEffect">
                                  <p:stCondLst>
                                    <p:cond delay="0"/>
                                  </p:stCondLst>
                                  <p:childTnLst>
                                    <p:set>
                                      <p:cBhvr>
                                        <p:cTn id="94" dur="1" fill="hold">
                                          <p:stCondLst>
                                            <p:cond delay="0"/>
                                          </p:stCondLst>
                                        </p:cTn>
                                        <p:tgtEl>
                                          <p:spTgt spid="16">
                                            <p:txEl>
                                              <p:pRg st="3" end="3"/>
                                            </p:txEl>
                                          </p:spTgt>
                                        </p:tgtEl>
                                        <p:attrNameLst>
                                          <p:attrName>style.visibility</p:attrName>
                                        </p:attrNameLst>
                                      </p:cBhvr>
                                      <p:to>
                                        <p:strVal val="visible"/>
                                      </p:to>
                                    </p:set>
                                    <p:animEffect transition="in" filter="wipe(left)">
                                      <p:cBhvr>
                                        <p:cTn id="9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uiExpand="1" build="p"/>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65DC6A0-5EFE-B4A1-7C69-C80435C91814}"/>
              </a:ext>
            </a:extLst>
          </p:cNvPr>
          <p:cNvSpPr txBox="1"/>
          <p:nvPr/>
        </p:nvSpPr>
        <p:spPr>
          <a:xfrm>
            <a:off x="336276" y="2734495"/>
            <a:ext cx="11519448" cy="1200329"/>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“Debemos contemplar a Jesús, estudiar sus palabras, orar por su Espíritu. Deberíamos estar solos con Dios con más frecuencia para meditar y orar. Oremos más y hablemos menos. No podemos confiar en nuestra sabiduría, en nuestra propia experiencia, en nuestro propio conocimiento de la verdad; debemos aprender diariamente, acudiendo a nuestro Maestro celestial en busca de instrucción… debemos avanzar sabiendo que es fiel el que nos ha llamado” NEV, 364.</a:t>
            </a:r>
          </a:p>
        </p:txBody>
      </p:sp>
      <p:sp>
        <p:nvSpPr>
          <p:cNvPr id="7" name="CuadroTexto 6">
            <a:extLst>
              <a:ext uri="{FF2B5EF4-FFF2-40B4-BE49-F238E27FC236}">
                <a16:creationId xmlns:a16="http://schemas.microsoft.com/office/drawing/2014/main" id="{94A37EFC-EF90-AB34-A779-4D7B39D72170}"/>
              </a:ext>
            </a:extLst>
          </p:cNvPr>
          <p:cNvSpPr txBox="1"/>
          <p:nvPr/>
        </p:nvSpPr>
        <p:spPr>
          <a:xfrm>
            <a:off x="282692" y="149172"/>
            <a:ext cx="8076303" cy="2585323"/>
          </a:xfrm>
          <a:prstGeom prst="rect">
            <a:avLst/>
          </a:prstGeom>
          <a:noFill/>
        </p:spPr>
        <p:txBody>
          <a:bodyPr wrap="square">
            <a:spAutoFit/>
          </a:bodyPr>
          <a:lstStyle/>
          <a:p>
            <a:r>
              <a:rPr lang="es-ES" b="1" dirty="0"/>
              <a:t>“¿Cómo hemos de seguir a nuestro Maestro para aprender de él? Podemos escudriñar su Palabra y familiarizarnos con su vida y sus obras. Debemos recibir sus palabras como pan para nuestras almas. En todo lugar donde se coloque al hombre, el Señor Jesús nos ha dejado sus huellas. Hacemos bien en seguirlo. Debemos albergar el Espíritu por el cual él habló. Debemos presentar la verdad tal como es en Jesús. Debemos seguirlo especialmente en la pureza de corazón y en el amor. El yo debe estar escondido con Cristo en Dios; entonces, cuando Cristo, que es nuestra vida, se manifieste, también apareceremos con él en gloria (</a:t>
            </a:r>
            <a:r>
              <a:rPr lang="es-ES" b="1" dirty="0" err="1"/>
              <a:t>Special</a:t>
            </a:r>
            <a:r>
              <a:rPr lang="es-ES" b="1" dirty="0"/>
              <a:t> Testimonies </a:t>
            </a:r>
            <a:r>
              <a:rPr lang="es-ES" b="1" dirty="0" err="1"/>
              <a:t>to</a:t>
            </a:r>
            <a:r>
              <a:rPr lang="es-ES" b="1" dirty="0"/>
              <a:t> </a:t>
            </a:r>
            <a:r>
              <a:rPr lang="es-ES" b="1" dirty="0" err="1"/>
              <a:t>Ministers</a:t>
            </a:r>
            <a:r>
              <a:rPr lang="es-ES" b="1" dirty="0"/>
              <a:t> and </a:t>
            </a:r>
            <a:r>
              <a:rPr lang="es-ES" b="1" dirty="0" err="1"/>
              <a:t>Workers</a:t>
            </a:r>
            <a:r>
              <a:rPr lang="es-ES" b="1" dirty="0"/>
              <a:t>, No 9)” TM, 512.</a:t>
            </a:r>
          </a:p>
        </p:txBody>
      </p:sp>
      <p:pic>
        <p:nvPicPr>
          <p:cNvPr id="9" name="Imagen 8" descr="Hombre parado en una montaña&#10;&#10;Descripción generada automáticamente con confianza media">
            <a:extLst>
              <a:ext uri="{FF2B5EF4-FFF2-40B4-BE49-F238E27FC236}">
                <a16:creationId xmlns:a16="http://schemas.microsoft.com/office/drawing/2014/main" id="{58CCB201-89CC-0FD3-CB22-2D79FCAF1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795" y="282991"/>
            <a:ext cx="3259181" cy="2305518"/>
          </a:xfrm>
          <a:prstGeom prst="snip2DiagRect">
            <a:avLst>
              <a:gd name="adj1" fmla="val 14283"/>
              <a:gd name="adj2" fmla="val 16667"/>
            </a:avLst>
          </a:prstGeom>
          <a:solidFill>
            <a:srgbClr val="FFFFFF">
              <a:shade val="85000"/>
            </a:srgbClr>
          </a:solidFill>
          <a:ln w="88900" cap="sq">
            <a:solidFill>
              <a:srgbClr val="FFD85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BFAF5BC3-8953-B54F-627C-B78BEAA30BFC}"/>
              </a:ext>
            </a:extLst>
          </p:cNvPr>
          <p:cNvSpPr txBox="1"/>
          <p:nvPr/>
        </p:nvSpPr>
        <p:spPr>
          <a:xfrm>
            <a:off x="5552531" y="3934956"/>
            <a:ext cx="6616461" cy="2862322"/>
          </a:xfrm>
          <a:prstGeom prst="rect">
            <a:avLst/>
          </a:prstGeom>
          <a:noFill/>
        </p:spPr>
        <p:txBody>
          <a:bodyPr wrap="square">
            <a:spAutoFit/>
          </a:bodyPr>
          <a:lstStyle/>
          <a:p>
            <a:r>
              <a:rPr lang="es-ES" b="1" dirty="0"/>
              <a:t>“Dad a Jesús lo mejor de vuestros corazones y vuestros afectos más consagrados. Atesorad cada rayo de luz. Apreciad todos los deseos del alma por Dios. Cultivad los pensamientos espirituales y la comunión santa. Apenas habéis visto los primeros rayos del amanecer de su gloria. Al adelantar en el conocimiento del Señor, sabréis que…“Mas la senda de los justos es como la luz de la aurora, que va en aumento hasta que el día es perfecto” Proverbios 4:18. Habiéndonos arrepentido de nuestros pecados, confesándolos y recibiendo el perdón, hemos de seguir aprendiendo de Cristo hasta que lleguemos al pleno mediodía de una fe perfecta” 8TPI, 332.</a:t>
            </a:r>
          </a:p>
        </p:txBody>
      </p:sp>
      <p:pic>
        <p:nvPicPr>
          <p:cNvPr id="13" name="Imagen 12" descr="Una persona con un vestido largo&#10;&#10;Descripción generada automáticamente con confianza baja">
            <a:extLst>
              <a:ext uri="{FF2B5EF4-FFF2-40B4-BE49-F238E27FC236}">
                <a16:creationId xmlns:a16="http://schemas.microsoft.com/office/drawing/2014/main" id="{C3EEC5BE-EE4D-9BE4-8F69-48F20DA5025E}"/>
              </a:ext>
            </a:extLst>
          </p:cNvPr>
          <p:cNvPicPr>
            <a:picLocks noChangeAspect="1"/>
          </p:cNvPicPr>
          <p:nvPr/>
        </p:nvPicPr>
        <p:blipFill rotWithShape="1">
          <a:blip r:embed="rId4">
            <a:extLst>
              <a:ext uri="{28A0092B-C50C-407E-A947-70E740481C1C}">
                <a14:useLocalDpi xmlns:a14="http://schemas.microsoft.com/office/drawing/2010/main" val="0"/>
              </a:ext>
            </a:extLst>
          </a:blip>
          <a:srcRect l="7123" r="28534"/>
          <a:stretch/>
        </p:blipFill>
        <p:spPr>
          <a:xfrm>
            <a:off x="282692" y="4050126"/>
            <a:ext cx="2246105" cy="2618099"/>
          </a:xfrm>
          <a:prstGeom prst="snip2DiagRect">
            <a:avLst/>
          </a:prstGeom>
          <a:solidFill>
            <a:srgbClr val="FFFFFF">
              <a:shade val="85000"/>
            </a:srgbClr>
          </a:solidFill>
          <a:ln w="88900" cap="sq">
            <a:solidFill>
              <a:srgbClr val="FFD85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Un hombre con los brazos extendidos&#10;&#10;Descripción generada automáticamente con confianza baja">
            <a:extLst>
              <a:ext uri="{FF2B5EF4-FFF2-40B4-BE49-F238E27FC236}">
                <a16:creationId xmlns:a16="http://schemas.microsoft.com/office/drawing/2014/main" id="{7E12DCD3-8FB5-BDF1-D75B-94A24E2D49FF}"/>
              </a:ext>
            </a:extLst>
          </p:cNvPr>
          <p:cNvPicPr>
            <a:picLocks noChangeAspect="1"/>
          </p:cNvPicPr>
          <p:nvPr/>
        </p:nvPicPr>
        <p:blipFill rotWithShape="1">
          <a:blip r:embed="rId5">
            <a:extLst>
              <a:ext uri="{28A0092B-C50C-407E-A947-70E740481C1C}">
                <a14:useLocalDpi xmlns:a14="http://schemas.microsoft.com/office/drawing/2010/main" val="0"/>
              </a:ext>
            </a:extLst>
          </a:blip>
          <a:srcRect l="16368" r="7606"/>
          <a:stretch/>
        </p:blipFill>
        <p:spPr>
          <a:xfrm flipH="1">
            <a:off x="2745532" y="4050126"/>
            <a:ext cx="2702428" cy="2618099"/>
          </a:xfrm>
          <a:prstGeom prst="snip2DiagRect">
            <a:avLst/>
          </a:prstGeom>
          <a:solidFill>
            <a:srgbClr val="FFFFFF">
              <a:shade val="85000"/>
            </a:srgbClr>
          </a:solidFill>
          <a:ln w="88900" cap="sq">
            <a:solidFill>
              <a:srgbClr val="FFD85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11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b="-1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9A02243-5B41-BEE5-CF13-2D13671F61A3}"/>
              </a:ext>
            </a:extLst>
          </p:cNvPr>
          <p:cNvSpPr txBox="1"/>
          <p:nvPr/>
        </p:nvSpPr>
        <p:spPr>
          <a:xfrm>
            <a:off x="5230483" y="3873414"/>
            <a:ext cx="6961517" cy="2862322"/>
          </a:xfrm>
          <a:prstGeom prst="rect">
            <a:avLst/>
          </a:prstGeom>
          <a:noFill/>
          <a:effectLst/>
        </p:spPr>
        <p:txBody>
          <a:bodyPr wrap="square">
            <a:spAutoFit/>
          </a:bodyPr>
          <a:lstStyle/>
          <a:p>
            <a:r>
              <a:rPr lang="es-ES" sz="2000" b="1" dirty="0">
                <a:solidFill>
                  <a:schemeClr val="bg1"/>
                </a:solidFill>
                <a:effectLst>
                  <a:glow rad="101600">
                    <a:srgbClr val="7C1616"/>
                  </a:glow>
                  <a:outerShdw blurRad="38100" dist="38100" dir="2700000" algn="tl">
                    <a:srgbClr val="000000">
                      <a:alpha val="43137"/>
                    </a:srgbClr>
                  </a:outerShdw>
                </a:effectLst>
              </a:rPr>
              <a:t>Jesús, el Maestro de los maestros, cuando estuvo en la Tierra, alcanzaba el corazón de las personas por medio de lecciones obtenidas en el mundo a su alrededor y experiencias de la vida diaria. “De esta manera asociaba las cosas naturales con las espirituales, vinculando las cosas de la naturaleza y la vida de sus oyentes con las verdades sublimes de la Palabra escrita. Y más tarde, cuandoquiera sus ojos cayesen sobre los objetos que él había asociado con la verdad eterna, oirían repetidas sus lecciones” </a:t>
            </a:r>
            <a:r>
              <a:rPr lang="es-ES" sz="1400" b="1" dirty="0">
                <a:solidFill>
                  <a:schemeClr val="bg1"/>
                </a:solidFill>
                <a:effectLst>
                  <a:glow rad="101600">
                    <a:srgbClr val="7C1616"/>
                  </a:glow>
                  <a:outerShdw blurRad="38100" dist="38100" dir="2700000" algn="tl">
                    <a:srgbClr val="000000">
                      <a:alpha val="43137"/>
                    </a:srgbClr>
                  </a:outerShdw>
                </a:effectLst>
              </a:rPr>
              <a:t>(E.G. W. Consejos para los Maestros, p. 132)</a:t>
            </a:r>
            <a:r>
              <a:rPr lang="es-ES" sz="2000" b="1" dirty="0">
                <a:solidFill>
                  <a:schemeClr val="bg1"/>
                </a:solidFill>
                <a:effectLst>
                  <a:glow rad="101600">
                    <a:srgbClr val="7C1616"/>
                  </a:glow>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206385BD-237C-79DB-8FBC-C7AE76432AC5}"/>
              </a:ext>
            </a:extLst>
          </p:cNvPr>
          <p:cNvSpPr txBox="1"/>
          <p:nvPr/>
        </p:nvSpPr>
        <p:spPr>
          <a:xfrm>
            <a:off x="296176" y="1298168"/>
            <a:ext cx="5674029" cy="2539157"/>
          </a:xfrm>
          <a:prstGeom prst="rect">
            <a:avLst/>
          </a:prstGeom>
          <a:noFill/>
        </p:spPr>
        <p:txBody>
          <a:bodyPr wrap="square">
            <a:spAutoFit/>
          </a:bodyPr>
          <a:lstStyle/>
          <a:p>
            <a:pPr marL="285750" indent="-285750">
              <a:spcBef>
                <a:spcPts val="600"/>
              </a:spcBef>
              <a:buFont typeface="Arial" panose="020B0604020202020204" pitchFamily="34" charset="0"/>
              <a:buChar char="•"/>
            </a:pPr>
            <a:r>
              <a:rPr lang="es-ES" b="1" dirty="0"/>
              <a:t>“Vosotros me llamáis Maestro, y Señor; y decís bien, porque lo soy” (Juan 13:13). </a:t>
            </a:r>
          </a:p>
          <a:p>
            <a:pPr marL="285750" indent="-285750">
              <a:spcBef>
                <a:spcPts val="600"/>
              </a:spcBef>
              <a:buFont typeface="Arial" panose="020B0604020202020204" pitchFamily="34" charset="0"/>
              <a:buChar char="•"/>
            </a:pPr>
            <a:r>
              <a:rPr lang="es-ES" b="1" dirty="0"/>
              <a:t>“Y entraron en Capernaúm; y los días de reposo, entrando en la sinagoga, enseñaba” (Mar. 1:21).</a:t>
            </a:r>
          </a:p>
          <a:p>
            <a:pPr marL="285750" indent="-285750">
              <a:spcBef>
                <a:spcPts val="600"/>
              </a:spcBef>
              <a:buFont typeface="Arial" panose="020B0604020202020204" pitchFamily="34" charset="0"/>
              <a:buChar char="•"/>
            </a:pPr>
            <a:r>
              <a:rPr lang="es-ES" b="1" dirty="0"/>
              <a:t>“Y por la mañana volvió al templo, y todo el pueblo vino a él; y sentado él, les enseñaba” (Juan 8:2). </a:t>
            </a:r>
          </a:p>
          <a:p>
            <a:pPr marL="285750" indent="-285750">
              <a:spcBef>
                <a:spcPts val="600"/>
              </a:spcBef>
              <a:buFont typeface="Arial" panose="020B0604020202020204" pitchFamily="34" charset="0"/>
              <a:buChar char="•"/>
            </a:pPr>
            <a:r>
              <a:rPr lang="es-ES" b="1" dirty="0"/>
              <a:t>Jesús mismo dijo categóricamente: “siempre he enseñado en la sinagoga y en el templo” (Juan 18:20). </a:t>
            </a:r>
          </a:p>
        </p:txBody>
      </p:sp>
      <p:sp>
        <p:nvSpPr>
          <p:cNvPr id="6" name="CuadroTexto 5">
            <a:extLst>
              <a:ext uri="{FF2B5EF4-FFF2-40B4-BE49-F238E27FC236}">
                <a16:creationId xmlns:a16="http://schemas.microsoft.com/office/drawing/2014/main" id="{ADF25E97-97AF-40BA-AA13-D27AB31BF4FB}"/>
              </a:ext>
            </a:extLst>
          </p:cNvPr>
          <p:cNvSpPr txBox="1"/>
          <p:nvPr/>
        </p:nvSpPr>
        <p:spPr>
          <a:xfrm>
            <a:off x="235068" y="61750"/>
            <a:ext cx="6195549" cy="1200329"/>
          </a:xfrm>
          <a:prstGeom prst="rect">
            <a:avLst/>
          </a:prstGeom>
          <a:noFill/>
        </p:spPr>
        <p:txBody>
          <a:bodyPr wrap="square">
            <a:spAutoFit/>
          </a:bodyPr>
          <a:lstStyle/>
          <a:p>
            <a:r>
              <a:rPr lang="es-ES" b="1" dirty="0"/>
              <a:t>La enseñanza es el proceso por el cual una persona debe aprender para modificar sus conocimientos, actitudes, habilidades y comportamiento general. A Jesús le gustaba enseñar y aceptó el título de maestro, porque lo era. </a:t>
            </a:r>
          </a:p>
        </p:txBody>
      </p:sp>
      <p:pic>
        <p:nvPicPr>
          <p:cNvPr id="14" name="Imagen 13" descr="Icono&#10;&#10;Descripción generada automáticamente">
            <a:extLst>
              <a:ext uri="{FF2B5EF4-FFF2-40B4-BE49-F238E27FC236}">
                <a16:creationId xmlns:a16="http://schemas.microsoft.com/office/drawing/2014/main" id="{66D94739-7148-6C63-6FAF-0F7F270EE83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5068" y="1357851"/>
            <a:ext cx="394660" cy="447016"/>
          </a:xfrm>
          <a:prstGeom prst="rect">
            <a:avLst/>
          </a:prstGeom>
        </p:spPr>
      </p:pic>
      <p:pic>
        <p:nvPicPr>
          <p:cNvPr id="15" name="Imagen 14" descr="Icono&#10;&#10;Descripción generada automáticamente">
            <a:extLst>
              <a:ext uri="{FF2B5EF4-FFF2-40B4-BE49-F238E27FC236}">
                <a16:creationId xmlns:a16="http://schemas.microsoft.com/office/drawing/2014/main" id="{4E8DD94F-4E49-A2C1-0202-F8038C768AE4}"/>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5068" y="1982178"/>
            <a:ext cx="394660" cy="447016"/>
          </a:xfrm>
          <a:prstGeom prst="rect">
            <a:avLst/>
          </a:prstGeom>
        </p:spPr>
      </p:pic>
      <p:pic>
        <p:nvPicPr>
          <p:cNvPr id="16" name="Imagen 15" descr="Icono&#10;&#10;Descripción generada automáticamente">
            <a:extLst>
              <a:ext uri="{FF2B5EF4-FFF2-40B4-BE49-F238E27FC236}">
                <a16:creationId xmlns:a16="http://schemas.microsoft.com/office/drawing/2014/main" id="{443A8F4A-F2FE-963A-2563-AA163752D6BB}"/>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5068" y="2606505"/>
            <a:ext cx="394660" cy="447016"/>
          </a:xfrm>
          <a:prstGeom prst="rect">
            <a:avLst/>
          </a:prstGeom>
        </p:spPr>
      </p:pic>
      <p:pic>
        <p:nvPicPr>
          <p:cNvPr id="17" name="Imagen 16" descr="Icono&#10;&#10;Descripción generada automáticamente">
            <a:extLst>
              <a:ext uri="{FF2B5EF4-FFF2-40B4-BE49-F238E27FC236}">
                <a16:creationId xmlns:a16="http://schemas.microsoft.com/office/drawing/2014/main" id="{65D89B7A-FFD1-1EA1-58A9-2F811BDCA99A}"/>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35068" y="3230831"/>
            <a:ext cx="394660" cy="447016"/>
          </a:xfrm>
          <a:prstGeom prst="rect">
            <a:avLst/>
          </a:prstGeom>
        </p:spPr>
      </p:pic>
      <p:pic>
        <p:nvPicPr>
          <p:cNvPr id="19" name="Imagen 18" descr="Un grupo de personas de pie sobre pasto&#10;&#10;Descripción generada automáticamente con confianza media">
            <a:extLst>
              <a:ext uri="{FF2B5EF4-FFF2-40B4-BE49-F238E27FC236}">
                <a16:creationId xmlns:a16="http://schemas.microsoft.com/office/drawing/2014/main" id="{377D6318-5837-9A16-5625-BAA3492CE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2" y="372994"/>
            <a:ext cx="5515201" cy="310505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Imagen 20" descr="Hombre sentado en el pasto&#10;&#10;Descripción generada automáticamente con confianza media">
            <a:extLst>
              <a:ext uri="{FF2B5EF4-FFF2-40B4-BE49-F238E27FC236}">
                <a16:creationId xmlns:a16="http://schemas.microsoft.com/office/drawing/2014/main" id="{6A0F3990-3E17-F023-88AA-42C80B11D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0269">
            <a:off x="296857" y="4037574"/>
            <a:ext cx="4637527" cy="261092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808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3"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1+#ppt_w/2"/>
                                          </p:val>
                                        </p:tav>
                                        <p:tav tm="100000">
                                          <p:val>
                                            <p:strVal val="#ppt_x"/>
                                          </p:val>
                                        </p:tav>
                                      </p:tavLst>
                                    </p:anim>
                                    <p:anim calcmode="lin" valueType="num">
                                      <p:cBhvr additive="base">
                                        <p:cTn id="1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t="-1000" b="-1000"/>
          </a:stretch>
        </a:blipFill>
        <a:effectLst/>
      </p:bgPr>
    </p:bg>
    <p:spTree>
      <p:nvGrpSpPr>
        <p:cNvPr id="1" name=""/>
        <p:cNvGrpSpPr/>
        <p:nvPr/>
      </p:nvGrpSpPr>
      <p:grpSpPr>
        <a:xfrm>
          <a:off x="0" y="0"/>
          <a:ext cx="0" cy="0"/>
          <a:chOff x="0" y="0"/>
          <a:chExt cx="0" cy="0"/>
        </a:xfrm>
      </p:grpSpPr>
      <p:pic>
        <p:nvPicPr>
          <p:cNvPr id="4" name="Imagen 3" descr="Un grupo de personas disfrazadas&#10;&#10;Descripción generada automáticamente con confianza media">
            <a:extLst>
              <a:ext uri="{FF2B5EF4-FFF2-40B4-BE49-F238E27FC236}">
                <a16:creationId xmlns:a16="http://schemas.microsoft.com/office/drawing/2014/main" id="{E085A0F0-3F60-A9D3-FDC2-A09CF18BC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48" y="483999"/>
            <a:ext cx="11175503" cy="6291808"/>
          </a:xfrm>
          <a:prstGeom prst="rect">
            <a:avLst/>
          </a:prstGeom>
          <a:ln>
            <a:noFill/>
          </a:ln>
          <a:effectLst>
            <a:softEdge rad="112500"/>
          </a:effectLst>
        </p:spPr>
      </p:pic>
      <p:graphicFrame>
        <p:nvGraphicFramePr>
          <p:cNvPr id="2" name="Diagrama 1">
            <a:extLst>
              <a:ext uri="{FF2B5EF4-FFF2-40B4-BE49-F238E27FC236}">
                <a16:creationId xmlns:a16="http://schemas.microsoft.com/office/drawing/2014/main" id="{5296B7FD-2016-0B40-7D70-DAA5F8F36F58}"/>
              </a:ext>
            </a:extLst>
          </p:cNvPr>
          <p:cNvGraphicFramePr/>
          <p:nvPr>
            <p:extLst>
              <p:ext uri="{D42A27DB-BD31-4B8C-83A1-F6EECF244321}">
                <p14:modId xmlns:p14="http://schemas.microsoft.com/office/powerpoint/2010/main" val="2197567946"/>
              </p:ext>
            </p:extLst>
          </p:nvPr>
        </p:nvGraphicFramePr>
        <p:xfrm>
          <a:off x="-103516" y="155276"/>
          <a:ext cx="12088484" cy="670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71210E71-1ACA-350E-E95C-917EF7186C27}"/>
              </a:ext>
            </a:extLst>
          </p:cNvPr>
          <p:cNvSpPr txBox="1"/>
          <p:nvPr/>
        </p:nvSpPr>
        <p:spPr>
          <a:xfrm>
            <a:off x="1577788" y="160449"/>
            <a:ext cx="4919105" cy="323550"/>
          </a:xfrm>
          <a:prstGeom prst="rect">
            <a:avLst/>
          </a:prstGeom>
          <a:noFill/>
        </p:spPr>
        <p:txBody>
          <a:bodyPr wrap="square" rtlCol="0">
            <a:spAutoFit/>
          </a:bodyPr>
          <a:lstStyle/>
          <a:p>
            <a:pPr algn="ctr">
              <a:lnSpc>
                <a:spcPts val="1700"/>
              </a:lnSpc>
            </a:pPr>
            <a:r>
              <a:rPr lang="es-ES" sz="2000" b="1" dirty="0"/>
              <a:t>Algunos lo reconocieron como Maestro:</a:t>
            </a:r>
          </a:p>
        </p:txBody>
      </p:sp>
    </p:spTree>
    <p:extLst>
      <p:ext uri="{BB962C8B-B14F-4D97-AF65-F5344CB8AC3E}">
        <p14:creationId xmlns:p14="http://schemas.microsoft.com/office/powerpoint/2010/main" val="23735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2500"/>
                                        <p:tgtEl>
                                          <p:spTgt spid="4"/>
                                        </p:tgtEl>
                                      </p:cBhvr>
                                    </p:animEffect>
                                    <p:set>
                                      <p:cBhvr>
                                        <p:cTn id="16" dur="1" fill="hold">
                                          <p:stCondLst>
                                            <p:cond delay="2499"/>
                                          </p:stCondLst>
                                        </p:cTn>
                                        <p:tgtEl>
                                          <p:spTgt spid="4"/>
                                        </p:tgtEl>
                                        <p:attrNameLst>
                                          <p:attrName>style.visibility</p:attrName>
                                        </p:attrNameLst>
                                      </p:cBhvr>
                                      <p:to>
                                        <p:strVal val="hidden"/>
                                      </p:to>
                                    </p:set>
                                  </p:childTnLst>
                                </p:cTn>
                              </p:par>
                            </p:childTnLst>
                          </p:cTn>
                        </p:par>
                        <p:par>
                          <p:cTn id="17" fill="hold">
                            <p:stCondLst>
                              <p:cond delay="3000"/>
                            </p:stCondLst>
                            <p:childTnLst>
                              <p:par>
                                <p:cTn id="18" presetID="53" presetClass="entr" presetSubtype="16" fill="hold" grpId="0" nodeType="afterEffect">
                                  <p:stCondLst>
                                    <p:cond delay="0"/>
                                  </p:stCondLst>
                                  <p:childTnLst>
                                    <p:set>
                                      <p:cBhvr>
                                        <p:cTn id="19" dur="1" fill="hold">
                                          <p:stCondLst>
                                            <p:cond delay="0"/>
                                          </p:stCondLst>
                                        </p:cTn>
                                        <p:tgtEl>
                                          <p:spTgt spid="2">
                                            <p:graphicEl>
                                              <a:dgm id="{8547643D-73DA-4F89-814F-9AE60BF1CED1}"/>
                                            </p:graphicEl>
                                          </p:spTgt>
                                        </p:tgtEl>
                                        <p:attrNameLst>
                                          <p:attrName>style.visibility</p:attrName>
                                        </p:attrNameLst>
                                      </p:cBhvr>
                                      <p:to>
                                        <p:strVal val="visible"/>
                                      </p:to>
                                    </p:set>
                                    <p:anim calcmode="lin" valueType="num">
                                      <p:cBhvr>
                                        <p:cTn id="20" dur="500" fill="hold"/>
                                        <p:tgtEl>
                                          <p:spTgt spid="2">
                                            <p:graphicEl>
                                              <a:dgm id="{8547643D-73DA-4F89-814F-9AE60BF1CED1}"/>
                                            </p:graphicEl>
                                          </p:spTgt>
                                        </p:tgtEl>
                                        <p:attrNameLst>
                                          <p:attrName>ppt_w</p:attrName>
                                        </p:attrNameLst>
                                      </p:cBhvr>
                                      <p:tavLst>
                                        <p:tav tm="0">
                                          <p:val>
                                            <p:fltVal val="0"/>
                                          </p:val>
                                        </p:tav>
                                        <p:tav tm="100000">
                                          <p:val>
                                            <p:strVal val="#ppt_w"/>
                                          </p:val>
                                        </p:tav>
                                      </p:tavLst>
                                    </p:anim>
                                    <p:anim calcmode="lin" valueType="num">
                                      <p:cBhvr>
                                        <p:cTn id="21" dur="500" fill="hold"/>
                                        <p:tgtEl>
                                          <p:spTgt spid="2">
                                            <p:graphicEl>
                                              <a:dgm id="{8547643D-73DA-4F89-814F-9AE60BF1CED1}"/>
                                            </p:graphicEl>
                                          </p:spTgt>
                                        </p:tgtEl>
                                        <p:attrNameLst>
                                          <p:attrName>ppt_h</p:attrName>
                                        </p:attrNameLst>
                                      </p:cBhvr>
                                      <p:tavLst>
                                        <p:tav tm="0">
                                          <p:val>
                                            <p:fltVal val="0"/>
                                          </p:val>
                                        </p:tav>
                                        <p:tav tm="100000">
                                          <p:val>
                                            <p:strVal val="#ppt_h"/>
                                          </p:val>
                                        </p:tav>
                                      </p:tavLst>
                                    </p:anim>
                                    <p:animEffect transition="in" filter="fade">
                                      <p:cBhvr>
                                        <p:cTn id="22" dur="500"/>
                                        <p:tgtEl>
                                          <p:spTgt spid="2">
                                            <p:graphicEl>
                                              <a:dgm id="{8547643D-73DA-4F89-814F-9AE60BF1CED1}"/>
                                            </p:graphic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
                                            <p:graphicEl>
                                              <a:dgm id="{CABA0DA4-839C-4C12-9E2B-B83C90AD0044}"/>
                                            </p:graphicEl>
                                          </p:spTgt>
                                        </p:tgtEl>
                                        <p:attrNameLst>
                                          <p:attrName>style.visibility</p:attrName>
                                        </p:attrNameLst>
                                      </p:cBhvr>
                                      <p:to>
                                        <p:strVal val="visible"/>
                                      </p:to>
                                    </p:set>
                                    <p:anim calcmode="lin" valueType="num">
                                      <p:cBhvr>
                                        <p:cTn id="25" dur="500" fill="hold"/>
                                        <p:tgtEl>
                                          <p:spTgt spid="2">
                                            <p:graphicEl>
                                              <a:dgm id="{CABA0DA4-839C-4C12-9E2B-B83C90AD0044}"/>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CABA0DA4-839C-4C12-9E2B-B83C90AD0044}"/>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CABA0DA4-839C-4C12-9E2B-B83C90AD004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0A0FE3A9-1597-4FF5-A5EF-107AD18D34D6}"/>
                                            </p:graphicEl>
                                          </p:spTgt>
                                        </p:tgtEl>
                                        <p:attrNameLst>
                                          <p:attrName>style.visibility</p:attrName>
                                        </p:attrNameLst>
                                      </p:cBhvr>
                                      <p:to>
                                        <p:strVal val="visible"/>
                                      </p:to>
                                    </p:set>
                                    <p:anim calcmode="lin" valueType="num">
                                      <p:cBhvr>
                                        <p:cTn id="32" dur="500" fill="hold"/>
                                        <p:tgtEl>
                                          <p:spTgt spid="2">
                                            <p:graphicEl>
                                              <a:dgm id="{0A0FE3A9-1597-4FF5-A5EF-107AD18D34D6}"/>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0A0FE3A9-1597-4FF5-A5EF-107AD18D34D6}"/>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0A0FE3A9-1597-4FF5-A5EF-107AD18D34D6}"/>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graphicEl>
                                              <a:dgm id="{1D7761C7-7CD7-46A7-91CF-2E69E2B5DD7E}"/>
                                            </p:graphicEl>
                                          </p:spTgt>
                                        </p:tgtEl>
                                        <p:attrNameLst>
                                          <p:attrName>style.visibility</p:attrName>
                                        </p:attrNameLst>
                                      </p:cBhvr>
                                      <p:to>
                                        <p:strVal val="visible"/>
                                      </p:to>
                                    </p:set>
                                    <p:anim calcmode="lin" valueType="num">
                                      <p:cBhvr>
                                        <p:cTn id="37" dur="500" fill="hold"/>
                                        <p:tgtEl>
                                          <p:spTgt spid="2">
                                            <p:graphicEl>
                                              <a:dgm id="{1D7761C7-7CD7-46A7-91CF-2E69E2B5DD7E}"/>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1D7761C7-7CD7-46A7-91CF-2E69E2B5DD7E}"/>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1D7761C7-7CD7-46A7-91CF-2E69E2B5DD7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4B1A0950-B09E-48FA-8EF3-D0B10B365104}"/>
                                            </p:graphicEl>
                                          </p:spTgt>
                                        </p:tgtEl>
                                        <p:attrNameLst>
                                          <p:attrName>style.visibility</p:attrName>
                                        </p:attrNameLst>
                                      </p:cBhvr>
                                      <p:to>
                                        <p:strVal val="visible"/>
                                      </p:to>
                                    </p:set>
                                    <p:anim calcmode="lin" valueType="num">
                                      <p:cBhvr>
                                        <p:cTn id="44" dur="500" fill="hold"/>
                                        <p:tgtEl>
                                          <p:spTgt spid="2">
                                            <p:graphicEl>
                                              <a:dgm id="{4B1A0950-B09E-48FA-8EF3-D0B10B365104}"/>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4B1A0950-B09E-48FA-8EF3-D0B10B365104}"/>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4B1A0950-B09E-48FA-8EF3-D0B10B365104}"/>
                                            </p:graphic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
                                            <p:graphicEl>
                                              <a:dgm id="{FA856D56-B4BC-4BC0-97B8-84AA7C88B06C}"/>
                                            </p:graphicEl>
                                          </p:spTgt>
                                        </p:tgtEl>
                                        <p:attrNameLst>
                                          <p:attrName>style.visibility</p:attrName>
                                        </p:attrNameLst>
                                      </p:cBhvr>
                                      <p:to>
                                        <p:strVal val="visible"/>
                                      </p:to>
                                    </p:set>
                                    <p:anim calcmode="lin" valueType="num">
                                      <p:cBhvr>
                                        <p:cTn id="49" dur="500" fill="hold"/>
                                        <p:tgtEl>
                                          <p:spTgt spid="2">
                                            <p:graphicEl>
                                              <a:dgm id="{FA856D56-B4BC-4BC0-97B8-84AA7C88B06C}"/>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FA856D56-B4BC-4BC0-97B8-84AA7C88B06C}"/>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FA856D56-B4BC-4BC0-97B8-84AA7C88B06C}"/>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079839FE-7EC5-476B-8455-45E96B1224E1}"/>
                                            </p:graphicEl>
                                          </p:spTgt>
                                        </p:tgtEl>
                                        <p:attrNameLst>
                                          <p:attrName>style.visibility</p:attrName>
                                        </p:attrNameLst>
                                      </p:cBhvr>
                                      <p:to>
                                        <p:strVal val="visible"/>
                                      </p:to>
                                    </p:set>
                                    <p:anim calcmode="lin" valueType="num">
                                      <p:cBhvr>
                                        <p:cTn id="56" dur="500" fill="hold"/>
                                        <p:tgtEl>
                                          <p:spTgt spid="2">
                                            <p:graphicEl>
                                              <a:dgm id="{079839FE-7EC5-476B-8455-45E96B1224E1}"/>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079839FE-7EC5-476B-8455-45E96B1224E1}"/>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079839FE-7EC5-476B-8455-45E96B1224E1}"/>
                                            </p:graphic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
                                            <p:graphicEl>
                                              <a:dgm id="{798AD3FB-3EBB-456D-91A7-B7DCD98BA010}"/>
                                            </p:graphicEl>
                                          </p:spTgt>
                                        </p:tgtEl>
                                        <p:attrNameLst>
                                          <p:attrName>style.visibility</p:attrName>
                                        </p:attrNameLst>
                                      </p:cBhvr>
                                      <p:to>
                                        <p:strVal val="visible"/>
                                      </p:to>
                                    </p:set>
                                    <p:anim calcmode="lin" valueType="num">
                                      <p:cBhvr>
                                        <p:cTn id="61" dur="500" fill="hold"/>
                                        <p:tgtEl>
                                          <p:spTgt spid="2">
                                            <p:graphicEl>
                                              <a:dgm id="{798AD3FB-3EBB-456D-91A7-B7DCD98BA010}"/>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98AD3FB-3EBB-456D-91A7-B7DCD98BA010}"/>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98AD3FB-3EBB-456D-91A7-B7DCD98BA010}"/>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
                                            <p:graphicEl>
                                              <a:dgm id="{8E8AA272-0714-4A38-BC9F-AEC846A656C3}"/>
                                            </p:graphicEl>
                                          </p:spTgt>
                                        </p:tgtEl>
                                        <p:attrNameLst>
                                          <p:attrName>style.visibility</p:attrName>
                                        </p:attrNameLst>
                                      </p:cBhvr>
                                      <p:to>
                                        <p:strVal val="visible"/>
                                      </p:to>
                                    </p:set>
                                    <p:anim calcmode="lin" valueType="num">
                                      <p:cBhvr>
                                        <p:cTn id="68" dur="500" fill="hold"/>
                                        <p:tgtEl>
                                          <p:spTgt spid="2">
                                            <p:graphicEl>
                                              <a:dgm id="{8E8AA272-0714-4A38-BC9F-AEC846A656C3}"/>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E8AA272-0714-4A38-BC9F-AEC846A656C3}"/>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E8AA272-0714-4A38-BC9F-AEC846A656C3}"/>
                                            </p:graphicEl>
                                          </p:spTgt>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
                                            <p:graphicEl>
                                              <a:dgm id="{E0922C17-384D-4600-9596-95899DD5C4F9}"/>
                                            </p:graphicEl>
                                          </p:spTgt>
                                        </p:tgtEl>
                                        <p:attrNameLst>
                                          <p:attrName>style.visibility</p:attrName>
                                        </p:attrNameLst>
                                      </p:cBhvr>
                                      <p:to>
                                        <p:strVal val="visible"/>
                                      </p:to>
                                    </p:set>
                                    <p:anim calcmode="lin" valueType="num">
                                      <p:cBhvr>
                                        <p:cTn id="73" dur="500" fill="hold"/>
                                        <p:tgtEl>
                                          <p:spTgt spid="2">
                                            <p:graphicEl>
                                              <a:dgm id="{E0922C17-384D-4600-9596-95899DD5C4F9}"/>
                                            </p:graphicEl>
                                          </p:spTgt>
                                        </p:tgtEl>
                                        <p:attrNameLst>
                                          <p:attrName>ppt_w</p:attrName>
                                        </p:attrNameLst>
                                      </p:cBhvr>
                                      <p:tavLst>
                                        <p:tav tm="0">
                                          <p:val>
                                            <p:fltVal val="0"/>
                                          </p:val>
                                        </p:tav>
                                        <p:tav tm="100000">
                                          <p:val>
                                            <p:strVal val="#ppt_w"/>
                                          </p:val>
                                        </p:tav>
                                      </p:tavLst>
                                    </p:anim>
                                    <p:anim calcmode="lin" valueType="num">
                                      <p:cBhvr>
                                        <p:cTn id="74" dur="500" fill="hold"/>
                                        <p:tgtEl>
                                          <p:spTgt spid="2">
                                            <p:graphicEl>
                                              <a:dgm id="{E0922C17-384D-4600-9596-95899DD5C4F9}"/>
                                            </p:graphicEl>
                                          </p:spTgt>
                                        </p:tgtEl>
                                        <p:attrNameLst>
                                          <p:attrName>ppt_h</p:attrName>
                                        </p:attrNameLst>
                                      </p:cBhvr>
                                      <p:tavLst>
                                        <p:tav tm="0">
                                          <p:val>
                                            <p:fltVal val="0"/>
                                          </p:val>
                                        </p:tav>
                                        <p:tav tm="100000">
                                          <p:val>
                                            <p:strVal val="#ppt_h"/>
                                          </p:val>
                                        </p:tav>
                                      </p:tavLst>
                                    </p:anim>
                                    <p:animEffect transition="in" filter="fade">
                                      <p:cBhvr>
                                        <p:cTn id="75" dur="500"/>
                                        <p:tgtEl>
                                          <p:spTgt spid="2">
                                            <p:graphicEl>
                                              <a:dgm id="{E0922C17-384D-4600-9596-95899DD5C4F9}"/>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
                                            <p:graphicEl>
                                              <a:dgm id="{D9D5956B-D03B-47A9-BFA2-483A1CCC5B59}"/>
                                            </p:graphicEl>
                                          </p:spTgt>
                                        </p:tgtEl>
                                        <p:attrNameLst>
                                          <p:attrName>style.visibility</p:attrName>
                                        </p:attrNameLst>
                                      </p:cBhvr>
                                      <p:to>
                                        <p:strVal val="visible"/>
                                      </p:to>
                                    </p:set>
                                    <p:anim calcmode="lin" valueType="num">
                                      <p:cBhvr>
                                        <p:cTn id="80" dur="500" fill="hold"/>
                                        <p:tgtEl>
                                          <p:spTgt spid="2">
                                            <p:graphicEl>
                                              <a:dgm id="{D9D5956B-D03B-47A9-BFA2-483A1CCC5B59}"/>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D9D5956B-D03B-47A9-BFA2-483A1CCC5B59}"/>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D9D5956B-D03B-47A9-BFA2-483A1CCC5B59}"/>
                                            </p:graphicEl>
                                          </p:spTgt>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
                                            <p:graphicEl>
                                              <a:dgm id="{10FF48B6-F953-4661-B038-532517004A2D}"/>
                                            </p:graphicEl>
                                          </p:spTgt>
                                        </p:tgtEl>
                                        <p:attrNameLst>
                                          <p:attrName>style.visibility</p:attrName>
                                        </p:attrNameLst>
                                      </p:cBhvr>
                                      <p:to>
                                        <p:strVal val="visible"/>
                                      </p:to>
                                    </p:set>
                                    <p:anim calcmode="lin" valueType="num">
                                      <p:cBhvr>
                                        <p:cTn id="85" dur="500" fill="hold"/>
                                        <p:tgtEl>
                                          <p:spTgt spid="2">
                                            <p:graphicEl>
                                              <a:dgm id="{10FF48B6-F953-4661-B038-532517004A2D}"/>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10FF48B6-F953-4661-B038-532517004A2D}"/>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10FF48B6-F953-4661-B038-532517004A2D}"/>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
                                            <p:graphicEl>
                                              <a:dgm id="{B5FEABF3-65C9-4976-93DA-1082B5657120}"/>
                                            </p:graphicEl>
                                          </p:spTgt>
                                        </p:tgtEl>
                                        <p:attrNameLst>
                                          <p:attrName>style.visibility</p:attrName>
                                        </p:attrNameLst>
                                      </p:cBhvr>
                                      <p:to>
                                        <p:strVal val="visible"/>
                                      </p:to>
                                    </p:set>
                                    <p:anim calcmode="lin" valueType="num">
                                      <p:cBhvr>
                                        <p:cTn id="92" dur="500" fill="hold"/>
                                        <p:tgtEl>
                                          <p:spTgt spid="2">
                                            <p:graphicEl>
                                              <a:dgm id="{B5FEABF3-65C9-4976-93DA-1082B5657120}"/>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B5FEABF3-65C9-4976-93DA-1082B5657120}"/>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B5FEABF3-65C9-4976-93DA-1082B5657120}"/>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
                                            <p:graphicEl>
                                              <a:dgm id="{0B5FADE2-6239-49AC-BB7F-C3EFB03D0DAA}"/>
                                            </p:graphicEl>
                                          </p:spTgt>
                                        </p:tgtEl>
                                        <p:attrNameLst>
                                          <p:attrName>style.visibility</p:attrName>
                                        </p:attrNameLst>
                                      </p:cBhvr>
                                      <p:to>
                                        <p:strVal val="visible"/>
                                      </p:to>
                                    </p:set>
                                    <p:anim calcmode="lin" valueType="num">
                                      <p:cBhvr>
                                        <p:cTn id="97" dur="500" fill="hold"/>
                                        <p:tgtEl>
                                          <p:spTgt spid="2">
                                            <p:graphicEl>
                                              <a:dgm id="{0B5FADE2-6239-49AC-BB7F-C3EFB03D0DAA}"/>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0B5FADE2-6239-49AC-BB7F-C3EFB03D0DAA}"/>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0B5FADE2-6239-49AC-BB7F-C3EFB03D0DA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
                                            <p:graphicEl>
                                              <a:dgm id="{444696C1-C3DD-4D5A-A269-B9CB60C2D9D4}"/>
                                            </p:graphicEl>
                                          </p:spTgt>
                                        </p:tgtEl>
                                        <p:attrNameLst>
                                          <p:attrName>style.visibility</p:attrName>
                                        </p:attrNameLst>
                                      </p:cBhvr>
                                      <p:to>
                                        <p:strVal val="visible"/>
                                      </p:to>
                                    </p:set>
                                    <p:anim calcmode="lin" valueType="num">
                                      <p:cBhvr>
                                        <p:cTn id="104" dur="500" fill="hold"/>
                                        <p:tgtEl>
                                          <p:spTgt spid="2">
                                            <p:graphicEl>
                                              <a:dgm id="{444696C1-C3DD-4D5A-A269-B9CB60C2D9D4}"/>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444696C1-C3DD-4D5A-A269-B9CB60C2D9D4}"/>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444696C1-C3DD-4D5A-A269-B9CB60C2D9D4}"/>
                                            </p:graphicEl>
                                          </p:spTgt>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2">
                                            <p:graphicEl>
                                              <a:dgm id="{4E26228D-DA7B-448C-82E1-477BEFAE2379}"/>
                                            </p:graphicEl>
                                          </p:spTgt>
                                        </p:tgtEl>
                                        <p:attrNameLst>
                                          <p:attrName>style.visibility</p:attrName>
                                        </p:attrNameLst>
                                      </p:cBhvr>
                                      <p:to>
                                        <p:strVal val="visible"/>
                                      </p:to>
                                    </p:set>
                                    <p:anim calcmode="lin" valueType="num">
                                      <p:cBhvr>
                                        <p:cTn id="109" dur="500" fill="hold"/>
                                        <p:tgtEl>
                                          <p:spTgt spid="2">
                                            <p:graphicEl>
                                              <a:dgm id="{4E26228D-DA7B-448C-82E1-477BEFAE2379}"/>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E26228D-DA7B-448C-82E1-477BEFAE2379}"/>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E26228D-DA7B-448C-82E1-477BEFAE23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117FCB-2F28-DB11-25F5-2D13CD12C992}"/>
              </a:ext>
            </a:extLst>
          </p:cNvPr>
          <p:cNvSpPr txBox="1"/>
          <p:nvPr/>
        </p:nvSpPr>
        <p:spPr>
          <a:xfrm>
            <a:off x="134684" y="4147292"/>
            <a:ext cx="6570076" cy="2585323"/>
          </a:xfrm>
          <a:prstGeom prst="rect">
            <a:avLst/>
          </a:prstGeom>
          <a:noFill/>
        </p:spPr>
        <p:txBody>
          <a:bodyPr wrap="square">
            <a:spAutoFit/>
          </a:bodyPr>
          <a:lstStyle/>
          <a:p>
            <a:r>
              <a:rPr lang="es-ES" b="1" dirty="0"/>
              <a:t>“Cristo enseñaba con autoridad. Pero, aunque su enseñanza era sencilla, hablaba como persona investida de autoridad. Esta característica ponía su enseñanza en contraste con la de los demás. Los rabinos hablaban con dudas y vacilación, como si se pudiese entender que las Escrituras tenían un significado u otro exactamente opuesto. Los oyentes estaban diariamente envueltos en mayor incertidumbre. Pero al enseñar, Jesús presentaba las Escrituras con autoridad indudable. Cualquiera que fuese el tema, lo exponía con poder, con palabras incontrovertibles”—</a:t>
            </a:r>
            <a:r>
              <a:rPr lang="es-ES" b="1" dirty="0" err="1"/>
              <a:t>Ev</a:t>
            </a:r>
            <a:r>
              <a:rPr lang="es-ES" b="1" dirty="0"/>
              <a:t> 356.</a:t>
            </a:r>
          </a:p>
        </p:txBody>
      </p:sp>
      <p:sp>
        <p:nvSpPr>
          <p:cNvPr id="7" name="CuadroTexto 6">
            <a:extLst>
              <a:ext uri="{FF2B5EF4-FFF2-40B4-BE49-F238E27FC236}">
                <a16:creationId xmlns:a16="http://schemas.microsoft.com/office/drawing/2014/main" id="{BF290B02-24A7-0C2A-1C79-8E2998B21FD2}"/>
              </a:ext>
            </a:extLst>
          </p:cNvPr>
          <p:cNvSpPr txBox="1"/>
          <p:nvPr/>
        </p:nvSpPr>
        <p:spPr>
          <a:xfrm>
            <a:off x="220580" y="749430"/>
            <a:ext cx="6094562" cy="923330"/>
          </a:xfrm>
          <a:prstGeom prst="rect">
            <a:avLst/>
          </a:prstGeom>
          <a:noFill/>
        </p:spPr>
        <p:txBody>
          <a:bodyPr wrap="square">
            <a:spAutoFit/>
          </a:bodyPr>
          <a:lstStyle/>
          <a:p>
            <a:r>
              <a:rPr lang="es-ES" b="1" dirty="0"/>
              <a:t>“Y cuando terminó Jesús estas palabras, la gente se admiraba de su doctrina; porque les enseñaba como quien tiene autoridad, y no como los escribas” (Mat. 7:28-29).</a:t>
            </a:r>
          </a:p>
        </p:txBody>
      </p:sp>
      <p:grpSp>
        <p:nvGrpSpPr>
          <p:cNvPr id="13" name="Grupo 12">
            <a:extLst>
              <a:ext uri="{FF2B5EF4-FFF2-40B4-BE49-F238E27FC236}">
                <a16:creationId xmlns:a16="http://schemas.microsoft.com/office/drawing/2014/main" id="{885C7CF0-876A-AA79-8A97-4375C0B20E46}"/>
              </a:ext>
            </a:extLst>
          </p:cNvPr>
          <p:cNvGrpSpPr/>
          <p:nvPr/>
        </p:nvGrpSpPr>
        <p:grpSpPr>
          <a:xfrm>
            <a:off x="880644" y="148645"/>
            <a:ext cx="4308676" cy="540000"/>
            <a:chOff x="880644" y="148645"/>
            <a:chExt cx="4308676" cy="540000"/>
          </a:xfrm>
        </p:grpSpPr>
        <p:pic>
          <p:nvPicPr>
            <p:cNvPr id="8" name="Imagen 7">
              <a:extLst>
                <a:ext uri="{FF2B5EF4-FFF2-40B4-BE49-F238E27FC236}">
                  <a16:creationId xmlns:a16="http://schemas.microsoft.com/office/drawing/2014/main" id="{9A222361-6802-C0D8-42DF-E9B92B8899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055" y="148645"/>
              <a:ext cx="4274443" cy="540000"/>
            </a:xfrm>
            <a:prstGeom prst="rect">
              <a:avLst/>
            </a:prstGeom>
          </p:spPr>
        </p:pic>
        <p:sp>
          <p:nvSpPr>
            <p:cNvPr id="9" name="CuadroTexto 8">
              <a:extLst>
                <a:ext uri="{FF2B5EF4-FFF2-40B4-BE49-F238E27FC236}">
                  <a16:creationId xmlns:a16="http://schemas.microsoft.com/office/drawing/2014/main" id="{CA83BEB2-4B7C-0B00-093D-44595587CF35}"/>
                </a:ext>
              </a:extLst>
            </p:cNvPr>
            <p:cNvSpPr txBox="1"/>
            <p:nvPr/>
          </p:nvSpPr>
          <p:spPr>
            <a:xfrm>
              <a:off x="880644" y="209964"/>
              <a:ext cx="4308676" cy="400110"/>
            </a:xfrm>
            <a:prstGeom prst="rect">
              <a:avLst/>
            </a:prstGeom>
            <a:noFill/>
          </p:spPr>
          <p:txBody>
            <a:bodyPr wrap="square">
              <a:spAutoFit/>
            </a:bodyPr>
            <a:lstStyle/>
            <a:p>
              <a:pPr algn="ctr"/>
              <a:r>
                <a:rPr lang="es-ES" sz="2000" b="1" spc="50" dirty="0">
                  <a:ln w="0"/>
                  <a:solidFill>
                    <a:srgbClr val="FFFF00"/>
                  </a:solidFill>
                  <a:effectLst>
                    <a:innerShdw blurRad="63500" dist="50800" dir="13500000">
                      <a:srgbClr val="000000">
                        <a:alpha val="50000"/>
                      </a:srgbClr>
                    </a:innerShdw>
                  </a:effectLst>
                </a:rPr>
                <a:t>JESÚS ENSEÑABA CON AUTORIDAD</a:t>
              </a:r>
            </a:p>
          </p:txBody>
        </p:sp>
      </p:grpSp>
      <p:pic>
        <p:nvPicPr>
          <p:cNvPr id="10" name="Imagen 9">
            <a:extLst>
              <a:ext uri="{FF2B5EF4-FFF2-40B4-BE49-F238E27FC236}">
                <a16:creationId xmlns:a16="http://schemas.microsoft.com/office/drawing/2014/main" id="{5624D1EE-D140-212B-4335-87A35F3D77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684" y="242268"/>
            <a:ext cx="914531" cy="359998"/>
          </a:xfrm>
          <a:prstGeom prst="rect">
            <a:avLst/>
          </a:prstGeom>
        </p:spPr>
      </p:pic>
      <p:pic>
        <p:nvPicPr>
          <p:cNvPr id="4" name="Imagen 3" descr="Imagen que contiene libro, texto, agua, montaña&#10;&#10;Descripción generada automáticamente">
            <a:extLst>
              <a:ext uri="{FF2B5EF4-FFF2-40B4-BE49-F238E27FC236}">
                <a16:creationId xmlns:a16="http://schemas.microsoft.com/office/drawing/2014/main" id="{EC76839F-1A8C-B285-CE4C-B653D5A14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989" y="208961"/>
            <a:ext cx="5359575" cy="6440077"/>
          </a:xfrm>
          <a:prstGeom prst="rect">
            <a:avLst/>
          </a:prstGeom>
          <a:ln w="57150" cap="sq" cmpd="thickThin">
            <a:solidFill>
              <a:srgbClr val="99A800"/>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4BCBBC10-3D8E-FA23-AC20-E166F6C0AA23}"/>
              </a:ext>
            </a:extLst>
          </p:cNvPr>
          <p:cNvSpPr txBox="1"/>
          <p:nvPr/>
        </p:nvSpPr>
        <p:spPr>
          <a:xfrm>
            <a:off x="220580" y="1598033"/>
            <a:ext cx="5652396" cy="646331"/>
          </a:xfrm>
          <a:prstGeom prst="rect">
            <a:avLst/>
          </a:prstGeom>
          <a:noFill/>
        </p:spPr>
        <p:txBody>
          <a:bodyPr wrap="square">
            <a:spAutoFit/>
          </a:bodyPr>
          <a:lstStyle/>
          <a:p>
            <a:r>
              <a:rPr lang="es-ES" b="1" dirty="0"/>
              <a:t>“Y se admiraban de su doctrina, porque su palabra era con autoridad” (Luc. 4:32).</a:t>
            </a:r>
          </a:p>
        </p:txBody>
      </p:sp>
      <p:sp>
        <p:nvSpPr>
          <p:cNvPr id="12" name="CuadroTexto 11">
            <a:extLst>
              <a:ext uri="{FF2B5EF4-FFF2-40B4-BE49-F238E27FC236}">
                <a16:creationId xmlns:a16="http://schemas.microsoft.com/office/drawing/2014/main" id="{CF24587E-9BBD-24AB-9964-2FFA8B488124}"/>
              </a:ext>
            </a:extLst>
          </p:cNvPr>
          <p:cNvSpPr txBox="1"/>
          <p:nvPr/>
        </p:nvSpPr>
        <p:spPr>
          <a:xfrm>
            <a:off x="168641" y="2172907"/>
            <a:ext cx="6201714" cy="2031325"/>
          </a:xfrm>
          <a:prstGeom prst="rect">
            <a:avLst/>
          </a:prstGeom>
          <a:noFill/>
        </p:spPr>
        <p:txBody>
          <a:bodyPr wrap="square">
            <a:spAutoFit/>
          </a:bodyPr>
          <a:lstStyle/>
          <a:p>
            <a:r>
              <a:rPr lang="es-ES" b="1" dirty="0"/>
              <a:t>“Oísteis que fue dicho: Amarás a tu prójimo, y aborrecerás a tu enemigo. Pero yo os digo: Amad a vuestros enemigos, bendecid a los que os maldicen, haced bien a los que os aborrecen, y orad por los que os ultrajan y os persiguen; para que seáis hijos de vuestro Padre que está en los cielos, que hace salir su sol sobre malos y buenos, y que hace llover sobre justos e injustos” (Mat. 5:43-45).</a:t>
            </a:r>
          </a:p>
        </p:txBody>
      </p:sp>
    </p:spTree>
    <p:extLst>
      <p:ext uri="{BB962C8B-B14F-4D97-AF65-F5344CB8AC3E}">
        <p14:creationId xmlns:p14="http://schemas.microsoft.com/office/powerpoint/2010/main" val="31955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ppt_w/2"/>
                                          </p:val>
                                        </p:tav>
                                        <p:tav tm="100000">
                                          <p:val>
                                            <p:strVal val="#ppt_x"/>
                                          </p:val>
                                        </p:tav>
                                      </p:tavLst>
                                    </p:anim>
                                    <p:anim calcmode="lin" valueType="num">
                                      <p:cBhvr>
                                        <p:cTn id="15" dur="500" fill="hold"/>
                                        <p:tgtEl>
                                          <p:spTgt spid="13"/>
                                        </p:tgtEl>
                                        <p:attrNameLst>
                                          <p:attrName>ppt_y</p:attrName>
                                        </p:attrNameLst>
                                      </p:cBhvr>
                                      <p:tavLst>
                                        <p:tav tm="0">
                                          <p:val>
                                            <p:strVal val="#ppt_y"/>
                                          </p:val>
                                        </p:tav>
                                        <p:tav tm="100000">
                                          <p:val>
                                            <p:strVal val="#ppt_y"/>
                                          </p:val>
                                        </p:tav>
                                      </p:tavLst>
                                    </p:anim>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wipe(left)">
                                      <p:cBhvr>
                                        <p:cTn id="4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6" grpId="0" build="p"/>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0D30C057-50F6-BC10-6A19-AE4765E96532}"/>
              </a:ext>
            </a:extLst>
          </p:cNvPr>
          <p:cNvGraphicFramePr/>
          <p:nvPr>
            <p:extLst>
              <p:ext uri="{D42A27DB-BD31-4B8C-83A1-F6EECF244321}">
                <p14:modId xmlns:p14="http://schemas.microsoft.com/office/powerpoint/2010/main" val="893387986"/>
              </p:ext>
            </p:extLst>
          </p:nvPr>
        </p:nvGraphicFramePr>
        <p:xfrm>
          <a:off x="125262" y="692896"/>
          <a:ext cx="11941477" cy="601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a:extLst>
              <a:ext uri="{FF2B5EF4-FFF2-40B4-BE49-F238E27FC236}">
                <a16:creationId xmlns:a16="http://schemas.microsoft.com/office/drawing/2014/main" id="{5C58AC82-B626-5AC8-9510-2870C0400D05}"/>
              </a:ext>
            </a:extLst>
          </p:cNvPr>
          <p:cNvGrpSpPr/>
          <p:nvPr/>
        </p:nvGrpSpPr>
        <p:grpSpPr>
          <a:xfrm>
            <a:off x="787899" y="124540"/>
            <a:ext cx="4021957" cy="540000"/>
            <a:chOff x="787899" y="124540"/>
            <a:chExt cx="4021957" cy="540000"/>
          </a:xfrm>
        </p:grpSpPr>
        <p:pic>
          <p:nvPicPr>
            <p:cNvPr id="4" name="Imagen 3">
              <a:extLst>
                <a:ext uri="{FF2B5EF4-FFF2-40B4-BE49-F238E27FC236}">
                  <a16:creationId xmlns:a16="http://schemas.microsoft.com/office/drawing/2014/main" id="{ED6046F1-0FC5-083B-84B9-F96B99DA70B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76211" y="124540"/>
              <a:ext cx="3847381" cy="540000"/>
            </a:xfrm>
            <a:prstGeom prst="rect">
              <a:avLst/>
            </a:prstGeom>
          </p:spPr>
        </p:pic>
        <p:sp>
          <p:nvSpPr>
            <p:cNvPr id="6" name="CuadroTexto 5">
              <a:extLst>
                <a:ext uri="{FF2B5EF4-FFF2-40B4-BE49-F238E27FC236}">
                  <a16:creationId xmlns:a16="http://schemas.microsoft.com/office/drawing/2014/main" id="{B0C30D97-D8DE-34C8-FD80-FDC6DE0C6E3E}"/>
                </a:ext>
              </a:extLst>
            </p:cNvPr>
            <p:cNvSpPr txBox="1"/>
            <p:nvPr/>
          </p:nvSpPr>
          <p:spPr>
            <a:xfrm>
              <a:off x="787899" y="174428"/>
              <a:ext cx="4021957" cy="400110"/>
            </a:xfrm>
            <a:prstGeom prst="rect">
              <a:avLst/>
            </a:prstGeom>
            <a:noFill/>
          </p:spPr>
          <p:txBody>
            <a:bodyPr wrap="square">
              <a:spAutoFit/>
            </a:bodyPr>
            <a:lstStyle/>
            <a:p>
              <a:pPr algn="ctr"/>
              <a:r>
                <a:rPr lang="es-ES" sz="2000" b="1" spc="50" dirty="0">
                  <a:ln w="0"/>
                  <a:solidFill>
                    <a:srgbClr val="DDF0C8"/>
                  </a:solidFill>
                  <a:effectLst>
                    <a:innerShdw blurRad="63500" dist="50800" dir="13500000">
                      <a:srgbClr val="000000">
                        <a:alpha val="50000"/>
                      </a:srgbClr>
                    </a:innerShdw>
                  </a:effectLst>
                </a:rPr>
                <a:t>JESÚS CITABA LAS ESCRITURAS</a:t>
              </a:r>
            </a:p>
          </p:txBody>
        </p:sp>
      </p:grpSp>
      <p:pic>
        <p:nvPicPr>
          <p:cNvPr id="7" name="Imagen 6">
            <a:extLst>
              <a:ext uri="{FF2B5EF4-FFF2-40B4-BE49-F238E27FC236}">
                <a16:creationId xmlns:a16="http://schemas.microsoft.com/office/drawing/2014/main" id="{C5D4F439-2BC1-042C-A0C6-B79DA882B0B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5842" y="214540"/>
            <a:ext cx="914531" cy="359998"/>
          </a:xfrm>
          <a:prstGeom prst="rect">
            <a:avLst/>
          </a:prstGeom>
        </p:spPr>
      </p:pic>
    </p:spTree>
    <p:extLst>
      <p:ext uri="{BB962C8B-B14F-4D97-AF65-F5344CB8AC3E}">
        <p14:creationId xmlns:p14="http://schemas.microsoft.com/office/powerpoint/2010/main" val="20650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8">
                                            <p:graphicEl>
                                              <a:dgm id="{F2754A64-91B0-43A8-8828-2D20D4204A76}"/>
                                            </p:graphicEl>
                                          </p:spTgt>
                                        </p:tgtEl>
                                        <p:attrNameLst>
                                          <p:attrName>style.visibility</p:attrName>
                                        </p:attrNameLst>
                                      </p:cBhvr>
                                      <p:to>
                                        <p:strVal val="visible"/>
                                      </p:to>
                                    </p:set>
                                    <p:anim calcmode="lin" valueType="num">
                                      <p:cBhvr>
                                        <p:cTn id="22" dur="1000" fill="hold"/>
                                        <p:tgtEl>
                                          <p:spTgt spid="8">
                                            <p:graphicEl>
                                              <a:dgm id="{F2754A64-91B0-43A8-8828-2D20D4204A76}"/>
                                            </p:graphicEl>
                                          </p:spTgt>
                                        </p:tgtEl>
                                        <p:attrNameLst>
                                          <p:attrName>ppt_w</p:attrName>
                                        </p:attrNameLst>
                                      </p:cBhvr>
                                      <p:tavLst>
                                        <p:tav tm="0">
                                          <p:val>
                                            <p:fltVal val="0"/>
                                          </p:val>
                                        </p:tav>
                                        <p:tav tm="100000">
                                          <p:val>
                                            <p:strVal val="#ppt_w"/>
                                          </p:val>
                                        </p:tav>
                                      </p:tavLst>
                                    </p:anim>
                                    <p:anim calcmode="lin" valueType="num">
                                      <p:cBhvr>
                                        <p:cTn id="23" dur="1000" fill="hold"/>
                                        <p:tgtEl>
                                          <p:spTgt spid="8">
                                            <p:graphicEl>
                                              <a:dgm id="{F2754A64-91B0-43A8-8828-2D20D4204A76}"/>
                                            </p:graphicEl>
                                          </p:spTgt>
                                        </p:tgtEl>
                                        <p:attrNameLst>
                                          <p:attrName>ppt_h</p:attrName>
                                        </p:attrNameLst>
                                      </p:cBhvr>
                                      <p:tavLst>
                                        <p:tav tm="0">
                                          <p:val>
                                            <p:fltVal val="0"/>
                                          </p:val>
                                        </p:tav>
                                        <p:tav tm="100000">
                                          <p:val>
                                            <p:strVal val="#ppt_h"/>
                                          </p:val>
                                        </p:tav>
                                      </p:tavLst>
                                    </p:anim>
                                    <p:anim calcmode="lin" valueType="num">
                                      <p:cBhvr>
                                        <p:cTn id="24" dur="1000" fill="hold"/>
                                        <p:tgtEl>
                                          <p:spTgt spid="8">
                                            <p:graphicEl>
                                              <a:dgm id="{F2754A64-91B0-43A8-8828-2D20D4204A76}"/>
                                            </p:graphic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
                                            <p:graphicEl>
                                              <a:dgm id="{F2754A64-91B0-43A8-8828-2D20D4204A76}"/>
                                            </p:graphicEl>
                                          </p:spTgt>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8">
                                            <p:graphicEl>
                                              <a:dgm id="{8A5A5349-AF7D-45CE-90A7-AC255EC07D30}"/>
                                            </p:graphicEl>
                                          </p:spTgt>
                                        </p:tgtEl>
                                        <p:attrNameLst>
                                          <p:attrName>style.visibility</p:attrName>
                                        </p:attrNameLst>
                                      </p:cBhvr>
                                      <p:to>
                                        <p:strVal val="visible"/>
                                      </p:to>
                                    </p:set>
                                    <p:animEffect transition="in" filter="wipe(left)">
                                      <p:cBhvr>
                                        <p:cTn id="29" dur="500"/>
                                        <p:tgtEl>
                                          <p:spTgt spid="8">
                                            <p:graphicEl>
                                              <a:dgm id="{8A5A5349-AF7D-45CE-90A7-AC255EC07D30}"/>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grpId="0" nodeType="clickEffect">
                                  <p:stCondLst>
                                    <p:cond delay="0"/>
                                  </p:stCondLst>
                                  <p:childTnLst>
                                    <p:set>
                                      <p:cBhvr>
                                        <p:cTn id="33" dur="1" fill="hold">
                                          <p:stCondLst>
                                            <p:cond delay="0"/>
                                          </p:stCondLst>
                                        </p:cTn>
                                        <p:tgtEl>
                                          <p:spTgt spid="8">
                                            <p:graphicEl>
                                              <a:dgm id="{9C1D0D0C-CFD3-48F1-AB25-10A04AEAFBD4}"/>
                                            </p:graphicEl>
                                          </p:spTgt>
                                        </p:tgtEl>
                                        <p:attrNameLst>
                                          <p:attrName>style.visibility</p:attrName>
                                        </p:attrNameLst>
                                      </p:cBhvr>
                                      <p:to>
                                        <p:strVal val="visible"/>
                                      </p:to>
                                    </p:set>
                                    <p:anim calcmode="lin" valueType="num">
                                      <p:cBhvr>
                                        <p:cTn id="34" dur="1000" fill="hold"/>
                                        <p:tgtEl>
                                          <p:spTgt spid="8">
                                            <p:graphicEl>
                                              <a:dgm id="{9C1D0D0C-CFD3-48F1-AB25-10A04AEAFBD4}"/>
                                            </p:graphicEl>
                                          </p:spTgt>
                                        </p:tgtEl>
                                        <p:attrNameLst>
                                          <p:attrName>ppt_w</p:attrName>
                                        </p:attrNameLst>
                                      </p:cBhvr>
                                      <p:tavLst>
                                        <p:tav tm="0">
                                          <p:val>
                                            <p:fltVal val="0"/>
                                          </p:val>
                                        </p:tav>
                                        <p:tav tm="100000">
                                          <p:val>
                                            <p:strVal val="#ppt_w"/>
                                          </p:val>
                                        </p:tav>
                                      </p:tavLst>
                                    </p:anim>
                                    <p:anim calcmode="lin" valueType="num">
                                      <p:cBhvr>
                                        <p:cTn id="35" dur="1000" fill="hold"/>
                                        <p:tgtEl>
                                          <p:spTgt spid="8">
                                            <p:graphicEl>
                                              <a:dgm id="{9C1D0D0C-CFD3-48F1-AB25-10A04AEAFBD4}"/>
                                            </p:graphicEl>
                                          </p:spTgt>
                                        </p:tgtEl>
                                        <p:attrNameLst>
                                          <p:attrName>ppt_h</p:attrName>
                                        </p:attrNameLst>
                                      </p:cBhvr>
                                      <p:tavLst>
                                        <p:tav tm="0">
                                          <p:val>
                                            <p:fltVal val="0"/>
                                          </p:val>
                                        </p:tav>
                                        <p:tav tm="100000">
                                          <p:val>
                                            <p:strVal val="#ppt_h"/>
                                          </p:val>
                                        </p:tav>
                                      </p:tavLst>
                                    </p:anim>
                                    <p:anim calcmode="lin" valueType="num">
                                      <p:cBhvr>
                                        <p:cTn id="36" dur="1000" fill="hold"/>
                                        <p:tgtEl>
                                          <p:spTgt spid="8">
                                            <p:graphicEl>
                                              <a:dgm id="{9C1D0D0C-CFD3-48F1-AB25-10A04AEAFBD4}"/>
                                            </p:graphicEl>
                                          </p:spTgt>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8">
                                            <p:graphicEl>
                                              <a:dgm id="{9C1D0D0C-CFD3-48F1-AB25-10A04AEAFBD4}"/>
                                            </p:graphicEl>
                                          </p:spTgt>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graphicEl>
                                              <a:dgm id="{3A1E59BE-DA90-4444-AA68-6579D347C316}"/>
                                            </p:graphicEl>
                                          </p:spTgt>
                                        </p:tgtEl>
                                        <p:attrNameLst>
                                          <p:attrName>style.visibility</p:attrName>
                                        </p:attrNameLst>
                                      </p:cBhvr>
                                      <p:to>
                                        <p:strVal val="visible"/>
                                      </p:to>
                                    </p:set>
                                    <p:animEffect transition="in" filter="wipe(left)">
                                      <p:cBhvr>
                                        <p:cTn id="41" dur="500"/>
                                        <p:tgtEl>
                                          <p:spTgt spid="8">
                                            <p:graphicEl>
                                              <a:dgm id="{3A1E59BE-DA90-4444-AA68-6579D347C31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8">
                                            <p:graphicEl>
                                              <a:dgm id="{52C57F59-B9BA-4457-A6A4-5C26263450E1}"/>
                                            </p:graphicEl>
                                          </p:spTgt>
                                        </p:tgtEl>
                                        <p:attrNameLst>
                                          <p:attrName>style.visibility</p:attrName>
                                        </p:attrNameLst>
                                      </p:cBhvr>
                                      <p:to>
                                        <p:strVal val="visible"/>
                                      </p:to>
                                    </p:set>
                                    <p:anim calcmode="lin" valueType="num">
                                      <p:cBhvr>
                                        <p:cTn id="46" dur="1000" fill="hold"/>
                                        <p:tgtEl>
                                          <p:spTgt spid="8">
                                            <p:graphicEl>
                                              <a:dgm id="{52C57F59-B9BA-4457-A6A4-5C26263450E1}"/>
                                            </p:graphicEl>
                                          </p:spTgt>
                                        </p:tgtEl>
                                        <p:attrNameLst>
                                          <p:attrName>ppt_w</p:attrName>
                                        </p:attrNameLst>
                                      </p:cBhvr>
                                      <p:tavLst>
                                        <p:tav tm="0">
                                          <p:val>
                                            <p:fltVal val="0"/>
                                          </p:val>
                                        </p:tav>
                                        <p:tav tm="100000">
                                          <p:val>
                                            <p:strVal val="#ppt_w"/>
                                          </p:val>
                                        </p:tav>
                                      </p:tavLst>
                                    </p:anim>
                                    <p:anim calcmode="lin" valueType="num">
                                      <p:cBhvr>
                                        <p:cTn id="47" dur="1000" fill="hold"/>
                                        <p:tgtEl>
                                          <p:spTgt spid="8">
                                            <p:graphicEl>
                                              <a:dgm id="{52C57F59-B9BA-4457-A6A4-5C26263450E1}"/>
                                            </p:graphicEl>
                                          </p:spTgt>
                                        </p:tgtEl>
                                        <p:attrNameLst>
                                          <p:attrName>ppt_h</p:attrName>
                                        </p:attrNameLst>
                                      </p:cBhvr>
                                      <p:tavLst>
                                        <p:tav tm="0">
                                          <p:val>
                                            <p:fltVal val="0"/>
                                          </p:val>
                                        </p:tav>
                                        <p:tav tm="100000">
                                          <p:val>
                                            <p:strVal val="#ppt_h"/>
                                          </p:val>
                                        </p:tav>
                                      </p:tavLst>
                                    </p:anim>
                                    <p:anim calcmode="lin" valueType="num">
                                      <p:cBhvr>
                                        <p:cTn id="48" dur="1000" fill="hold"/>
                                        <p:tgtEl>
                                          <p:spTgt spid="8">
                                            <p:graphicEl>
                                              <a:dgm id="{52C57F59-B9BA-4457-A6A4-5C26263450E1}"/>
                                            </p:graphic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8">
                                            <p:graphicEl>
                                              <a:dgm id="{52C57F59-B9BA-4457-A6A4-5C26263450E1}"/>
                                            </p:graphicEl>
                                          </p:spTgt>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graphicEl>
                                              <a:dgm id="{A607EEC0-73B1-4A4C-B882-EC3E34483BCC}"/>
                                            </p:graphicEl>
                                          </p:spTgt>
                                        </p:tgtEl>
                                        <p:attrNameLst>
                                          <p:attrName>style.visibility</p:attrName>
                                        </p:attrNameLst>
                                      </p:cBhvr>
                                      <p:to>
                                        <p:strVal val="visible"/>
                                      </p:to>
                                    </p:set>
                                    <p:animEffect transition="in" filter="wipe(left)">
                                      <p:cBhvr>
                                        <p:cTn id="53" dur="500"/>
                                        <p:tgtEl>
                                          <p:spTgt spid="8">
                                            <p:graphicEl>
                                              <a:dgm id="{A607EEC0-73B1-4A4C-B882-EC3E34483BC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8">
                                            <p:graphicEl>
                                              <a:dgm id="{D57AD85C-E67D-465C-8FF4-1CF951C27EB1}"/>
                                            </p:graphicEl>
                                          </p:spTgt>
                                        </p:tgtEl>
                                        <p:attrNameLst>
                                          <p:attrName>style.visibility</p:attrName>
                                        </p:attrNameLst>
                                      </p:cBhvr>
                                      <p:to>
                                        <p:strVal val="visible"/>
                                      </p:to>
                                    </p:set>
                                    <p:anim calcmode="lin" valueType="num">
                                      <p:cBhvr>
                                        <p:cTn id="58" dur="1000" fill="hold"/>
                                        <p:tgtEl>
                                          <p:spTgt spid="8">
                                            <p:graphicEl>
                                              <a:dgm id="{D57AD85C-E67D-465C-8FF4-1CF951C27EB1}"/>
                                            </p:graphicEl>
                                          </p:spTgt>
                                        </p:tgtEl>
                                        <p:attrNameLst>
                                          <p:attrName>ppt_w</p:attrName>
                                        </p:attrNameLst>
                                      </p:cBhvr>
                                      <p:tavLst>
                                        <p:tav tm="0">
                                          <p:val>
                                            <p:fltVal val="0"/>
                                          </p:val>
                                        </p:tav>
                                        <p:tav tm="100000">
                                          <p:val>
                                            <p:strVal val="#ppt_w"/>
                                          </p:val>
                                        </p:tav>
                                      </p:tavLst>
                                    </p:anim>
                                    <p:anim calcmode="lin" valueType="num">
                                      <p:cBhvr>
                                        <p:cTn id="59" dur="1000" fill="hold"/>
                                        <p:tgtEl>
                                          <p:spTgt spid="8">
                                            <p:graphicEl>
                                              <a:dgm id="{D57AD85C-E67D-465C-8FF4-1CF951C27EB1}"/>
                                            </p:graphicEl>
                                          </p:spTgt>
                                        </p:tgtEl>
                                        <p:attrNameLst>
                                          <p:attrName>ppt_h</p:attrName>
                                        </p:attrNameLst>
                                      </p:cBhvr>
                                      <p:tavLst>
                                        <p:tav tm="0">
                                          <p:val>
                                            <p:fltVal val="0"/>
                                          </p:val>
                                        </p:tav>
                                        <p:tav tm="100000">
                                          <p:val>
                                            <p:strVal val="#ppt_h"/>
                                          </p:val>
                                        </p:tav>
                                      </p:tavLst>
                                    </p:anim>
                                    <p:anim calcmode="lin" valueType="num">
                                      <p:cBhvr>
                                        <p:cTn id="60" dur="1000" fill="hold"/>
                                        <p:tgtEl>
                                          <p:spTgt spid="8">
                                            <p:graphicEl>
                                              <a:dgm id="{D57AD85C-E67D-465C-8FF4-1CF951C27EB1}"/>
                                            </p:graphic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
                                            <p:graphicEl>
                                              <a:dgm id="{D57AD85C-E67D-465C-8FF4-1CF951C27EB1}"/>
                                            </p:graphicEl>
                                          </p:spTgt>
                                        </p:tgtEl>
                                        <p:attrNameLst>
                                          <p:attrName>ppt_y</p:attrName>
                                        </p:attrNameLst>
                                      </p:cBhvr>
                                      <p:tavLst>
                                        <p:tav tm="0" fmla="#ppt_y+(sin(-2*pi*(1-$))*-#ppt_x+cos(-2*pi*(1-$))*(1-#ppt_y))*(1-$)">
                                          <p:val>
                                            <p:fltVal val="0"/>
                                          </p:val>
                                        </p:tav>
                                        <p:tav tm="100000">
                                          <p:val>
                                            <p:fltVal val="1"/>
                                          </p:val>
                                        </p:tav>
                                      </p:tavLst>
                                    </p:anim>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8">
                                            <p:graphicEl>
                                              <a:dgm id="{C134F9B0-24DE-4820-9ABB-ECF6FBDE2ED2}"/>
                                            </p:graphicEl>
                                          </p:spTgt>
                                        </p:tgtEl>
                                        <p:attrNameLst>
                                          <p:attrName>style.visibility</p:attrName>
                                        </p:attrNameLst>
                                      </p:cBhvr>
                                      <p:to>
                                        <p:strVal val="visible"/>
                                      </p:to>
                                    </p:set>
                                    <p:animEffect transition="in" filter="wipe(left)">
                                      <p:cBhvr>
                                        <p:cTn id="65" dur="500"/>
                                        <p:tgtEl>
                                          <p:spTgt spid="8">
                                            <p:graphicEl>
                                              <a:dgm id="{C134F9B0-24DE-4820-9ABB-ECF6FBDE2E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FD47EADA-2ADC-CF2F-CAE0-9417BE9360D1}"/>
              </a:ext>
            </a:extLst>
          </p:cNvPr>
          <p:cNvSpPr txBox="1"/>
          <p:nvPr/>
        </p:nvSpPr>
        <p:spPr>
          <a:xfrm>
            <a:off x="572285" y="732925"/>
            <a:ext cx="5164281" cy="1831271"/>
          </a:xfrm>
          <a:prstGeom prst="rect">
            <a:avLst/>
          </a:prstGeom>
          <a:noFill/>
        </p:spPr>
        <p:txBody>
          <a:bodyPr wrap="square">
            <a:spAutoFit/>
          </a:bodyPr>
          <a:lstStyle/>
          <a:p>
            <a:pPr>
              <a:spcBef>
                <a:spcPts val="600"/>
              </a:spcBef>
            </a:pPr>
            <a:r>
              <a:rPr lang="es-ES" b="1" dirty="0"/>
              <a:t>“Aprended de mí, que soy manso y humilde de corazón; y hallaréis descanso para vuestras almas” (Mat. 11:29). </a:t>
            </a:r>
          </a:p>
          <a:p>
            <a:pPr>
              <a:spcBef>
                <a:spcPts val="600"/>
              </a:spcBef>
            </a:pPr>
            <a:r>
              <a:rPr lang="es-ES" b="1" dirty="0"/>
              <a:t>En el lavamiento de pies: “Porque ejemplo os he dado, para que como yo os he hecho, vosotros también hagáis” (Juan 13:15). </a:t>
            </a:r>
          </a:p>
        </p:txBody>
      </p:sp>
      <p:sp>
        <p:nvSpPr>
          <p:cNvPr id="3" name="CuadroTexto 2">
            <a:extLst>
              <a:ext uri="{FF2B5EF4-FFF2-40B4-BE49-F238E27FC236}">
                <a16:creationId xmlns:a16="http://schemas.microsoft.com/office/drawing/2014/main" id="{B05F8D93-E5E8-893F-AD96-EDFAE667B2BB}"/>
              </a:ext>
            </a:extLst>
          </p:cNvPr>
          <p:cNvSpPr txBox="1"/>
          <p:nvPr/>
        </p:nvSpPr>
        <p:spPr>
          <a:xfrm>
            <a:off x="4003700" y="2541672"/>
            <a:ext cx="3642240" cy="2385268"/>
          </a:xfrm>
          <a:prstGeom prst="rect">
            <a:avLst/>
          </a:prstGeom>
          <a:noFill/>
        </p:spPr>
        <p:txBody>
          <a:bodyPr wrap="square">
            <a:spAutoFit/>
          </a:bodyPr>
          <a:lstStyle/>
          <a:p>
            <a:pPr>
              <a:spcBef>
                <a:spcPts val="600"/>
              </a:spcBef>
            </a:pPr>
            <a:r>
              <a:rPr lang="es-ES" b="1" dirty="0"/>
              <a:t>Jesús no solo enseñó sobre la oración; a menudo se retiraba para orar: “Mas él se apartaba a lugares desiertos, y oraba” (Luc. 5:16).</a:t>
            </a:r>
          </a:p>
          <a:p>
            <a:pPr>
              <a:spcBef>
                <a:spcPts val="600"/>
              </a:spcBef>
            </a:pPr>
            <a:r>
              <a:rPr lang="es-ES" b="1" dirty="0"/>
              <a:t>Jesús no solo enseñó sobre el perdón si no que perdonó: “Y Jesús decía: Padre, perdónalos, porque no saben lo que hacen” (Luc. 23:34).</a:t>
            </a:r>
          </a:p>
        </p:txBody>
      </p:sp>
      <p:grpSp>
        <p:nvGrpSpPr>
          <p:cNvPr id="5" name="Grupo 4">
            <a:extLst>
              <a:ext uri="{FF2B5EF4-FFF2-40B4-BE49-F238E27FC236}">
                <a16:creationId xmlns:a16="http://schemas.microsoft.com/office/drawing/2014/main" id="{B3625C03-8A17-0EC6-33DD-20AE0525D738}"/>
              </a:ext>
            </a:extLst>
          </p:cNvPr>
          <p:cNvGrpSpPr/>
          <p:nvPr/>
        </p:nvGrpSpPr>
        <p:grpSpPr>
          <a:xfrm>
            <a:off x="853213" y="124540"/>
            <a:ext cx="4255732" cy="540000"/>
            <a:chOff x="853213" y="124540"/>
            <a:chExt cx="4255732" cy="540000"/>
          </a:xfrm>
        </p:grpSpPr>
        <p:pic>
          <p:nvPicPr>
            <p:cNvPr id="2" name="Imagen 1">
              <a:extLst>
                <a:ext uri="{FF2B5EF4-FFF2-40B4-BE49-F238E27FC236}">
                  <a16:creationId xmlns:a16="http://schemas.microsoft.com/office/drawing/2014/main" id="{CA98F6C3-5075-DCF9-8543-B1FA59BE6A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213" y="124540"/>
              <a:ext cx="4255732" cy="540000"/>
            </a:xfrm>
            <a:prstGeom prst="rect">
              <a:avLst/>
            </a:prstGeom>
          </p:spPr>
        </p:pic>
        <p:sp>
          <p:nvSpPr>
            <p:cNvPr id="4" name="CuadroTexto 3">
              <a:extLst>
                <a:ext uri="{FF2B5EF4-FFF2-40B4-BE49-F238E27FC236}">
                  <a16:creationId xmlns:a16="http://schemas.microsoft.com/office/drawing/2014/main" id="{849A9F5A-2871-B69A-2D3D-796B1B1D9BA5}"/>
                </a:ext>
              </a:extLst>
            </p:cNvPr>
            <p:cNvSpPr txBox="1"/>
            <p:nvPr/>
          </p:nvSpPr>
          <p:spPr>
            <a:xfrm>
              <a:off x="921036" y="174428"/>
              <a:ext cx="4187909" cy="400110"/>
            </a:xfrm>
            <a:prstGeom prst="rect">
              <a:avLst/>
            </a:prstGeom>
            <a:noFill/>
          </p:spPr>
          <p:txBody>
            <a:bodyPr wrap="square">
              <a:spAutoFit/>
            </a:bodyPr>
            <a:lstStyle/>
            <a:p>
              <a:pPr algn="ctr"/>
              <a:r>
                <a:rPr lang="es-ES" sz="2000" b="1" spc="50" dirty="0">
                  <a:ln w="0"/>
                  <a:solidFill>
                    <a:srgbClr val="FFF6BD"/>
                  </a:solidFill>
                  <a:effectLst>
                    <a:innerShdw blurRad="63500" dist="50800" dir="13500000">
                      <a:srgbClr val="000000">
                        <a:alpha val="50000"/>
                      </a:srgbClr>
                    </a:innerShdw>
                  </a:effectLst>
                </a:rPr>
                <a:t>JESÚS INSTRUÍA CON EL EJEMPLO</a:t>
              </a:r>
            </a:p>
          </p:txBody>
        </p:sp>
      </p:grpSp>
      <p:pic>
        <p:nvPicPr>
          <p:cNvPr id="6" name="Imagen 5">
            <a:extLst>
              <a:ext uri="{FF2B5EF4-FFF2-40B4-BE49-F238E27FC236}">
                <a16:creationId xmlns:a16="http://schemas.microsoft.com/office/drawing/2014/main" id="{66A53C3D-F0C9-2EBC-BFF4-6884A1FD04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568" y="214540"/>
            <a:ext cx="914531" cy="359998"/>
          </a:xfrm>
          <a:prstGeom prst="rect">
            <a:avLst/>
          </a:prstGeom>
        </p:spPr>
      </p:pic>
      <p:pic>
        <p:nvPicPr>
          <p:cNvPr id="8" name="Imagen 7" descr="Grupo de personas sentadas alrededor de una mesa&#10;&#10;Descripción generada automáticamente con confianza media">
            <a:extLst>
              <a:ext uri="{FF2B5EF4-FFF2-40B4-BE49-F238E27FC236}">
                <a16:creationId xmlns:a16="http://schemas.microsoft.com/office/drawing/2014/main" id="{9206B5A1-4573-9C6B-1EA9-1027128FB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494" y="191963"/>
            <a:ext cx="2263818" cy="2170428"/>
          </a:xfrm>
          <a:prstGeom prst="snip2DiagRect">
            <a:avLst>
              <a:gd name="adj1" fmla="val 16204"/>
              <a:gd name="adj2" fmla="val 0"/>
            </a:avLst>
          </a:prstGeom>
          <a:solidFill>
            <a:srgbClr val="FFFFFF">
              <a:shade val="85000"/>
            </a:srgbClr>
          </a:solidFill>
          <a:ln w="38100" cap="sq">
            <a:solidFill>
              <a:srgbClr val="6134C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6FF2B266-8F28-53D7-0C01-8B0C7C50A20A}"/>
              </a:ext>
            </a:extLst>
          </p:cNvPr>
          <p:cNvPicPr>
            <a:picLocks noChangeAspect="1"/>
          </p:cNvPicPr>
          <p:nvPr/>
        </p:nvPicPr>
        <p:blipFill>
          <a:blip r:embed="rId6"/>
          <a:stretch>
            <a:fillRect/>
          </a:stretch>
        </p:blipFill>
        <p:spPr>
          <a:xfrm>
            <a:off x="5736566" y="191963"/>
            <a:ext cx="3855112" cy="2170428"/>
          </a:xfrm>
          <a:prstGeom prst="snip2DiagRect">
            <a:avLst/>
          </a:prstGeom>
          <a:solidFill>
            <a:srgbClr val="FFFFFF">
              <a:shade val="85000"/>
            </a:srgbClr>
          </a:solidFill>
          <a:ln w="38100" cap="sq">
            <a:solidFill>
              <a:srgbClr val="D1389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persona en frente de campo&#10;&#10;Descripción generada automáticamente">
            <a:extLst>
              <a:ext uri="{FF2B5EF4-FFF2-40B4-BE49-F238E27FC236}">
                <a16:creationId xmlns:a16="http://schemas.microsoft.com/office/drawing/2014/main" id="{A09156AC-B2C1-7732-A571-CF62A0252DE2}"/>
              </a:ext>
            </a:extLst>
          </p:cNvPr>
          <p:cNvPicPr>
            <a:picLocks noChangeAspect="1"/>
          </p:cNvPicPr>
          <p:nvPr/>
        </p:nvPicPr>
        <p:blipFill rotWithShape="1">
          <a:blip r:embed="rId7">
            <a:extLst>
              <a:ext uri="{28A0092B-C50C-407E-A947-70E740481C1C}">
                <a14:useLocalDpi xmlns:a14="http://schemas.microsoft.com/office/drawing/2010/main" val="0"/>
              </a:ext>
            </a:extLst>
          </a:blip>
          <a:srcRect l="12795" t="8525" r="12795"/>
          <a:stretch/>
        </p:blipFill>
        <p:spPr>
          <a:xfrm>
            <a:off x="148587" y="2637052"/>
            <a:ext cx="3538588" cy="2449074"/>
          </a:xfrm>
          <a:prstGeom prst="snip2DiagRect">
            <a:avLst>
              <a:gd name="adj1" fmla="val 17232"/>
              <a:gd name="adj2" fmla="val 16667"/>
            </a:avLst>
          </a:prstGeom>
          <a:solidFill>
            <a:srgbClr val="FFFFFF">
              <a:shade val="85000"/>
            </a:srgbClr>
          </a:solidFill>
          <a:ln w="38100" cap="sq">
            <a:solidFill>
              <a:srgbClr val="D1773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0B8C0317-FF15-D56D-D012-DAE243CF2D32}"/>
              </a:ext>
            </a:extLst>
          </p:cNvPr>
          <p:cNvPicPr>
            <a:picLocks noChangeAspect="1"/>
          </p:cNvPicPr>
          <p:nvPr/>
        </p:nvPicPr>
        <p:blipFill>
          <a:blip r:embed="rId8"/>
          <a:stretch>
            <a:fillRect/>
          </a:stretch>
        </p:blipFill>
        <p:spPr>
          <a:xfrm>
            <a:off x="8712679" y="4660847"/>
            <a:ext cx="3260567" cy="2037854"/>
          </a:xfrm>
          <a:prstGeom prst="snip2DiagRect">
            <a:avLst/>
          </a:prstGeom>
          <a:solidFill>
            <a:srgbClr val="FFFFFF">
              <a:shade val="85000"/>
            </a:srgbClr>
          </a:solidFill>
          <a:ln w="38100" cap="sq">
            <a:solidFill>
              <a:srgbClr val="3399B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B6E4C569-818A-12B5-DD87-F66C9BF739FF}"/>
              </a:ext>
            </a:extLst>
          </p:cNvPr>
          <p:cNvSpPr txBox="1"/>
          <p:nvPr/>
        </p:nvSpPr>
        <p:spPr>
          <a:xfrm>
            <a:off x="447695" y="5106222"/>
            <a:ext cx="8264984" cy="1754326"/>
          </a:xfrm>
          <a:prstGeom prst="rect">
            <a:avLst/>
          </a:prstGeom>
          <a:noFill/>
        </p:spPr>
        <p:txBody>
          <a:bodyPr wrap="square">
            <a:spAutoFit/>
          </a:bodyPr>
          <a:lstStyle/>
          <a:p>
            <a:pPr>
              <a:spcBef>
                <a:spcPts val="600"/>
              </a:spcBef>
            </a:pPr>
            <a:r>
              <a:rPr lang="es-ES" b="1" dirty="0"/>
              <a:t>Jesús no solo enseñó sobre amar a los pecadores; cenó con ellos: “Y aconteció que estando él sentado a la mesa en la casa, he aquí que muchos publicanos y pecadores, que habían venido, se sentaron juntamente a la mesa con Jesús y sus discípulos. Cuando vieron esto los fariseos, dijeron a los discípulos: ¿Por qué come vuestro Maestro con los publicanos y pecadores? Al oír esto Jesús, les dijo: Los sanos no tienen necesidad de médico, sino los enfermos” (Mat. 9:10-12).</a:t>
            </a:r>
          </a:p>
        </p:txBody>
      </p:sp>
      <p:pic>
        <p:nvPicPr>
          <p:cNvPr id="21" name="Imagen 20" descr="Imagen que contiene hecho de madera, tabla, montaña, mujer&#10;&#10;Descripción generada automáticamente">
            <a:extLst>
              <a:ext uri="{FF2B5EF4-FFF2-40B4-BE49-F238E27FC236}">
                <a16:creationId xmlns:a16="http://schemas.microsoft.com/office/drawing/2014/main" id="{276EE460-430D-EBA8-D5A5-FEF2B081EAFC}"/>
              </a:ext>
            </a:extLst>
          </p:cNvPr>
          <p:cNvPicPr>
            <a:picLocks noChangeAspect="1"/>
          </p:cNvPicPr>
          <p:nvPr/>
        </p:nvPicPr>
        <p:blipFill rotWithShape="1">
          <a:blip r:embed="rId9">
            <a:extLst>
              <a:ext uri="{28A0092B-C50C-407E-A947-70E740481C1C}">
                <a14:useLocalDpi xmlns:a14="http://schemas.microsoft.com/office/drawing/2010/main" val="0"/>
              </a:ext>
            </a:extLst>
          </a:blip>
          <a:srcRect t="8360" b="8360"/>
          <a:stretch/>
        </p:blipFill>
        <p:spPr>
          <a:xfrm>
            <a:off x="7564041" y="2469392"/>
            <a:ext cx="4430271" cy="2089180"/>
          </a:xfrm>
          <a:prstGeom prst="snip2DiagRect">
            <a:avLst>
              <a:gd name="adj1" fmla="val 17315"/>
              <a:gd name="adj2" fmla="val 16667"/>
            </a:avLst>
          </a:prstGeom>
          <a:solidFill>
            <a:srgbClr val="FFFFFF">
              <a:shade val="85000"/>
            </a:srgbClr>
          </a:solidFill>
          <a:ln w="38100" cap="sq">
            <a:solidFill>
              <a:srgbClr val="4FD13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Dibujo en blanco y negro&#10;&#10;Descripción generada automáticamente con confianza media">
            <a:extLst>
              <a:ext uri="{FF2B5EF4-FFF2-40B4-BE49-F238E27FC236}">
                <a16:creationId xmlns:a16="http://schemas.microsoft.com/office/drawing/2014/main" id="{60777EE1-FDD7-43FF-CBC6-0C5EE50CE0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4951" y="2560580"/>
            <a:ext cx="313317" cy="300114"/>
          </a:xfrm>
          <a:prstGeom prst="rect">
            <a:avLst/>
          </a:prstGeom>
        </p:spPr>
      </p:pic>
      <p:pic>
        <p:nvPicPr>
          <p:cNvPr id="26" name="Imagen 25" descr="Icono&#10;&#10;Descripción generada automáticamente">
            <a:extLst>
              <a:ext uri="{FF2B5EF4-FFF2-40B4-BE49-F238E27FC236}">
                <a16:creationId xmlns:a16="http://schemas.microsoft.com/office/drawing/2014/main" id="{716DA40A-AD0F-118B-B3BD-F4323A3A0C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4952" y="3734306"/>
            <a:ext cx="313317" cy="300114"/>
          </a:xfrm>
          <a:prstGeom prst="rect">
            <a:avLst/>
          </a:prstGeom>
        </p:spPr>
      </p:pic>
      <p:pic>
        <p:nvPicPr>
          <p:cNvPr id="28" name="Imagen 27" descr="Icono&#10;&#10;Descripción generada automáticamente">
            <a:extLst>
              <a:ext uri="{FF2B5EF4-FFF2-40B4-BE49-F238E27FC236}">
                <a16:creationId xmlns:a16="http://schemas.microsoft.com/office/drawing/2014/main" id="{F1E1EF78-BE3B-BEAB-15CC-BF2254D07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213" y="5153489"/>
            <a:ext cx="313317" cy="300114"/>
          </a:xfrm>
          <a:prstGeom prst="rect">
            <a:avLst/>
          </a:prstGeom>
        </p:spPr>
      </p:pic>
      <p:pic>
        <p:nvPicPr>
          <p:cNvPr id="29" name="Imagen 28" descr="Icono&#10;&#10;Descripción generada automáticamente">
            <a:extLst>
              <a:ext uri="{FF2B5EF4-FFF2-40B4-BE49-F238E27FC236}">
                <a16:creationId xmlns:a16="http://schemas.microsoft.com/office/drawing/2014/main" id="{6F9CC29F-4A18-E497-2592-EF5BE2D77B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968" y="1668173"/>
            <a:ext cx="313317" cy="300114"/>
          </a:xfrm>
          <a:prstGeom prst="rect">
            <a:avLst/>
          </a:prstGeom>
        </p:spPr>
      </p:pic>
      <p:pic>
        <p:nvPicPr>
          <p:cNvPr id="30" name="Imagen 29" descr="Icono&#10;&#10;Descripción generada automáticamente con confianza media">
            <a:extLst>
              <a:ext uri="{FF2B5EF4-FFF2-40B4-BE49-F238E27FC236}">
                <a16:creationId xmlns:a16="http://schemas.microsoft.com/office/drawing/2014/main" id="{448ED9CE-1D8B-9F94-91F7-E206B536B3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968" y="755541"/>
            <a:ext cx="313317" cy="300114"/>
          </a:xfrm>
          <a:prstGeom prst="rect">
            <a:avLst/>
          </a:prstGeom>
        </p:spPr>
      </p:pic>
    </p:spTree>
    <p:extLst>
      <p:ext uri="{BB962C8B-B14F-4D97-AF65-F5344CB8AC3E}">
        <p14:creationId xmlns:p14="http://schemas.microsoft.com/office/powerpoint/2010/main" val="224804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ppt_w/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8"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0-#ppt_w/2"/>
                                          </p:val>
                                        </p:tav>
                                        <p:tav tm="100000">
                                          <p:val>
                                            <p:strVal val="#ppt_x"/>
                                          </p:val>
                                        </p:tav>
                                      </p:tavLst>
                                    </p:anim>
                                    <p:anim calcmode="lin" valueType="num">
                                      <p:cBhvr additive="base">
                                        <p:cTn id="43" dur="500" fill="hold"/>
                                        <p:tgtEl>
                                          <p:spTgt spid="29"/>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left)">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0-#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wipe(left)">
                                      <p:cBhvr>
                                        <p:cTn id="62" dur="50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0-#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 presetClass="entr" presetSubtype="8"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animEffect transition="in" filter="wipe(left)">
                                      <p:cBhvr>
                                        <p:cTn id="77" dur="500"/>
                                        <p:tgtEl>
                                          <p:spTgt spid="3">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0-#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par>
                          <p:cTn id="84" fill="hold">
                            <p:stCondLst>
                              <p:cond delay="500"/>
                            </p:stCondLst>
                            <p:childTnLst>
                              <p:par>
                                <p:cTn id="85" presetID="2" presetClass="entr" presetSubtype="8"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0-#ppt_w/2"/>
                                          </p:val>
                                        </p:tav>
                                        <p:tav tm="100000">
                                          <p:val>
                                            <p:strVal val="#ppt_x"/>
                                          </p:val>
                                        </p:tav>
                                      </p:tavLst>
                                    </p:anim>
                                    <p:anim calcmode="lin" valueType="num">
                                      <p:cBhvr additive="base">
                                        <p:cTn id="88" dur="500" fill="hold"/>
                                        <p:tgtEl>
                                          <p:spTgt spid="28"/>
                                        </p:tgtEl>
                                        <p:attrNameLst>
                                          <p:attrName>ppt_y</p:attrName>
                                        </p:attrNameLst>
                                      </p:cBhvr>
                                      <p:tavLst>
                                        <p:tav tm="0">
                                          <p:val>
                                            <p:strVal val="#ppt_y"/>
                                          </p:val>
                                        </p:tav>
                                        <p:tav tm="100000">
                                          <p:val>
                                            <p:strVal val="#ppt_y"/>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wipe(left)">
                                      <p:cBhvr>
                                        <p:cTn id="9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uiExpand="1" build="p"/>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19C568C-4D23-E831-1747-695BE1753E56}"/>
              </a:ext>
            </a:extLst>
          </p:cNvPr>
          <p:cNvSpPr txBox="1"/>
          <p:nvPr/>
        </p:nvSpPr>
        <p:spPr>
          <a:xfrm>
            <a:off x="179231" y="675290"/>
            <a:ext cx="8904053" cy="2585323"/>
          </a:xfrm>
          <a:prstGeom prst="rect">
            <a:avLst/>
          </a:prstGeom>
          <a:noFill/>
        </p:spPr>
        <p:txBody>
          <a:bodyPr wrap="square">
            <a:spAutoFit/>
          </a:bodyPr>
          <a:lstStyle/>
          <a:p>
            <a:pPr lvl="1"/>
            <a:r>
              <a:rPr lang="es-ES" b="1" dirty="0"/>
              <a:t>Jesús le habló a Nicodemo haciéndole entender lo que necesitaba (Juan 3:1-21).</a:t>
            </a:r>
          </a:p>
          <a:p>
            <a:pPr lvl="1"/>
            <a:r>
              <a:rPr lang="es-ES" b="1" dirty="0">
                <a:solidFill>
                  <a:srgbClr val="71A112"/>
                </a:solidFill>
              </a:rPr>
              <a:t>Nicodemo</a:t>
            </a:r>
            <a:r>
              <a:rPr lang="es-ES" b="1" dirty="0"/>
              <a:t>: Este vino a Jesús de noche, y le dijo: Rabí, sabemos que has venido de Dios como maestro; porque nadie puede hacer estas señales que tú haces, si no está Dios con él.</a:t>
            </a:r>
          </a:p>
          <a:p>
            <a:pPr lvl="1"/>
            <a:r>
              <a:rPr lang="es-ES" b="1" dirty="0">
                <a:solidFill>
                  <a:srgbClr val="125EA1"/>
                </a:solidFill>
              </a:rPr>
              <a:t>Jesús</a:t>
            </a:r>
            <a:r>
              <a:rPr lang="es-ES" b="1" dirty="0"/>
              <a:t>: Respondió Jesús y le dijo: De cierto, de cierto te digo, que el que no naciere de nuevo, no puede ver el reino de Dios.</a:t>
            </a:r>
          </a:p>
          <a:p>
            <a:pPr lvl="1"/>
            <a:r>
              <a:rPr lang="es-ES" b="1" dirty="0">
                <a:solidFill>
                  <a:srgbClr val="71A112"/>
                </a:solidFill>
              </a:rPr>
              <a:t>Nicodemo</a:t>
            </a:r>
            <a:r>
              <a:rPr lang="es-ES" b="1" dirty="0"/>
              <a:t>: Y le dijo Nicodemo: ¿Cómo puede hacerse esto?</a:t>
            </a:r>
          </a:p>
          <a:p>
            <a:pPr lvl="1"/>
            <a:r>
              <a:rPr lang="es-ES" b="1" dirty="0">
                <a:solidFill>
                  <a:srgbClr val="125EA1"/>
                </a:solidFill>
              </a:rPr>
              <a:t>Jesús</a:t>
            </a:r>
            <a:r>
              <a:rPr lang="es-ES" b="1" dirty="0"/>
              <a:t>: … Porque de tal manera amó Dios al mundo, que ha dado a su Hijo unigénito, para que todo aquel que en él cree, no se pierda, mas tenga vida eterna.</a:t>
            </a:r>
          </a:p>
        </p:txBody>
      </p:sp>
      <p:pic>
        <p:nvPicPr>
          <p:cNvPr id="13" name="Imagen 12" descr="Icono&#10;&#10;Descripción generada automáticamente">
            <a:extLst>
              <a:ext uri="{FF2B5EF4-FFF2-40B4-BE49-F238E27FC236}">
                <a16:creationId xmlns:a16="http://schemas.microsoft.com/office/drawing/2014/main" id="{E05C8F52-3DDC-6105-92EC-15D1FE3FA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04455">
            <a:off x="376925" y="714045"/>
            <a:ext cx="245641" cy="313819"/>
          </a:xfrm>
          <a:prstGeom prst="rect">
            <a:avLst/>
          </a:prstGeom>
        </p:spPr>
      </p:pic>
      <p:grpSp>
        <p:nvGrpSpPr>
          <p:cNvPr id="45" name="Grupo 44">
            <a:extLst>
              <a:ext uri="{FF2B5EF4-FFF2-40B4-BE49-F238E27FC236}">
                <a16:creationId xmlns:a16="http://schemas.microsoft.com/office/drawing/2014/main" id="{7993ABCE-A377-C236-CE26-D53AC1CE7D38}"/>
              </a:ext>
            </a:extLst>
          </p:cNvPr>
          <p:cNvGrpSpPr/>
          <p:nvPr/>
        </p:nvGrpSpPr>
        <p:grpSpPr>
          <a:xfrm>
            <a:off x="857052" y="135290"/>
            <a:ext cx="6458984" cy="540000"/>
            <a:chOff x="857052" y="135290"/>
            <a:chExt cx="6458984" cy="540000"/>
          </a:xfrm>
        </p:grpSpPr>
        <p:pic>
          <p:nvPicPr>
            <p:cNvPr id="4" name="Imagen 3">
              <a:extLst>
                <a:ext uri="{FF2B5EF4-FFF2-40B4-BE49-F238E27FC236}">
                  <a16:creationId xmlns:a16="http://schemas.microsoft.com/office/drawing/2014/main" id="{A9E824A4-2A19-0C5E-F5F2-FC76C6557A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7052" y="135290"/>
              <a:ext cx="6458984" cy="540000"/>
            </a:xfrm>
            <a:prstGeom prst="rect">
              <a:avLst/>
            </a:prstGeom>
          </p:spPr>
        </p:pic>
        <p:sp>
          <p:nvSpPr>
            <p:cNvPr id="5" name="CuadroTexto 4">
              <a:extLst>
                <a:ext uri="{FF2B5EF4-FFF2-40B4-BE49-F238E27FC236}">
                  <a16:creationId xmlns:a16="http://schemas.microsoft.com/office/drawing/2014/main" id="{8A178673-E199-A04C-2E34-48FBF3157B6A}"/>
                </a:ext>
              </a:extLst>
            </p:cNvPr>
            <p:cNvSpPr txBox="1"/>
            <p:nvPr/>
          </p:nvSpPr>
          <p:spPr>
            <a:xfrm>
              <a:off x="967007" y="199429"/>
              <a:ext cx="6327257" cy="400110"/>
            </a:xfrm>
            <a:prstGeom prst="rect">
              <a:avLst/>
            </a:prstGeom>
            <a:noFill/>
          </p:spPr>
          <p:txBody>
            <a:bodyPr wrap="square">
              <a:spAutoFit/>
            </a:bodyPr>
            <a:lstStyle/>
            <a:p>
              <a:pPr algn="ctr"/>
              <a:r>
                <a:rPr lang="es-ES" sz="2000" b="1" spc="50" dirty="0">
                  <a:ln w="0"/>
                  <a:solidFill>
                    <a:schemeClr val="bg1">
                      <a:lumMod val="85000"/>
                    </a:schemeClr>
                  </a:solidFill>
                  <a:effectLst>
                    <a:innerShdw blurRad="63500" dist="50800" dir="13500000">
                      <a:srgbClr val="000000">
                        <a:alpha val="50000"/>
                      </a:srgbClr>
                    </a:innerShdw>
                  </a:effectLst>
                </a:rPr>
                <a:t>JESÚS DESCUBRÍA LAS NECESIDADES DE SUS ALUMNOS</a:t>
              </a:r>
            </a:p>
          </p:txBody>
        </p:sp>
      </p:grpSp>
      <p:pic>
        <p:nvPicPr>
          <p:cNvPr id="6" name="Imagen 5">
            <a:extLst>
              <a:ext uri="{FF2B5EF4-FFF2-40B4-BE49-F238E27FC236}">
                <a16:creationId xmlns:a16="http://schemas.microsoft.com/office/drawing/2014/main" id="{32A49E28-83C3-BC6A-6B14-DF94089FCA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431" y="236029"/>
            <a:ext cx="914529" cy="359998"/>
          </a:xfrm>
          <a:prstGeom prst="rect">
            <a:avLst/>
          </a:prstGeom>
        </p:spPr>
      </p:pic>
      <p:sp>
        <p:nvSpPr>
          <p:cNvPr id="11" name="CuadroTexto 10">
            <a:extLst>
              <a:ext uri="{FF2B5EF4-FFF2-40B4-BE49-F238E27FC236}">
                <a16:creationId xmlns:a16="http://schemas.microsoft.com/office/drawing/2014/main" id="{9FAFA752-9CC0-809E-4200-8A02994A5630}"/>
              </a:ext>
            </a:extLst>
          </p:cNvPr>
          <p:cNvSpPr txBox="1"/>
          <p:nvPr/>
        </p:nvSpPr>
        <p:spPr>
          <a:xfrm>
            <a:off x="2724904" y="3164681"/>
            <a:ext cx="9328553" cy="3693319"/>
          </a:xfrm>
          <a:prstGeom prst="rect">
            <a:avLst/>
          </a:prstGeom>
          <a:noFill/>
        </p:spPr>
        <p:txBody>
          <a:bodyPr wrap="square">
            <a:spAutoFit/>
          </a:bodyPr>
          <a:lstStyle/>
          <a:p>
            <a:pPr lvl="1"/>
            <a:r>
              <a:rPr lang="es-ES" b="1" dirty="0"/>
              <a:t>Jesús vio la necesidad de la samaritana y la llevó a reconocerle como Mesías (Juan 4:4-42).</a:t>
            </a:r>
          </a:p>
          <a:p>
            <a:pPr lvl="1"/>
            <a:r>
              <a:rPr lang="es-ES" b="1" dirty="0">
                <a:solidFill>
                  <a:srgbClr val="125EA1"/>
                </a:solidFill>
              </a:rPr>
              <a:t>Jesús</a:t>
            </a:r>
            <a:r>
              <a:rPr lang="es-ES" b="1" dirty="0"/>
              <a:t>: Dame de beber. </a:t>
            </a:r>
          </a:p>
          <a:p>
            <a:pPr lvl="1"/>
            <a:r>
              <a:rPr lang="es-ES" b="1" dirty="0">
                <a:solidFill>
                  <a:srgbClr val="A1129C"/>
                </a:solidFill>
              </a:rPr>
              <a:t>La samaritana</a:t>
            </a:r>
            <a:r>
              <a:rPr lang="es-ES" b="1" dirty="0"/>
              <a:t>: ¿Cómo tú, siendo judío, me pides a mí de beber, que soy mujer samaritana? </a:t>
            </a:r>
          </a:p>
          <a:p>
            <a:pPr lvl="1"/>
            <a:r>
              <a:rPr lang="es-ES" b="1" dirty="0">
                <a:solidFill>
                  <a:srgbClr val="125EA1"/>
                </a:solidFill>
              </a:rPr>
              <a:t>Jesús</a:t>
            </a:r>
            <a:r>
              <a:rPr lang="es-ES" b="1" dirty="0"/>
              <a:t>: Si conocieras el don de Dios, y quién es el que te dice: Dame de beber; tú le pedirías, y él te daría agua viva. </a:t>
            </a:r>
          </a:p>
          <a:p>
            <a:pPr lvl="1"/>
            <a:r>
              <a:rPr lang="es-ES" b="1" dirty="0">
                <a:solidFill>
                  <a:srgbClr val="A1129C"/>
                </a:solidFill>
              </a:rPr>
              <a:t>La samaritana</a:t>
            </a:r>
            <a:r>
              <a:rPr lang="es-ES" b="1" dirty="0"/>
              <a:t>: Señor, no tienes con qué sacarla, y el pozo es hondo. ¿De dónde, pues, tienes el agua viva?...</a:t>
            </a:r>
          </a:p>
          <a:p>
            <a:pPr lvl="1"/>
            <a:r>
              <a:rPr lang="es-ES" b="1" dirty="0">
                <a:solidFill>
                  <a:srgbClr val="125EA1"/>
                </a:solidFill>
              </a:rPr>
              <a:t>Jesús</a:t>
            </a:r>
            <a:r>
              <a:rPr lang="es-ES" b="1" dirty="0"/>
              <a:t>: Cualquiera que bebiere de esta agua, volverá a tener sed; mas el que bebiere del agua que yo le daré, no tendrá sed jamás…</a:t>
            </a:r>
          </a:p>
          <a:p>
            <a:pPr lvl="1"/>
            <a:r>
              <a:rPr lang="es-ES" b="1" dirty="0">
                <a:solidFill>
                  <a:srgbClr val="A1129C"/>
                </a:solidFill>
              </a:rPr>
              <a:t>La samaritana</a:t>
            </a:r>
            <a:r>
              <a:rPr lang="es-ES" b="1" dirty="0"/>
              <a:t>: Señor, dame esa agua, para que no tenga yo sed, ni venga aquí a sacarla… </a:t>
            </a:r>
          </a:p>
          <a:p>
            <a:pPr lvl="1"/>
            <a:r>
              <a:rPr lang="es-ES" b="1" dirty="0">
                <a:solidFill>
                  <a:srgbClr val="A1129C"/>
                </a:solidFill>
              </a:rPr>
              <a:t>La samaritana</a:t>
            </a:r>
            <a:r>
              <a:rPr lang="es-ES" b="1" dirty="0"/>
              <a:t>: Sé que ha de venir el Mesías, llamado el Cristo; cuando él venga nos declarará todas las cosas.</a:t>
            </a:r>
          </a:p>
          <a:p>
            <a:pPr lvl="1"/>
            <a:r>
              <a:rPr lang="es-ES" b="1" dirty="0">
                <a:solidFill>
                  <a:srgbClr val="125EA1"/>
                </a:solidFill>
              </a:rPr>
              <a:t>Jesús</a:t>
            </a:r>
            <a:r>
              <a:rPr lang="es-ES" b="1" dirty="0"/>
              <a:t>: Yo soy, el que habla contigo. </a:t>
            </a:r>
          </a:p>
        </p:txBody>
      </p:sp>
      <p:pic>
        <p:nvPicPr>
          <p:cNvPr id="12" name="Imagen 11" descr="Icono&#10;&#10;Descripción generada automáticamente">
            <a:extLst>
              <a:ext uri="{FF2B5EF4-FFF2-40B4-BE49-F238E27FC236}">
                <a16:creationId xmlns:a16="http://schemas.microsoft.com/office/drawing/2014/main" id="{A3138139-D8CC-3032-AA13-CB9DFBBB95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25951">
            <a:off x="2944372" y="3222201"/>
            <a:ext cx="245641" cy="313819"/>
          </a:xfrm>
          <a:prstGeom prst="rect">
            <a:avLst/>
          </a:prstGeom>
        </p:spPr>
      </p:pic>
      <p:pic>
        <p:nvPicPr>
          <p:cNvPr id="26" name="Imagen 25" descr="Imagen que contiene dibujo, señal&#10;&#10;Descripción generada automáticamente">
            <a:extLst>
              <a:ext uri="{FF2B5EF4-FFF2-40B4-BE49-F238E27FC236}">
                <a16:creationId xmlns:a16="http://schemas.microsoft.com/office/drawing/2014/main" id="{863F1CF5-F135-5BF4-583E-A7EFE85ABD4F}"/>
              </a:ext>
            </a:extLst>
          </p:cNvPr>
          <p:cNvPicPr>
            <a:picLocks noChangeAspect="1"/>
          </p:cNvPicPr>
          <p:nvPr/>
        </p:nvPicPr>
        <p:blipFill rotWithShape="1">
          <a:blip r:embed="rId7">
            <a:extLst>
              <a:ext uri="{28A0092B-C50C-407E-A947-70E740481C1C}">
                <a14:useLocalDpi xmlns:a14="http://schemas.microsoft.com/office/drawing/2010/main" val="0"/>
              </a:ext>
            </a:extLst>
          </a:blip>
          <a:srcRect t="18982" b="29166"/>
          <a:stretch/>
        </p:blipFill>
        <p:spPr>
          <a:xfrm>
            <a:off x="324718" y="1026794"/>
            <a:ext cx="347263" cy="254705"/>
          </a:xfrm>
          <a:prstGeom prst="rect">
            <a:avLst/>
          </a:prstGeom>
        </p:spPr>
      </p:pic>
      <p:pic>
        <p:nvPicPr>
          <p:cNvPr id="27" name="Imagen 26" descr="Imagen en blanco y negro&#10;&#10;Descripción generada automáticamente con confianza baja">
            <a:extLst>
              <a:ext uri="{FF2B5EF4-FFF2-40B4-BE49-F238E27FC236}">
                <a16:creationId xmlns:a16="http://schemas.microsoft.com/office/drawing/2014/main" id="{837B9E1B-BEAD-95A4-05DB-52A985F4A741}"/>
              </a:ext>
            </a:extLst>
          </p:cNvPr>
          <p:cNvPicPr>
            <a:picLocks noChangeAspect="1"/>
          </p:cNvPicPr>
          <p:nvPr/>
        </p:nvPicPr>
        <p:blipFill rotWithShape="1">
          <a:blip r:embed="rId8">
            <a:extLst>
              <a:ext uri="{28A0092B-C50C-407E-A947-70E740481C1C}">
                <a14:useLocalDpi xmlns:a14="http://schemas.microsoft.com/office/drawing/2010/main" val="0"/>
              </a:ext>
            </a:extLst>
          </a:blip>
          <a:srcRect t="16896" r="-8066" b="29630"/>
          <a:stretch/>
        </p:blipFill>
        <p:spPr>
          <a:xfrm>
            <a:off x="324717" y="1825179"/>
            <a:ext cx="375273" cy="262665"/>
          </a:xfrm>
          <a:prstGeom prst="rect">
            <a:avLst/>
          </a:prstGeom>
        </p:spPr>
      </p:pic>
      <p:pic>
        <p:nvPicPr>
          <p:cNvPr id="28" name="Imagen 27" descr="Imagen que contiene dibujo, señal&#10;&#10;Descripción generada automáticamente">
            <a:extLst>
              <a:ext uri="{FF2B5EF4-FFF2-40B4-BE49-F238E27FC236}">
                <a16:creationId xmlns:a16="http://schemas.microsoft.com/office/drawing/2014/main" id="{5B888174-DB98-C523-406D-F671CB1956C8}"/>
              </a:ext>
            </a:extLst>
          </p:cNvPr>
          <p:cNvPicPr>
            <a:picLocks noChangeAspect="1"/>
          </p:cNvPicPr>
          <p:nvPr/>
        </p:nvPicPr>
        <p:blipFill rotWithShape="1">
          <a:blip r:embed="rId7">
            <a:extLst>
              <a:ext uri="{28A0092B-C50C-407E-A947-70E740481C1C}">
                <a14:useLocalDpi xmlns:a14="http://schemas.microsoft.com/office/drawing/2010/main" val="0"/>
              </a:ext>
            </a:extLst>
          </a:blip>
          <a:srcRect t="18982" b="29166"/>
          <a:stretch/>
        </p:blipFill>
        <p:spPr>
          <a:xfrm>
            <a:off x="324718" y="2397512"/>
            <a:ext cx="347263" cy="254705"/>
          </a:xfrm>
          <a:prstGeom prst="rect">
            <a:avLst/>
          </a:prstGeom>
        </p:spPr>
      </p:pic>
      <p:pic>
        <p:nvPicPr>
          <p:cNvPr id="29" name="Imagen 28" descr="Imagen en blanco y negro&#10;&#10;Descripción generada automáticamente con confianza baja">
            <a:extLst>
              <a:ext uri="{FF2B5EF4-FFF2-40B4-BE49-F238E27FC236}">
                <a16:creationId xmlns:a16="http://schemas.microsoft.com/office/drawing/2014/main" id="{820046A2-0E40-D1B2-F621-B395E8B5EDBE}"/>
              </a:ext>
            </a:extLst>
          </p:cNvPr>
          <p:cNvPicPr>
            <a:picLocks noChangeAspect="1"/>
          </p:cNvPicPr>
          <p:nvPr/>
        </p:nvPicPr>
        <p:blipFill rotWithShape="1">
          <a:blip r:embed="rId8">
            <a:extLst>
              <a:ext uri="{28A0092B-C50C-407E-A947-70E740481C1C}">
                <a14:useLocalDpi xmlns:a14="http://schemas.microsoft.com/office/drawing/2010/main" val="0"/>
              </a:ext>
            </a:extLst>
          </a:blip>
          <a:srcRect t="16896" r="-8066" b="29630"/>
          <a:stretch/>
        </p:blipFill>
        <p:spPr>
          <a:xfrm>
            <a:off x="324717" y="2641914"/>
            <a:ext cx="375273" cy="262665"/>
          </a:xfrm>
          <a:prstGeom prst="rect">
            <a:avLst/>
          </a:prstGeom>
        </p:spPr>
      </p:pic>
      <p:pic>
        <p:nvPicPr>
          <p:cNvPr id="30" name="Imagen 29" descr="Imagen en blanco y negro&#10;&#10;Descripción generada automáticamente con confianza baja">
            <a:extLst>
              <a:ext uri="{FF2B5EF4-FFF2-40B4-BE49-F238E27FC236}">
                <a16:creationId xmlns:a16="http://schemas.microsoft.com/office/drawing/2014/main" id="{78A6A0E7-DE04-0E1E-A017-1356DBADFA5B}"/>
              </a:ext>
            </a:extLst>
          </p:cNvPr>
          <p:cNvPicPr>
            <a:picLocks noChangeAspect="1"/>
          </p:cNvPicPr>
          <p:nvPr/>
        </p:nvPicPr>
        <p:blipFill rotWithShape="1">
          <a:blip r:embed="rId8">
            <a:extLst>
              <a:ext uri="{28A0092B-C50C-407E-A947-70E740481C1C}">
                <a14:useLocalDpi xmlns:a14="http://schemas.microsoft.com/office/drawing/2010/main" val="0"/>
              </a:ext>
            </a:extLst>
          </a:blip>
          <a:srcRect t="16896" r="-8066" b="29630"/>
          <a:stretch/>
        </p:blipFill>
        <p:spPr>
          <a:xfrm>
            <a:off x="2866695" y="3506775"/>
            <a:ext cx="375273" cy="262665"/>
          </a:xfrm>
          <a:prstGeom prst="rect">
            <a:avLst/>
          </a:prstGeom>
        </p:spPr>
      </p:pic>
      <p:pic>
        <p:nvPicPr>
          <p:cNvPr id="31" name="Imagen 30" descr="Imagen en blanco y negro&#10;&#10;Descripción generada automáticamente con confianza baja">
            <a:extLst>
              <a:ext uri="{FF2B5EF4-FFF2-40B4-BE49-F238E27FC236}">
                <a16:creationId xmlns:a16="http://schemas.microsoft.com/office/drawing/2014/main" id="{961B5363-B136-44F4-FDA1-446D65ADC10C}"/>
              </a:ext>
            </a:extLst>
          </p:cNvPr>
          <p:cNvPicPr>
            <a:picLocks noChangeAspect="1"/>
          </p:cNvPicPr>
          <p:nvPr/>
        </p:nvPicPr>
        <p:blipFill rotWithShape="1">
          <a:blip r:embed="rId8">
            <a:extLst>
              <a:ext uri="{28A0092B-C50C-407E-A947-70E740481C1C}">
                <a14:useLocalDpi xmlns:a14="http://schemas.microsoft.com/office/drawing/2010/main" val="0"/>
              </a:ext>
            </a:extLst>
          </a:blip>
          <a:srcRect t="16896" r="-8066" b="29630"/>
          <a:stretch/>
        </p:blipFill>
        <p:spPr>
          <a:xfrm>
            <a:off x="2866695" y="4046775"/>
            <a:ext cx="375273" cy="262665"/>
          </a:xfrm>
          <a:prstGeom prst="rect">
            <a:avLst/>
          </a:prstGeom>
        </p:spPr>
      </p:pic>
      <p:pic>
        <p:nvPicPr>
          <p:cNvPr id="32" name="Imagen 31" descr="Imagen en blanco y negro&#10;&#10;Descripción generada automáticamente con confianza baja">
            <a:extLst>
              <a:ext uri="{FF2B5EF4-FFF2-40B4-BE49-F238E27FC236}">
                <a16:creationId xmlns:a16="http://schemas.microsoft.com/office/drawing/2014/main" id="{2C8AC42A-ABC4-A376-813A-E73B4EC9AE81}"/>
              </a:ext>
            </a:extLst>
          </p:cNvPr>
          <p:cNvPicPr>
            <a:picLocks noChangeAspect="1"/>
          </p:cNvPicPr>
          <p:nvPr/>
        </p:nvPicPr>
        <p:blipFill rotWithShape="1">
          <a:blip r:embed="rId8">
            <a:extLst>
              <a:ext uri="{28A0092B-C50C-407E-A947-70E740481C1C}">
                <a14:useLocalDpi xmlns:a14="http://schemas.microsoft.com/office/drawing/2010/main" val="0"/>
              </a:ext>
            </a:extLst>
          </a:blip>
          <a:srcRect t="16896" r="-8066" b="29630"/>
          <a:stretch/>
        </p:blipFill>
        <p:spPr>
          <a:xfrm>
            <a:off x="2866695" y="5137166"/>
            <a:ext cx="375273" cy="262665"/>
          </a:xfrm>
          <a:prstGeom prst="rect">
            <a:avLst/>
          </a:prstGeom>
        </p:spPr>
      </p:pic>
      <p:pic>
        <p:nvPicPr>
          <p:cNvPr id="33" name="Imagen 32" descr="Imagen en blanco y negro&#10;&#10;Descripción generada automáticamente con confianza baja">
            <a:extLst>
              <a:ext uri="{FF2B5EF4-FFF2-40B4-BE49-F238E27FC236}">
                <a16:creationId xmlns:a16="http://schemas.microsoft.com/office/drawing/2014/main" id="{628D4A49-DBBC-9EF6-CC78-1B587DAB8FA3}"/>
              </a:ext>
            </a:extLst>
          </p:cNvPr>
          <p:cNvPicPr>
            <a:picLocks noChangeAspect="1"/>
          </p:cNvPicPr>
          <p:nvPr/>
        </p:nvPicPr>
        <p:blipFill rotWithShape="1">
          <a:blip r:embed="rId8">
            <a:extLst>
              <a:ext uri="{28A0092B-C50C-407E-A947-70E740481C1C}">
                <a14:useLocalDpi xmlns:a14="http://schemas.microsoft.com/office/drawing/2010/main" val="0"/>
              </a:ext>
            </a:extLst>
          </a:blip>
          <a:srcRect t="16896" r="-8066" b="29630"/>
          <a:stretch/>
        </p:blipFill>
        <p:spPr>
          <a:xfrm>
            <a:off x="2866695" y="6512526"/>
            <a:ext cx="375273" cy="262665"/>
          </a:xfrm>
          <a:prstGeom prst="rect">
            <a:avLst/>
          </a:prstGeom>
        </p:spPr>
      </p:pic>
      <p:pic>
        <p:nvPicPr>
          <p:cNvPr id="35" name="Imagen 34" descr="Dibujo en fondo negro&#10;&#10;Descripción generada automáticamente con confianza baja">
            <a:extLst>
              <a:ext uri="{FF2B5EF4-FFF2-40B4-BE49-F238E27FC236}">
                <a16:creationId xmlns:a16="http://schemas.microsoft.com/office/drawing/2014/main" id="{35295ECD-4822-E054-93D7-8DD3244ED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6695" y="3679118"/>
            <a:ext cx="375273" cy="530826"/>
          </a:xfrm>
          <a:prstGeom prst="rect">
            <a:avLst/>
          </a:prstGeom>
        </p:spPr>
      </p:pic>
      <p:pic>
        <p:nvPicPr>
          <p:cNvPr id="36" name="Imagen 35" descr="Dibujo en fondo negro&#10;&#10;Descripción generada automáticamente con confianza baja">
            <a:extLst>
              <a:ext uri="{FF2B5EF4-FFF2-40B4-BE49-F238E27FC236}">
                <a16:creationId xmlns:a16="http://schemas.microsoft.com/office/drawing/2014/main" id="{4B551F71-54D5-DC6E-4B7E-77AF58BE5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6695" y="4493696"/>
            <a:ext cx="375273" cy="530826"/>
          </a:xfrm>
          <a:prstGeom prst="rect">
            <a:avLst/>
          </a:prstGeom>
        </p:spPr>
      </p:pic>
      <p:pic>
        <p:nvPicPr>
          <p:cNvPr id="37" name="Imagen 36" descr="Dibujo en fondo negro&#10;&#10;Descripción generada automáticamente con confianza baja">
            <a:extLst>
              <a:ext uri="{FF2B5EF4-FFF2-40B4-BE49-F238E27FC236}">
                <a16:creationId xmlns:a16="http://schemas.microsoft.com/office/drawing/2014/main" id="{053320C7-3EAD-B929-15D8-0FCABA0109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6695" y="5577283"/>
            <a:ext cx="375273" cy="530826"/>
          </a:xfrm>
          <a:prstGeom prst="rect">
            <a:avLst/>
          </a:prstGeom>
        </p:spPr>
      </p:pic>
      <p:pic>
        <p:nvPicPr>
          <p:cNvPr id="38" name="Imagen 37" descr="Dibujo en fondo negro&#10;&#10;Descripción generada automáticamente con confianza baja">
            <a:extLst>
              <a:ext uri="{FF2B5EF4-FFF2-40B4-BE49-F238E27FC236}">
                <a16:creationId xmlns:a16="http://schemas.microsoft.com/office/drawing/2014/main" id="{0F4E7130-9E42-7874-302D-A8119EAB1E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6695" y="5845763"/>
            <a:ext cx="375273" cy="530826"/>
          </a:xfrm>
          <a:prstGeom prst="rect">
            <a:avLst/>
          </a:prstGeom>
        </p:spPr>
      </p:pic>
      <p:pic>
        <p:nvPicPr>
          <p:cNvPr id="42" name="Imagen 41" descr="Imagen que contiene exterior, persona, pasto, celular&#10;&#10;Descripción generada automáticamente">
            <a:extLst>
              <a:ext uri="{FF2B5EF4-FFF2-40B4-BE49-F238E27FC236}">
                <a16:creationId xmlns:a16="http://schemas.microsoft.com/office/drawing/2014/main" id="{3E1A8489-AF9B-F5D7-64AD-E85D45712D9E}"/>
              </a:ext>
            </a:extLst>
          </p:cNvPr>
          <p:cNvPicPr>
            <a:picLocks noChangeAspect="1"/>
          </p:cNvPicPr>
          <p:nvPr/>
        </p:nvPicPr>
        <p:blipFill rotWithShape="1">
          <a:blip r:embed="rId10">
            <a:extLst>
              <a:ext uri="{28A0092B-C50C-407E-A947-70E740481C1C}">
                <a14:useLocalDpi xmlns:a14="http://schemas.microsoft.com/office/drawing/2010/main" val="0"/>
              </a:ext>
            </a:extLst>
          </a:blip>
          <a:srcRect t="10843" b="7099"/>
          <a:stretch/>
        </p:blipFill>
        <p:spPr>
          <a:xfrm>
            <a:off x="9135858" y="163320"/>
            <a:ext cx="2785872" cy="3001361"/>
          </a:xfrm>
          <a:prstGeom prst="ellipse">
            <a:avLst/>
          </a:prstGeom>
          <a:ln w="63500" cap="rnd">
            <a:solidFill>
              <a:srgbClr val="71A112"/>
            </a:solidFill>
          </a:ln>
          <a:effectLst/>
          <a:scene3d>
            <a:camera prst="orthographicFront"/>
            <a:lightRig rig="contrasting" dir="t">
              <a:rot lat="0" lon="0" rev="3000000"/>
            </a:lightRig>
          </a:scene3d>
          <a:sp3d contourW="7620">
            <a:bevelT w="95250" h="31750"/>
            <a:contourClr>
              <a:srgbClr val="333333"/>
            </a:contourClr>
          </a:sp3d>
        </p:spPr>
      </p:pic>
      <p:pic>
        <p:nvPicPr>
          <p:cNvPr id="44" name="Imagen 43" descr="Imagen que contiene exterior, persona, hombre, mujer&#10;&#10;Descripción generada automáticamente">
            <a:extLst>
              <a:ext uri="{FF2B5EF4-FFF2-40B4-BE49-F238E27FC236}">
                <a16:creationId xmlns:a16="http://schemas.microsoft.com/office/drawing/2014/main" id="{0ED1A7CB-F790-BAF8-188D-F052C4451C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067" y="3353723"/>
            <a:ext cx="2493099" cy="3285904"/>
          </a:xfrm>
          <a:prstGeom prst="ellipse">
            <a:avLst/>
          </a:prstGeom>
          <a:ln w="63500" cap="rnd">
            <a:solidFill>
              <a:srgbClr val="C81FC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7411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ppt_x</p:attrName>
                                        </p:attrNameLst>
                                      </p:cBhvr>
                                      <p:tavLst>
                                        <p:tav tm="0">
                                          <p:val>
                                            <p:strVal val="#ppt_x-#ppt_w/2"/>
                                          </p:val>
                                        </p:tav>
                                        <p:tav tm="100000">
                                          <p:val>
                                            <p:strVal val="#ppt_x"/>
                                          </p:val>
                                        </p:tav>
                                      </p:tavLst>
                                    </p:anim>
                                    <p:anim calcmode="lin" valueType="num">
                                      <p:cBhvr>
                                        <p:cTn id="15" dur="500" fill="hold"/>
                                        <p:tgtEl>
                                          <p:spTgt spid="45"/>
                                        </p:tgtEl>
                                        <p:attrNameLst>
                                          <p:attrName>ppt_y</p:attrName>
                                        </p:attrNameLst>
                                      </p:cBhvr>
                                      <p:tavLst>
                                        <p:tav tm="0">
                                          <p:val>
                                            <p:strVal val="#ppt_y"/>
                                          </p:val>
                                        </p:tav>
                                        <p:tav tm="100000">
                                          <p:val>
                                            <p:strVal val="#ppt_y"/>
                                          </p:val>
                                        </p:tav>
                                      </p:tavLst>
                                    </p:anim>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500"/>
                                        <p:tgtEl>
                                          <p:spTgt spid="9">
                                            <p:txEl>
                                              <p:pRg st="0" end="0"/>
                                            </p:txEl>
                                          </p:spTgt>
                                        </p:tgtEl>
                                      </p:cBhvr>
                                    </p:animEffect>
                                  </p:childTnLst>
                                </p:cTn>
                              </p:par>
                              <p:par>
                                <p:cTn id="29" presetID="21" presetClass="entr" presetSubtype="3"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heel(3)">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ppt_x</p:attrName>
                                        </p:attrNameLst>
                                      </p:cBhvr>
                                      <p:tavLst>
                                        <p:tav tm="0">
                                          <p:val>
                                            <p:strVal val="#ppt_x-#ppt_w/2"/>
                                          </p:val>
                                        </p:tav>
                                        <p:tav tm="100000">
                                          <p:val>
                                            <p:strVal val="#ppt_x"/>
                                          </p:val>
                                        </p:tav>
                                      </p:tavLst>
                                    </p:anim>
                                    <p:anim calcmode="lin" valueType="num">
                                      <p:cBhvr>
                                        <p:cTn id="37" dur="500" fill="hold"/>
                                        <p:tgtEl>
                                          <p:spTgt spid="26"/>
                                        </p:tgtEl>
                                        <p:attrNameLst>
                                          <p:attrName>ppt_y</p:attrName>
                                        </p:attrNameLst>
                                      </p:cBhvr>
                                      <p:tavLst>
                                        <p:tav tm="0">
                                          <p:val>
                                            <p:strVal val="#ppt_y"/>
                                          </p:val>
                                        </p:tav>
                                        <p:tav tm="100000">
                                          <p:val>
                                            <p:strVal val="#ppt_y"/>
                                          </p:val>
                                        </p:tav>
                                      </p:tavLst>
                                    </p:anim>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wipe(left)">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8"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ppt_x</p:attrName>
                                        </p:attrNameLst>
                                      </p:cBhvr>
                                      <p:tavLst>
                                        <p:tav tm="0">
                                          <p:val>
                                            <p:strVal val="#ppt_x-#ppt_w/2"/>
                                          </p:val>
                                        </p:tav>
                                        <p:tav tm="100000">
                                          <p:val>
                                            <p:strVal val="#ppt_x"/>
                                          </p:val>
                                        </p:tav>
                                      </p:tavLst>
                                    </p:anim>
                                    <p:anim calcmode="lin" valueType="num">
                                      <p:cBhvr>
                                        <p:cTn id="49" dur="500" fill="hold"/>
                                        <p:tgtEl>
                                          <p:spTgt spid="27"/>
                                        </p:tgtEl>
                                        <p:attrNameLst>
                                          <p:attrName>ppt_y</p:attrName>
                                        </p:attrNameLst>
                                      </p:cBhvr>
                                      <p:tavLst>
                                        <p:tav tm="0">
                                          <p:val>
                                            <p:strVal val="#ppt_y"/>
                                          </p:val>
                                        </p:tav>
                                        <p:tav tm="100000">
                                          <p:val>
                                            <p:strVal val="#ppt_y"/>
                                          </p:val>
                                        </p:tav>
                                      </p:tavLst>
                                    </p:anim>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strVal val="#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Effect transition="in" filter="wipe(left)">
                                      <p:cBhvr>
                                        <p:cTn id="55" dur="500"/>
                                        <p:tgtEl>
                                          <p:spTgt spid="9">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ppt_x</p:attrName>
                                        </p:attrNameLst>
                                      </p:cBhvr>
                                      <p:tavLst>
                                        <p:tav tm="0">
                                          <p:val>
                                            <p:strVal val="#ppt_x-#ppt_w/2"/>
                                          </p:val>
                                        </p:tav>
                                        <p:tav tm="100000">
                                          <p:val>
                                            <p:strVal val="#ppt_x"/>
                                          </p:val>
                                        </p:tav>
                                      </p:tavLst>
                                    </p:anim>
                                    <p:anim calcmode="lin" valueType="num">
                                      <p:cBhvr>
                                        <p:cTn id="61" dur="500" fill="hold"/>
                                        <p:tgtEl>
                                          <p:spTgt spid="28"/>
                                        </p:tgtEl>
                                        <p:attrNameLst>
                                          <p:attrName>ppt_y</p:attrName>
                                        </p:attrNameLst>
                                      </p:cBhvr>
                                      <p:tavLst>
                                        <p:tav tm="0">
                                          <p:val>
                                            <p:strVal val="#ppt_y"/>
                                          </p:val>
                                        </p:tav>
                                        <p:tav tm="100000">
                                          <p:val>
                                            <p:strVal val="#ppt_y"/>
                                          </p:val>
                                        </p:tav>
                                      </p:tavLst>
                                    </p:anim>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Effect transition="in" filter="wipe(left)">
                                      <p:cBhvr>
                                        <p:cTn id="67" dur="500"/>
                                        <p:tgtEl>
                                          <p:spTgt spid="9">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ppt_x</p:attrName>
                                        </p:attrNameLst>
                                      </p:cBhvr>
                                      <p:tavLst>
                                        <p:tav tm="0">
                                          <p:val>
                                            <p:strVal val="#ppt_x-#ppt_w/2"/>
                                          </p:val>
                                        </p:tav>
                                        <p:tav tm="100000">
                                          <p:val>
                                            <p:strVal val="#ppt_x"/>
                                          </p:val>
                                        </p:tav>
                                      </p:tavLst>
                                    </p:anim>
                                    <p:anim calcmode="lin" valueType="num">
                                      <p:cBhvr>
                                        <p:cTn id="73" dur="500" fill="hold"/>
                                        <p:tgtEl>
                                          <p:spTgt spid="29"/>
                                        </p:tgtEl>
                                        <p:attrNameLst>
                                          <p:attrName>ppt_y</p:attrName>
                                        </p:attrNameLst>
                                      </p:cBhvr>
                                      <p:tavLst>
                                        <p:tav tm="0">
                                          <p:val>
                                            <p:strVal val="#ppt_y"/>
                                          </p:val>
                                        </p:tav>
                                        <p:tav tm="100000">
                                          <p:val>
                                            <p:strVal val="#ppt_y"/>
                                          </p:val>
                                        </p:tav>
                                      </p:tavLst>
                                    </p:anim>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9">
                                            <p:txEl>
                                              <p:pRg st="4" end="4"/>
                                            </p:txEl>
                                          </p:spTgt>
                                        </p:tgtEl>
                                        <p:attrNameLst>
                                          <p:attrName>style.visibility</p:attrName>
                                        </p:attrNameLst>
                                      </p:cBhvr>
                                      <p:to>
                                        <p:strVal val="visible"/>
                                      </p:to>
                                    </p:set>
                                    <p:animEffect transition="in" filter="wipe(left)">
                                      <p:cBhvr>
                                        <p:cTn id="79" dur="500"/>
                                        <p:tgtEl>
                                          <p:spTgt spid="9">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Effect transition="in" filter="wipe(left)">
                                      <p:cBhvr>
                                        <p:cTn id="90" dur="500"/>
                                        <p:tgtEl>
                                          <p:spTgt spid="11">
                                            <p:txEl>
                                              <p:pRg st="0" end="0"/>
                                            </p:txEl>
                                          </p:spTgt>
                                        </p:tgtEl>
                                      </p:cBhvr>
                                    </p:animEffect>
                                  </p:childTnLst>
                                </p:cTn>
                              </p:par>
                              <p:par>
                                <p:cTn id="91" presetID="21" presetClass="entr" presetSubtype="3"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heel(3)">
                                      <p:cBhvr>
                                        <p:cTn id="93" dur="10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7" presetClass="entr" presetSubtype="8"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500" fill="hold"/>
                                        <p:tgtEl>
                                          <p:spTgt spid="30"/>
                                        </p:tgtEl>
                                        <p:attrNameLst>
                                          <p:attrName>ppt_x</p:attrName>
                                        </p:attrNameLst>
                                      </p:cBhvr>
                                      <p:tavLst>
                                        <p:tav tm="0">
                                          <p:val>
                                            <p:strVal val="#ppt_x-#ppt_w/2"/>
                                          </p:val>
                                        </p:tav>
                                        <p:tav tm="100000">
                                          <p:val>
                                            <p:strVal val="#ppt_x"/>
                                          </p:val>
                                        </p:tav>
                                      </p:tavLst>
                                    </p:anim>
                                    <p:anim calcmode="lin" valueType="num">
                                      <p:cBhvr>
                                        <p:cTn id="99" dur="500" fill="hold"/>
                                        <p:tgtEl>
                                          <p:spTgt spid="30"/>
                                        </p:tgtEl>
                                        <p:attrNameLst>
                                          <p:attrName>ppt_y</p:attrName>
                                        </p:attrNameLst>
                                      </p:cBhvr>
                                      <p:tavLst>
                                        <p:tav tm="0">
                                          <p:val>
                                            <p:strVal val="#ppt_y"/>
                                          </p:val>
                                        </p:tav>
                                        <p:tav tm="100000">
                                          <p:val>
                                            <p:strVal val="#ppt_y"/>
                                          </p:val>
                                        </p:tav>
                                      </p:tavLst>
                                    </p:anim>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strVal val="#ppt_h"/>
                                          </p:val>
                                        </p:tav>
                                        <p:tav tm="100000">
                                          <p:val>
                                            <p:strVal val="#ppt_h"/>
                                          </p:val>
                                        </p:tav>
                                      </p:tavLst>
                                    </p:anim>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1">
                                            <p:txEl>
                                              <p:pRg st="1" end="1"/>
                                            </p:txEl>
                                          </p:spTgt>
                                        </p:tgtEl>
                                        <p:attrNameLst>
                                          <p:attrName>style.visibility</p:attrName>
                                        </p:attrNameLst>
                                      </p:cBhvr>
                                      <p:to>
                                        <p:strVal val="visible"/>
                                      </p:to>
                                    </p:set>
                                    <p:animEffect transition="in" filter="wipe(left)">
                                      <p:cBhvr>
                                        <p:cTn id="105" dur="500"/>
                                        <p:tgtEl>
                                          <p:spTgt spid="11">
                                            <p:txEl>
                                              <p:pRg st="1" end="1"/>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7" presetClass="entr" presetSubtype="8" fill="hold" nodeType="click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p:cTn id="110" dur="500" fill="hold"/>
                                        <p:tgtEl>
                                          <p:spTgt spid="35"/>
                                        </p:tgtEl>
                                        <p:attrNameLst>
                                          <p:attrName>ppt_x</p:attrName>
                                        </p:attrNameLst>
                                      </p:cBhvr>
                                      <p:tavLst>
                                        <p:tav tm="0">
                                          <p:val>
                                            <p:strVal val="#ppt_x-#ppt_w/2"/>
                                          </p:val>
                                        </p:tav>
                                        <p:tav tm="100000">
                                          <p:val>
                                            <p:strVal val="#ppt_x"/>
                                          </p:val>
                                        </p:tav>
                                      </p:tavLst>
                                    </p:anim>
                                    <p:anim calcmode="lin" valueType="num">
                                      <p:cBhvr>
                                        <p:cTn id="111" dur="500" fill="hold"/>
                                        <p:tgtEl>
                                          <p:spTgt spid="35"/>
                                        </p:tgtEl>
                                        <p:attrNameLst>
                                          <p:attrName>ppt_y</p:attrName>
                                        </p:attrNameLst>
                                      </p:cBhvr>
                                      <p:tavLst>
                                        <p:tav tm="0">
                                          <p:val>
                                            <p:strVal val="#ppt_y"/>
                                          </p:val>
                                        </p:tav>
                                        <p:tav tm="100000">
                                          <p:val>
                                            <p:strVal val="#ppt_y"/>
                                          </p:val>
                                        </p:tav>
                                      </p:tavLst>
                                    </p:anim>
                                    <p:anim calcmode="lin" valueType="num">
                                      <p:cBhvr>
                                        <p:cTn id="112" dur="500" fill="hold"/>
                                        <p:tgtEl>
                                          <p:spTgt spid="35"/>
                                        </p:tgtEl>
                                        <p:attrNameLst>
                                          <p:attrName>ppt_w</p:attrName>
                                        </p:attrNameLst>
                                      </p:cBhvr>
                                      <p:tavLst>
                                        <p:tav tm="0">
                                          <p:val>
                                            <p:fltVal val="0"/>
                                          </p:val>
                                        </p:tav>
                                        <p:tav tm="100000">
                                          <p:val>
                                            <p:strVal val="#ppt_w"/>
                                          </p:val>
                                        </p:tav>
                                      </p:tavLst>
                                    </p:anim>
                                    <p:anim calcmode="lin" valueType="num">
                                      <p:cBhvr>
                                        <p:cTn id="113" dur="500" fill="hold"/>
                                        <p:tgtEl>
                                          <p:spTgt spid="35"/>
                                        </p:tgtEl>
                                        <p:attrNameLst>
                                          <p:attrName>ppt_h</p:attrName>
                                        </p:attrNameLst>
                                      </p:cBhvr>
                                      <p:tavLst>
                                        <p:tav tm="0">
                                          <p:val>
                                            <p:strVal val="#ppt_h"/>
                                          </p:val>
                                        </p:tav>
                                        <p:tav tm="100000">
                                          <p:val>
                                            <p:strVal val="#ppt_h"/>
                                          </p:val>
                                        </p:tav>
                                      </p:tavLst>
                                    </p:anim>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11">
                                            <p:txEl>
                                              <p:pRg st="2" end="2"/>
                                            </p:txEl>
                                          </p:spTgt>
                                        </p:tgtEl>
                                        <p:attrNameLst>
                                          <p:attrName>style.visibility</p:attrName>
                                        </p:attrNameLst>
                                      </p:cBhvr>
                                      <p:to>
                                        <p:strVal val="visible"/>
                                      </p:to>
                                    </p:set>
                                    <p:animEffect transition="in" filter="wipe(left)">
                                      <p:cBhvr>
                                        <p:cTn id="117" dur="500"/>
                                        <p:tgtEl>
                                          <p:spTgt spid="11">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7" presetClass="entr" presetSubtype="8"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500" fill="hold"/>
                                        <p:tgtEl>
                                          <p:spTgt spid="31"/>
                                        </p:tgtEl>
                                        <p:attrNameLst>
                                          <p:attrName>ppt_x</p:attrName>
                                        </p:attrNameLst>
                                      </p:cBhvr>
                                      <p:tavLst>
                                        <p:tav tm="0">
                                          <p:val>
                                            <p:strVal val="#ppt_x-#ppt_w/2"/>
                                          </p:val>
                                        </p:tav>
                                        <p:tav tm="100000">
                                          <p:val>
                                            <p:strVal val="#ppt_x"/>
                                          </p:val>
                                        </p:tav>
                                      </p:tavLst>
                                    </p:anim>
                                    <p:anim calcmode="lin" valueType="num">
                                      <p:cBhvr>
                                        <p:cTn id="123" dur="500" fill="hold"/>
                                        <p:tgtEl>
                                          <p:spTgt spid="31"/>
                                        </p:tgtEl>
                                        <p:attrNameLst>
                                          <p:attrName>ppt_y</p:attrName>
                                        </p:attrNameLst>
                                      </p:cBhvr>
                                      <p:tavLst>
                                        <p:tav tm="0">
                                          <p:val>
                                            <p:strVal val="#ppt_y"/>
                                          </p:val>
                                        </p:tav>
                                        <p:tav tm="100000">
                                          <p:val>
                                            <p:strVal val="#ppt_y"/>
                                          </p:val>
                                        </p:tav>
                                      </p:tavLst>
                                    </p:anim>
                                    <p:anim calcmode="lin" valueType="num">
                                      <p:cBhvr>
                                        <p:cTn id="124" dur="500" fill="hold"/>
                                        <p:tgtEl>
                                          <p:spTgt spid="31"/>
                                        </p:tgtEl>
                                        <p:attrNameLst>
                                          <p:attrName>ppt_w</p:attrName>
                                        </p:attrNameLst>
                                      </p:cBhvr>
                                      <p:tavLst>
                                        <p:tav tm="0">
                                          <p:val>
                                            <p:fltVal val="0"/>
                                          </p:val>
                                        </p:tav>
                                        <p:tav tm="100000">
                                          <p:val>
                                            <p:strVal val="#ppt_w"/>
                                          </p:val>
                                        </p:tav>
                                      </p:tavLst>
                                    </p:anim>
                                    <p:anim calcmode="lin" valueType="num">
                                      <p:cBhvr>
                                        <p:cTn id="125" dur="500" fill="hold"/>
                                        <p:tgtEl>
                                          <p:spTgt spid="31"/>
                                        </p:tgtEl>
                                        <p:attrNameLst>
                                          <p:attrName>ppt_h</p:attrName>
                                        </p:attrNameLst>
                                      </p:cBhvr>
                                      <p:tavLst>
                                        <p:tav tm="0">
                                          <p:val>
                                            <p:strVal val="#ppt_h"/>
                                          </p:val>
                                        </p:tav>
                                        <p:tav tm="100000">
                                          <p:val>
                                            <p:strVal val="#ppt_h"/>
                                          </p:val>
                                        </p:tav>
                                      </p:tavLst>
                                    </p:anim>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11">
                                            <p:txEl>
                                              <p:pRg st="3" end="3"/>
                                            </p:txEl>
                                          </p:spTgt>
                                        </p:tgtEl>
                                        <p:attrNameLst>
                                          <p:attrName>style.visibility</p:attrName>
                                        </p:attrNameLst>
                                      </p:cBhvr>
                                      <p:to>
                                        <p:strVal val="visible"/>
                                      </p:to>
                                    </p:set>
                                    <p:animEffect transition="in" filter="wipe(left)">
                                      <p:cBhvr>
                                        <p:cTn id="129" dur="500"/>
                                        <p:tgtEl>
                                          <p:spTgt spid="11">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7" presetClass="entr" presetSubtype="8" fill="hold" nodeType="clickEffect">
                                  <p:stCondLst>
                                    <p:cond delay="0"/>
                                  </p:stCondLst>
                                  <p:childTnLst>
                                    <p:set>
                                      <p:cBhvr>
                                        <p:cTn id="133" dur="1" fill="hold">
                                          <p:stCondLst>
                                            <p:cond delay="0"/>
                                          </p:stCondLst>
                                        </p:cTn>
                                        <p:tgtEl>
                                          <p:spTgt spid="36"/>
                                        </p:tgtEl>
                                        <p:attrNameLst>
                                          <p:attrName>style.visibility</p:attrName>
                                        </p:attrNameLst>
                                      </p:cBhvr>
                                      <p:to>
                                        <p:strVal val="visible"/>
                                      </p:to>
                                    </p:set>
                                    <p:anim calcmode="lin" valueType="num">
                                      <p:cBhvr>
                                        <p:cTn id="134" dur="500" fill="hold"/>
                                        <p:tgtEl>
                                          <p:spTgt spid="36"/>
                                        </p:tgtEl>
                                        <p:attrNameLst>
                                          <p:attrName>ppt_x</p:attrName>
                                        </p:attrNameLst>
                                      </p:cBhvr>
                                      <p:tavLst>
                                        <p:tav tm="0">
                                          <p:val>
                                            <p:strVal val="#ppt_x-#ppt_w/2"/>
                                          </p:val>
                                        </p:tav>
                                        <p:tav tm="100000">
                                          <p:val>
                                            <p:strVal val="#ppt_x"/>
                                          </p:val>
                                        </p:tav>
                                      </p:tavLst>
                                    </p:anim>
                                    <p:anim calcmode="lin" valueType="num">
                                      <p:cBhvr>
                                        <p:cTn id="135" dur="500" fill="hold"/>
                                        <p:tgtEl>
                                          <p:spTgt spid="36"/>
                                        </p:tgtEl>
                                        <p:attrNameLst>
                                          <p:attrName>ppt_y</p:attrName>
                                        </p:attrNameLst>
                                      </p:cBhvr>
                                      <p:tavLst>
                                        <p:tav tm="0">
                                          <p:val>
                                            <p:strVal val="#ppt_y"/>
                                          </p:val>
                                        </p:tav>
                                        <p:tav tm="100000">
                                          <p:val>
                                            <p:strVal val="#ppt_y"/>
                                          </p:val>
                                        </p:tav>
                                      </p:tavLst>
                                    </p:anim>
                                    <p:anim calcmode="lin" valueType="num">
                                      <p:cBhvr>
                                        <p:cTn id="136" dur="500" fill="hold"/>
                                        <p:tgtEl>
                                          <p:spTgt spid="36"/>
                                        </p:tgtEl>
                                        <p:attrNameLst>
                                          <p:attrName>ppt_w</p:attrName>
                                        </p:attrNameLst>
                                      </p:cBhvr>
                                      <p:tavLst>
                                        <p:tav tm="0">
                                          <p:val>
                                            <p:fltVal val="0"/>
                                          </p:val>
                                        </p:tav>
                                        <p:tav tm="100000">
                                          <p:val>
                                            <p:strVal val="#ppt_w"/>
                                          </p:val>
                                        </p:tav>
                                      </p:tavLst>
                                    </p:anim>
                                    <p:anim calcmode="lin" valueType="num">
                                      <p:cBhvr>
                                        <p:cTn id="137" dur="500" fill="hold"/>
                                        <p:tgtEl>
                                          <p:spTgt spid="36"/>
                                        </p:tgtEl>
                                        <p:attrNameLst>
                                          <p:attrName>ppt_h</p:attrName>
                                        </p:attrNameLst>
                                      </p:cBhvr>
                                      <p:tavLst>
                                        <p:tav tm="0">
                                          <p:val>
                                            <p:strVal val="#ppt_h"/>
                                          </p:val>
                                        </p:tav>
                                        <p:tav tm="100000">
                                          <p:val>
                                            <p:strVal val="#ppt_h"/>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11">
                                            <p:txEl>
                                              <p:pRg st="4" end="4"/>
                                            </p:txEl>
                                          </p:spTgt>
                                        </p:tgtEl>
                                        <p:attrNameLst>
                                          <p:attrName>style.visibility</p:attrName>
                                        </p:attrNameLst>
                                      </p:cBhvr>
                                      <p:to>
                                        <p:strVal val="visible"/>
                                      </p:to>
                                    </p:set>
                                    <p:animEffect transition="in" filter="wipe(left)">
                                      <p:cBhvr>
                                        <p:cTn id="141" dur="500"/>
                                        <p:tgtEl>
                                          <p:spTgt spid="11">
                                            <p:txEl>
                                              <p:pRg st="4" end="4"/>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17" presetClass="entr" presetSubtype="8"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anim calcmode="lin" valueType="num">
                                      <p:cBhvr>
                                        <p:cTn id="146" dur="500" fill="hold"/>
                                        <p:tgtEl>
                                          <p:spTgt spid="32"/>
                                        </p:tgtEl>
                                        <p:attrNameLst>
                                          <p:attrName>ppt_x</p:attrName>
                                        </p:attrNameLst>
                                      </p:cBhvr>
                                      <p:tavLst>
                                        <p:tav tm="0">
                                          <p:val>
                                            <p:strVal val="#ppt_x-#ppt_w/2"/>
                                          </p:val>
                                        </p:tav>
                                        <p:tav tm="100000">
                                          <p:val>
                                            <p:strVal val="#ppt_x"/>
                                          </p:val>
                                        </p:tav>
                                      </p:tavLst>
                                    </p:anim>
                                    <p:anim calcmode="lin" valueType="num">
                                      <p:cBhvr>
                                        <p:cTn id="147" dur="500" fill="hold"/>
                                        <p:tgtEl>
                                          <p:spTgt spid="32"/>
                                        </p:tgtEl>
                                        <p:attrNameLst>
                                          <p:attrName>ppt_y</p:attrName>
                                        </p:attrNameLst>
                                      </p:cBhvr>
                                      <p:tavLst>
                                        <p:tav tm="0">
                                          <p:val>
                                            <p:strVal val="#ppt_y"/>
                                          </p:val>
                                        </p:tav>
                                        <p:tav tm="100000">
                                          <p:val>
                                            <p:strVal val="#ppt_y"/>
                                          </p:val>
                                        </p:tav>
                                      </p:tavLst>
                                    </p:anim>
                                    <p:anim calcmode="lin" valueType="num">
                                      <p:cBhvr>
                                        <p:cTn id="148" dur="500" fill="hold"/>
                                        <p:tgtEl>
                                          <p:spTgt spid="32"/>
                                        </p:tgtEl>
                                        <p:attrNameLst>
                                          <p:attrName>ppt_w</p:attrName>
                                        </p:attrNameLst>
                                      </p:cBhvr>
                                      <p:tavLst>
                                        <p:tav tm="0">
                                          <p:val>
                                            <p:fltVal val="0"/>
                                          </p:val>
                                        </p:tav>
                                        <p:tav tm="100000">
                                          <p:val>
                                            <p:strVal val="#ppt_w"/>
                                          </p:val>
                                        </p:tav>
                                      </p:tavLst>
                                    </p:anim>
                                    <p:anim calcmode="lin" valueType="num">
                                      <p:cBhvr>
                                        <p:cTn id="149" dur="500" fill="hold"/>
                                        <p:tgtEl>
                                          <p:spTgt spid="32"/>
                                        </p:tgtEl>
                                        <p:attrNameLst>
                                          <p:attrName>ppt_h</p:attrName>
                                        </p:attrNameLst>
                                      </p:cBhvr>
                                      <p:tavLst>
                                        <p:tav tm="0">
                                          <p:val>
                                            <p:strVal val="#ppt_h"/>
                                          </p:val>
                                        </p:tav>
                                        <p:tav tm="100000">
                                          <p:val>
                                            <p:strVal val="#ppt_h"/>
                                          </p:val>
                                        </p:tav>
                                      </p:tavLst>
                                    </p:anim>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11">
                                            <p:txEl>
                                              <p:pRg st="5" end="5"/>
                                            </p:txEl>
                                          </p:spTgt>
                                        </p:tgtEl>
                                        <p:attrNameLst>
                                          <p:attrName>style.visibility</p:attrName>
                                        </p:attrNameLst>
                                      </p:cBhvr>
                                      <p:to>
                                        <p:strVal val="visible"/>
                                      </p:to>
                                    </p:set>
                                    <p:animEffect transition="in" filter="wipe(left)">
                                      <p:cBhvr>
                                        <p:cTn id="153" dur="500"/>
                                        <p:tgtEl>
                                          <p:spTgt spid="11">
                                            <p:txEl>
                                              <p:pRg st="5" end="5"/>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7" presetClass="entr" presetSubtype="8" fill="hold" nodeType="click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p:cTn id="158" dur="500" fill="hold"/>
                                        <p:tgtEl>
                                          <p:spTgt spid="37"/>
                                        </p:tgtEl>
                                        <p:attrNameLst>
                                          <p:attrName>ppt_x</p:attrName>
                                        </p:attrNameLst>
                                      </p:cBhvr>
                                      <p:tavLst>
                                        <p:tav tm="0">
                                          <p:val>
                                            <p:strVal val="#ppt_x-#ppt_w/2"/>
                                          </p:val>
                                        </p:tav>
                                        <p:tav tm="100000">
                                          <p:val>
                                            <p:strVal val="#ppt_x"/>
                                          </p:val>
                                        </p:tav>
                                      </p:tavLst>
                                    </p:anim>
                                    <p:anim calcmode="lin" valueType="num">
                                      <p:cBhvr>
                                        <p:cTn id="159" dur="500" fill="hold"/>
                                        <p:tgtEl>
                                          <p:spTgt spid="37"/>
                                        </p:tgtEl>
                                        <p:attrNameLst>
                                          <p:attrName>ppt_y</p:attrName>
                                        </p:attrNameLst>
                                      </p:cBhvr>
                                      <p:tavLst>
                                        <p:tav tm="0">
                                          <p:val>
                                            <p:strVal val="#ppt_y"/>
                                          </p:val>
                                        </p:tav>
                                        <p:tav tm="100000">
                                          <p:val>
                                            <p:strVal val="#ppt_y"/>
                                          </p:val>
                                        </p:tav>
                                      </p:tavLst>
                                    </p:anim>
                                    <p:anim calcmode="lin" valueType="num">
                                      <p:cBhvr>
                                        <p:cTn id="160" dur="500" fill="hold"/>
                                        <p:tgtEl>
                                          <p:spTgt spid="37"/>
                                        </p:tgtEl>
                                        <p:attrNameLst>
                                          <p:attrName>ppt_w</p:attrName>
                                        </p:attrNameLst>
                                      </p:cBhvr>
                                      <p:tavLst>
                                        <p:tav tm="0">
                                          <p:val>
                                            <p:fltVal val="0"/>
                                          </p:val>
                                        </p:tav>
                                        <p:tav tm="100000">
                                          <p:val>
                                            <p:strVal val="#ppt_w"/>
                                          </p:val>
                                        </p:tav>
                                      </p:tavLst>
                                    </p:anim>
                                    <p:anim calcmode="lin" valueType="num">
                                      <p:cBhvr>
                                        <p:cTn id="161" dur="500" fill="hold"/>
                                        <p:tgtEl>
                                          <p:spTgt spid="37"/>
                                        </p:tgtEl>
                                        <p:attrNameLst>
                                          <p:attrName>ppt_h</p:attrName>
                                        </p:attrNameLst>
                                      </p:cBhvr>
                                      <p:tavLst>
                                        <p:tav tm="0">
                                          <p:val>
                                            <p:strVal val="#ppt_h"/>
                                          </p:val>
                                        </p:tav>
                                        <p:tav tm="100000">
                                          <p:val>
                                            <p:strVal val="#ppt_h"/>
                                          </p:val>
                                        </p:tav>
                                      </p:tavLst>
                                    </p:anim>
                                  </p:childTnLst>
                                </p:cTn>
                              </p:par>
                            </p:childTnLst>
                          </p:cTn>
                        </p:par>
                        <p:par>
                          <p:cTn id="162" fill="hold">
                            <p:stCondLst>
                              <p:cond delay="500"/>
                            </p:stCondLst>
                            <p:childTnLst>
                              <p:par>
                                <p:cTn id="163" presetID="22" presetClass="entr" presetSubtype="8" fill="hold" grpId="0" nodeType="afterEffect">
                                  <p:stCondLst>
                                    <p:cond delay="0"/>
                                  </p:stCondLst>
                                  <p:childTnLst>
                                    <p:set>
                                      <p:cBhvr>
                                        <p:cTn id="164" dur="1" fill="hold">
                                          <p:stCondLst>
                                            <p:cond delay="0"/>
                                          </p:stCondLst>
                                        </p:cTn>
                                        <p:tgtEl>
                                          <p:spTgt spid="11">
                                            <p:txEl>
                                              <p:pRg st="6" end="6"/>
                                            </p:txEl>
                                          </p:spTgt>
                                        </p:tgtEl>
                                        <p:attrNameLst>
                                          <p:attrName>style.visibility</p:attrName>
                                        </p:attrNameLst>
                                      </p:cBhvr>
                                      <p:to>
                                        <p:strVal val="visible"/>
                                      </p:to>
                                    </p:set>
                                    <p:animEffect transition="in" filter="wipe(left)">
                                      <p:cBhvr>
                                        <p:cTn id="165" dur="500"/>
                                        <p:tgtEl>
                                          <p:spTgt spid="11">
                                            <p:txEl>
                                              <p:pRg st="6" end="6"/>
                                            </p:txEl>
                                          </p:spTgt>
                                        </p:tgtEl>
                                      </p:cBhvr>
                                    </p:animEffect>
                                  </p:childTnLst>
                                </p:cTn>
                              </p:par>
                            </p:childTnLst>
                          </p:cTn>
                        </p:par>
                      </p:childTnLst>
                    </p:cTn>
                  </p:par>
                  <p:par>
                    <p:cTn id="166" fill="hold">
                      <p:stCondLst>
                        <p:cond delay="indefinite"/>
                      </p:stCondLst>
                      <p:childTnLst>
                        <p:par>
                          <p:cTn id="167" fill="hold">
                            <p:stCondLst>
                              <p:cond delay="0"/>
                            </p:stCondLst>
                            <p:childTnLst>
                              <p:par>
                                <p:cTn id="168" presetID="17" presetClass="entr" presetSubtype="8" fill="hold" nodeType="clickEffect">
                                  <p:stCondLst>
                                    <p:cond delay="0"/>
                                  </p:stCondLst>
                                  <p:childTnLst>
                                    <p:set>
                                      <p:cBhvr>
                                        <p:cTn id="169" dur="1" fill="hold">
                                          <p:stCondLst>
                                            <p:cond delay="0"/>
                                          </p:stCondLst>
                                        </p:cTn>
                                        <p:tgtEl>
                                          <p:spTgt spid="38"/>
                                        </p:tgtEl>
                                        <p:attrNameLst>
                                          <p:attrName>style.visibility</p:attrName>
                                        </p:attrNameLst>
                                      </p:cBhvr>
                                      <p:to>
                                        <p:strVal val="visible"/>
                                      </p:to>
                                    </p:set>
                                    <p:anim calcmode="lin" valueType="num">
                                      <p:cBhvr>
                                        <p:cTn id="170" dur="500" fill="hold"/>
                                        <p:tgtEl>
                                          <p:spTgt spid="38"/>
                                        </p:tgtEl>
                                        <p:attrNameLst>
                                          <p:attrName>ppt_x</p:attrName>
                                        </p:attrNameLst>
                                      </p:cBhvr>
                                      <p:tavLst>
                                        <p:tav tm="0">
                                          <p:val>
                                            <p:strVal val="#ppt_x-#ppt_w/2"/>
                                          </p:val>
                                        </p:tav>
                                        <p:tav tm="100000">
                                          <p:val>
                                            <p:strVal val="#ppt_x"/>
                                          </p:val>
                                        </p:tav>
                                      </p:tavLst>
                                    </p:anim>
                                    <p:anim calcmode="lin" valueType="num">
                                      <p:cBhvr>
                                        <p:cTn id="171" dur="500" fill="hold"/>
                                        <p:tgtEl>
                                          <p:spTgt spid="38"/>
                                        </p:tgtEl>
                                        <p:attrNameLst>
                                          <p:attrName>ppt_y</p:attrName>
                                        </p:attrNameLst>
                                      </p:cBhvr>
                                      <p:tavLst>
                                        <p:tav tm="0">
                                          <p:val>
                                            <p:strVal val="#ppt_y"/>
                                          </p:val>
                                        </p:tav>
                                        <p:tav tm="100000">
                                          <p:val>
                                            <p:strVal val="#ppt_y"/>
                                          </p:val>
                                        </p:tav>
                                      </p:tavLst>
                                    </p:anim>
                                    <p:anim calcmode="lin" valueType="num">
                                      <p:cBhvr>
                                        <p:cTn id="172" dur="500" fill="hold"/>
                                        <p:tgtEl>
                                          <p:spTgt spid="38"/>
                                        </p:tgtEl>
                                        <p:attrNameLst>
                                          <p:attrName>ppt_w</p:attrName>
                                        </p:attrNameLst>
                                      </p:cBhvr>
                                      <p:tavLst>
                                        <p:tav tm="0">
                                          <p:val>
                                            <p:fltVal val="0"/>
                                          </p:val>
                                        </p:tav>
                                        <p:tav tm="100000">
                                          <p:val>
                                            <p:strVal val="#ppt_w"/>
                                          </p:val>
                                        </p:tav>
                                      </p:tavLst>
                                    </p:anim>
                                    <p:anim calcmode="lin" valueType="num">
                                      <p:cBhvr>
                                        <p:cTn id="173" dur="500" fill="hold"/>
                                        <p:tgtEl>
                                          <p:spTgt spid="38"/>
                                        </p:tgtEl>
                                        <p:attrNameLst>
                                          <p:attrName>ppt_h</p:attrName>
                                        </p:attrNameLst>
                                      </p:cBhvr>
                                      <p:tavLst>
                                        <p:tav tm="0">
                                          <p:val>
                                            <p:strVal val="#ppt_h"/>
                                          </p:val>
                                        </p:tav>
                                        <p:tav tm="100000">
                                          <p:val>
                                            <p:strVal val="#ppt_h"/>
                                          </p:val>
                                        </p:tav>
                                      </p:tavLst>
                                    </p:anim>
                                  </p:childTnLst>
                                </p:cTn>
                              </p:par>
                            </p:childTnLst>
                          </p:cTn>
                        </p:par>
                        <p:par>
                          <p:cTn id="174" fill="hold">
                            <p:stCondLst>
                              <p:cond delay="500"/>
                            </p:stCondLst>
                            <p:childTnLst>
                              <p:par>
                                <p:cTn id="175" presetID="22" presetClass="entr" presetSubtype="8" fill="hold" grpId="0" nodeType="afterEffect">
                                  <p:stCondLst>
                                    <p:cond delay="0"/>
                                  </p:stCondLst>
                                  <p:childTnLst>
                                    <p:set>
                                      <p:cBhvr>
                                        <p:cTn id="176" dur="1" fill="hold">
                                          <p:stCondLst>
                                            <p:cond delay="0"/>
                                          </p:stCondLst>
                                        </p:cTn>
                                        <p:tgtEl>
                                          <p:spTgt spid="11">
                                            <p:txEl>
                                              <p:pRg st="7" end="7"/>
                                            </p:txEl>
                                          </p:spTgt>
                                        </p:tgtEl>
                                        <p:attrNameLst>
                                          <p:attrName>style.visibility</p:attrName>
                                        </p:attrNameLst>
                                      </p:cBhvr>
                                      <p:to>
                                        <p:strVal val="visible"/>
                                      </p:to>
                                    </p:set>
                                    <p:animEffect transition="in" filter="wipe(left)">
                                      <p:cBhvr>
                                        <p:cTn id="177" dur="500"/>
                                        <p:tgtEl>
                                          <p:spTgt spid="11">
                                            <p:txEl>
                                              <p:pRg st="7" end="7"/>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17" presetClass="entr" presetSubtype="8" fill="hold"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p:cTn id="182" dur="500" fill="hold"/>
                                        <p:tgtEl>
                                          <p:spTgt spid="33"/>
                                        </p:tgtEl>
                                        <p:attrNameLst>
                                          <p:attrName>ppt_x</p:attrName>
                                        </p:attrNameLst>
                                      </p:cBhvr>
                                      <p:tavLst>
                                        <p:tav tm="0">
                                          <p:val>
                                            <p:strVal val="#ppt_x-#ppt_w/2"/>
                                          </p:val>
                                        </p:tav>
                                        <p:tav tm="100000">
                                          <p:val>
                                            <p:strVal val="#ppt_x"/>
                                          </p:val>
                                        </p:tav>
                                      </p:tavLst>
                                    </p:anim>
                                    <p:anim calcmode="lin" valueType="num">
                                      <p:cBhvr>
                                        <p:cTn id="183" dur="500" fill="hold"/>
                                        <p:tgtEl>
                                          <p:spTgt spid="33"/>
                                        </p:tgtEl>
                                        <p:attrNameLst>
                                          <p:attrName>ppt_y</p:attrName>
                                        </p:attrNameLst>
                                      </p:cBhvr>
                                      <p:tavLst>
                                        <p:tav tm="0">
                                          <p:val>
                                            <p:strVal val="#ppt_y"/>
                                          </p:val>
                                        </p:tav>
                                        <p:tav tm="100000">
                                          <p:val>
                                            <p:strVal val="#ppt_y"/>
                                          </p:val>
                                        </p:tav>
                                      </p:tavLst>
                                    </p:anim>
                                    <p:anim calcmode="lin" valueType="num">
                                      <p:cBhvr>
                                        <p:cTn id="184" dur="500" fill="hold"/>
                                        <p:tgtEl>
                                          <p:spTgt spid="33"/>
                                        </p:tgtEl>
                                        <p:attrNameLst>
                                          <p:attrName>ppt_w</p:attrName>
                                        </p:attrNameLst>
                                      </p:cBhvr>
                                      <p:tavLst>
                                        <p:tav tm="0">
                                          <p:val>
                                            <p:fltVal val="0"/>
                                          </p:val>
                                        </p:tav>
                                        <p:tav tm="100000">
                                          <p:val>
                                            <p:strVal val="#ppt_w"/>
                                          </p:val>
                                        </p:tav>
                                      </p:tavLst>
                                    </p:anim>
                                    <p:anim calcmode="lin" valueType="num">
                                      <p:cBhvr>
                                        <p:cTn id="185" dur="500" fill="hold"/>
                                        <p:tgtEl>
                                          <p:spTgt spid="33"/>
                                        </p:tgtEl>
                                        <p:attrNameLst>
                                          <p:attrName>ppt_h</p:attrName>
                                        </p:attrNameLst>
                                      </p:cBhvr>
                                      <p:tavLst>
                                        <p:tav tm="0">
                                          <p:val>
                                            <p:strVal val="#ppt_h"/>
                                          </p:val>
                                        </p:tav>
                                        <p:tav tm="100000">
                                          <p:val>
                                            <p:strVal val="#ppt_h"/>
                                          </p:val>
                                        </p:tav>
                                      </p:tavLst>
                                    </p:anim>
                                  </p:childTnLst>
                                </p:cTn>
                              </p:par>
                            </p:childTnLst>
                          </p:cTn>
                        </p:par>
                        <p:par>
                          <p:cTn id="186" fill="hold">
                            <p:stCondLst>
                              <p:cond delay="500"/>
                            </p:stCondLst>
                            <p:childTnLst>
                              <p:par>
                                <p:cTn id="187" presetID="22" presetClass="entr" presetSubtype="8" fill="hold" grpId="0" nodeType="afterEffect">
                                  <p:stCondLst>
                                    <p:cond delay="0"/>
                                  </p:stCondLst>
                                  <p:childTnLst>
                                    <p:set>
                                      <p:cBhvr>
                                        <p:cTn id="188" dur="1" fill="hold">
                                          <p:stCondLst>
                                            <p:cond delay="0"/>
                                          </p:stCondLst>
                                        </p:cTn>
                                        <p:tgtEl>
                                          <p:spTgt spid="11">
                                            <p:txEl>
                                              <p:pRg st="8" end="8"/>
                                            </p:txEl>
                                          </p:spTgt>
                                        </p:tgtEl>
                                        <p:attrNameLst>
                                          <p:attrName>style.visibility</p:attrName>
                                        </p:attrNameLst>
                                      </p:cBhvr>
                                      <p:to>
                                        <p:strVal val="visible"/>
                                      </p:to>
                                    </p:set>
                                    <p:animEffect transition="in" filter="wipe(left)">
                                      <p:cBhvr>
                                        <p:cTn id="189"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4F4F0C62-F5B1-8864-C07D-B60C6702F97D}"/>
              </a:ext>
            </a:extLst>
          </p:cNvPr>
          <p:cNvGraphicFramePr/>
          <p:nvPr>
            <p:extLst>
              <p:ext uri="{D42A27DB-BD31-4B8C-83A1-F6EECF244321}">
                <p14:modId xmlns:p14="http://schemas.microsoft.com/office/powerpoint/2010/main" val="4201897647"/>
              </p:ext>
            </p:extLst>
          </p:nvPr>
        </p:nvGraphicFramePr>
        <p:xfrm>
          <a:off x="5854829" y="580906"/>
          <a:ext cx="6096000" cy="6289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79639F0-3076-BA47-4E92-72F5327EF53D}"/>
              </a:ext>
            </a:extLst>
          </p:cNvPr>
          <p:cNvSpPr txBox="1"/>
          <p:nvPr/>
        </p:nvSpPr>
        <p:spPr>
          <a:xfrm>
            <a:off x="86069" y="713444"/>
            <a:ext cx="5783127" cy="3693319"/>
          </a:xfrm>
          <a:prstGeom prst="rect">
            <a:avLst/>
          </a:prstGeom>
          <a:noFill/>
        </p:spPr>
        <p:txBody>
          <a:bodyPr wrap="square">
            <a:spAutoFit/>
          </a:bodyPr>
          <a:lstStyle/>
          <a:p>
            <a:r>
              <a:rPr lang="es-ES" b="1" dirty="0"/>
              <a:t>Jesús quería que las personas pensasen por sí mismas. Así que les hacía preguntas. Algunas fueron:</a:t>
            </a:r>
          </a:p>
          <a:p>
            <a:pPr marL="285750" indent="-285750">
              <a:buFont typeface="Arial" panose="020B0604020202020204" pitchFamily="34" charset="0"/>
              <a:buChar char="•"/>
            </a:pPr>
            <a:r>
              <a:rPr lang="es-ES" b="1" dirty="0"/>
              <a:t>“¿Quién dicen los hombres que es el Hijo del Hombre?” (Mat. 16:13-16).</a:t>
            </a:r>
          </a:p>
          <a:p>
            <a:pPr marL="285750" indent="-285750">
              <a:buFont typeface="Arial" panose="020B0604020202020204" pitchFamily="34" charset="0"/>
              <a:buChar char="•"/>
            </a:pPr>
            <a:r>
              <a:rPr lang="es-ES" b="1" dirty="0"/>
              <a:t>“¿Qué salisteis a ver al desierto? ¿Una caña sacudida por el viento?” (Mat. 11:7-9).</a:t>
            </a:r>
          </a:p>
          <a:p>
            <a:pPr marL="285750" indent="-285750">
              <a:buFont typeface="Arial" panose="020B0604020202020204" pitchFamily="34" charset="0"/>
              <a:buChar char="•"/>
            </a:pPr>
            <a:r>
              <a:rPr lang="es-ES" b="1" dirty="0"/>
              <a:t>“¿O qué rey, al marchar a la guerra contra otro rey, no se sienta primero y considera si puede hacer frente con diez mil al que viene contra él con veinte mil? Y si no puede, cuando el otro está todavía lejos, le envía una embajada y le pide condiciones de paz. Así, pues, cualquiera de vosotros que no renuncia a todo lo que posee, no puede ser mi discípulo” (Luc. 14:31-33).</a:t>
            </a:r>
          </a:p>
        </p:txBody>
      </p:sp>
      <p:sp>
        <p:nvSpPr>
          <p:cNvPr id="4" name="CuadroTexto 3">
            <a:extLst>
              <a:ext uri="{FF2B5EF4-FFF2-40B4-BE49-F238E27FC236}">
                <a16:creationId xmlns:a16="http://schemas.microsoft.com/office/drawing/2014/main" id="{5C6C961C-514C-A0C7-27FB-C7EACC922979}"/>
              </a:ext>
            </a:extLst>
          </p:cNvPr>
          <p:cNvSpPr txBox="1"/>
          <p:nvPr/>
        </p:nvSpPr>
        <p:spPr>
          <a:xfrm>
            <a:off x="226803" y="6183954"/>
            <a:ext cx="11738395" cy="646331"/>
          </a:xfrm>
          <a:prstGeom prst="rect">
            <a:avLst/>
          </a:prstGeom>
          <a:noFill/>
        </p:spPr>
        <p:txBody>
          <a:bodyPr wrap="square">
            <a:spAutoFit/>
          </a:bodyPr>
          <a:lstStyle/>
          <a:p>
            <a:pPr algn="ctr"/>
            <a:r>
              <a:rPr lang="es-ES" b="1" dirty="0"/>
              <a:t>Todo maestro se preocupa por estimular el pensamiento de sus alumnos, para crear una atmosfera favorable para la reflexión antes de lograr cambios de comportamiento. No es sabio ni prudente actuar por impulso, irreflexivamente.</a:t>
            </a:r>
          </a:p>
        </p:txBody>
      </p:sp>
      <p:grpSp>
        <p:nvGrpSpPr>
          <p:cNvPr id="10" name="Grupo 9">
            <a:extLst>
              <a:ext uri="{FF2B5EF4-FFF2-40B4-BE49-F238E27FC236}">
                <a16:creationId xmlns:a16="http://schemas.microsoft.com/office/drawing/2014/main" id="{A353F51E-3067-E6FE-462F-8B451F84C037}"/>
              </a:ext>
            </a:extLst>
          </p:cNvPr>
          <p:cNvGrpSpPr/>
          <p:nvPr/>
        </p:nvGrpSpPr>
        <p:grpSpPr>
          <a:xfrm>
            <a:off x="884838" y="127121"/>
            <a:ext cx="4149306" cy="540000"/>
            <a:chOff x="884838" y="127121"/>
            <a:chExt cx="4149306" cy="540000"/>
          </a:xfrm>
        </p:grpSpPr>
        <p:pic>
          <p:nvPicPr>
            <p:cNvPr id="2" name="Imagen 1">
              <a:extLst>
                <a:ext uri="{FF2B5EF4-FFF2-40B4-BE49-F238E27FC236}">
                  <a16:creationId xmlns:a16="http://schemas.microsoft.com/office/drawing/2014/main" id="{79FA8A88-2E0B-216D-D1EA-CAC94D3B5A2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84838" y="127121"/>
              <a:ext cx="4149306" cy="540000"/>
            </a:xfrm>
            <a:prstGeom prst="rect">
              <a:avLst/>
            </a:prstGeom>
          </p:spPr>
        </p:pic>
        <p:sp>
          <p:nvSpPr>
            <p:cNvPr id="6" name="CuadroTexto 5">
              <a:extLst>
                <a:ext uri="{FF2B5EF4-FFF2-40B4-BE49-F238E27FC236}">
                  <a16:creationId xmlns:a16="http://schemas.microsoft.com/office/drawing/2014/main" id="{BD8F458C-91DE-40A3-A4C0-CA7E698BC16C}"/>
                </a:ext>
              </a:extLst>
            </p:cNvPr>
            <p:cNvSpPr txBox="1"/>
            <p:nvPr/>
          </p:nvSpPr>
          <p:spPr>
            <a:xfrm>
              <a:off x="984260" y="178881"/>
              <a:ext cx="4015378" cy="400110"/>
            </a:xfrm>
            <a:prstGeom prst="rect">
              <a:avLst/>
            </a:prstGeom>
            <a:noFill/>
          </p:spPr>
          <p:txBody>
            <a:bodyPr wrap="square">
              <a:spAutoFit/>
            </a:bodyPr>
            <a:lstStyle/>
            <a:p>
              <a:pPr algn="ctr"/>
              <a:r>
                <a:rPr lang="es-ES" sz="2000" b="1" spc="50" dirty="0">
                  <a:ln w="0"/>
                  <a:solidFill>
                    <a:srgbClr val="ECD0EB"/>
                  </a:solidFill>
                  <a:effectLst>
                    <a:innerShdw blurRad="63500" dist="50800" dir="13500000">
                      <a:srgbClr val="000000">
                        <a:alpha val="50000"/>
                      </a:srgbClr>
                    </a:innerShdw>
                  </a:effectLst>
                </a:rPr>
                <a:t>JESÚS MOTIVABA A LA REFLEXIÓN</a:t>
              </a:r>
            </a:p>
          </p:txBody>
        </p:sp>
      </p:grpSp>
      <p:pic>
        <p:nvPicPr>
          <p:cNvPr id="7" name="Imagen 6">
            <a:extLst>
              <a:ext uri="{FF2B5EF4-FFF2-40B4-BE49-F238E27FC236}">
                <a16:creationId xmlns:a16="http://schemas.microsoft.com/office/drawing/2014/main" id="{04EFAA80-EEF9-A3EE-CF75-B5914912D59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5842" y="224814"/>
            <a:ext cx="914531" cy="359998"/>
          </a:xfrm>
          <a:prstGeom prst="rect">
            <a:avLst/>
          </a:prstGeom>
        </p:spPr>
      </p:pic>
      <p:pic>
        <p:nvPicPr>
          <p:cNvPr id="9" name="Imagen 8">
            <a:extLst>
              <a:ext uri="{FF2B5EF4-FFF2-40B4-BE49-F238E27FC236}">
                <a16:creationId xmlns:a16="http://schemas.microsoft.com/office/drawing/2014/main" id="{2DDC4C64-8AF1-E540-7083-7B36CDEBC548}"/>
              </a:ext>
            </a:extLst>
          </p:cNvPr>
          <p:cNvPicPr>
            <a:picLocks noChangeAspect="1"/>
          </p:cNvPicPr>
          <p:nvPr/>
        </p:nvPicPr>
        <p:blipFill>
          <a:blip r:embed="rId10"/>
          <a:stretch>
            <a:fillRect/>
          </a:stretch>
        </p:blipFill>
        <p:spPr>
          <a:xfrm>
            <a:off x="2693962" y="4368916"/>
            <a:ext cx="3628844" cy="1814422"/>
          </a:xfrm>
          <a:prstGeom prst="round2DiagRect">
            <a:avLst>
              <a:gd name="adj1" fmla="val 16667"/>
              <a:gd name="adj2" fmla="val 0"/>
            </a:avLst>
          </a:prstGeom>
          <a:ln w="28575" cap="sq">
            <a:solidFill>
              <a:srgbClr val="6F107E"/>
            </a:solidFill>
            <a:miter lim="800000"/>
          </a:ln>
          <a:effectLst>
            <a:outerShdw blurRad="254000" algn="tl" rotWithShape="0">
              <a:srgbClr val="000000">
                <a:alpha val="43000"/>
              </a:srgbClr>
            </a:outerShdw>
          </a:effectLst>
        </p:spPr>
      </p:pic>
      <p:pic>
        <p:nvPicPr>
          <p:cNvPr id="13" name="Imagen 12" descr="Un grupo de personas en una montaña de piedras&#10;&#10;Descripción generada automáticamente con confianza baja">
            <a:extLst>
              <a:ext uri="{FF2B5EF4-FFF2-40B4-BE49-F238E27FC236}">
                <a16:creationId xmlns:a16="http://schemas.microsoft.com/office/drawing/2014/main" id="{CA29ADC4-DCF9-72B2-FD63-EB33CBA6006D}"/>
              </a:ext>
            </a:extLst>
          </p:cNvPr>
          <p:cNvPicPr>
            <a:picLocks noChangeAspect="1"/>
          </p:cNvPicPr>
          <p:nvPr/>
        </p:nvPicPr>
        <p:blipFill rotWithShape="1">
          <a:blip r:embed="rId11">
            <a:extLst>
              <a:ext uri="{28A0092B-C50C-407E-A947-70E740481C1C}">
                <a14:useLocalDpi xmlns:a14="http://schemas.microsoft.com/office/drawing/2010/main" val="0"/>
              </a:ext>
            </a:extLst>
          </a:blip>
          <a:srcRect t="12494" b="7791"/>
          <a:stretch/>
        </p:blipFill>
        <p:spPr>
          <a:xfrm>
            <a:off x="268603" y="4368916"/>
            <a:ext cx="2276189" cy="1814422"/>
          </a:xfrm>
          <a:prstGeom prst="round2DiagRect">
            <a:avLst>
              <a:gd name="adj1" fmla="val 0"/>
              <a:gd name="adj2" fmla="val 16614"/>
            </a:avLst>
          </a:prstGeom>
          <a:ln w="28575" cap="sq">
            <a:solidFill>
              <a:srgbClr val="6F107E"/>
            </a:solidFill>
            <a:miter lim="800000"/>
          </a:ln>
          <a:effectLst>
            <a:outerShdw blurRad="254000" algn="tl" rotWithShape="0">
              <a:srgbClr val="000000">
                <a:alpha val="43000"/>
              </a:srgbClr>
            </a:outerShdw>
          </a:effectLst>
        </p:spPr>
      </p:pic>
      <p:pic>
        <p:nvPicPr>
          <p:cNvPr id="15" name="Imagen 14" descr="Un grupo de personas disfrazadas&#10;&#10;Descripción generada automáticamente con confianza media">
            <a:extLst>
              <a:ext uri="{FF2B5EF4-FFF2-40B4-BE49-F238E27FC236}">
                <a16:creationId xmlns:a16="http://schemas.microsoft.com/office/drawing/2014/main" id="{2B4E559B-D4EF-69D9-7E5D-7978C438C1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2198" y="88942"/>
            <a:ext cx="1583094" cy="1043983"/>
          </a:xfrm>
          <a:prstGeom prst="round2DiagRect">
            <a:avLst>
              <a:gd name="adj1" fmla="val 0"/>
              <a:gd name="adj2" fmla="val 15400"/>
            </a:avLst>
          </a:prstGeom>
          <a:ln w="28575" cap="sq">
            <a:solidFill>
              <a:srgbClr val="6F107E"/>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5486F65F-2698-DD84-68B4-DB766A8D7F44}"/>
              </a:ext>
            </a:extLst>
          </p:cNvPr>
          <p:cNvPicPr>
            <a:picLocks noChangeAspect="1"/>
          </p:cNvPicPr>
          <p:nvPr/>
        </p:nvPicPr>
        <p:blipFill rotWithShape="1">
          <a:blip r:embed="rId13"/>
          <a:srcRect t="10069" b="10285"/>
          <a:stretch/>
        </p:blipFill>
        <p:spPr>
          <a:xfrm>
            <a:off x="7919267" y="75751"/>
            <a:ext cx="1769802" cy="1057174"/>
          </a:xfrm>
          <a:prstGeom prst="round2DiagRect">
            <a:avLst>
              <a:gd name="adj1" fmla="val 16667"/>
              <a:gd name="adj2" fmla="val 23762"/>
            </a:avLst>
          </a:prstGeom>
          <a:ln w="28575" cap="sq">
            <a:solidFill>
              <a:srgbClr val="6F107E"/>
            </a:solidFill>
            <a:miter lim="800000"/>
          </a:ln>
          <a:effectLst>
            <a:outerShdw blurRad="254000" algn="tl" rotWithShape="0">
              <a:srgbClr val="000000">
                <a:alpha val="43000"/>
              </a:srgbClr>
            </a:outerShdw>
          </a:effectLst>
        </p:spPr>
      </p:pic>
      <p:pic>
        <p:nvPicPr>
          <p:cNvPr id="17" name="Imagen 16" descr="Imagen de la pantalla de un video juego&#10;&#10;Descripción generada automáticamente con confianza baja">
            <a:extLst>
              <a:ext uri="{FF2B5EF4-FFF2-40B4-BE49-F238E27FC236}">
                <a16:creationId xmlns:a16="http://schemas.microsoft.com/office/drawing/2014/main" id="{ED4BB482-730D-A655-9F1A-D8E5EDFE558F}"/>
              </a:ext>
            </a:extLst>
          </p:cNvPr>
          <p:cNvPicPr>
            <a:picLocks noChangeAspect="1"/>
          </p:cNvPicPr>
          <p:nvPr/>
        </p:nvPicPr>
        <p:blipFill rotWithShape="1">
          <a:blip r:embed="rId14">
            <a:extLst>
              <a:ext uri="{28A0092B-C50C-407E-A947-70E740481C1C}">
                <a14:useLocalDpi xmlns:a14="http://schemas.microsoft.com/office/drawing/2010/main" val="0"/>
              </a:ext>
            </a:extLst>
          </a:blip>
          <a:srcRect t="34145"/>
          <a:stretch/>
        </p:blipFill>
        <p:spPr>
          <a:xfrm>
            <a:off x="9935995" y="88942"/>
            <a:ext cx="2127495" cy="1043983"/>
          </a:xfrm>
          <a:prstGeom prst="round2DiagRect">
            <a:avLst>
              <a:gd name="adj1" fmla="val 16667"/>
              <a:gd name="adj2" fmla="val 0"/>
            </a:avLst>
          </a:prstGeom>
          <a:ln w="28575" cap="sq">
            <a:solidFill>
              <a:srgbClr val="6F107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72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ppt_x</p:attrName>
                                        </p:attrNameLst>
                                      </p:cBhvr>
                                      <p:tavLst>
                                        <p:tav tm="0">
                                          <p:val>
                                            <p:strVal val="#ppt_x-#ppt_w/2"/>
                                          </p:val>
                                        </p:tav>
                                        <p:tav tm="100000">
                                          <p:val>
                                            <p:strVal val="#ppt_x"/>
                                          </p:val>
                                        </p:tav>
                                      </p:tavLst>
                                    </p:anim>
                                    <p:anim calcmode="lin" valueType="num">
                                      <p:cBhvr>
                                        <p:cTn id="15" dur="500" fill="hold"/>
                                        <p:tgtEl>
                                          <p:spTgt spid="10"/>
                                        </p:tgtEl>
                                        <p:attrNameLst>
                                          <p:attrName>ppt_y</p:attrName>
                                        </p:attrNameLst>
                                      </p:cBhvr>
                                      <p:tavLst>
                                        <p:tav tm="0">
                                          <p:val>
                                            <p:strVal val="#ppt_y"/>
                                          </p:val>
                                        </p:tav>
                                        <p:tav tm="100000">
                                          <p:val>
                                            <p:strVal val="#ppt_y"/>
                                          </p:val>
                                        </p:tav>
                                      </p:tavLst>
                                    </p:anim>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500"/>
                                        <p:tgtEl>
                                          <p:spTgt spid="15"/>
                                        </p:tgtEl>
                                      </p:cBhvr>
                                    </p:animEffect>
                                  </p:childTnLst>
                                </p:cTn>
                              </p:par>
                            </p:childTnLst>
                          </p:cTn>
                        </p:par>
                        <p:par>
                          <p:cTn id="28" fill="hold">
                            <p:stCondLst>
                              <p:cond delay="500"/>
                            </p:stCondLst>
                            <p:childTnLst>
                              <p:par>
                                <p:cTn id="29" presetID="6"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500"/>
                                        <p:tgtEl>
                                          <p:spTgt spid="5"/>
                                        </p:tgtEl>
                                      </p:cBhvr>
                                    </p:animEffect>
                                  </p:childTnLst>
                                </p:cTn>
                              </p:par>
                            </p:childTnLst>
                          </p:cTn>
                        </p:par>
                        <p:par>
                          <p:cTn id="32" fill="hold">
                            <p:stCondLst>
                              <p:cond delay="1000"/>
                            </p:stCondLst>
                            <p:childTnLst>
                              <p:par>
                                <p:cTn id="33" presetID="6"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500"/>
                                        <p:tgtEl>
                                          <p:spTgt spid="17"/>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5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2000"/>
                                        <p:tgtEl>
                                          <p:spTgt spid="13"/>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left)">
                                      <p:cBhvr>
                                        <p:cTn id="48" dur="500"/>
                                        <p:tgtEl>
                                          <p:spTgt spid="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ircle(in)">
                                      <p:cBhvr>
                                        <p:cTn id="53" dur="2000"/>
                                        <p:tgtEl>
                                          <p:spTgt spid="9"/>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wipe(left)">
                                      <p:cBhvr>
                                        <p:cTn id="57" dur="500"/>
                                        <p:tgtEl>
                                          <p:spTgt spid="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grpId="0" nodeType="clickEffect">
                                  <p:stCondLst>
                                    <p:cond delay="0"/>
                                  </p:stCondLst>
                                  <p:childTnLst>
                                    <p:set>
                                      <p:cBhvr>
                                        <p:cTn id="61" dur="1" fill="hold">
                                          <p:stCondLst>
                                            <p:cond delay="0"/>
                                          </p:stCondLst>
                                        </p:cTn>
                                        <p:tgtEl>
                                          <p:spTgt spid="8">
                                            <p:graphicEl>
                                              <a:dgm id="{BB4692FC-6C22-4B98-A61C-93AFDD606952}"/>
                                            </p:graphicEl>
                                          </p:spTgt>
                                        </p:tgtEl>
                                        <p:attrNameLst>
                                          <p:attrName>style.visibility</p:attrName>
                                        </p:attrNameLst>
                                      </p:cBhvr>
                                      <p:to>
                                        <p:strVal val="visible"/>
                                      </p:to>
                                    </p:set>
                                    <p:anim calcmode="lin" valueType="num">
                                      <p:cBhvr additive="base">
                                        <p:cTn id="62" dur="500" fill="hold"/>
                                        <p:tgtEl>
                                          <p:spTgt spid="8">
                                            <p:graphicEl>
                                              <a:dgm id="{BB4692FC-6C22-4B98-A61C-93AFDD606952}"/>
                                            </p:graphic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8">
                                            <p:graphicEl>
                                              <a:dgm id="{BB4692FC-6C22-4B98-A61C-93AFDD606952}"/>
                                            </p:graphicEl>
                                          </p:spTgt>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9" fill="hold" grpId="0" nodeType="clickEffect">
                                  <p:stCondLst>
                                    <p:cond delay="0"/>
                                  </p:stCondLst>
                                  <p:childTnLst>
                                    <p:set>
                                      <p:cBhvr>
                                        <p:cTn id="67" dur="1" fill="hold">
                                          <p:stCondLst>
                                            <p:cond delay="0"/>
                                          </p:stCondLst>
                                        </p:cTn>
                                        <p:tgtEl>
                                          <p:spTgt spid="8">
                                            <p:graphicEl>
                                              <a:dgm id="{3DA00D2A-BE39-4BA2-B9DA-BC814FD0DCC9}"/>
                                            </p:graphicEl>
                                          </p:spTgt>
                                        </p:tgtEl>
                                        <p:attrNameLst>
                                          <p:attrName>style.visibility</p:attrName>
                                        </p:attrNameLst>
                                      </p:cBhvr>
                                      <p:to>
                                        <p:strVal val="visible"/>
                                      </p:to>
                                    </p:set>
                                    <p:anim calcmode="lin" valueType="num">
                                      <p:cBhvr additive="base">
                                        <p:cTn id="68" dur="500" fill="hold"/>
                                        <p:tgtEl>
                                          <p:spTgt spid="8">
                                            <p:graphicEl>
                                              <a:dgm id="{3DA00D2A-BE39-4BA2-B9DA-BC814FD0DCC9}"/>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8">
                                            <p:graphicEl>
                                              <a:dgm id="{3DA00D2A-BE39-4BA2-B9DA-BC814FD0DCC9}"/>
                                            </p:graphicEl>
                                          </p:spTgt>
                                        </p:tgtEl>
                                        <p:attrNameLst>
                                          <p:attrName>ppt_y</p:attrName>
                                        </p:attrNameLst>
                                      </p:cBhvr>
                                      <p:tavLst>
                                        <p:tav tm="0">
                                          <p:val>
                                            <p:strVal val="0-#ppt_h/2"/>
                                          </p:val>
                                        </p:tav>
                                        <p:tav tm="100000">
                                          <p:val>
                                            <p:strVal val="#ppt_y"/>
                                          </p:val>
                                        </p:tav>
                                      </p:tavLst>
                                    </p:anim>
                                  </p:childTnLst>
                                </p:cTn>
                              </p:par>
                              <p:par>
                                <p:cTn id="70" presetID="2" presetClass="entr" presetSubtype="9" fill="hold" grpId="0" nodeType="withEffect">
                                  <p:stCondLst>
                                    <p:cond delay="0"/>
                                  </p:stCondLst>
                                  <p:childTnLst>
                                    <p:set>
                                      <p:cBhvr>
                                        <p:cTn id="71" dur="1" fill="hold">
                                          <p:stCondLst>
                                            <p:cond delay="0"/>
                                          </p:stCondLst>
                                        </p:cTn>
                                        <p:tgtEl>
                                          <p:spTgt spid="8">
                                            <p:graphicEl>
                                              <a:dgm id="{2D715050-1917-4CB7-BE03-E263D7587E9F}"/>
                                            </p:graphicEl>
                                          </p:spTgt>
                                        </p:tgtEl>
                                        <p:attrNameLst>
                                          <p:attrName>style.visibility</p:attrName>
                                        </p:attrNameLst>
                                      </p:cBhvr>
                                      <p:to>
                                        <p:strVal val="visible"/>
                                      </p:to>
                                    </p:set>
                                    <p:anim calcmode="lin" valueType="num">
                                      <p:cBhvr additive="base">
                                        <p:cTn id="72" dur="500" fill="hold"/>
                                        <p:tgtEl>
                                          <p:spTgt spid="8">
                                            <p:graphicEl>
                                              <a:dgm id="{2D715050-1917-4CB7-BE03-E263D7587E9F}"/>
                                            </p:graphic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8">
                                            <p:graphicEl>
                                              <a:dgm id="{2D715050-1917-4CB7-BE03-E263D7587E9F}"/>
                                            </p:graphicEl>
                                          </p:spTgt>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9" fill="hold" grpId="0" nodeType="clickEffect">
                                  <p:stCondLst>
                                    <p:cond delay="0"/>
                                  </p:stCondLst>
                                  <p:childTnLst>
                                    <p:set>
                                      <p:cBhvr>
                                        <p:cTn id="77" dur="1" fill="hold">
                                          <p:stCondLst>
                                            <p:cond delay="0"/>
                                          </p:stCondLst>
                                        </p:cTn>
                                        <p:tgtEl>
                                          <p:spTgt spid="8">
                                            <p:graphicEl>
                                              <a:dgm id="{8968C051-65E0-4369-A061-C5419333EC27}"/>
                                            </p:graphicEl>
                                          </p:spTgt>
                                        </p:tgtEl>
                                        <p:attrNameLst>
                                          <p:attrName>style.visibility</p:attrName>
                                        </p:attrNameLst>
                                      </p:cBhvr>
                                      <p:to>
                                        <p:strVal val="visible"/>
                                      </p:to>
                                    </p:set>
                                    <p:anim calcmode="lin" valueType="num">
                                      <p:cBhvr additive="base">
                                        <p:cTn id="78" dur="500" fill="hold"/>
                                        <p:tgtEl>
                                          <p:spTgt spid="8">
                                            <p:graphicEl>
                                              <a:dgm id="{8968C051-65E0-4369-A061-C5419333EC27}"/>
                                            </p:graphic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8">
                                            <p:graphicEl>
                                              <a:dgm id="{8968C051-65E0-4369-A061-C5419333EC27}"/>
                                            </p:graphicEl>
                                          </p:spTgt>
                                        </p:tgtEl>
                                        <p:attrNameLst>
                                          <p:attrName>ppt_y</p:attrName>
                                        </p:attrNameLst>
                                      </p:cBhvr>
                                      <p:tavLst>
                                        <p:tav tm="0">
                                          <p:val>
                                            <p:strVal val="0-#ppt_h/2"/>
                                          </p:val>
                                        </p:tav>
                                        <p:tav tm="100000">
                                          <p:val>
                                            <p:strVal val="#ppt_y"/>
                                          </p:val>
                                        </p:tav>
                                      </p:tavLst>
                                    </p:anim>
                                  </p:childTnLst>
                                </p:cTn>
                              </p:par>
                              <p:par>
                                <p:cTn id="80" presetID="2" presetClass="entr" presetSubtype="9" fill="hold" grpId="0" nodeType="withEffect">
                                  <p:stCondLst>
                                    <p:cond delay="0"/>
                                  </p:stCondLst>
                                  <p:childTnLst>
                                    <p:set>
                                      <p:cBhvr>
                                        <p:cTn id="81" dur="1" fill="hold">
                                          <p:stCondLst>
                                            <p:cond delay="0"/>
                                          </p:stCondLst>
                                        </p:cTn>
                                        <p:tgtEl>
                                          <p:spTgt spid="8">
                                            <p:graphicEl>
                                              <a:dgm id="{E1C4F375-5E71-4A43-A1E4-4FBD5F34C3CA}"/>
                                            </p:graphicEl>
                                          </p:spTgt>
                                        </p:tgtEl>
                                        <p:attrNameLst>
                                          <p:attrName>style.visibility</p:attrName>
                                        </p:attrNameLst>
                                      </p:cBhvr>
                                      <p:to>
                                        <p:strVal val="visible"/>
                                      </p:to>
                                    </p:set>
                                    <p:anim calcmode="lin" valueType="num">
                                      <p:cBhvr additive="base">
                                        <p:cTn id="82" dur="500" fill="hold"/>
                                        <p:tgtEl>
                                          <p:spTgt spid="8">
                                            <p:graphicEl>
                                              <a:dgm id="{E1C4F375-5E71-4A43-A1E4-4FBD5F34C3CA}"/>
                                            </p:graphic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8">
                                            <p:graphicEl>
                                              <a:dgm id="{E1C4F375-5E71-4A43-A1E4-4FBD5F34C3CA}"/>
                                            </p:graphicEl>
                                          </p:spTgt>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9" fill="hold" grpId="0" nodeType="clickEffect">
                                  <p:stCondLst>
                                    <p:cond delay="0"/>
                                  </p:stCondLst>
                                  <p:childTnLst>
                                    <p:set>
                                      <p:cBhvr>
                                        <p:cTn id="87" dur="1" fill="hold">
                                          <p:stCondLst>
                                            <p:cond delay="0"/>
                                          </p:stCondLst>
                                        </p:cTn>
                                        <p:tgtEl>
                                          <p:spTgt spid="8">
                                            <p:graphicEl>
                                              <a:dgm id="{CD1E1AAC-AA4E-4BE8-B573-1A5C931BADFA}"/>
                                            </p:graphicEl>
                                          </p:spTgt>
                                        </p:tgtEl>
                                        <p:attrNameLst>
                                          <p:attrName>style.visibility</p:attrName>
                                        </p:attrNameLst>
                                      </p:cBhvr>
                                      <p:to>
                                        <p:strVal val="visible"/>
                                      </p:to>
                                    </p:set>
                                    <p:anim calcmode="lin" valueType="num">
                                      <p:cBhvr additive="base">
                                        <p:cTn id="88" dur="500" fill="hold"/>
                                        <p:tgtEl>
                                          <p:spTgt spid="8">
                                            <p:graphicEl>
                                              <a:dgm id="{CD1E1AAC-AA4E-4BE8-B573-1A5C931BADFA}"/>
                                            </p:graphic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8">
                                            <p:graphicEl>
                                              <a:dgm id="{CD1E1AAC-AA4E-4BE8-B573-1A5C931BADFA}"/>
                                            </p:graphicEl>
                                          </p:spTgt>
                                        </p:tgtEl>
                                        <p:attrNameLst>
                                          <p:attrName>ppt_y</p:attrName>
                                        </p:attrNameLst>
                                      </p:cBhvr>
                                      <p:tavLst>
                                        <p:tav tm="0">
                                          <p:val>
                                            <p:strVal val="0-#ppt_h/2"/>
                                          </p:val>
                                        </p:tav>
                                        <p:tav tm="100000">
                                          <p:val>
                                            <p:strVal val="#ppt_y"/>
                                          </p:val>
                                        </p:tav>
                                      </p:tavLst>
                                    </p:anim>
                                  </p:childTnLst>
                                </p:cTn>
                              </p:par>
                              <p:par>
                                <p:cTn id="90" presetID="2" presetClass="entr" presetSubtype="9" fill="hold" grpId="0" nodeType="withEffect">
                                  <p:stCondLst>
                                    <p:cond delay="0"/>
                                  </p:stCondLst>
                                  <p:childTnLst>
                                    <p:set>
                                      <p:cBhvr>
                                        <p:cTn id="91" dur="1" fill="hold">
                                          <p:stCondLst>
                                            <p:cond delay="0"/>
                                          </p:stCondLst>
                                        </p:cTn>
                                        <p:tgtEl>
                                          <p:spTgt spid="8">
                                            <p:graphicEl>
                                              <a:dgm id="{35EBB7F3-461B-47EA-BC1A-AE4C82B3C76B}"/>
                                            </p:graphicEl>
                                          </p:spTgt>
                                        </p:tgtEl>
                                        <p:attrNameLst>
                                          <p:attrName>style.visibility</p:attrName>
                                        </p:attrNameLst>
                                      </p:cBhvr>
                                      <p:to>
                                        <p:strVal val="visible"/>
                                      </p:to>
                                    </p:set>
                                    <p:anim calcmode="lin" valueType="num">
                                      <p:cBhvr additive="base">
                                        <p:cTn id="92" dur="500" fill="hold"/>
                                        <p:tgtEl>
                                          <p:spTgt spid="8">
                                            <p:graphicEl>
                                              <a:dgm id="{35EBB7F3-461B-47EA-BC1A-AE4C82B3C76B}"/>
                                            </p:graphicEl>
                                          </p:spTgt>
                                        </p:tgtEl>
                                        <p:attrNameLst>
                                          <p:attrName>ppt_x</p:attrName>
                                        </p:attrNameLst>
                                      </p:cBhvr>
                                      <p:tavLst>
                                        <p:tav tm="0">
                                          <p:val>
                                            <p:strVal val="0-#ppt_w/2"/>
                                          </p:val>
                                        </p:tav>
                                        <p:tav tm="100000">
                                          <p:val>
                                            <p:strVal val="#ppt_x"/>
                                          </p:val>
                                        </p:tav>
                                      </p:tavLst>
                                    </p:anim>
                                    <p:anim calcmode="lin" valueType="num">
                                      <p:cBhvr additive="base">
                                        <p:cTn id="93" dur="500" fill="hold"/>
                                        <p:tgtEl>
                                          <p:spTgt spid="8">
                                            <p:graphicEl>
                                              <a:dgm id="{35EBB7F3-461B-47EA-BC1A-AE4C82B3C76B}"/>
                                            </p:graphicEl>
                                          </p:spTgt>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9" fill="hold" grpId="0" nodeType="clickEffect">
                                  <p:stCondLst>
                                    <p:cond delay="0"/>
                                  </p:stCondLst>
                                  <p:childTnLst>
                                    <p:set>
                                      <p:cBhvr>
                                        <p:cTn id="97" dur="1" fill="hold">
                                          <p:stCondLst>
                                            <p:cond delay="0"/>
                                          </p:stCondLst>
                                        </p:cTn>
                                        <p:tgtEl>
                                          <p:spTgt spid="8">
                                            <p:graphicEl>
                                              <a:dgm id="{7D64E526-0AC5-4D8A-9508-47BC9EEB8578}"/>
                                            </p:graphicEl>
                                          </p:spTgt>
                                        </p:tgtEl>
                                        <p:attrNameLst>
                                          <p:attrName>style.visibility</p:attrName>
                                        </p:attrNameLst>
                                      </p:cBhvr>
                                      <p:to>
                                        <p:strVal val="visible"/>
                                      </p:to>
                                    </p:set>
                                    <p:anim calcmode="lin" valueType="num">
                                      <p:cBhvr additive="base">
                                        <p:cTn id="98" dur="500" fill="hold"/>
                                        <p:tgtEl>
                                          <p:spTgt spid="8">
                                            <p:graphicEl>
                                              <a:dgm id="{7D64E526-0AC5-4D8A-9508-47BC9EEB8578}"/>
                                            </p:graphicEl>
                                          </p:spTgt>
                                        </p:tgtEl>
                                        <p:attrNameLst>
                                          <p:attrName>ppt_x</p:attrName>
                                        </p:attrNameLst>
                                      </p:cBhvr>
                                      <p:tavLst>
                                        <p:tav tm="0">
                                          <p:val>
                                            <p:strVal val="0-#ppt_w/2"/>
                                          </p:val>
                                        </p:tav>
                                        <p:tav tm="100000">
                                          <p:val>
                                            <p:strVal val="#ppt_x"/>
                                          </p:val>
                                        </p:tav>
                                      </p:tavLst>
                                    </p:anim>
                                    <p:anim calcmode="lin" valueType="num">
                                      <p:cBhvr additive="base">
                                        <p:cTn id="99" dur="500" fill="hold"/>
                                        <p:tgtEl>
                                          <p:spTgt spid="8">
                                            <p:graphicEl>
                                              <a:dgm id="{7D64E526-0AC5-4D8A-9508-47BC9EEB8578}"/>
                                            </p:graphicEl>
                                          </p:spTgt>
                                        </p:tgtEl>
                                        <p:attrNameLst>
                                          <p:attrName>ppt_y</p:attrName>
                                        </p:attrNameLst>
                                      </p:cBhvr>
                                      <p:tavLst>
                                        <p:tav tm="0">
                                          <p:val>
                                            <p:strVal val="0-#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8">
                                            <p:graphicEl>
                                              <a:dgm id="{0B88D739-7B13-4372-88CB-C65762583483}"/>
                                            </p:graphicEl>
                                          </p:spTgt>
                                        </p:tgtEl>
                                        <p:attrNameLst>
                                          <p:attrName>style.visibility</p:attrName>
                                        </p:attrNameLst>
                                      </p:cBhvr>
                                      <p:to>
                                        <p:strVal val="visible"/>
                                      </p:to>
                                    </p:set>
                                    <p:anim calcmode="lin" valueType="num">
                                      <p:cBhvr additive="base">
                                        <p:cTn id="102" dur="500" fill="hold"/>
                                        <p:tgtEl>
                                          <p:spTgt spid="8">
                                            <p:graphicEl>
                                              <a:dgm id="{0B88D739-7B13-4372-88CB-C65762583483}"/>
                                            </p:graphicEl>
                                          </p:spTgt>
                                        </p:tgtEl>
                                        <p:attrNameLst>
                                          <p:attrName>ppt_x</p:attrName>
                                        </p:attrNameLst>
                                      </p:cBhvr>
                                      <p:tavLst>
                                        <p:tav tm="0">
                                          <p:val>
                                            <p:strVal val="0-#ppt_w/2"/>
                                          </p:val>
                                        </p:tav>
                                        <p:tav tm="100000">
                                          <p:val>
                                            <p:strVal val="#ppt_x"/>
                                          </p:val>
                                        </p:tav>
                                      </p:tavLst>
                                    </p:anim>
                                    <p:anim calcmode="lin" valueType="num">
                                      <p:cBhvr additive="base">
                                        <p:cTn id="103" dur="500" fill="hold"/>
                                        <p:tgtEl>
                                          <p:spTgt spid="8">
                                            <p:graphicEl>
                                              <a:dgm id="{0B88D739-7B13-4372-88CB-C65762583483}"/>
                                            </p:graphicEl>
                                          </p:spTgt>
                                        </p:tgtEl>
                                        <p:attrNameLst>
                                          <p:attrName>ppt_y</p:attrName>
                                        </p:attrNameLst>
                                      </p:cBhvr>
                                      <p:tavLst>
                                        <p:tav tm="0">
                                          <p:val>
                                            <p:strVal val="0-#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9" fill="hold" grpId="0" nodeType="clickEffect">
                                  <p:stCondLst>
                                    <p:cond delay="0"/>
                                  </p:stCondLst>
                                  <p:childTnLst>
                                    <p:set>
                                      <p:cBhvr>
                                        <p:cTn id="107" dur="1" fill="hold">
                                          <p:stCondLst>
                                            <p:cond delay="0"/>
                                          </p:stCondLst>
                                        </p:cTn>
                                        <p:tgtEl>
                                          <p:spTgt spid="8">
                                            <p:graphicEl>
                                              <a:dgm id="{3FA5BCA2-9B4E-4F60-8EF9-98E296E08731}"/>
                                            </p:graphicEl>
                                          </p:spTgt>
                                        </p:tgtEl>
                                        <p:attrNameLst>
                                          <p:attrName>style.visibility</p:attrName>
                                        </p:attrNameLst>
                                      </p:cBhvr>
                                      <p:to>
                                        <p:strVal val="visible"/>
                                      </p:to>
                                    </p:set>
                                    <p:anim calcmode="lin" valueType="num">
                                      <p:cBhvr additive="base">
                                        <p:cTn id="108" dur="500" fill="hold"/>
                                        <p:tgtEl>
                                          <p:spTgt spid="8">
                                            <p:graphicEl>
                                              <a:dgm id="{3FA5BCA2-9B4E-4F60-8EF9-98E296E08731}"/>
                                            </p:graphicEl>
                                          </p:spTgt>
                                        </p:tgtEl>
                                        <p:attrNameLst>
                                          <p:attrName>ppt_x</p:attrName>
                                        </p:attrNameLst>
                                      </p:cBhvr>
                                      <p:tavLst>
                                        <p:tav tm="0">
                                          <p:val>
                                            <p:strVal val="0-#ppt_w/2"/>
                                          </p:val>
                                        </p:tav>
                                        <p:tav tm="100000">
                                          <p:val>
                                            <p:strVal val="#ppt_x"/>
                                          </p:val>
                                        </p:tav>
                                      </p:tavLst>
                                    </p:anim>
                                    <p:anim calcmode="lin" valueType="num">
                                      <p:cBhvr additive="base">
                                        <p:cTn id="109" dur="500" fill="hold"/>
                                        <p:tgtEl>
                                          <p:spTgt spid="8">
                                            <p:graphicEl>
                                              <a:dgm id="{3FA5BCA2-9B4E-4F60-8EF9-98E296E08731}"/>
                                            </p:graphicEl>
                                          </p:spTgt>
                                        </p:tgtEl>
                                        <p:attrNameLst>
                                          <p:attrName>ppt_y</p:attrName>
                                        </p:attrNameLst>
                                      </p:cBhvr>
                                      <p:tavLst>
                                        <p:tav tm="0">
                                          <p:val>
                                            <p:strVal val="0-#ppt_h/2"/>
                                          </p:val>
                                        </p:tav>
                                        <p:tav tm="100000">
                                          <p:val>
                                            <p:strVal val="#ppt_y"/>
                                          </p:val>
                                        </p:tav>
                                      </p:tavLst>
                                    </p:anim>
                                  </p:childTnLst>
                                </p:cTn>
                              </p:par>
                              <p:par>
                                <p:cTn id="110" presetID="2" presetClass="entr" presetSubtype="9" fill="hold" grpId="0" nodeType="withEffect">
                                  <p:stCondLst>
                                    <p:cond delay="0"/>
                                  </p:stCondLst>
                                  <p:childTnLst>
                                    <p:set>
                                      <p:cBhvr>
                                        <p:cTn id="111" dur="1" fill="hold">
                                          <p:stCondLst>
                                            <p:cond delay="0"/>
                                          </p:stCondLst>
                                        </p:cTn>
                                        <p:tgtEl>
                                          <p:spTgt spid="8">
                                            <p:graphicEl>
                                              <a:dgm id="{FF14D333-4CD5-4AEC-B90A-B9D0B4504399}"/>
                                            </p:graphicEl>
                                          </p:spTgt>
                                        </p:tgtEl>
                                        <p:attrNameLst>
                                          <p:attrName>style.visibility</p:attrName>
                                        </p:attrNameLst>
                                      </p:cBhvr>
                                      <p:to>
                                        <p:strVal val="visible"/>
                                      </p:to>
                                    </p:set>
                                    <p:anim calcmode="lin" valueType="num">
                                      <p:cBhvr additive="base">
                                        <p:cTn id="112" dur="500" fill="hold"/>
                                        <p:tgtEl>
                                          <p:spTgt spid="8">
                                            <p:graphicEl>
                                              <a:dgm id="{FF14D333-4CD5-4AEC-B90A-B9D0B4504399}"/>
                                            </p:graphic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8">
                                            <p:graphicEl>
                                              <a:dgm id="{FF14D333-4CD5-4AEC-B90A-B9D0B4504399}"/>
                                            </p:graphicEl>
                                          </p:spTgt>
                                        </p:tgtEl>
                                        <p:attrNameLst>
                                          <p:attrName>ppt_y</p:attrName>
                                        </p:attrNameLst>
                                      </p:cBhvr>
                                      <p:tavLst>
                                        <p:tav tm="0">
                                          <p:val>
                                            <p:strVal val="0-#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9" fill="hold" grpId="0" nodeType="clickEffect">
                                  <p:stCondLst>
                                    <p:cond delay="0"/>
                                  </p:stCondLst>
                                  <p:childTnLst>
                                    <p:set>
                                      <p:cBhvr>
                                        <p:cTn id="117" dur="1" fill="hold">
                                          <p:stCondLst>
                                            <p:cond delay="0"/>
                                          </p:stCondLst>
                                        </p:cTn>
                                        <p:tgtEl>
                                          <p:spTgt spid="8">
                                            <p:graphicEl>
                                              <a:dgm id="{0A6D1125-9068-4D0E-9B23-C1ECDFCFF987}"/>
                                            </p:graphicEl>
                                          </p:spTgt>
                                        </p:tgtEl>
                                        <p:attrNameLst>
                                          <p:attrName>style.visibility</p:attrName>
                                        </p:attrNameLst>
                                      </p:cBhvr>
                                      <p:to>
                                        <p:strVal val="visible"/>
                                      </p:to>
                                    </p:set>
                                    <p:anim calcmode="lin" valueType="num">
                                      <p:cBhvr additive="base">
                                        <p:cTn id="118" dur="500" fill="hold"/>
                                        <p:tgtEl>
                                          <p:spTgt spid="8">
                                            <p:graphicEl>
                                              <a:dgm id="{0A6D1125-9068-4D0E-9B23-C1ECDFCFF987}"/>
                                            </p:graphicEl>
                                          </p:spTgt>
                                        </p:tgtEl>
                                        <p:attrNameLst>
                                          <p:attrName>ppt_x</p:attrName>
                                        </p:attrNameLst>
                                      </p:cBhvr>
                                      <p:tavLst>
                                        <p:tav tm="0">
                                          <p:val>
                                            <p:strVal val="0-#ppt_w/2"/>
                                          </p:val>
                                        </p:tav>
                                        <p:tav tm="100000">
                                          <p:val>
                                            <p:strVal val="#ppt_x"/>
                                          </p:val>
                                        </p:tav>
                                      </p:tavLst>
                                    </p:anim>
                                    <p:anim calcmode="lin" valueType="num">
                                      <p:cBhvr additive="base">
                                        <p:cTn id="119" dur="500" fill="hold"/>
                                        <p:tgtEl>
                                          <p:spTgt spid="8">
                                            <p:graphicEl>
                                              <a:dgm id="{0A6D1125-9068-4D0E-9B23-C1ECDFCFF987}"/>
                                            </p:graphicEl>
                                          </p:spTgt>
                                        </p:tgtEl>
                                        <p:attrNameLst>
                                          <p:attrName>ppt_y</p:attrName>
                                        </p:attrNameLst>
                                      </p:cBhvr>
                                      <p:tavLst>
                                        <p:tav tm="0">
                                          <p:val>
                                            <p:strVal val="0-#ppt_h/2"/>
                                          </p:val>
                                        </p:tav>
                                        <p:tav tm="100000">
                                          <p:val>
                                            <p:strVal val="#ppt_y"/>
                                          </p:val>
                                        </p:tav>
                                      </p:tavLst>
                                    </p:anim>
                                  </p:childTnLst>
                                </p:cTn>
                              </p:par>
                              <p:par>
                                <p:cTn id="120" presetID="2" presetClass="entr" presetSubtype="9" fill="hold" grpId="0" nodeType="withEffect">
                                  <p:stCondLst>
                                    <p:cond delay="0"/>
                                  </p:stCondLst>
                                  <p:childTnLst>
                                    <p:set>
                                      <p:cBhvr>
                                        <p:cTn id="121" dur="1" fill="hold">
                                          <p:stCondLst>
                                            <p:cond delay="0"/>
                                          </p:stCondLst>
                                        </p:cTn>
                                        <p:tgtEl>
                                          <p:spTgt spid="8">
                                            <p:graphicEl>
                                              <a:dgm id="{AF26ECD2-4B0D-43B8-B059-2C99C4733D17}"/>
                                            </p:graphicEl>
                                          </p:spTgt>
                                        </p:tgtEl>
                                        <p:attrNameLst>
                                          <p:attrName>style.visibility</p:attrName>
                                        </p:attrNameLst>
                                      </p:cBhvr>
                                      <p:to>
                                        <p:strVal val="visible"/>
                                      </p:to>
                                    </p:set>
                                    <p:anim calcmode="lin" valueType="num">
                                      <p:cBhvr additive="base">
                                        <p:cTn id="122" dur="500" fill="hold"/>
                                        <p:tgtEl>
                                          <p:spTgt spid="8">
                                            <p:graphicEl>
                                              <a:dgm id="{AF26ECD2-4B0D-43B8-B059-2C99C4733D17}"/>
                                            </p:graphicEl>
                                          </p:spTgt>
                                        </p:tgtEl>
                                        <p:attrNameLst>
                                          <p:attrName>ppt_x</p:attrName>
                                        </p:attrNameLst>
                                      </p:cBhvr>
                                      <p:tavLst>
                                        <p:tav tm="0">
                                          <p:val>
                                            <p:strVal val="0-#ppt_w/2"/>
                                          </p:val>
                                        </p:tav>
                                        <p:tav tm="100000">
                                          <p:val>
                                            <p:strVal val="#ppt_x"/>
                                          </p:val>
                                        </p:tav>
                                      </p:tavLst>
                                    </p:anim>
                                    <p:anim calcmode="lin" valueType="num">
                                      <p:cBhvr additive="base">
                                        <p:cTn id="123" dur="500" fill="hold"/>
                                        <p:tgtEl>
                                          <p:spTgt spid="8">
                                            <p:graphicEl>
                                              <a:dgm id="{AF26ECD2-4B0D-43B8-B059-2C99C4733D17}"/>
                                            </p:graphicEl>
                                          </p:spTgt>
                                        </p:tgtEl>
                                        <p:attrNameLst>
                                          <p:attrName>ppt_y</p:attrName>
                                        </p:attrNameLst>
                                      </p:cBhvr>
                                      <p:tavLst>
                                        <p:tav tm="0">
                                          <p:val>
                                            <p:strVal val="0-#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grpId="0" nodeType="clickEffect">
                                  <p:stCondLst>
                                    <p:cond delay="0"/>
                                  </p:stCondLst>
                                  <p:childTnLst>
                                    <p:set>
                                      <p:cBhvr>
                                        <p:cTn id="127" dur="1" fill="hold">
                                          <p:stCondLst>
                                            <p:cond delay="0"/>
                                          </p:stCondLst>
                                        </p:cTn>
                                        <p:tgtEl>
                                          <p:spTgt spid="8">
                                            <p:graphicEl>
                                              <a:dgm id="{9B1A5773-1535-44BF-A846-CEDB06AF02CA}"/>
                                            </p:graphicEl>
                                          </p:spTgt>
                                        </p:tgtEl>
                                        <p:attrNameLst>
                                          <p:attrName>style.visibility</p:attrName>
                                        </p:attrNameLst>
                                      </p:cBhvr>
                                      <p:to>
                                        <p:strVal val="visible"/>
                                      </p:to>
                                    </p:set>
                                    <p:anim calcmode="lin" valueType="num">
                                      <p:cBhvr additive="base">
                                        <p:cTn id="128" dur="500" fill="hold"/>
                                        <p:tgtEl>
                                          <p:spTgt spid="8">
                                            <p:graphicEl>
                                              <a:dgm id="{9B1A5773-1535-44BF-A846-CEDB06AF02CA}"/>
                                            </p:graphicEl>
                                          </p:spTgt>
                                        </p:tgtEl>
                                        <p:attrNameLst>
                                          <p:attrName>ppt_x</p:attrName>
                                        </p:attrNameLst>
                                      </p:cBhvr>
                                      <p:tavLst>
                                        <p:tav tm="0">
                                          <p:val>
                                            <p:strVal val="0-#ppt_w/2"/>
                                          </p:val>
                                        </p:tav>
                                        <p:tav tm="100000">
                                          <p:val>
                                            <p:strVal val="#ppt_x"/>
                                          </p:val>
                                        </p:tav>
                                      </p:tavLst>
                                    </p:anim>
                                    <p:anim calcmode="lin" valueType="num">
                                      <p:cBhvr additive="base">
                                        <p:cTn id="129" dur="500" fill="hold"/>
                                        <p:tgtEl>
                                          <p:spTgt spid="8">
                                            <p:graphicEl>
                                              <a:dgm id="{9B1A5773-1535-44BF-A846-CEDB06AF02CA}"/>
                                            </p:graphicEl>
                                          </p:spTgt>
                                        </p:tgtEl>
                                        <p:attrNameLst>
                                          <p:attrName>ppt_y</p:attrName>
                                        </p:attrNameLst>
                                      </p:cBhvr>
                                      <p:tavLst>
                                        <p:tav tm="0">
                                          <p:val>
                                            <p:strVal val="0-#ppt_h/2"/>
                                          </p:val>
                                        </p:tav>
                                        <p:tav tm="100000">
                                          <p:val>
                                            <p:strVal val="#ppt_y"/>
                                          </p:val>
                                        </p:tav>
                                      </p:tavLst>
                                    </p:anim>
                                  </p:childTnLst>
                                </p:cTn>
                              </p:par>
                              <p:par>
                                <p:cTn id="130" presetID="2" presetClass="entr" presetSubtype="9" fill="hold" grpId="0" nodeType="withEffect">
                                  <p:stCondLst>
                                    <p:cond delay="0"/>
                                  </p:stCondLst>
                                  <p:childTnLst>
                                    <p:set>
                                      <p:cBhvr>
                                        <p:cTn id="131" dur="1" fill="hold">
                                          <p:stCondLst>
                                            <p:cond delay="0"/>
                                          </p:stCondLst>
                                        </p:cTn>
                                        <p:tgtEl>
                                          <p:spTgt spid="8">
                                            <p:graphicEl>
                                              <a:dgm id="{3B106B87-D3C4-467F-B6B2-9CA6113031A8}"/>
                                            </p:graphicEl>
                                          </p:spTgt>
                                        </p:tgtEl>
                                        <p:attrNameLst>
                                          <p:attrName>style.visibility</p:attrName>
                                        </p:attrNameLst>
                                      </p:cBhvr>
                                      <p:to>
                                        <p:strVal val="visible"/>
                                      </p:to>
                                    </p:set>
                                    <p:anim calcmode="lin" valueType="num">
                                      <p:cBhvr additive="base">
                                        <p:cTn id="132" dur="500" fill="hold"/>
                                        <p:tgtEl>
                                          <p:spTgt spid="8">
                                            <p:graphicEl>
                                              <a:dgm id="{3B106B87-D3C4-467F-B6B2-9CA6113031A8}"/>
                                            </p:graphicEl>
                                          </p:spTgt>
                                        </p:tgtEl>
                                        <p:attrNameLst>
                                          <p:attrName>ppt_x</p:attrName>
                                        </p:attrNameLst>
                                      </p:cBhvr>
                                      <p:tavLst>
                                        <p:tav tm="0">
                                          <p:val>
                                            <p:strVal val="0-#ppt_w/2"/>
                                          </p:val>
                                        </p:tav>
                                        <p:tav tm="100000">
                                          <p:val>
                                            <p:strVal val="#ppt_x"/>
                                          </p:val>
                                        </p:tav>
                                      </p:tavLst>
                                    </p:anim>
                                    <p:anim calcmode="lin" valueType="num">
                                      <p:cBhvr additive="base">
                                        <p:cTn id="133" dur="500" fill="hold"/>
                                        <p:tgtEl>
                                          <p:spTgt spid="8">
                                            <p:graphicEl>
                                              <a:dgm id="{3B106B87-D3C4-467F-B6B2-9CA6113031A8}"/>
                                            </p:graphicEl>
                                          </p:spTgt>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9" fill="hold" grpId="0" nodeType="clickEffect">
                                  <p:stCondLst>
                                    <p:cond delay="0"/>
                                  </p:stCondLst>
                                  <p:childTnLst>
                                    <p:set>
                                      <p:cBhvr>
                                        <p:cTn id="137" dur="1" fill="hold">
                                          <p:stCondLst>
                                            <p:cond delay="0"/>
                                          </p:stCondLst>
                                        </p:cTn>
                                        <p:tgtEl>
                                          <p:spTgt spid="8">
                                            <p:graphicEl>
                                              <a:dgm id="{F4505DD8-FFE7-4F24-9275-509DBDD91C5A}"/>
                                            </p:graphicEl>
                                          </p:spTgt>
                                        </p:tgtEl>
                                        <p:attrNameLst>
                                          <p:attrName>style.visibility</p:attrName>
                                        </p:attrNameLst>
                                      </p:cBhvr>
                                      <p:to>
                                        <p:strVal val="visible"/>
                                      </p:to>
                                    </p:set>
                                    <p:anim calcmode="lin" valueType="num">
                                      <p:cBhvr additive="base">
                                        <p:cTn id="138" dur="500" fill="hold"/>
                                        <p:tgtEl>
                                          <p:spTgt spid="8">
                                            <p:graphicEl>
                                              <a:dgm id="{F4505DD8-FFE7-4F24-9275-509DBDD91C5A}"/>
                                            </p:graphicEl>
                                          </p:spTgt>
                                        </p:tgtEl>
                                        <p:attrNameLst>
                                          <p:attrName>ppt_x</p:attrName>
                                        </p:attrNameLst>
                                      </p:cBhvr>
                                      <p:tavLst>
                                        <p:tav tm="0">
                                          <p:val>
                                            <p:strVal val="0-#ppt_w/2"/>
                                          </p:val>
                                        </p:tav>
                                        <p:tav tm="100000">
                                          <p:val>
                                            <p:strVal val="#ppt_x"/>
                                          </p:val>
                                        </p:tav>
                                      </p:tavLst>
                                    </p:anim>
                                    <p:anim calcmode="lin" valueType="num">
                                      <p:cBhvr additive="base">
                                        <p:cTn id="139" dur="500" fill="hold"/>
                                        <p:tgtEl>
                                          <p:spTgt spid="8">
                                            <p:graphicEl>
                                              <a:dgm id="{F4505DD8-FFE7-4F24-9275-509DBDD91C5A}"/>
                                            </p:graphicEl>
                                          </p:spTgt>
                                        </p:tgtEl>
                                        <p:attrNameLst>
                                          <p:attrName>ppt_y</p:attrName>
                                        </p:attrNameLst>
                                      </p:cBhvr>
                                      <p:tavLst>
                                        <p:tav tm="0">
                                          <p:val>
                                            <p:strVal val="0-#ppt_h/2"/>
                                          </p:val>
                                        </p:tav>
                                        <p:tav tm="100000">
                                          <p:val>
                                            <p:strVal val="#ppt_y"/>
                                          </p:val>
                                        </p:tav>
                                      </p:tavLst>
                                    </p:anim>
                                  </p:childTnLst>
                                </p:cTn>
                              </p:par>
                              <p:par>
                                <p:cTn id="140" presetID="2" presetClass="entr" presetSubtype="9" fill="hold" grpId="0" nodeType="withEffect">
                                  <p:stCondLst>
                                    <p:cond delay="0"/>
                                  </p:stCondLst>
                                  <p:childTnLst>
                                    <p:set>
                                      <p:cBhvr>
                                        <p:cTn id="141" dur="1" fill="hold">
                                          <p:stCondLst>
                                            <p:cond delay="0"/>
                                          </p:stCondLst>
                                        </p:cTn>
                                        <p:tgtEl>
                                          <p:spTgt spid="8">
                                            <p:graphicEl>
                                              <a:dgm id="{B5E32C38-2A6E-41BC-AA6D-E153D9B0A8BA}"/>
                                            </p:graphicEl>
                                          </p:spTgt>
                                        </p:tgtEl>
                                        <p:attrNameLst>
                                          <p:attrName>style.visibility</p:attrName>
                                        </p:attrNameLst>
                                      </p:cBhvr>
                                      <p:to>
                                        <p:strVal val="visible"/>
                                      </p:to>
                                    </p:set>
                                    <p:anim calcmode="lin" valueType="num">
                                      <p:cBhvr additive="base">
                                        <p:cTn id="142" dur="500" fill="hold"/>
                                        <p:tgtEl>
                                          <p:spTgt spid="8">
                                            <p:graphicEl>
                                              <a:dgm id="{B5E32C38-2A6E-41BC-AA6D-E153D9B0A8BA}"/>
                                            </p:graphicEl>
                                          </p:spTgt>
                                        </p:tgtEl>
                                        <p:attrNameLst>
                                          <p:attrName>ppt_x</p:attrName>
                                        </p:attrNameLst>
                                      </p:cBhvr>
                                      <p:tavLst>
                                        <p:tav tm="0">
                                          <p:val>
                                            <p:strVal val="0-#ppt_w/2"/>
                                          </p:val>
                                        </p:tav>
                                        <p:tav tm="100000">
                                          <p:val>
                                            <p:strVal val="#ppt_x"/>
                                          </p:val>
                                        </p:tav>
                                      </p:tavLst>
                                    </p:anim>
                                    <p:anim calcmode="lin" valueType="num">
                                      <p:cBhvr additive="base">
                                        <p:cTn id="143" dur="500" fill="hold"/>
                                        <p:tgtEl>
                                          <p:spTgt spid="8">
                                            <p:graphicEl>
                                              <a:dgm id="{B5E32C38-2A6E-41BC-AA6D-E153D9B0A8BA}"/>
                                            </p:graphicEl>
                                          </p:spTgt>
                                        </p:tgtEl>
                                        <p:attrNameLst>
                                          <p:attrName>ppt_y</p:attrName>
                                        </p:attrNameLst>
                                      </p:cBhvr>
                                      <p:tavLst>
                                        <p:tav tm="0">
                                          <p:val>
                                            <p:strVal val="0-#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wipe(left)">
                                      <p:cBhvr>
                                        <p:cTn id="1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lvlOne"/>
        </p:bldSub>
      </p:bldGraphic>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238439-C711-8ED5-1FAD-704929943B63}"/>
              </a:ext>
            </a:extLst>
          </p:cNvPr>
          <p:cNvSpPr txBox="1"/>
          <p:nvPr/>
        </p:nvSpPr>
        <p:spPr>
          <a:xfrm>
            <a:off x="177286" y="655353"/>
            <a:ext cx="6871478" cy="2862322"/>
          </a:xfrm>
          <a:prstGeom prst="rect">
            <a:avLst/>
          </a:prstGeom>
          <a:noFill/>
        </p:spPr>
        <p:txBody>
          <a:bodyPr wrap="square">
            <a:spAutoFit/>
          </a:bodyPr>
          <a:lstStyle/>
          <a:p>
            <a:r>
              <a:rPr lang="es-ES" b="1" dirty="0"/>
              <a:t>Jesús, con frases breves, enseñaba profundas lecciones. Esto se ve especialmente en el sermón del monte registrado en Mateo 5-7. “Viendo la multitud, subió al monte; y sentándose, vinieron a él sus discípulos. Y abriendo su boca les enseñaba” (Mat. 5:1-2). </a:t>
            </a:r>
          </a:p>
          <a:p>
            <a:r>
              <a:rPr lang="es-ES" b="1" dirty="0"/>
              <a:t>El maestro dedicó más tiempo y espacio a la práctica que a la enseñanza, es decir le dedico más tiempo a la realidad que a la teoría. Capacitó a sus discípulos más por lo que hizo que por lo que dijo.</a:t>
            </a:r>
          </a:p>
          <a:p>
            <a:r>
              <a:rPr lang="es-ES" b="1" dirty="0"/>
              <a:t>“Jesús, el gran Maestro, reveló con el lenguaje más sencillo, las grandes verdades morales, revistiéndolas con frescura y poder”—</a:t>
            </a:r>
            <a:r>
              <a:rPr lang="es-ES" b="1" dirty="0" err="1"/>
              <a:t>The</a:t>
            </a:r>
            <a:r>
              <a:rPr lang="es-ES" b="1" dirty="0"/>
              <a:t> </a:t>
            </a:r>
            <a:r>
              <a:rPr lang="es-ES" b="1" dirty="0" err="1"/>
              <a:t>Review</a:t>
            </a:r>
            <a:r>
              <a:rPr lang="es-ES" b="1" dirty="0"/>
              <a:t> and Herald, 21 de marzo de 1893. VEUC 97.3</a:t>
            </a:r>
          </a:p>
        </p:txBody>
      </p:sp>
      <p:grpSp>
        <p:nvGrpSpPr>
          <p:cNvPr id="37" name="Grupo 36">
            <a:extLst>
              <a:ext uri="{FF2B5EF4-FFF2-40B4-BE49-F238E27FC236}">
                <a16:creationId xmlns:a16="http://schemas.microsoft.com/office/drawing/2014/main" id="{246FEA30-7690-65C6-40A2-5182BC6519B0}"/>
              </a:ext>
            </a:extLst>
          </p:cNvPr>
          <p:cNvGrpSpPr/>
          <p:nvPr/>
        </p:nvGrpSpPr>
        <p:grpSpPr>
          <a:xfrm>
            <a:off x="883659" y="132603"/>
            <a:ext cx="3586030" cy="540000"/>
            <a:chOff x="883659" y="132603"/>
            <a:chExt cx="3586030" cy="540000"/>
          </a:xfrm>
        </p:grpSpPr>
        <p:pic>
          <p:nvPicPr>
            <p:cNvPr id="2" name="Imagen 1">
              <a:extLst>
                <a:ext uri="{FF2B5EF4-FFF2-40B4-BE49-F238E27FC236}">
                  <a16:creationId xmlns:a16="http://schemas.microsoft.com/office/drawing/2014/main" id="{CF45D611-62E1-0966-A7A4-7AF050B2CD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659" y="132603"/>
              <a:ext cx="3586030" cy="540000"/>
            </a:xfrm>
            <a:prstGeom prst="rect">
              <a:avLst/>
            </a:prstGeom>
          </p:spPr>
        </p:pic>
        <p:sp>
          <p:nvSpPr>
            <p:cNvPr id="4" name="CuadroTexto 3">
              <a:extLst>
                <a:ext uri="{FF2B5EF4-FFF2-40B4-BE49-F238E27FC236}">
                  <a16:creationId xmlns:a16="http://schemas.microsoft.com/office/drawing/2014/main" id="{40EE9FEC-086D-32CB-27B2-9B46567F203C}"/>
                </a:ext>
              </a:extLst>
            </p:cNvPr>
            <p:cNvSpPr txBox="1"/>
            <p:nvPr/>
          </p:nvSpPr>
          <p:spPr>
            <a:xfrm>
              <a:off x="980522" y="193923"/>
              <a:ext cx="3489167" cy="400110"/>
            </a:xfrm>
            <a:prstGeom prst="rect">
              <a:avLst/>
            </a:prstGeom>
            <a:noFill/>
          </p:spPr>
          <p:txBody>
            <a:bodyPr wrap="square">
              <a:spAutoFit/>
            </a:bodyPr>
            <a:lstStyle/>
            <a:p>
              <a:pPr algn="ctr"/>
              <a:r>
                <a:rPr lang="es-ES" sz="2000" b="1" spc="50" dirty="0">
                  <a:ln w="0"/>
                  <a:solidFill>
                    <a:srgbClr val="D3DAED"/>
                  </a:solidFill>
                  <a:effectLst>
                    <a:innerShdw blurRad="63500" dist="50800" dir="13500000">
                      <a:srgbClr val="000000">
                        <a:alpha val="50000"/>
                      </a:srgbClr>
                    </a:innerShdw>
                  </a:effectLst>
                </a:rPr>
                <a:t>JESÚS DABA CLASES MODELO</a:t>
              </a:r>
            </a:p>
          </p:txBody>
        </p:sp>
      </p:grpSp>
      <p:pic>
        <p:nvPicPr>
          <p:cNvPr id="5" name="Imagen 4">
            <a:extLst>
              <a:ext uri="{FF2B5EF4-FFF2-40B4-BE49-F238E27FC236}">
                <a16:creationId xmlns:a16="http://schemas.microsoft.com/office/drawing/2014/main" id="{17F3C04B-A53D-312C-EF44-078A992F9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852" y="222604"/>
            <a:ext cx="914531" cy="359998"/>
          </a:xfrm>
          <a:prstGeom prst="rect">
            <a:avLst/>
          </a:prstGeom>
        </p:spPr>
      </p:pic>
      <p:sp>
        <p:nvSpPr>
          <p:cNvPr id="7" name="CuadroTexto 6">
            <a:extLst>
              <a:ext uri="{FF2B5EF4-FFF2-40B4-BE49-F238E27FC236}">
                <a16:creationId xmlns:a16="http://schemas.microsoft.com/office/drawing/2014/main" id="{FAED3A7A-723A-1665-A9C4-E6073D0EAD46}"/>
              </a:ext>
            </a:extLst>
          </p:cNvPr>
          <p:cNvSpPr txBox="1"/>
          <p:nvPr/>
        </p:nvSpPr>
        <p:spPr>
          <a:xfrm>
            <a:off x="6402090" y="3661719"/>
            <a:ext cx="5527109" cy="2954655"/>
          </a:xfrm>
          <a:prstGeom prst="rect">
            <a:avLst/>
          </a:prstGeom>
          <a:noFill/>
        </p:spPr>
        <p:txBody>
          <a:bodyPr wrap="square">
            <a:spAutoFit/>
          </a:bodyPr>
          <a:lstStyle/>
          <a:p>
            <a:pPr>
              <a:spcBef>
                <a:spcPts val="1200"/>
              </a:spcBef>
            </a:pPr>
            <a:r>
              <a:rPr lang="es-ES" b="1" dirty="0"/>
              <a:t>Hizo referencia a: </a:t>
            </a:r>
          </a:p>
          <a:p>
            <a:pPr lvl="1">
              <a:spcBef>
                <a:spcPts val="1200"/>
              </a:spcBef>
            </a:pPr>
            <a:r>
              <a:rPr lang="es-ES" b="1" dirty="0"/>
              <a:t>Las aves del cielo (Mat. 6:25-26).</a:t>
            </a:r>
          </a:p>
          <a:p>
            <a:pPr lvl="1">
              <a:spcBef>
                <a:spcPts val="1200"/>
              </a:spcBef>
            </a:pPr>
            <a:r>
              <a:rPr lang="es-ES" b="1" dirty="0"/>
              <a:t>La sal y la luz (Mar. 9:50; Mat. 5:13-16).</a:t>
            </a:r>
          </a:p>
          <a:p>
            <a:pPr lvl="1">
              <a:spcBef>
                <a:spcPts val="1200"/>
              </a:spcBef>
            </a:pPr>
            <a:r>
              <a:rPr lang="es-ES" b="1" dirty="0"/>
              <a:t>Las dos puertas y los dos caminos (Mat. 7:13-14).</a:t>
            </a:r>
          </a:p>
          <a:p>
            <a:pPr lvl="1">
              <a:spcBef>
                <a:spcPts val="1200"/>
              </a:spcBef>
            </a:pPr>
            <a:r>
              <a:rPr lang="es-ES" b="1" dirty="0"/>
              <a:t>La construcción de las dos casas (Mat. 7:24-27).</a:t>
            </a:r>
          </a:p>
          <a:p>
            <a:pPr lvl="1">
              <a:spcBef>
                <a:spcPts val="1200"/>
              </a:spcBef>
            </a:pPr>
            <a:r>
              <a:rPr lang="es-ES" b="1" dirty="0"/>
              <a:t>El árbol y sus frutos (Mat. 7:15-20).</a:t>
            </a:r>
          </a:p>
          <a:p>
            <a:pPr lvl="1">
              <a:spcBef>
                <a:spcPts val="1200"/>
              </a:spcBef>
            </a:pPr>
            <a:r>
              <a:rPr lang="es-ES" b="1" dirty="0"/>
              <a:t>Dónde hacerse tesoros (Mat. 6:19-21).</a:t>
            </a:r>
          </a:p>
        </p:txBody>
      </p:sp>
      <p:pic>
        <p:nvPicPr>
          <p:cNvPr id="10" name="Imagen 9" descr="Icono&#10;&#10;Descripción generada automáticamente">
            <a:extLst>
              <a:ext uri="{FF2B5EF4-FFF2-40B4-BE49-F238E27FC236}">
                <a16:creationId xmlns:a16="http://schemas.microsoft.com/office/drawing/2014/main" id="{86E2F2AD-1845-3DFF-3681-29E57EEC7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2992" y="4182205"/>
            <a:ext cx="205200" cy="215659"/>
          </a:xfrm>
          <a:prstGeom prst="rect">
            <a:avLst/>
          </a:prstGeom>
        </p:spPr>
      </p:pic>
      <p:pic>
        <p:nvPicPr>
          <p:cNvPr id="12" name="Imagen 11" descr="Icono&#10;&#10;Descripción generada automáticamente">
            <a:extLst>
              <a:ext uri="{FF2B5EF4-FFF2-40B4-BE49-F238E27FC236}">
                <a16:creationId xmlns:a16="http://schemas.microsoft.com/office/drawing/2014/main" id="{A9D39103-1939-1CC0-A907-0E215A9049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2992" y="6307926"/>
            <a:ext cx="205200" cy="215659"/>
          </a:xfrm>
          <a:prstGeom prst="rect">
            <a:avLst/>
          </a:prstGeom>
        </p:spPr>
      </p:pic>
      <p:pic>
        <p:nvPicPr>
          <p:cNvPr id="13" name="Imagen 12" descr="Icono&#10;&#10;Descripción generada automáticamente">
            <a:extLst>
              <a:ext uri="{FF2B5EF4-FFF2-40B4-BE49-F238E27FC236}">
                <a16:creationId xmlns:a16="http://schemas.microsoft.com/office/drawing/2014/main" id="{B6206E8A-0F7C-B6EC-04EF-1426C8D93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2991" y="5882781"/>
            <a:ext cx="205271" cy="215659"/>
          </a:xfrm>
          <a:prstGeom prst="rect">
            <a:avLst/>
          </a:prstGeom>
        </p:spPr>
      </p:pic>
      <p:pic>
        <p:nvPicPr>
          <p:cNvPr id="14" name="Imagen 13" descr="Icono&#10;&#10;Descripción generada automáticamente">
            <a:extLst>
              <a:ext uri="{FF2B5EF4-FFF2-40B4-BE49-F238E27FC236}">
                <a16:creationId xmlns:a16="http://schemas.microsoft.com/office/drawing/2014/main" id="{75FA38BB-58CF-A182-9AAD-5509EE623F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2992" y="4607349"/>
            <a:ext cx="205130" cy="215659"/>
          </a:xfrm>
          <a:prstGeom prst="rect">
            <a:avLst/>
          </a:prstGeom>
        </p:spPr>
      </p:pic>
      <p:pic>
        <p:nvPicPr>
          <p:cNvPr id="16" name="Imagen 15" descr="Icono&#10;&#10;Descripción generada automáticamente">
            <a:extLst>
              <a:ext uri="{FF2B5EF4-FFF2-40B4-BE49-F238E27FC236}">
                <a16:creationId xmlns:a16="http://schemas.microsoft.com/office/drawing/2014/main" id="{72FDC312-A974-CCEF-27E6-B94CD279F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2992" y="5457637"/>
            <a:ext cx="205200" cy="215659"/>
          </a:xfrm>
          <a:prstGeom prst="rect">
            <a:avLst/>
          </a:prstGeom>
        </p:spPr>
      </p:pic>
      <p:pic>
        <p:nvPicPr>
          <p:cNvPr id="17" name="Imagen 16" descr="Icono&#10;&#10;Descripción generada automáticamente">
            <a:extLst>
              <a:ext uri="{FF2B5EF4-FFF2-40B4-BE49-F238E27FC236}">
                <a16:creationId xmlns:a16="http://schemas.microsoft.com/office/drawing/2014/main" id="{1D978190-B87C-DF5A-BDF2-00BC173CD3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2991" y="5032493"/>
            <a:ext cx="205271" cy="215659"/>
          </a:xfrm>
          <a:prstGeom prst="rect">
            <a:avLst/>
          </a:prstGeom>
        </p:spPr>
      </p:pic>
      <p:pic>
        <p:nvPicPr>
          <p:cNvPr id="22" name="Imagen 21">
            <a:extLst>
              <a:ext uri="{FF2B5EF4-FFF2-40B4-BE49-F238E27FC236}">
                <a16:creationId xmlns:a16="http://schemas.microsoft.com/office/drawing/2014/main" id="{D0306BF0-27D7-0748-FC23-6478DF521F62}"/>
              </a:ext>
            </a:extLst>
          </p:cNvPr>
          <p:cNvPicPr>
            <a:picLocks noChangeAspect="1"/>
          </p:cNvPicPr>
          <p:nvPr/>
        </p:nvPicPr>
        <p:blipFill rotWithShape="1">
          <a:blip r:embed="rId11">
            <a:extLst>
              <a:ext uri="{28A0092B-C50C-407E-A947-70E740481C1C}">
                <a14:useLocalDpi xmlns:a14="http://schemas.microsoft.com/office/drawing/2010/main" val="0"/>
              </a:ext>
            </a:extLst>
          </a:blip>
          <a:srcRect l="7612" r="7612"/>
          <a:stretch/>
        </p:blipFill>
        <p:spPr>
          <a:xfrm>
            <a:off x="7048764" y="193923"/>
            <a:ext cx="4880435" cy="3235077"/>
          </a:xfrm>
          <a:prstGeom prst="roundRect">
            <a:avLst>
              <a:gd name="adj" fmla="val 4167"/>
            </a:avLst>
          </a:prstGeom>
          <a:solidFill>
            <a:srgbClr val="FFFFFF"/>
          </a:solidFill>
          <a:ln w="38100" cap="sq">
            <a:solidFill>
              <a:srgbClr val="034E7B"/>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Un pájaro posado en una mano&#10;&#10;Descripción generada automáticamente con confianza media">
            <a:extLst>
              <a:ext uri="{FF2B5EF4-FFF2-40B4-BE49-F238E27FC236}">
                <a16:creationId xmlns:a16="http://schemas.microsoft.com/office/drawing/2014/main" id="{4017361D-6747-04AC-1DA4-8979E1F4A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856" y="3517676"/>
            <a:ext cx="1325111" cy="1454231"/>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0" name="Imagen 29" descr="Imagen que contiene interior, frente, secadora, luz&#10;&#10;Descripción generada automáticamente">
            <a:extLst>
              <a:ext uri="{FF2B5EF4-FFF2-40B4-BE49-F238E27FC236}">
                <a16:creationId xmlns:a16="http://schemas.microsoft.com/office/drawing/2014/main" id="{95080CE7-31A0-97A9-5D75-14930A991445}"/>
              </a:ext>
            </a:extLst>
          </p:cNvPr>
          <p:cNvPicPr>
            <a:picLocks noChangeAspect="1"/>
          </p:cNvPicPr>
          <p:nvPr/>
        </p:nvPicPr>
        <p:blipFill rotWithShape="1">
          <a:blip r:embed="rId13">
            <a:extLst>
              <a:ext uri="{28A0092B-C50C-407E-A947-70E740481C1C}">
                <a14:useLocalDpi xmlns:a14="http://schemas.microsoft.com/office/drawing/2010/main" val="0"/>
              </a:ext>
            </a:extLst>
          </a:blip>
          <a:srcRect t="32124"/>
          <a:stretch/>
        </p:blipFill>
        <p:spPr>
          <a:xfrm>
            <a:off x="1612345" y="3541143"/>
            <a:ext cx="2671161" cy="1321491"/>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026" name="Picture 2" descr="Catholic.net - Puerta estrecha">
            <a:extLst>
              <a:ext uri="{FF2B5EF4-FFF2-40B4-BE49-F238E27FC236}">
                <a16:creationId xmlns:a16="http://schemas.microsoft.com/office/drawing/2014/main" id="{51DB302C-2571-174C-1B36-9F8D66F7BC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6656" y="3523673"/>
            <a:ext cx="1905000" cy="1827895"/>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4" name="Imagen 33" descr="Un par de personas en una playa&#10;&#10;Descripción generada automáticamente">
            <a:extLst>
              <a:ext uri="{FF2B5EF4-FFF2-40B4-BE49-F238E27FC236}">
                <a16:creationId xmlns:a16="http://schemas.microsoft.com/office/drawing/2014/main" id="{28E654F3-CA34-E8FF-2D07-4DE0CBB2D869}"/>
              </a:ext>
            </a:extLst>
          </p:cNvPr>
          <p:cNvPicPr>
            <a:picLocks noChangeAspect="1"/>
          </p:cNvPicPr>
          <p:nvPr/>
        </p:nvPicPr>
        <p:blipFill rotWithShape="1">
          <a:blip r:embed="rId15">
            <a:extLst>
              <a:ext uri="{28A0092B-C50C-407E-A947-70E740481C1C}">
                <a14:useLocalDpi xmlns:a14="http://schemas.microsoft.com/office/drawing/2010/main" val="0"/>
              </a:ext>
            </a:extLst>
          </a:blip>
          <a:srcRect l="9606" t="10812" r="32510" b="14072"/>
          <a:stretch/>
        </p:blipFill>
        <p:spPr>
          <a:xfrm>
            <a:off x="2366084" y="4953088"/>
            <a:ext cx="1913281" cy="1710989"/>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5" name="Imagen 34">
            <a:extLst>
              <a:ext uri="{FF2B5EF4-FFF2-40B4-BE49-F238E27FC236}">
                <a16:creationId xmlns:a16="http://schemas.microsoft.com/office/drawing/2014/main" id="{BFE9910A-A2D0-F538-9069-B01CF5A0C169}"/>
              </a:ext>
            </a:extLst>
          </p:cNvPr>
          <p:cNvPicPr>
            <a:picLocks noChangeAspect="1"/>
          </p:cNvPicPr>
          <p:nvPr/>
        </p:nvPicPr>
        <p:blipFill rotWithShape="1">
          <a:blip r:embed="rId16"/>
          <a:srcRect l="16722" t="28131" r="14012"/>
          <a:stretch/>
        </p:blipFill>
        <p:spPr>
          <a:xfrm>
            <a:off x="4406656" y="5472963"/>
            <a:ext cx="1913281" cy="1191114"/>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6" name="Imagen 35">
            <a:extLst>
              <a:ext uri="{FF2B5EF4-FFF2-40B4-BE49-F238E27FC236}">
                <a16:creationId xmlns:a16="http://schemas.microsoft.com/office/drawing/2014/main" id="{DBD7F859-0FF6-758F-2EF4-7E336AD358A4}"/>
              </a:ext>
            </a:extLst>
          </p:cNvPr>
          <p:cNvPicPr>
            <a:picLocks noChangeAspect="1"/>
          </p:cNvPicPr>
          <p:nvPr/>
        </p:nvPicPr>
        <p:blipFill>
          <a:blip r:embed="rId17"/>
          <a:stretch>
            <a:fillRect/>
          </a:stretch>
        </p:blipFill>
        <p:spPr>
          <a:xfrm>
            <a:off x="177286" y="5049694"/>
            <a:ext cx="2107989" cy="1614383"/>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623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ppt_x</p:attrName>
                                        </p:attrNameLst>
                                      </p:cBhvr>
                                      <p:tavLst>
                                        <p:tav tm="0">
                                          <p:val>
                                            <p:strVal val="#ppt_x-#ppt_w/2"/>
                                          </p:val>
                                        </p:tav>
                                        <p:tav tm="100000">
                                          <p:val>
                                            <p:strVal val="#ppt_x"/>
                                          </p:val>
                                        </p:tav>
                                      </p:tavLst>
                                    </p:anim>
                                    <p:anim calcmode="lin" valueType="num">
                                      <p:cBhvr>
                                        <p:cTn id="15" dur="500" fill="hold"/>
                                        <p:tgtEl>
                                          <p:spTgt spid="37"/>
                                        </p:tgtEl>
                                        <p:attrNameLst>
                                          <p:attrName>ppt_y</p:attrName>
                                        </p:attrNameLst>
                                      </p:cBhvr>
                                      <p:tavLst>
                                        <p:tav tm="0">
                                          <p:val>
                                            <p:strVal val="#ppt_y"/>
                                          </p:val>
                                        </p:tav>
                                        <p:tav tm="100000">
                                          <p:val>
                                            <p:strVal val="#ppt_y"/>
                                          </p:val>
                                        </p:tav>
                                      </p:tavLst>
                                    </p:anim>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Scale>
                                      <p:cBhvr>
                                        <p:cTn id="2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2"/>
                                        </p:tgtEl>
                                        <p:attrNameLst>
                                          <p:attrName>ppt_x</p:attrName>
                                          <p:attrName>ppt_y</p:attrName>
                                        </p:attrNameLst>
                                      </p:cBhvr>
                                    </p:animMotion>
                                    <p:animEffect transition="in" filter="fade">
                                      <p:cBhvr>
                                        <p:cTn id="24" dur="1000"/>
                                        <p:tgtEl>
                                          <p:spTgt spid="2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left)">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style.rotation</p:attrName>
                                        </p:attrNameLst>
                                      </p:cBhvr>
                                      <p:tavLst>
                                        <p:tav tm="0">
                                          <p:val>
                                            <p:fltVal val="720"/>
                                          </p:val>
                                        </p:tav>
                                        <p:tav tm="100000">
                                          <p:val>
                                            <p:fltVal val="0"/>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 calcmode="lin" valueType="num">
                                      <p:cBhvr>
                                        <p:cTn id="51" dur="500" fill="hold"/>
                                        <p:tgtEl>
                                          <p:spTgt spid="24"/>
                                        </p:tgtEl>
                                        <p:attrNameLst>
                                          <p:attrName>ppt_w</p:attrName>
                                        </p:attrNameLst>
                                      </p:cBhvr>
                                      <p:tavLst>
                                        <p:tav tm="0">
                                          <p:val>
                                            <p:fltVal val="0"/>
                                          </p:val>
                                        </p:tav>
                                        <p:tav tm="100000">
                                          <p:val>
                                            <p:strVal val="#ppt_w"/>
                                          </p:val>
                                        </p:tav>
                                      </p:tavLst>
                                    </p:anim>
                                  </p:childTnLst>
                                </p:cTn>
                              </p:par>
                            </p:childTnLst>
                          </p:cTn>
                        </p:par>
                        <p:par>
                          <p:cTn id="52" fill="hold">
                            <p:stCondLst>
                              <p:cond delay="500"/>
                            </p:stCondLst>
                            <p:childTnLst>
                              <p:par>
                                <p:cTn id="53" presetID="21" presetClass="entr" presetSubtype="1"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heel(1)">
                                      <p:cBhvr>
                                        <p:cTn id="55" dur="750"/>
                                        <p:tgtEl>
                                          <p:spTgt spid="10"/>
                                        </p:tgtEl>
                                      </p:cBhvr>
                                    </p:animEffect>
                                  </p:childTnLst>
                                </p:cTn>
                              </p:par>
                            </p:childTnLst>
                          </p:cTn>
                        </p:par>
                        <p:par>
                          <p:cTn id="56" fill="hold">
                            <p:stCondLst>
                              <p:cond delay="1250"/>
                            </p:stCondLst>
                            <p:childTnLst>
                              <p:par>
                                <p:cTn id="57" presetID="22" presetClass="entr" presetSubtype="8" fill="hold" grpId="0" nodeType="afterEffect">
                                  <p:stCondLst>
                                    <p:cond delay="0"/>
                                  </p:stCondLst>
                                  <p:childTnLst>
                                    <p:set>
                                      <p:cBhvr>
                                        <p:cTn id="58" dur="1" fill="hold">
                                          <p:stCondLst>
                                            <p:cond delay="0"/>
                                          </p:stCondLst>
                                        </p:cTn>
                                        <p:tgtEl>
                                          <p:spTgt spid="7">
                                            <p:txEl>
                                              <p:pRg st="1" end="1"/>
                                            </p:txEl>
                                          </p:spTgt>
                                        </p:tgtEl>
                                        <p:attrNameLst>
                                          <p:attrName>style.visibility</p:attrName>
                                        </p:attrNameLst>
                                      </p:cBhvr>
                                      <p:to>
                                        <p:strVal val="visible"/>
                                      </p:to>
                                    </p:set>
                                    <p:animEffect transition="in" filter="wipe(left)">
                                      <p:cBhvr>
                                        <p:cTn id="59" dur="500"/>
                                        <p:tgtEl>
                                          <p:spTgt spid="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5"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anim calcmode="lin" valueType="num">
                                      <p:cBhvr>
                                        <p:cTn id="65" dur="500" fill="hold"/>
                                        <p:tgtEl>
                                          <p:spTgt spid="30"/>
                                        </p:tgtEl>
                                        <p:attrNameLst>
                                          <p:attrName>style.rotation</p:attrName>
                                        </p:attrNameLst>
                                      </p:cBhvr>
                                      <p:tavLst>
                                        <p:tav tm="0">
                                          <p:val>
                                            <p:fltVal val="720"/>
                                          </p:val>
                                        </p:tav>
                                        <p:tav tm="100000">
                                          <p:val>
                                            <p:fltVal val="0"/>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 calcmode="lin" valueType="num">
                                      <p:cBhvr>
                                        <p:cTn id="67" dur="500" fill="hold"/>
                                        <p:tgtEl>
                                          <p:spTgt spid="30"/>
                                        </p:tgtEl>
                                        <p:attrNameLst>
                                          <p:attrName>ppt_w</p:attrName>
                                        </p:attrNameLst>
                                      </p:cBhvr>
                                      <p:tavLst>
                                        <p:tav tm="0">
                                          <p:val>
                                            <p:fltVal val="0"/>
                                          </p:val>
                                        </p:tav>
                                        <p:tav tm="100000">
                                          <p:val>
                                            <p:strVal val="#ppt_w"/>
                                          </p:val>
                                        </p:tav>
                                      </p:tavLst>
                                    </p:anim>
                                  </p:childTnLst>
                                </p:cTn>
                              </p:par>
                            </p:childTnLst>
                          </p:cTn>
                        </p:par>
                        <p:par>
                          <p:cTn id="68" fill="hold">
                            <p:stCondLst>
                              <p:cond delay="500"/>
                            </p:stCondLst>
                            <p:childTnLst>
                              <p:par>
                                <p:cTn id="69" presetID="21" presetClass="entr" presetSubtype="1"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750"/>
                                        <p:tgtEl>
                                          <p:spTgt spid="14"/>
                                        </p:tgtEl>
                                      </p:cBhvr>
                                    </p:animEffect>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7">
                                            <p:txEl>
                                              <p:pRg st="2" end="2"/>
                                            </p:txEl>
                                          </p:spTgt>
                                        </p:tgtEl>
                                        <p:attrNameLst>
                                          <p:attrName>style.visibility</p:attrName>
                                        </p:attrNameLst>
                                      </p:cBhvr>
                                      <p:to>
                                        <p:strVal val="visible"/>
                                      </p:to>
                                    </p:set>
                                    <p:animEffect transition="in" filter="wipe(left)">
                                      <p:cBhvr>
                                        <p:cTn id="75" dur="500"/>
                                        <p:tgtEl>
                                          <p:spTgt spid="7">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5" presetClass="entr" presetSubtype="0" fill="hold" nodeType="click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anim calcmode="lin" valueType="num">
                                      <p:cBhvr>
                                        <p:cTn id="81" dur="500" fill="hold"/>
                                        <p:tgtEl>
                                          <p:spTgt spid="1026"/>
                                        </p:tgtEl>
                                        <p:attrNameLst>
                                          <p:attrName>style.rotation</p:attrName>
                                        </p:attrNameLst>
                                      </p:cBhvr>
                                      <p:tavLst>
                                        <p:tav tm="0">
                                          <p:val>
                                            <p:fltVal val="720"/>
                                          </p:val>
                                        </p:tav>
                                        <p:tav tm="100000">
                                          <p:val>
                                            <p:fltVal val="0"/>
                                          </p:val>
                                        </p:tav>
                                      </p:tavLst>
                                    </p:anim>
                                    <p:anim calcmode="lin" valueType="num">
                                      <p:cBhvr>
                                        <p:cTn id="82" dur="500" fill="hold"/>
                                        <p:tgtEl>
                                          <p:spTgt spid="1026"/>
                                        </p:tgtEl>
                                        <p:attrNameLst>
                                          <p:attrName>ppt_h</p:attrName>
                                        </p:attrNameLst>
                                      </p:cBhvr>
                                      <p:tavLst>
                                        <p:tav tm="0">
                                          <p:val>
                                            <p:fltVal val="0"/>
                                          </p:val>
                                        </p:tav>
                                        <p:tav tm="100000">
                                          <p:val>
                                            <p:strVal val="#ppt_h"/>
                                          </p:val>
                                        </p:tav>
                                      </p:tavLst>
                                    </p:anim>
                                    <p:anim calcmode="lin" valueType="num">
                                      <p:cBhvr>
                                        <p:cTn id="83" dur="500" fill="hold"/>
                                        <p:tgtEl>
                                          <p:spTgt spid="1026"/>
                                        </p:tgtEl>
                                        <p:attrNameLst>
                                          <p:attrName>ppt_w</p:attrName>
                                        </p:attrNameLst>
                                      </p:cBhvr>
                                      <p:tavLst>
                                        <p:tav tm="0">
                                          <p:val>
                                            <p:fltVal val="0"/>
                                          </p:val>
                                        </p:tav>
                                        <p:tav tm="100000">
                                          <p:val>
                                            <p:strVal val="#ppt_w"/>
                                          </p:val>
                                        </p:tav>
                                      </p:tavLst>
                                    </p:anim>
                                  </p:childTnLst>
                                </p:cTn>
                              </p:par>
                              <p:par>
                                <p:cTn id="84" presetID="35" presetClass="entr" presetSubtype="0"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anim calcmode="lin" valueType="num">
                                      <p:cBhvr>
                                        <p:cTn id="87" dur="500" fill="hold"/>
                                        <p:tgtEl>
                                          <p:spTgt spid="36"/>
                                        </p:tgtEl>
                                        <p:attrNameLst>
                                          <p:attrName>style.rotation</p:attrName>
                                        </p:attrNameLst>
                                      </p:cBhvr>
                                      <p:tavLst>
                                        <p:tav tm="0">
                                          <p:val>
                                            <p:fltVal val="720"/>
                                          </p:val>
                                        </p:tav>
                                        <p:tav tm="100000">
                                          <p:val>
                                            <p:fltVal val="0"/>
                                          </p:val>
                                        </p:tav>
                                      </p:tavLst>
                                    </p:anim>
                                    <p:anim calcmode="lin" valueType="num">
                                      <p:cBhvr>
                                        <p:cTn id="88" dur="500" fill="hold"/>
                                        <p:tgtEl>
                                          <p:spTgt spid="36"/>
                                        </p:tgtEl>
                                        <p:attrNameLst>
                                          <p:attrName>ppt_h</p:attrName>
                                        </p:attrNameLst>
                                      </p:cBhvr>
                                      <p:tavLst>
                                        <p:tav tm="0">
                                          <p:val>
                                            <p:fltVal val="0"/>
                                          </p:val>
                                        </p:tav>
                                        <p:tav tm="100000">
                                          <p:val>
                                            <p:strVal val="#ppt_h"/>
                                          </p:val>
                                        </p:tav>
                                      </p:tavLst>
                                    </p:anim>
                                    <p:anim calcmode="lin" valueType="num">
                                      <p:cBhvr>
                                        <p:cTn id="89" dur="500" fill="hold"/>
                                        <p:tgtEl>
                                          <p:spTgt spid="36"/>
                                        </p:tgtEl>
                                        <p:attrNameLst>
                                          <p:attrName>ppt_w</p:attrName>
                                        </p:attrNameLst>
                                      </p:cBhvr>
                                      <p:tavLst>
                                        <p:tav tm="0">
                                          <p:val>
                                            <p:fltVal val="0"/>
                                          </p:val>
                                        </p:tav>
                                        <p:tav tm="100000">
                                          <p:val>
                                            <p:strVal val="#ppt_w"/>
                                          </p:val>
                                        </p:tav>
                                      </p:tavLst>
                                    </p:anim>
                                  </p:childTnLst>
                                </p:cTn>
                              </p:par>
                            </p:childTnLst>
                          </p:cTn>
                        </p:par>
                        <p:par>
                          <p:cTn id="90" fill="hold">
                            <p:stCondLst>
                              <p:cond delay="1250"/>
                            </p:stCondLst>
                            <p:childTnLst>
                              <p:par>
                                <p:cTn id="91" presetID="21" presetClass="entr" presetSubtype="1" fill="hold"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heel(1)">
                                      <p:cBhvr>
                                        <p:cTn id="93" dur="750"/>
                                        <p:tgtEl>
                                          <p:spTgt spid="17"/>
                                        </p:tgtEl>
                                      </p:cBhvr>
                                    </p:animEffect>
                                  </p:childTnLst>
                                </p:cTn>
                              </p:par>
                            </p:childTnLst>
                          </p:cTn>
                        </p:par>
                        <p:par>
                          <p:cTn id="94" fill="hold">
                            <p:stCondLst>
                              <p:cond delay="2000"/>
                            </p:stCondLst>
                            <p:childTnLst>
                              <p:par>
                                <p:cTn id="95" presetID="22" presetClass="entr" presetSubtype="8" fill="hold" grpId="0" nodeType="afterEffect">
                                  <p:stCondLst>
                                    <p:cond delay="0"/>
                                  </p:stCondLst>
                                  <p:childTnLst>
                                    <p:set>
                                      <p:cBhvr>
                                        <p:cTn id="96" dur="1" fill="hold">
                                          <p:stCondLst>
                                            <p:cond delay="0"/>
                                          </p:stCondLst>
                                        </p:cTn>
                                        <p:tgtEl>
                                          <p:spTgt spid="7">
                                            <p:txEl>
                                              <p:pRg st="3" end="3"/>
                                            </p:txEl>
                                          </p:spTgt>
                                        </p:tgtEl>
                                        <p:attrNameLst>
                                          <p:attrName>style.visibility</p:attrName>
                                        </p:attrNameLst>
                                      </p:cBhvr>
                                      <p:to>
                                        <p:strVal val="visible"/>
                                      </p:to>
                                    </p:set>
                                    <p:animEffect transition="in" filter="wipe(left)">
                                      <p:cBhvr>
                                        <p:cTn id="97" dur="500"/>
                                        <p:tgtEl>
                                          <p:spTgt spid="7">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5"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anim calcmode="lin" valueType="num">
                                      <p:cBhvr>
                                        <p:cTn id="103" dur="500" fill="hold"/>
                                        <p:tgtEl>
                                          <p:spTgt spid="34"/>
                                        </p:tgtEl>
                                        <p:attrNameLst>
                                          <p:attrName>style.rotation</p:attrName>
                                        </p:attrNameLst>
                                      </p:cBhvr>
                                      <p:tavLst>
                                        <p:tav tm="0">
                                          <p:val>
                                            <p:fltVal val="720"/>
                                          </p:val>
                                        </p:tav>
                                        <p:tav tm="100000">
                                          <p:val>
                                            <p:fltVal val="0"/>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ppt_w</p:attrName>
                                        </p:attrNameLst>
                                      </p:cBhvr>
                                      <p:tavLst>
                                        <p:tav tm="0">
                                          <p:val>
                                            <p:fltVal val="0"/>
                                          </p:val>
                                        </p:tav>
                                        <p:tav tm="100000">
                                          <p:val>
                                            <p:strVal val="#ppt_w"/>
                                          </p:val>
                                        </p:tav>
                                      </p:tavLst>
                                    </p:anim>
                                  </p:childTnLst>
                                </p:cTn>
                              </p:par>
                            </p:childTnLst>
                          </p:cTn>
                        </p:par>
                        <p:par>
                          <p:cTn id="106" fill="hold">
                            <p:stCondLst>
                              <p:cond delay="500"/>
                            </p:stCondLst>
                            <p:childTnLst>
                              <p:par>
                                <p:cTn id="107" presetID="21" presetClass="entr" presetSubtype="1" fill="hold" nodeType="after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heel(1)">
                                      <p:cBhvr>
                                        <p:cTn id="109" dur="750"/>
                                        <p:tgtEl>
                                          <p:spTgt spid="16"/>
                                        </p:tgtEl>
                                      </p:cBhvr>
                                    </p:animEffect>
                                  </p:childTnLst>
                                </p:cTn>
                              </p:par>
                            </p:childTnLst>
                          </p:cTn>
                        </p:par>
                        <p:par>
                          <p:cTn id="110" fill="hold">
                            <p:stCondLst>
                              <p:cond delay="1250"/>
                            </p:stCondLst>
                            <p:childTnLst>
                              <p:par>
                                <p:cTn id="111" presetID="22" presetClass="entr" presetSubtype="8" fill="hold" grpId="0" nodeType="afterEffect">
                                  <p:stCondLst>
                                    <p:cond delay="0"/>
                                  </p:stCondLst>
                                  <p:childTnLst>
                                    <p:set>
                                      <p:cBhvr>
                                        <p:cTn id="112" dur="1" fill="hold">
                                          <p:stCondLst>
                                            <p:cond delay="0"/>
                                          </p:stCondLst>
                                        </p:cTn>
                                        <p:tgtEl>
                                          <p:spTgt spid="7">
                                            <p:txEl>
                                              <p:pRg st="4" end="4"/>
                                            </p:txEl>
                                          </p:spTgt>
                                        </p:tgtEl>
                                        <p:attrNameLst>
                                          <p:attrName>style.visibility</p:attrName>
                                        </p:attrNameLst>
                                      </p:cBhvr>
                                      <p:to>
                                        <p:strVal val="visible"/>
                                      </p:to>
                                    </p:set>
                                    <p:animEffect transition="in" filter="wipe(left)">
                                      <p:cBhvr>
                                        <p:cTn id="113" dur="500"/>
                                        <p:tgtEl>
                                          <p:spTgt spid="7">
                                            <p:txEl>
                                              <p:pRg st="4" end="4"/>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1" presetClass="entr" presetSubtype="1" fill="hold" nodeType="click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wheel(1)">
                                      <p:cBhvr>
                                        <p:cTn id="118" dur="750"/>
                                        <p:tgtEl>
                                          <p:spTgt spid="13"/>
                                        </p:tgtEl>
                                      </p:cBhvr>
                                    </p:animEffect>
                                  </p:childTnLst>
                                </p:cTn>
                              </p:par>
                            </p:childTnLst>
                          </p:cTn>
                        </p:par>
                        <p:par>
                          <p:cTn id="119" fill="hold">
                            <p:stCondLst>
                              <p:cond delay="750"/>
                            </p:stCondLst>
                            <p:childTnLst>
                              <p:par>
                                <p:cTn id="120" presetID="22" presetClass="entr" presetSubtype="8" fill="hold" grpId="0" nodeType="afterEffect">
                                  <p:stCondLst>
                                    <p:cond delay="0"/>
                                  </p:stCondLst>
                                  <p:childTnLst>
                                    <p:set>
                                      <p:cBhvr>
                                        <p:cTn id="121" dur="1" fill="hold">
                                          <p:stCondLst>
                                            <p:cond delay="0"/>
                                          </p:stCondLst>
                                        </p:cTn>
                                        <p:tgtEl>
                                          <p:spTgt spid="7">
                                            <p:txEl>
                                              <p:pRg st="5" end="5"/>
                                            </p:txEl>
                                          </p:spTgt>
                                        </p:tgtEl>
                                        <p:attrNameLst>
                                          <p:attrName>style.visibility</p:attrName>
                                        </p:attrNameLst>
                                      </p:cBhvr>
                                      <p:to>
                                        <p:strVal val="visible"/>
                                      </p:to>
                                    </p:set>
                                    <p:animEffect transition="in" filter="wipe(left)">
                                      <p:cBhvr>
                                        <p:cTn id="122" dur="500"/>
                                        <p:tgtEl>
                                          <p:spTgt spid="7">
                                            <p:txEl>
                                              <p:pRg st="5" end="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5" presetClass="entr" presetSubtype="0" fill="hold"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500"/>
                                        <p:tgtEl>
                                          <p:spTgt spid="35"/>
                                        </p:tgtEl>
                                      </p:cBhvr>
                                    </p:animEffect>
                                    <p:anim calcmode="lin" valueType="num">
                                      <p:cBhvr>
                                        <p:cTn id="128" dur="500" fill="hold"/>
                                        <p:tgtEl>
                                          <p:spTgt spid="35"/>
                                        </p:tgtEl>
                                        <p:attrNameLst>
                                          <p:attrName>style.rotation</p:attrName>
                                        </p:attrNameLst>
                                      </p:cBhvr>
                                      <p:tavLst>
                                        <p:tav tm="0">
                                          <p:val>
                                            <p:fltVal val="720"/>
                                          </p:val>
                                        </p:tav>
                                        <p:tav tm="100000">
                                          <p:val>
                                            <p:fltVal val="0"/>
                                          </p:val>
                                        </p:tav>
                                      </p:tavLst>
                                    </p:anim>
                                    <p:anim calcmode="lin" valueType="num">
                                      <p:cBhvr>
                                        <p:cTn id="129" dur="500" fill="hold"/>
                                        <p:tgtEl>
                                          <p:spTgt spid="35"/>
                                        </p:tgtEl>
                                        <p:attrNameLst>
                                          <p:attrName>ppt_h</p:attrName>
                                        </p:attrNameLst>
                                      </p:cBhvr>
                                      <p:tavLst>
                                        <p:tav tm="0">
                                          <p:val>
                                            <p:fltVal val="0"/>
                                          </p:val>
                                        </p:tav>
                                        <p:tav tm="100000">
                                          <p:val>
                                            <p:strVal val="#ppt_h"/>
                                          </p:val>
                                        </p:tav>
                                      </p:tavLst>
                                    </p:anim>
                                    <p:anim calcmode="lin" valueType="num">
                                      <p:cBhvr>
                                        <p:cTn id="130" dur="500" fill="hold"/>
                                        <p:tgtEl>
                                          <p:spTgt spid="35"/>
                                        </p:tgtEl>
                                        <p:attrNameLst>
                                          <p:attrName>ppt_w</p:attrName>
                                        </p:attrNameLst>
                                      </p:cBhvr>
                                      <p:tavLst>
                                        <p:tav tm="0">
                                          <p:val>
                                            <p:fltVal val="0"/>
                                          </p:val>
                                        </p:tav>
                                        <p:tav tm="100000">
                                          <p:val>
                                            <p:strVal val="#ppt_w"/>
                                          </p:val>
                                        </p:tav>
                                      </p:tavLst>
                                    </p:anim>
                                  </p:childTnLst>
                                </p:cTn>
                              </p:par>
                            </p:childTnLst>
                          </p:cTn>
                        </p:par>
                        <p:par>
                          <p:cTn id="131" fill="hold">
                            <p:stCondLst>
                              <p:cond delay="500"/>
                            </p:stCondLst>
                            <p:childTnLst>
                              <p:par>
                                <p:cTn id="132" presetID="21" presetClass="entr" presetSubtype="1" fill="hold" nodeType="afterEffect">
                                  <p:stCondLst>
                                    <p:cond delay="0"/>
                                  </p:stCondLst>
                                  <p:childTnLst>
                                    <p:set>
                                      <p:cBhvr>
                                        <p:cTn id="133" dur="1" fill="hold">
                                          <p:stCondLst>
                                            <p:cond delay="0"/>
                                          </p:stCondLst>
                                        </p:cTn>
                                        <p:tgtEl>
                                          <p:spTgt spid="12"/>
                                        </p:tgtEl>
                                        <p:attrNameLst>
                                          <p:attrName>style.visibility</p:attrName>
                                        </p:attrNameLst>
                                      </p:cBhvr>
                                      <p:to>
                                        <p:strVal val="visible"/>
                                      </p:to>
                                    </p:set>
                                    <p:animEffect transition="in" filter="wheel(1)">
                                      <p:cBhvr>
                                        <p:cTn id="134" dur="750"/>
                                        <p:tgtEl>
                                          <p:spTgt spid="12"/>
                                        </p:tgtEl>
                                      </p:cBhvr>
                                    </p:animEffect>
                                  </p:childTnLst>
                                </p:cTn>
                              </p:par>
                            </p:childTnLst>
                          </p:cTn>
                        </p:par>
                        <p:par>
                          <p:cTn id="135" fill="hold">
                            <p:stCondLst>
                              <p:cond delay="1250"/>
                            </p:stCondLst>
                            <p:childTnLst>
                              <p:par>
                                <p:cTn id="136" presetID="22" presetClass="entr" presetSubtype="8" fill="hold" grpId="0" nodeType="afterEffect">
                                  <p:stCondLst>
                                    <p:cond delay="0"/>
                                  </p:stCondLst>
                                  <p:childTnLst>
                                    <p:set>
                                      <p:cBhvr>
                                        <p:cTn id="137" dur="1" fill="hold">
                                          <p:stCondLst>
                                            <p:cond delay="0"/>
                                          </p:stCondLst>
                                        </p:cTn>
                                        <p:tgtEl>
                                          <p:spTgt spid="7">
                                            <p:txEl>
                                              <p:pRg st="6" end="6"/>
                                            </p:txEl>
                                          </p:spTgt>
                                        </p:tgtEl>
                                        <p:attrNameLst>
                                          <p:attrName>style.visibility</p:attrName>
                                        </p:attrNameLst>
                                      </p:cBhvr>
                                      <p:to>
                                        <p:strVal val="visible"/>
                                      </p:to>
                                    </p:set>
                                    <p:animEffect transition="in" filter="wipe(left)">
                                      <p:cBhvr>
                                        <p:cTn id="13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FFFF00"/>
      </a:accent2>
      <a:accent3>
        <a:srgbClr val="FF0000"/>
      </a:accent3>
      <a:accent4>
        <a:srgbClr val="00B050"/>
      </a:accent4>
      <a:accent5>
        <a:srgbClr val="3399FF"/>
      </a:accent5>
      <a:accent6>
        <a:srgbClr val="FF66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TotalTime>
  <Words>3851</Words>
  <Application>Microsoft Office PowerPoint</Application>
  <PresentationFormat>Panorámica</PresentationFormat>
  <Paragraphs>115</Paragraphs>
  <Slides>16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vt:i4>
      </vt:variant>
    </vt:vector>
  </HeadingPairs>
  <TitlesOfParts>
    <vt:vector size="20"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308</cp:revision>
  <dcterms:created xsi:type="dcterms:W3CDTF">2023-05-24T15:59:56Z</dcterms:created>
  <dcterms:modified xsi:type="dcterms:W3CDTF">2023-05-29T18:23:49Z</dcterms:modified>
</cp:coreProperties>
</file>