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3" r:id="rId2"/>
    <p:sldId id="305" r:id="rId3"/>
    <p:sldId id="260" r:id="rId4"/>
    <p:sldId id="284" r:id="rId5"/>
    <p:sldId id="262" r:id="rId6"/>
    <p:sldId id="280" r:id="rId7"/>
    <p:sldId id="263" r:id="rId8"/>
    <p:sldId id="281" r:id="rId9"/>
    <p:sldId id="264" r:id="rId10"/>
    <p:sldId id="285" r:id="rId11"/>
    <p:sldId id="276" r:id="rId12"/>
    <p:sldId id="286" r:id="rId13"/>
    <p:sldId id="266" r:id="rId14"/>
    <p:sldId id="287" r:id="rId15"/>
    <p:sldId id="268" r:id="rId16"/>
    <p:sldId id="288" r:id="rId17"/>
    <p:sldId id="269" r:id="rId18"/>
    <p:sldId id="289" r:id="rId19"/>
    <p:sldId id="267" r:id="rId20"/>
    <p:sldId id="290" r:id="rId21"/>
    <p:sldId id="271" r:id="rId22"/>
    <p:sldId id="291" r:id="rId23"/>
    <p:sldId id="277" r:id="rId24"/>
    <p:sldId id="292" r:id="rId25"/>
    <p:sldId id="272" r:id="rId26"/>
    <p:sldId id="293" r:id="rId27"/>
    <p:sldId id="297" r:id="rId28"/>
    <p:sldId id="295" r:id="rId29"/>
    <p:sldId id="274" r:id="rId30"/>
    <p:sldId id="294" r:id="rId31"/>
    <p:sldId id="275" r:id="rId32"/>
    <p:sldId id="279" r:id="rId33"/>
    <p:sldId id="296" r:id="rId34"/>
    <p:sldId id="300" r:id="rId35"/>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onstantia" panose="02030602050306030303" pitchFamily="18" charset="0"/>
      <p:regular r:id="rId42"/>
      <p:bold r:id="rId43"/>
      <p:italic r:id="rId44"/>
      <p:boldItalic r:id="rId4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C2829"/>
    <a:srgbClr val="783034"/>
    <a:srgbClr val="B8586B"/>
    <a:srgbClr val="C82F4E"/>
    <a:srgbClr val="4EA3C8"/>
    <a:srgbClr val="41722D"/>
    <a:srgbClr val="CE73BA"/>
    <a:srgbClr val="4C7B9A"/>
    <a:srgbClr val="BD0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3" autoAdjust="0"/>
    <p:restoredTop sz="94660"/>
  </p:normalViewPr>
  <p:slideViewPr>
    <p:cSldViewPr snapToGrid="0">
      <p:cViewPr varScale="1">
        <p:scale>
          <a:sx n="107" d="100"/>
          <a:sy n="107" d="100"/>
        </p:scale>
        <p:origin x="30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0.xml.rels><?xml version="1.0" encoding="UTF-8" standalone="yes"?>
<Relationships xmlns="http://schemas.openxmlformats.org/package/2006/relationships"><Relationship Id="rId1" Type="http://schemas.openxmlformats.org/officeDocument/2006/relationships/image" Target="../media/image104.png"/></Relationships>
</file>

<file path=ppt/diagrams/_rels/data11.xml.rels><?xml version="1.0" encoding="UTF-8" standalone="yes"?>
<Relationships xmlns="http://schemas.openxmlformats.org/package/2006/relationships"><Relationship Id="rId1" Type="http://schemas.openxmlformats.org/officeDocument/2006/relationships/image" Target="../media/image114.png"/></Relationships>
</file>

<file path=ppt/diagrams/_rels/data12.xml.rels><?xml version="1.0" encoding="UTF-8" standalone="yes"?>
<Relationships xmlns="http://schemas.openxmlformats.org/package/2006/relationships"><Relationship Id="rId1" Type="http://schemas.openxmlformats.org/officeDocument/2006/relationships/image" Target="../media/image125.png"/></Relationships>
</file>

<file path=ppt/diagrams/_rels/data13.xml.rels><?xml version="1.0" encoding="UTF-8" standalone="yes"?>
<Relationships xmlns="http://schemas.openxmlformats.org/package/2006/relationships"><Relationship Id="rId1" Type="http://schemas.openxmlformats.org/officeDocument/2006/relationships/image" Target="../media/image136.emf"/></Relationships>
</file>

<file path=ppt/diagrams/_rels/data14.xml.rels><?xml version="1.0" encoding="UTF-8" standalone="yes"?>
<Relationships xmlns="http://schemas.openxmlformats.org/package/2006/relationships"><Relationship Id="rId1" Type="http://schemas.openxmlformats.org/officeDocument/2006/relationships/image" Target="../media/image147.png"/></Relationships>
</file>

<file path=ppt/diagrams/_rels/data15.xml.rels><?xml version="1.0" encoding="UTF-8" standalone="yes"?>
<Relationships xmlns="http://schemas.openxmlformats.org/package/2006/relationships"><Relationship Id="rId1" Type="http://schemas.openxmlformats.org/officeDocument/2006/relationships/image" Target="../media/image158.png"/></Relationships>
</file>

<file path=ppt/diagrams/_rels/data16.xml.rels><?xml version="1.0" encoding="UTF-8" standalone="yes"?>
<Relationships xmlns="http://schemas.openxmlformats.org/package/2006/relationships"><Relationship Id="rId1" Type="http://schemas.openxmlformats.org/officeDocument/2006/relationships/image" Target="../media/image171.emf"/></Relationships>
</file>

<file path=ppt/diagrams/_rels/data17.xml.rels><?xml version="1.0" encoding="UTF-8" standalone="yes"?>
<Relationships xmlns="http://schemas.openxmlformats.org/package/2006/relationships"><Relationship Id="rId1" Type="http://schemas.openxmlformats.org/officeDocument/2006/relationships/image" Target="../media/image171.emf"/></Relationships>
</file>

<file path=ppt/diagrams/_rels/data3.xml.rels><?xml version="1.0" encoding="UTF-8" standalone="yes"?>
<Relationships xmlns="http://schemas.openxmlformats.org/package/2006/relationships"><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45.png"/></Relationships>
</file>

<file path=ppt/diagrams/_rels/data6.xml.rels><?xml version="1.0" encoding="UTF-8" standalone="yes"?>
<Relationships xmlns="http://schemas.openxmlformats.org/package/2006/relationships"><Relationship Id="rId1" Type="http://schemas.openxmlformats.org/officeDocument/2006/relationships/image" Target="../media/image55.png"/></Relationships>
</file>

<file path=ppt/diagrams/_rels/data7.xml.rels><?xml version="1.0" encoding="UTF-8" standalone="yes"?>
<Relationships xmlns="http://schemas.openxmlformats.org/package/2006/relationships"><Relationship Id="rId1" Type="http://schemas.openxmlformats.org/officeDocument/2006/relationships/image" Target="../media/image67.png"/></Relationships>
</file>

<file path=ppt/diagrams/_rels/data8.xml.rels><?xml version="1.0" encoding="UTF-8" standalone="yes"?>
<Relationships xmlns="http://schemas.openxmlformats.org/package/2006/relationships"><Relationship Id="rId1" Type="http://schemas.openxmlformats.org/officeDocument/2006/relationships/image" Target="../media/image78.png"/></Relationships>
</file>

<file path=ppt/diagrams/_rels/data9.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0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14.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25.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36.emf"/></Relationships>
</file>

<file path=ppt/diagrams/_rels/drawing14.xml.rels><?xml version="1.0" encoding="UTF-8" standalone="yes"?>
<Relationships xmlns="http://schemas.openxmlformats.org/package/2006/relationships"><Relationship Id="rId1" Type="http://schemas.openxmlformats.org/officeDocument/2006/relationships/image" Target="../media/image147.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58.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171.emf"/></Relationships>
</file>

<file path=ppt/diagrams/_rels/drawing17.xml.rels><?xml version="1.0" encoding="UTF-8" standalone="yes"?>
<Relationships xmlns="http://schemas.openxmlformats.org/package/2006/relationships"><Relationship Id="rId1" Type="http://schemas.openxmlformats.org/officeDocument/2006/relationships/image" Target="../media/image17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7.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64D4BE-1901-4360-AC5F-35888E9DBA07}" type="doc">
      <dgm:prSet loTypeId="urn:microsoft.com/office/officeart/2005/8/layout/hProcess10" loCatId="process" qsTypeId="urn:microsoft.com/office/officeart/2005/8/quickstyle/simple1" qsCatId="simple" csTypeId="urn:microsoft.com/office/officeart/2005/8/colors/accent1_2" csCatId="accent1" phldr="1"/>
      <dgm:spPr/>
    </dgm:pt>
    <dgm:pt modelId="{B875F003-D704-4934-9BF7-C141D64E2E43}" type="pres">
      <dgm:prSet presAssocID="{0E64D4BE-1901-4360-AC5F-35888E9DBA07}" presName="Name0" presStyleCnt="0">
        <dgm:presLayoutVars>
          <dgm:dir/>
          <dgm:resizeHandles val="exact"/>
        </dgm:presLayoutVars>
      </dgm:prSet>
      <dgm:spPr/>
    </dgm:pt>
  </dgm:ptLst>
  <dgm:cxnLst>
    <dgm:cxn modelId="{3FA589DC-6956-4F7C-AD14-7271C0071F10}" type="presOf" srcId="{0E64D4BE-1901-4360-AC5F-35888E9DBA07}" destId="{B875F003-D704-4934-9BF7-C141D64E2E43}" srcOrd="0"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D5426B-6B76-4E28-8619-11CBF590D27B}" type="doc">
      <dgm:prSet loTypeId="urn:microsoft.com/office/officeart/2005/8/layout/hProcess10" loCatId="process" qsTypeId="urn:microsoft.com/office/officeart/2005/8/quickstyle/simple1" qsCatId="simple" csTypeId="urn:microsoft.com/office/officeart/2005/8/colors/accent1_2" csCatId="accent1" phldr="1"/>
      <dgm:spPr/>
    </dgm:pt>
    <dgm:pt modelId="{F2A7A86A-D1BC-4813-9BD7-80409F9A2ACD}">
      <dgm:prSet phldrT="[Texto]" custT="1"/>
      <dgm:spPr>
        <a:solidFill>
          <a:srgbClr val="586EB8"/>
        </a:solidFill>
        <a:ln w="19050">
          <a:solidFill>
            <a:schemeClr val="bg1"/>
          </a:solidFill>
        </a:ln>
        <a:effectLst>
          <a:outerShdw blurRad="50800" dist="38100" dir="5400000" algn="t" rotWithShape="0">
            <a:prstClr val="black">
              <a:alpha val="40000"/>
            </a:prstClr>
          </a:outerShdw>
        </a:effectLst>
      </dgm:spPr>
      <dgm:t>
        <a:bodyPr/>
        <a:lstStyle/>
        <a:p>
          <a:r>
            <a:rPr lang="es-ES" sz="2400" b="1" dirty="0">
              <a:solidFill>
                <a:schemeClr val="bg1"/>
              </a:solidFill>
              <a:effectLst>
                <a:outerShdw blurRad="38100" dist="38100" dir="2700000" algn="tl">
                  <a:srgbClr val="000000">
                    <a:alpha val="43137"/>
                  </a:srgbClr>
                </a:outerShdw>
              </a:effectLst>
            </a:rPr>
            <a:t>El amor no guarda rencor</a:t>
          </a:r>
        </a:p>
      </dgm:t>
    </dgm:pt>
    <dgm:pt modelId="{2BE7FE84-ADE9-4BF7-9EF8-33E4CB942A7B}" type="parTrans" cxnId="{E662331B-C234-4195-A5C6-E437E658B72A}">
      <dgm:prSet/>
      <dgm:spPr/>
      <dgm:t>
        <a:bodyPr/>
        <a:lstStyle/>
        <a:p>
          <a:endParaRPr lang="es-ES"/>
        </a:p>
      </dgm:t>
    </dgm:pt>
    <dgm:pt modelId="{7947FF89-49F0-48E8-BF83-6AF146F38F00}" type="sibTrans" cxnId="{E662331B-C234-4195-A5C6-E437E658B72A}">
      <dgm:prSet/>
      <dgm:spPr/>
      <dgm:t>
        <a:bodyPr/>
        <a:lstStyle/>
        <a:p>
          <a:endParaRPr lang="es-ES"/>
        </a:p>
      </dgm:t>
    </dgm:pt>
    <dgm:pt modelId="{900AB418-99B7-492B-8B99-20D6135A19DC}" type="pres">
      <dgm:prSet presAssocID="{F6D5426B-6B76-4E28-8619-11CBF590D27B}" presName="Name0" presStyleCnt="0">
        <dgm:presLayoutVars>
          <dgm:dir/>
          <dgm:resizeHandles val="exact"/>
        </dgm:presLayoutVars>
      </dgm:prSet>
      <dgm:spPr/>
    </dgm:pt>
    <dgm:pt modelId="{EFF87801-18DC-45CB-BEA6-5B1BBFA5C1DC}" type="pres">
      <dgm:prSet presAssocID="{F2A7A86A-D1BC-4813-9BD7-80409F9A2ACD}" presName="composite" presStyleCnt="0"/>
      <dgm:spPr/>
    </dgm:pt>
    <dgm:pt modelId="{180FDB1B-047C-436B-B00F-B771CB8DCBD9}" type="pres">
      <dgm:prSet presAssocID="{F2A7A86A-D1BC-4813-9BD7-80409F9A2ACD}" presName="imagSh" presStyleLbl="bgImgPlace1" presStyleIdx="0" presStyleCnt="1" custScaleY="67988"/>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0A1443B2-C665-4809-8738-E7AFA0ED01EB}" type="pres">
      <dgm:prSet presAssocID="{F2A7A86A-D1BC-4813-9BD7-80409F9A2ACD}" presName="txNode" presStyleLbl="node1" presStyleIdx="0" presStyleCnt="1">
        <dgm:presLayoutVars>
          <dgm:bulletEnabled val="1"/>
        </dgm:presLayoutVars>
      </dgm:prSet>
      <dgm:spPr/>
    </dgm:pt>
  </dgm:ptLst>
  <dgm:cxnLst>
    <dgm:cxn modelId="{E662331B-C234-4195-A5C6-E437E658B72A}" srcId="{F6D5426B-6B76-4E28-8619-11CBF590D27B}" destId="{F2A7A86A-D1BC-4813-9BD7-80409F9A2ACD}" srcOrd="0" destOrd="0" parTransId="{2BE7FE84-ADE9-4BF7-9EF8-33E4CB942A7B}" sibTransId="{7947FF89-49F0-48E8-BF83-6AF146F38F00}"/>
    <dgm:cxn modelId="{58859E1B-D59E-43CF-A815-E4C7318D9B8A}" type="presOf" srcId="{F6D5426B-6B76-4E28-8619-11CBF590D27B}" destId="{900AB418-99B7-492B-8B99-20D6135A19DC}" srcOrd="0" destOrd="0" presId="urn:microsoft.com/office/officeart/2005/8/layout/hProcess10"/>
    <dgm:cxn modelId="{E2753875-903D-469B-86A0-498E82C67101}" type="presOf" srcId="{F2A7A86A-D1BC-4813-9BD7-80409F9A2ACD}" destId="{0A1443B2-C665-4809-8738-E7AFA0ED01EB}" srcOrd="0" destOrd="0" presId="urn:microsoft.com/office/officeart/2005/8/layout/hProcess10"/>
    <dgm:cxn modelId="{D2529D23-A3B0-4B72-AD8D-ECA596920C01}" type="presParOf" srcId="{900AB418-99B7-492B-8B99-20D6135A19DC}" destId="{EFF87801-18DC-45CB-BEA6-5B1BBFA5C1DC}" srcOrd="0" destOrd="0" presId="urn:microsoft.com/office/officeart/2005/8/layout/hProcess10"/>
    <dgm:cxn modelId="{04A9B03D-B593-451A-B996-7D8AF9206C28}" type="presParOf" srcId="{EFF87801-18DC-45CB-BEA6-5B1BBFA5C1DC}" destId="{180FDB1B-047C-436B-B00F-B771CB8DCBD9}" srcOrd="0" destOrd="0" presId="urn:microsoft.com/office/officeart/2005/8/layout/hProcess10"/>
    <dgm:cxn modelId="{54C7964B-E4D0-4E5E-BACE-958D3DE00922}" type="presParOf" srcId="{EFF87801-18DC-45CB-BEA6-5B1BBFA5C1DC}" destId="{0A1443B2-C665-4809-8738-E7AFA0ED01EB}"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EC4A35-DE21-40DA-84EE-08A897271E52}" type="doc">
      <dgm:prSet loTypeId="urn:microsoft.com/office/officeart/2005/8/layout/hProcess10" loCatId="process" qsTypeId="urn:microsoft.com/office/officeart/2005/8/quickstyle/simple1" qsCatId="simple" csTypeId="urn:microsoft.com/office/officeart/2005/8/colors/accent1_2" csCatId="accent1" phldr="1"/>
      <dgm:spPr/>
    </dgm:pt>
    <dgm:pt modelId="{DEB222A6-FE17-4275-83DC-D8711EBDDB77}">
      <dgm:prSet phldrT="[Texto]" custT="1"/>
      <dgm:spPr>
        <a:solidFill>
          <a:srgbClr val="5894B8"/>
        </a:solidFill>
        <a:ln w="19050">
          <a:solidFill>
            <a:schemeClr val="bg1"/>
          </a:solidFill>
        </a:ln>
        <a:effectLst>
          <a:outerShdw blurRad="50800" dist="38100" dir="5400000" algn="t" rotWithShape="0">
            <a:prstClr val="black">
              <a:alpha val="40000"/>
            </a:prstClr>
          </a:outerShdw>
        </a:effectLst>
      </dgm:spPr>
      <dgm:t>
        <a:bodyPr/>
        <a:lstStyle/>
        <a:p>
          <a:r>
            <a:rPr lang="es-ES" sz="2400" b="1" dirty="0">
              <a:solidFill>
                <a:schemeClr val="bg1"/>
              </a:solidFill>
              <a:effectLst>
                <a:outerShdw blurRad="38100" dist="38100" dir="2700000" algn="tl">
                  <a:srgbClr val="000000">
                    <a:alpha val="43137"/>
                  </a:srgbClr>
                </a:outerShdw>
              </a:effectLst>
            </a:rPr>
            <a:t>El amor no se goza de la injusticia</a:t>
          </a:r>
        </a:p>
      </dgm:t>
    </dgm:pt>
    <dgm:pt modelId="{C92D548E-2643-4967-9184-4944CE39CD29}" type="parTrans" cxnId="{44B58C0A-A852-4223-A43E-29BD02F3D067}">
      <dgm:prSet/>
      <dgm:spPr/>
      <dgm:t>
        <a:bodyPr/>
        <a:lstStyle/>
        <a:p>
          <a:endParaRPr lang="es-ES"/>
        </a:p>
      </dgm:t>
    </dgm:pt>
    <dgm:pt modelId="{B38309C4-C64D-401D-9C35-1E4DB8ADBF9A}" type="sibTrans" cxnId="{44B58C0A-A852-4223-A43E-29BD02F3D067}">
      <dgm:prSet/>
      <dgm:spPr/>
      <dgm:t>
        <a:bodyPr/>
        <a:lstStyle/>
        <a:p>
          <a:endParaRPr lang="es-ES"/>
        </a:p>
      </dgm:t>
    </dgm:pt>
    <dgm:pt modelId="{CBB9F617-B19C-432D-B931-B54E93290F11}" type="pres">
      <dgm:prSet presAssocID="{C5EC4A35-DE21-40DA-84EE-08A897271E52}" presName="Name0" presStyleCnt="0">
        <dgm:presLayoutVars>
          <dgm:dir/>
          <dgm:resizeHandles val="exact"/>
        </dgm:presLayoutVars>
      </dgm:prSet>
      <dgm:spPr/>
    </dgm:pt>
    <dgm:pt modelId="{733A6BDA-88E4-4C18-809F-0E321C7C8D3E}" type="pres">
      <dgm:prSet presAssocID="{DEB222A6-FE17-4275-83DC-D8711EBDDB77}" presName="composite" presStyleCnt="0"/>
      <dgm:spPr/>
    </dgm:pt>
    <dgm:pt modelId="{BA0F2135-36F4-4AD9-892C-8417DA45D3A1}" type="pres">
      <dgm:prSet presAssocID="{DEB222A6-FE17-4275-83DC-D8711EBDDB77}" presName="imagSh" presStyleLbl="bgImgPlace1" presStyleIdx="0" presStyleCnt="1" custScaleY="73599"/>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8DA654C6-CE1B-439A-91E5-F826BE04C6FA}" type="pres">
      <dgm:prSet presAssocID="{DEB222A6-FE17-4275-83DC-D8711EBDDB77}" presName="txNode" presStyleLbl="node1" presStyleIdx="0" presStyleCnt="1" custScaleY="101678" custLinFactNeighborY="2061">
        <dgm:presLayoutVars>
          <dgm:bulletEnabled val="1"/>
        </dgm:presLayoutVars>
      </dgm:prSet>
      <dgm:spPr/>
    </dgm:pt>
  </dgm:ptLst>
  <dgm:cxnLst>
    <dgm:cxn modelId="{44B58C0A-A852-4223-A43E-29BD02F3D067}" srcId="{C5EC4A35-DE21-40DA-84EE-08A897271E52}" destId="{DEB222A6-FE17-4275-83DC-D8711EBDDB77}" srcOrd="0" destOrd="0" parTransId="{C92D548E-2643-4967-9184-4944CE39CD29}" sibTransId="{B38309C4-C64D-401D-9C35-1E4DB8ADBF9A}"/>
    <dgm:cxn modelId="{A6CA7C56-928B-4089-9DE3-E3C4B8CF8277}" type="presOf" srcId="{DEB222A6-FE17-4275-83DC-D8711EBDDB77}" destId="{8DA654C6-CE1B-439A-91E5-F826BE04C6FA}" srcOrd="0" destOrd="0" presId="urn:microsoft.com/office/officeart/2005/8/layout/hProcess10"/>
    <dgm:cxn modelId="{987BFAF0-9A3C-4700-BD6A-5FAA1BDA9E5D}" type="presOf" srcId="{C5EC4A35-DE21-40DA-84EE-08A897271E52}" destId="{CBB9F617-B19C-432D-B931-B54E93290F11}" srcOrd="0" destOrd="0" presId="urn:microsoft.com/office/officeart/2005/8/layout/hProcess10"/>
    <dgm:cxn modelId="{3717308B-3918-493F-9AD7-16AE013B6515}" type="presParOf" srcId="{CBB9F617-B19C-432D-B931-B54E93290F11}" destId="{733A6BDA-88E4-4C18-809F-0E321C7C8D3E}" srcOrd="0" destOrd="0" presId="urn:microsoft.com/office/officeart/2005/8/layout/hProcess10"/>
    <dgm:cxn modelId="{AD44F948-75FC-4C87-9E52-41626E358305}" type="presParOf" srcId="{733A6BDA-88E4-4C18-809F-0E321C7C8D3E}" destId="{BA0F2135-36F4-4AD9-892C-8417DA45D3A1}" srcOrd="0" destOrd="0" presId="urn:microsoft.com/office/officeart/2005/8/layout/hProcess10"/>
    <dgm:cxn modelId="{19E256CA-6784-4665-85F4-4D1F1CE904D6}" type="presParOf" srcId="{733A6BDA-88E4-4C18-809F-0E321C7C8D3E}" destId="{8DA654C6-CE1B-439A-91E5-F826BE04C6F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07C2E1-3F9C-4DB4-BEBB-FEE8FE722063}" type="doc">
      <dgm:prSet loTypeId="urn:microsoft.com/office/officeart/2005/8/layout/hProcess10" loCatId="process" qsTypeId="urn:microsoft.com/office/officeart/2005/8/quickstyle/simple1" qsCatId="simple" csTypeId="urn:microsoft.com/office/officeart/2005/8/colors/accent1_2" csCatId="accent1" phldr="1"/>
      <dgm:spPr/>
    </dgm:pt>
    <dgm:pt modelId="{C950FAA0-CE57-43AA-8B75-23C48DEE7792}">
      <dgm:prSet phldrT="[Texto]" custT="1"/>
      <dgm:spPr>
        <a:solidFill>
          <a:srgbClr val="B8A958"/>
        </a:solidFill>
        <a:ln w="19050">
          <a:solidFill>
            <a:schemeClr val="bg1"/>
          </a:solidFill>
        </a:ln>
        <a:effectLst>
          <a:outerShdw blurRad="50800" dist="38100" dir="5400000" algn="t" rotWithShape="0">
            <a:prstClr val="black">
              <a:alpha val="40000"/>
            </a:prstClr>
          </a:outerShdw>
        </a:effectLst>
      </dgm:spPr>
      <dgm:t>
        <a:bodyPr/>
        <a:lstStyle/>
        <a:p>
          <a:r>
            <a:rPr lang="es-ES" sz="2400" b="1" u="none" dirty="0">
              <a:solidFill>
                <a:schemeClr val="bg1"/>
              </a:solidFill>
              <a:effectLst>
                <a:outerShdw blurRad="38100" dist="38100" dir="2700000" algn="tl">
                  <a:srgbClr val="000000">
                    <a:alpha val="43137"/>
                  </a:srgbClr>
                </a:outerShdw>
              </a:effectLst>
            </a:rPr>
            <a:t>El amor se goza</a:t>
          </a:r>
          <a:br>
            <a:rPr lang="es-ES" sz="2400" b="1" u="none" dirty="0">
              <a:solidFill>
                <a:schemeClr val="bg1"/>
              </a:solidFill>
              <a:effectLst>
                <a:outerShdw blurRad="38100" dist="38100" dir="2700000" algn="tl">
                  <a:srgbClr val="000000">
                    <a:alpha val="43137"/>
                  </a:srgbClr>
                </a:outerShdw>
              </a:effectLst>
            </a:rPr>
          </a:br>
          <a:r>
            <a:rPr lang="es-ES" sz="2400" b="1" u="none" dirty="0">
              <a:solidFill>
                <a:schemeClr val="bg1"/>
              </a:solidFill>
              <a:effectLst>
                <a:outerShdw blurRad="38100" dist="38100" dir="2700000" algn="tl">
                  <a:srgbClr val="000000">
                    <a:alpha val="43137"/>
                  </a:srgbClr>
                </a:outerShdw>
              </a:effectLst>
            </a:rPr>
            <a:t>de la verdad</a:t>
          </a:r>
        </a:p>
      </dgm:t>
    </dgm:pt>
    <dgm:pt modelId="{3893BEFE-4141-4835-8C1A-1103249D25A3}" type="parTrans" cxnId="{693F9DD5-4FBC-4339-B4AA-645F670E5D18}">
      <dgm:prSet/>
      <dgm:spPr/>
      <dgm:t>
        <a:bodyPr/>
        <a:lstStyle/>
        <a:p>
          <a:endParaRPr lang="es-ES"/>
        </a:p>
      </dgm:t>
    </dgm:pt>
    <dgm:pt modelId="{272470B4-B3A6-4D58-AC48-0D7533B9E236}" type="sibTrans" cxnId="{693F9DD5-4FBC-4339-B4AA-645F670E5D18}">
      <dgm:prSet/>
      <dgm:spPr/>
      <dgm:t>
        <a:bodyPr/>
        <a:lstStyle/>
        <a:p>
          <a:endParaRPr lang="es-ES"/>
        </a:p>
      </dgm:t>
    </dgm:pt>
    <dgm:pt modelId="{B41F2EA4-FF16-407A-9515-EEADE7C21C3F}" type="pres">
      <dgm:prSet presAssocID="{2A07C2E1-3F9C-4DB4-BEBB-FEE8FE722063}" presName="Name0" presStyleCnt="0">
        <dgm:presLayoutVars>
          <dgm:dir/>
          <dgm:resizeHandles val="exact"/>
        </dgm:presLayoutVars>
      </dgm:prSet>
      <dgm:spPr/>
    </dgm:pt>
    <dgm:pt modelId="{4212F779-B0E7-455D-97A5-B81E6CED9A2C}" type="pres">
      <dgm:prSet presAssocID="{C950FAA0-CE57-43AA-8B75-23C48DEE7792}" presName="composite" presStyleCnt="0"/>
      <dgm:spPr/>
    </dgm:pt>
    <dgm:pt modelId="{310B871C-3BD9-4B16-954E-249CD64D4AA2}" type="pres">
      <dgm:prSet presAssocID="{C950FAA0-CE57-43AA-8B75-23C48DEE7792}" presName="imagSh" presStyleLbl="bgImgPlace1" presStyleIdx="0" presStyleCnt="1" custScaleY="64978" custLinFactNeighborY="-5980"/>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CDA319C1-6274-4D11-B21D-E58C9F1B8426}" type="pres">
      <dgm:prSet presAssocID="{C950FAA0-CE57-43AA-8B75-23C48DEE7792}" presName="txNode" presStyleLbl="node1" presStyleIdx="0" presStyleCnt="1" custScaleY="100000" custLinFactNeighborX="-7442" custLinFactNeighborY="-8715">
        <dgm:presLayoutVars>
          <dgm:bulletEnabled val="1"/>
        </dgm:presLayoutVars>
      </dgm:prSet>
      <dgm:spPr/>
    </dgm:pt>
  </dgm:ptLst>
  <dgm:cxnLst>
    <dgm:cxn modelId="{50DD7B90-9E18-45EE-A454-40B24524F59E}" type="presOf" srcId="{2A07C2E1-3F9C-4DB4-BEBB-FEE8FE722063}" destId="{B41F2EA4-FF16-407A-9515-EEADE7C21C3F}" srcOrd="0" destOrd="0" presId="urn:microsoft.com/office/officeart/2005/8/layout/hProcess10"/>
    <dgm:cxn modelId="{693F9DD5-4FBC-4339-B4AA-645F670E5D18}" srcId="{2A07C2E1-3F9C-4DB4-BEBB-FEE8FE722063}" destId="{C950FAA0-CE57-43AA-8B75-23C48DEE7792}" srcOrd="0" destOrd="0" parTransId="{3893BEFE-4141-4835-8C1A-1103249D25A3}" sibTransId="{272470B4-B3A6-4D58-AC48-0D7533B9E236}"/>
    <dgm:cxn modelId="{21CCB1E1-7C49-4786-975A-D51612EF20B8}" type="presOf" srcId="{C950FAA0-CE57-43AA-8B75-23C48DEE7792}" destId="{CDA319C1-6274-4D11-B21D-E58C9F1B8426}" srcOrd="0" destOrd="0" presId="urn:microsoft.com/office/officeart/2005/8/layout/hProcess10"/>
    <dgm:cxn modelId="{EBD51EF6-D362-4568-84F0-2B58CE9DEC52}" type="presParOf" srcId="{B41F2EA4-FF16-407A-9515-EEADE7C21C3F}" destId="{4212F779-B0E7-455D-97A5-B81E6CED9A2C}" srcOrd="0" destOrd="0" presId="urn:microsoft.com/office/officeart/2005/8/layout/hProcess10"/>
    <dgm:cxn modelId="{6C5282E3-4A6C-45AD-9C9B-97EB146B7612}" type="presParOf" srcId="{4212F779-B0E7-455D-97A5-B81E6CED9A2C}" destId="{310B871C-3BD9-4B16-954E-249CD64D4AA2}" srcOrd="0" destOrd="0" presId="urn:microsoft.com/office/officeart/2005/8/layout/hProcess10"/>
    <dgm:cxn modelId="{AF9965C2-8179-4899-971F-94832516F81B}" type="presParOf" srcId="{4212F779-B0E7-455D-97A5-B81E6CED9A2C}" destId="{CDA319C1-6274-4D11-B21D-E58C9F1B8426}"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891FE0-7B4C-48C8-BE7B-5561E4142B2A}" type="doc">
      <dgm:prSet loTypeId="urn:microsoft.com/office/officeart/2005/8/layout/hProcess10" loCatId="process" qsTypeId="urn:microsoft.com/office/officeart/2005/8/quickstyle/simple1" qsCatId="simple" csTypeId="urn:microsoft.com/office/officeart/2005/8/colors/accent1_2" csCatId="accent1" phldr="1"/>
      <dgm:spPr/>
    </dgm:pt>
    <dgm:pt modelId="{4F11AC9F-91AF-4A54-B0B4-C4E9472BAF8D}">
      <dgm:prSet phldrT="[Texto]"/>
      <dgm:spPr>
        <a:solidFill>
          <a:srgbClr val="B89758"/>
        </a:solidFill>
        <a:ln w="19050">
          <a:solidFill>
            <a:schemeClr val="bg1"/>
          </a:solidFill>
        </a:ln>
        <a:effectLst>
          <a:outerShdw blurRad="50800" dist="38100" dir="5400000" algn="t" rotWithShape="0">
            <a:prstClr val="black">
              <a:alpha val="40000"/>
            </a:prstClr>
          </a:outerShdw>
        </a:effectLst>
      </dgm:spPr>
      <dgm:t>
        <a:bodyPr/>
        <a:lstStyle/>
        <a:p>
          <a:r>
            <a:rPr lang="es-ES" b="1" dirty="0">
              <a:solidFill>
                <a:schemeClr val="bg1"/>
              </a:solidFill>
              <a:effectLst>
                <a:outerShdw blurRad="38100" dist="38100" dir="2700000" algn="tl">
                  <a:srgbClr val="000000">
                    <a:alpha val="43137"/>
                  </a:srgbClr>
                </a:outerShdw>
              </a:effectLst>
            </a:rPr>
            <a:t>El amor todo lo sufre </a:t>
          </a:r>
        </a:p>
      </dgm:t>
    </dgm:pt>
    <dgm:pt modelId="{CA6E5841-9DA0-4982-9E0F-9679D4CBBA36}" type="parTrans" cxnId="{148BC269-2227-4660-9533-1478D8B1AFBA}">
      <dgm:prSet/>
      <dgm:spPr/>
      <dgm:t>
        <a:bodyPr/>
        <a:lstStyle/>
        <a:p>
          <a:endParaRPr lang="es-ES"/>
        </a:p>
      </dgm:t>
    </dgm:pt>
    <dgm:pt modelId="{65BDD2E4-CE08-4D19-931C-F79B9786FF7F}" type="sibTrans" cxnId="{148BC269-2227-4660-9533-1478D8B1AFBA}">
      <dgm:prSet/>
      <dgm:spPr/>
      <dgm:t>
        <a:bodyPr/>
        <a:lstStyle/>
        <a:p>
          <a:endParaRPr lang="es-ES"/>
        </a:p>
      </dgm:t>
    </dgm:pt>
    <dgm:pt modelId="{29DB2974-122F-4F01-9C6B-B851333A42D3}" type="pres">
      <dgm:prSet presAssocID="{2B891FE0-7B4C-48C8-BE7B-5561E4142B2A}" presName="Name0" presStyleCnt="0">
        <dgm:presLayoutVars>
          <dgm:dir/>
          <dgm:resizeHandles val="exact"/>
        </dgm:presLayoutVars>
      </dgm:prSet>
      <dgm:spPr/>
    </dgm:pt>
    <dgm:pt modelId="{BB0FB0CF-9827-42AF-B04D-6166920E42B5}" type="pres">
      <dgm:prSet presAssocID="{4F11AC9F-91AF-4A54-B0B4-C4E9472BAF8D}" presName="composite" presStyleCnt="0"/>
      <dgm:spPr/>
    </dgm:pt>
    <dgm:pt modelId="{703B995F-E263-4037-9918-5896BB40892F}" type="pres">
      <dgm:prSet presAssocID="{4F11AC9F-91AF-4A54-B0B4-C4E9472BAF8D}"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FD15CEEB-A70F-403B-86AC-1F2827560CD1}" type="pres">
      <dgm:prSet presAssocID="{4F11AC9F-91AF-4A54-B0B4-C4E9472BAF8D}" presName="txNode" presStyleLbl="node1" presStyleIdx="0" presStyleCnt="1">
        <dgm:presLayoutVars>
          <dgm:bulletEnabled val="1"/>
        </dgm:presLayoutVars>
      </dgm:prSet>
      <dgm:spPr/>
    </dgm:pt>
  </dgm:ptLst>
  <dgm:cxnLst>
    <dgm:cxn modelId="{C788B048-9B09-4A1E-9841-377F585A7FA4}" type="presOf" srcId="{2B891FE0-7B4C-48C8-BE7B-5561E4142B2A}" destId="{29DB2974-122F-4F01-9C6B-B851333A42D3}" srcOrd="0" destOrd="0" presId="urn:microsoft.com/office/officeart/2005/8/layout/hProcess10"/>
    <dgm:cxn modelId="{148BC269-2227-4660-9533-1478D8B1AFBA}" srcId="{2B891FE0-7B4C-48C8-BE7B-5561E4142B2A}" destId="{4F11AC9F-91AF-4A54-B0B4-C4E9472BAF8D}" srcOrd="0" destOrd="0" parTransId="{CA6E5841-9DA0-4982-9E0F-9679D4CBBA36}" sibTransId="{65BDD2E4-CE08-4D19-931C-F79B9786FF7F}"/>
    <dgm:cxn modelId="{211C70B2-A406-4EA7-9D95-5CC4CCB92017}" type="presOf" srcId="{4F11AC9F-91AF-4A54-B0B4-C4E9472BAF8D}" destId="{FD15CEEB-A70F-403B-86AC-1F2827560CD1}" srcOrd="0" destOrd="0" presId="urn:microsoft.com/office/officeart/2005/8/layout/hProcess10"/>
    <dgm:cxn modelId="{C09D74E6-6D77-4AE4-AFA1-1402A4752A35}" type="presParOf" srcId="{29DB2974-122F-4F01-9C6B-B851333A42D3}" destId="{BB0FB0CF-9827-42AF-B04D-6166920E42B5}" srcOrd="0" destOrd="0" presId="urn:microsoft.com/office/officeart/2005/8/layout/hProcess10"/>
    <dgm:cxn modelId="{C538107A-375B-4F9A-A9DD-DA3D80A0C6CE}" type="presParOf" srcId="{BB0FB0CF-9827-42AF-B04D-6166920E42B5}" destId="{703B995F-E263-4037-9918-5896BB40892F}" srcOrd="0" destOrd="0" presId="urn:microsoft.com/office/officeart/2005/8/layout/hProcess10"/>
    <dgm:cxn modelId="{4C19E68C-4A26-434B-9FA2-3B806EE54195}" type="presParOf" srcId="{BB0FB0CF-9827-42AF-B04D-6166920E42B5}" destId="{FD15CEEB-A70F-403B-86AC-1F2827560CD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A55A47-B0B0-422A-80D6-A3AF4169A940}" type="doc">
      <dgm:prSet loTypeId="urn:microsoft.com/office/officeart/2005/8/layout/hProcess10" loCatId="process" qsTypeId="urn:microsoft.com/office/officeart/2005/8/quickstyle/simple1" qsCatId="simple" csTypeId="urn:microsoft.com/office/officeart/2005/8/colors/accent1_2" csCatId="accent1" phldr="1"/>
      <dgm:spPr/>
    </dgm:pt>
    <dgm:pt modelId="{10BDF294-7C03-4EB4-BC68-9862A9D9F6A8}">
      <dgm:prSet phldrT="[Texto]"/>
      <dgm:spPr>
        <a:solidFill>
          <a:srgbClr val="B8586B"/>
        </a:solidFill>
        <a:ln w="19050">
          <a:solidFill>
            <a:schemeClr val="bg1"/>
          </a:solidFill>
        </a:ln>
        <a:effectLst>
          <a:outerShdw blurRad="50800" dist="38100" dir="5400000" algn="t"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t>
          </a:r>
          <a:r>
            <a:rPr lang="es-ES" b="1" dirty="0">
              <a:solidFill>
                <a:schemeClr val="bg1"/>
              </a:solidFill>
              <a:effectLst>
                <a:outerShdw blurRad="38100" dist="38100" dir="2700000" algn="tl">
                  <a:srgbClr val="000000">
                    <a:alpha val="43137"/>
                  </a:srgbClr>
                </a:outerShdw>
              </a:effectLst>
            </a:rPr>
            <a:t>amor todo </a:t>
          </a:r>
          <a:r>
            <a:rPr lang="es-ES" b="1" dirty="0">
              <a:effectLst>
                <a:outerShdw blurRad="38100" dist="38100" dir="2700000" algn="tl">
                  <a:srgbClr val="000000">
                    <a:alpha val="43137"/>
                  </a:srgbClr>
                </a:outerShdw>
              </a:effectLst>
            </a:rPr>
            <a:t>lo cree </a:t>
          </a:r>
        </a:p>
      </dgm:t>
    </dgm:pt>
    <dgm:pt modelId="{3EAD8587-0F0E-4833-98C9-063555D7EB6B}" type="parTrans" cxnId="{C8AF51E6-42E8-4221-984A-68E45E298331}">
      <dgm:prSet/>
      <dgm:spPr/>
      <dgm:t>
        <a:bodyPr/>
        <a:lstStyle/>
        <a:p>
          <a:endParaRPr lang="es-ES"/>
        </a:p>
      </dgm:t>
    </dgm:pt>
    <dgm:pt modelId="{7EE99EF6-C5E2-4B49-98E9-481A44DA0916}" type="sibTrans" cxnId="{C8AF51E6-42E8-4221-984A-68E45E298331}">
      <dgm:prSet/>
      <dgm:spPr/>
      <dgm:t>
        <a:bodyPr/>
        <a:lstStyle/>
        <a:p>
          <a:endParaRPr lang="es-ES"/>
        </a:p>
      </dgm:t>
    </dgm:pt>
    <dgm:pt modelId="{DBED3DC4-30DE-4EA9-AB96-9DE35C8E5A63}" type="pres">
      <dgm:prSet presAssocID="{7AA55A47-B0B0-422A-80D6-A3AF4169A940}" presName="Name0" presStyleCnt="0">
        <dgm:presLayoutVars>
          <dgm:dir/>
          <dgm:resizeHandles val="exact"/>
        </dgm:presLayoutVars>
      </dgm:prSet>
      <dgm:spPr/>
    </dgm:pt>
    <dgm:pt modelId="{8C62C681-7353-40AF-A6D8-17D45D489DB8}" type="pres">
      <dgm:prSet presAssocID="{10BDF294-7C03-4EB4-BC68-9862A9D9F6A8}" presName="composite" presStyleCnt="0"/>
      <dgm:spPr/>
    </dgm:pt>
    <dgm:pt modelId="{8CA543E7-18FF-4259-A01F-32A96207A7AC}" type="pres">
      <dgm:prSet presAssocID="{10BDF294-7C03-4EB4-BC68-9862A9D9F6A8}"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7768BFB-6722-43E2-8BB2-23C5048F5778}" type="pres">
      <dgm:prSet presAssocID="{10BDF294-7C03-4EB4-BC68-9862A9D9F6A8}" presName="txNode" presStyleLbl="node1" presStyleIdx="0" presStyleCnt="1">
        <dgm:presLayoutVars>
          <dgm:bulletEnabled val="1"/>
        </dgm:presLayoutVars>
      </dgm:prSet>
      <dgm:spPr/>
    </dgm:pt>
  </dgm:ptLst>
  <dgm:cxnLst>
    <dgm:cxn modelId="{410F1B6D-82A1-49C3-B2FD-4E5C495D32DD}" type="presOf" srcId="{10BDF294-7C03-4EB4-BC68-9862A9D9F6A8}" destId="{B7768BFB-6722-43E2-8BB2-23C5048F5778}" srcOrd="0" destOrd="0" presId="urn:microsoft.com/office/officeart/2005/8/layout/hProcess10"/>
    <dgm:cxn modelId="{AD5EF6E3-B4B6-4054-AB69-A4E8A984ACB5}" type="presOf" srcId="{7AA55A47-B0B0-422A-80D6-A3AF4169A940}" destId="{DBED3DC4-30DE-4EA9-AB96-9DE35C8E5A63}" srcOrd="0" destOrd="0" presId="urn:microsoft.com/office/officeart/2005/8/layout/hProcess10"/>
    <dgm:cxn modelId="{C8AF51E6-42E8-4221-984A-68E45E298331}" srcId="{7AA55A47-B0B0-422A-80D6-A3AF4169A940}" destId="{10BDF294-7C03-4EB4-BC68-9862A9D9F6A8}" srcOrd="0" destOrd="0" parTransId="{3EAD8587-0F0E-4833-98C9-063555D7EB6B}" sibTransId="{7EE99EF6-C5E2-4B49-98E9-481A44DA0916}"/>
    <dgm:cxn modelId="{E9F0E334-7B1A-4856-A733-9F4D48418B0C}" type="presParOf" srcId="{DBED3DC4-30DE-4EA9-AB96-9DE35C8E5A63}" destId="{8C62C681-7353-40AF-A6D8-17D45D489DB8}" srcOrd="0" destOrd="0" presId="urn:microsoft.com/office/officeart/2005/8/layout/hProcess10"/>
    <dgm:cxn modelId="{8A30A290-5C43-46E7-9733-90CCB59A2E4B}" type="presParOf" srcId="{8C62C681-7353-40AF-A6D8-17D45D489DB8}" destId="{8CA543E7-18FF-4259-A01F-32A96207A7AC}" srcOrd="0" destOrd="0" presId="urn:microsoft.com/office/officeart/2005/8/layout/hProcess10"/>
    <dgm:cxn modelId="{2AC1D31E-4A60-4635-96B1-B3AAB4E1BD82}" type="presParOf" srcId="{8C62C681-7353-40AF-A6D8-17D45D489DB8}" destId="{B7768BFB-6722-43E2-8BB2-23C5048F577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94A52F6-0293-4EEF-97C9-9CAA6FA579A9}" type="doc">
      <dgm:prSet loTypeId="urn:microsoft.com/office/officeart/2005/8/layout/hProcess10" loCatId="process" qsTypeId="urn:microsoft.com/office/officeart/2005/8/quickstyle/simple1" qsCatId="simple" csTypeId="urn:microsoft.com/office/officeart/2005/8/colors/accent1_2" csCatId="accent1" phldr="1"/>
      <dgm:spPr/>
    </dgm:pt>
    <dgm:pt modelId="{C53CDE9C-A782-40F1-98B7-673367CABFF0}">
      <dgm:prSet phldrT="[Texto]"/>
      <dgm:spPr>
        <a:solidFill>
          <a:srgbClr val="B85889"/>
        </a:solidFill>
        <a:ln w="19050">
          <a:solidFill>
            <a:schemeClr val="bg1"/>
          </a:solidFill>
        </a:ln>
        <a:effectLst>
          <a:outerShdw blurRad="50800" dist="38100" dir="5400000" algn="t"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t>
          </a:r>
          <a:r>
            <a:rPr lang="es-ES" b="1" dirty="0">
              <a:solidFill>
                <a:schemeClr val="bg1"/>
              </a:solidFill>
              <a:effectLst>
                <a:outerShdw blurRad="38100" dist="38100" dir="2700000" algn="tl">
                  <a:srgbClr val="000000">
                    <a:alpha val="43137"/>
                  </a:srgbClr>
                </a:outerShdw>
              </a:effectLst>
            </a:rPr>
            <a:t>amor todo </a:t>
          </a:r>
          <a:r>
            <a:rPr lang="es-ES" b="1" dirty="0">
              <a:effectLst>
                <a:outerShdw blurRad="38100" dist="38100" dir="2700000" algn="tl">
                  <a:srgbClr val="000000">
                    <a:alpha val="43137"/>
                  </a:srgbClr>
                </a:outerShdw>
              </a:effectLst>
            </a:rPr>
            <a:t>lo espera </a:t>
          </a:r>
        </a:p>
      </dgm:t>
    </dgm:pt>
    <dgm:pt modelId="{6D9C9CC4-0E00-4772-9DC4-64FDAA2012BC}" type="parTrans" cxnId="{A207F7CB-FB0E-42A3-B0ED-83B99DF66CE4}">
      <dgm:prSet/>
      <dgm:spPr/>
      <dgm:t>
        <a:bodyPr/>
        <a:lstStyle/>
        <a:p>
          <a:endParaRPr lang="es-ES"/>
        </a:p>
      </dgm:t>
    </dgm:pt>
    <dgm:pt modelId="{5132A42B-7D2A-4C3A-A951-74564842087D}" type="sibTrans" cxnId="{A207F7CB-FB0E-42A3-B0ED-83B99DF66CE4}">
      <dgm:prSet/>
      <dgm:spPr/>
      <dgm:t>
        <a:bodyPr/>
        <a:lstStyle/>
        <a:p>
          <a:endParaRPr lang="es-ES"/>
        </a:p>
      </dgm:t>
    </dgm:pt>
    <dgm:pt modelId="{294D078B-6301-4A7E-A40F-14B691F242E2}" type="pres">
      <dgm:prSet presAssocID="{C94A52F6-0293-4EEF-97C9-9CAA6FA579A9}" presName="Name0" presStyleCnt="0">
        <dgm:presLayoutVars>
          <dgm:dir/>
          <dgm:resizeHandles val="exact"/>
        </dgm:presLayoutVars>
      </dgm:prSet>
      <dgm:spPr/>
    </dgm:pt>
    <dgm:pt modelId="{3F15F88B-3727-4860-93DD-B49672446546}" type="pres">
      <dgm:prSet presAssocID="{C53CDE9C-A782-40F1-98B7-673367CABFF0}" presName="composite" presStyleCnt="0"/>
      <dgm:spPr/>
    </dgm:pt>
    <dgm:pt modelId="{5D9F9EFE-E7F9-432B-A228-11AB1D2C529A}" type="pres">
      <dgm:prSet presAssocID="{C53CDE9C-A782-40F1-98B7-673367CABFF0}"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5555F0C0-19E7-44F9-A0EA-10C8AF356C91}" type="pres">
      <dgm:prSet presAssocID="{C53CDE9C-A782-40F1-98B7-673367CABFF0}" presName="txNode" presStyleLbl="node1" presStyleIdx="0" presStyleCnt="1">
        <dgm:presLayoutVars>
          <dgm:bulletEnabled val="1"/>
        </dgm:presLayoutVars>
      </dgm:prSet>
      <dgm:spPr/>
    </dgm:pt>
  </dgm:ptLst>
  <dgm:cxnLst>
    <dgm:cxn modelId="{E5E9F819-9FC2-4F7F-BD0C-A733FA59B0A0}" type="presOf" srcId="{C94A52F6-0293-4EEF-97C9-9CAA6FA579A9}" destId="{294D078B-6301-4A7E-A40F-14B691F242E2}" srcOrd="0" destOrd="0" presId="urn:microsoft.com/office/officeart/2005/8/layout/hProcess10"/>
    <dgm:cxn modelId="{A207F7CB-FB0E-42A3-B0ED-83B99DF66CE4}" srcId="{C94A52F6-0293-4EEF-97C9-9CAA6FA579A9}" destId="{C53CDE9C-A782-40F1-98B7-673367CABFF0}" srcOrd="0" destOrd="0" parTransId="{6D9C9CC4-0E00-4772-9DC4-64FDAA2012BC}" sibTransId="{5132A42B-7D2A-4C3A-A951-74564842087D}"/>
    <dgm:cxn modelId="{749E3BED-C65B-4206-9CD6-093234D6B916}" type="presOf" srcId="{C53CDE9C-A782-40F1-98B7-673367CABFF0}" destId="{5555F0C0-19E7-44F9-A0EA-10C8AF356C91}" srcOrd="0" destOrd="0" presId="urn:microsoft.com/office/officeart/2005/8/layout/hProcess10"/>
    <dgm:cxn modelId="{40866862-00B3-49D5-BA2C-1E614FE4DE86}" type="presParOf" srcId="{294D078B-6301-4A7E-A40F-14B691F242E2}" destId="{3F15F88B-3727-4860-93DD-B49672446546}" srcOrd="0" destOrd="0" presId="urn:microsoft.com/office/officeart/2005/8/layout/hProcess10"/>
    <dgm:cxn modelId="{65855E05-E741-45F9-A072-88B4A89C78DE}" type="presParOf" srcId="{3F15F88B-3727-4860-93DD-B49672446546}" destId="{5D9F9EFE-E7F9-432B-A228-11AB1D2C529A}" srcOrd="0" destOrd="0" presId="urn:microsoft.com/office/officeart/2005/8/layout/hProcess10"/>
    <dgm:cxn modelId="{E753252B-21EA-4A4E-BBDA-02C92F990CA9}" type="presParOf" srcId="{3F15F88B-3727-4860-93DD-B49672446546}" destId="{5555F0C0-19E7-44F9-A0EA-10C8AF356C91}" srcOrd="1" destOrd="0" presId="urn:microsoft.com/office/officeart/2005/8/layout/hProcess10"/>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D7A1AE-8FEE-429D-A110-2D97172C767F}" type="doc">
      <dgm:prSet loTypeId="urn:microsoft.com/office/officeart/2005/8/layout/hProcess10" loCatId="process" qsTypeId="urn:microsoft.com/office/officeart/2005/8/quickstyle/simple1" qsCatId="simple" csTypeId="urn:microsoft.com/office/officeart/2005/8/colors/accent1_2" csCatId="accent1" phldr="1"/>
      <dgm:spPr/>
    </dgm:pt>
    <dgm:pt modelId="{2FC3FDEC-63AB-4AC8-91FF-36517C1BDB75}">
      <dgm:prSet phldrT="[Texto]"/>
      <dgm:spPr>
        <a:solidFill>
          <a:srgbClr val="B86258"/>
        </a:solidFill>
        <a:ln w="19050">
          <a:solidFill>
            <a:schemeClr val="bg1"/>
          </a:solidFill>
        </a:ln>
        <a:effectLst>
          <a:outerShdw blurRad="50800" dist="38100" dir="5400000" algn="t"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t>
          </a:r>
          <a:r>
            <a:rPr lang="es-ES" b="1" dirty="0">
              <a:solidFill>
                <a:srgbClr val="FFFFFF"/>
              </a:solidFill>
              <a:effectLst>
                <a:outerShdw blurRad="38100" dist="38100" dir="2700000" algn="tl">
                  <a:srgbClr val="000000">
                    <a:alpha val="43137"/>
                  </a:srgbClr>
                </a:outerShdw>
              </a:effectLst>
            </a:rPr>
            <a:t>amor todo </a:t>
          </a:r>
          <a:r>
            <a:rPr lang="es-ES" b="1" dirty="0">
              <a:effectLst>
                <a:outerShdw blurRad="38100" dist="38100" dir="2700000" algn="tl">
                  <a:srgbClr val="000000">
                    <a:alpha val="43137"/>
                  </a:srgbClr>
                </a:outerShdw>
              </a:effectLst>
            </a:rPr>
            <a:t>lo soporta</a:t>
          </a:r>
        </a:p>
      </dgm:t>
    </dgm:pt>
    <dgm:pt modelId="{79DD9259-346D-4658-8615-796C764C76C8}" type="parTrans" cxnId="{252A77BD-17D7-4C38-A379-70F1E17D700D}">
      <dgm:prSet/>
      <dgm:spPr/>
      <dgm:t>
        <a:bodyPr/>
        <a:lstStyle/>
        <a:p>
          <a:endParaRPr lang="es-ES"/>
        </a:p>
      </dgm:t>
    </dgm:pt>
    <dgm:pt modelId="{192C98F8-D933-40BA-BB81-01E2485C4237}" type="sibTrans" cxnId="{252A77BD-17D7-4C38-A379-70F1E17D700D}">
      <dgm:prSet/>
      <dgm:spPr/>
      <dgm:t>
        <a:bodyPr/>
        <a:lstStyle/>
        <a:p>
          <a:endParaRPr lang="es-ES"/>
        </a:p>
      </dgm:t>
    </dgm:pt>
    <dgm:pt modelId="{799B22F4-5EF5-4234-A304-5162D5F617A3}" type="pres">
      <dgm:prSet presAssocID="{EED7A1AE-8FEE-429D-A110-2D97172C767F}" presName="Name0" presStyleCnt="0">
        <dgm:presLayoutVars>
          <dgm:dir/>
          <dgm:resizeHandles val="exact"/>
        </dgm:presLayoutVars>
      </dgm:prSet>
      <dgm:spPr/>
    </dgm:pt>
    <dgm:pt modelId="{291A96F4-7B89-4F8C-96A6-D5966FA1725A}" type="pres">
      <dgm:prSet presAssocID="{2FC3FDEC-63AB-4AC8-91FF-36517C1BDB75}" presName="composite" presStyleCnt="0"/>
      <dgm:spPr/>
    </dgm:pt>
    <dgm:pt modelId="{D1F2367F-EDA3-49DF-B2F0-58F10BBADCA1}" type="pres">
      <dgm:prSet presAssocID="{2FC3FDEC-63AB-4AC8-91FF-36517C1BDB75}"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E722D7AD-B6BA-4E70-9C80-502425C89465}" type="pres">
      <dgm:prSet presAssocID="{2FC3FDEC-63AB-4AC8-91FF-36517C1BDB75}" presName="txNode" presStyleLbl="node1" presStyleIdx="0" presStyleCnt="1">
        <dgm:presLayoutVars>
          <dgm:bulletEnabled val="1"/>
        </dgm:presLayoutVars>
      </dgm:prSet>
      <dgm:spPr/>
    </dgm:pt>
  </dgm:ptLst>
  <dgm:cxnLst>
    <dgm:cxn modelId="{97762B7B-7411-44E9-BCDE-1CF1CD447669}" type="presOf" srcId="{EED7A1AE-8FEE-429D-A110-2D97172C767F}" destId="{799B22F4-5EF5-4234-A304-5162D5F617A3}" srcOrd="0" destOrd="0" presId="urn:microsoft.com/office/officeart/2005/8/layout/hProcess10"/>
    <dgm:cxn modelId="{78C82289-CEEF-4050-BBC7-5544137918E8}" type="presOf" srcId="{2FC3FDEC-63AB-4AC8-91FF-36517C1BDB75}" destId="{E722D7AD-B6BA-4E70-9C80-502425C89465}" srcOrd="0" destOrd="0" presId="urn:microsoft.com/office/officeart/2005/8/layout/hProcess10"/>
    <dgm:cxn modelId="{252A77BD-17D7-4C38-A379-70F1E17D700D}" srcId="{EED7A1AE-8FEE-429D-A110-2D97172C767F}" destId="{2FC3FDEC-63AB-4AC8-91FF-36517C1BDB75}" srcOrd="0" destOrd="0" parTransId="{79DD9259-346D-4658-8615-796C764C76C8}" sibTransId="{192C98F8-D933-40BA-BB81-01E2485C4237}"/>
    <dgm:cxn modelId="{CF266379-346C-472F-93CB-D6BDF99982CE}" type="presParOf" srcId="{799B22F4-5EF5-4234-A304-5162D5F617A3}" destId="{291A96F4-7B89-4F8C-96A6-D5966FA1725A}" srcOrd="0" destOrd="0" presId="urn:microsoft.com/office/officeart/2005/8/layout/hProcess10"/>
    <dgm:cxn modelId="{E2944327-9EBB-4586-96EB-CC2194E77F9A}" type="presParOf" srcId="{291A96F4-7B89-4F8C-96A6-D5966FA1725A}" destId="{D1F2367F-EDA3-49DF-B2F0-58F10BBADCA1}" srcOrd="0" destOrd="0" presId="urn:microsoft.com/office/officeart/2005/8/layout/hProcess10"/>
    <dgm:cxn modelId="{0EF65A73-BDEB-47F1-89C1-09B46F092FAE}" type="presParOf" srcId="{291A96F4-7B89-4F8C-96A6-D5966FA1725A}" destId="{E722D7AD-B6BA-4E70-9C80-502425C89465}"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D7A1AE-8FEE-429D-A110-2D97172C767F}" type="doc">
      <dgm:prSet loTypeId="urn:microsoft.com/office/officeart/2005/8/layout/hProcess10" loCatId="process" qsTypeId="urn:microsoft.com/office/officeart/2005/8/quickstyle/simple1" qsCatId="simple" csTypeId="urn:microsoft.com/office/officeart/2005/8/colors/accent1_2" csCatId="accent1" phldr="1"/>
      <dgm:spPr/>
    </dgm:pt>
    <dgm:pt modelId="{2FC3FDEC-63AB-4AC8-91FF-36517C1BDB75}">
      <dgm:prSet phldrT="[Texto]"/>
      <dgm:spPr>
        <a:solidFill>
          <a:srgbClr val="B86258"/>
        </a:solidFill>
        <a:ln w="19050">
          <a:solidFill>
            <a:schemeClr val="bg1"/>
          </a:solidFill>
        </a:ln>
        <a:effectLst>
          <a:outerShdw blurRad="50800" dist="38100" dir="5400000" algn="t"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t>
          </a:r>
          <a:r>
            <a:rPr lang="es-ES" b="1" dirty="0">
              <a:solidFill>
                <a:srgbClr val="FFFFFF"/>
              </a:solidFill>
              <a:effectLst>
                <a:outerShdw blurRad="38100" dist="38100" dir="2700000" algn="tl">
                  <a:srgbClr val="000000">
                    <a:alpha val="43137"/>
                  </a:srgbClr>
                </a:outerShdw>
              </a:effectLst>
            </a:rPr>
            <a:t>amor todo </a:t>
          </a:r>
          <a:r>
            <a:rPr lang="es-ES" b="1" dirty="0">
              <a:effectLst>
                <a:outerShdw blurRad="38100" dist="38100" dir="2700000" algn="tl">
                  <a:srgbClr val="000000">
                    <a:alpha val="43137"/>
                  </a:srgbClr>
                </a:outerShdw>
              </a:effectLst>
            </a:rPr>
            <a:t>lo soporta</a:t>
          </a:r>
        </a:p>
      </dgm:t>
    </dgm:pt>
    <dgm:pt modelId="{79DD9259-346D-4658-8615-796C764C76C8}" type="parTrans" cxnId="{252A77BD-17D7-4C38-A379-70F1E17D700D}">
      <dgm:prSet/>
      <dgm:spPr/>
      <dgm:t>
        <a:bodyPr/>
        <a:lstStyle/>
        <a:p>
          <a:endParaRPr lang="es-ES"/>
        </a:p>
      </dgm:t>
    </dgm:pt>
    <dgm:pt modelId="{192C98F8-D933-40BA-BB81-01E2485C4237}" type="sibTrans" cxnId="{252A77BD-17D7-4C38-A379-70F1E17D700D}">
      <dgm:prSet/>
      <dgm:spPr/>
      <dgm:t>
        <a:bodyPr/>
        <a:lstStyle/>
        <a:p>
          <a:endParaRPr lang="es-ES"/>
        </a:p>
      </dgm:t>
    </dgm:pt>
    <dgm:pt modelId="{799B22F4-5EF5-4234-A304-5162D5F617A3}" type="pres">
      <dgm:prSet presAssocID="{EED7A1AE-8FEE-429D-A110-2D97172C767F}" presName="Name0" presStyleCnt="0">
        <dgm:presLayoutVars>
          <dgm:dir/>
          <dgm:resizeHandles val="exact"/>
        </dgm:presLayoutVars>
      </dgm:prSet>
      <dgm:spPr/>
    </dgm:pt>
    <dgm:pt modelId="{291A96F4-7B89-4F8C-96A6-D5966FA1725A}" type="pres">
      <dgm:prSet presAssocID="{2FC3FDEC-63AB-4AC8-91FF-36517C1BDB75}" presName="composite" presStyleCnt="0"/>
      <dgm:spPr/>
    </dgm:pt>
    <dgm:pt modelId="{D1F2367F-EDA3-49DF-B2F0-58F10BBADCA1}" type="pres">
      <dgm:prSet presAssocID="{2FC3FDEC-63AB-4AC8-91FF-36517C1BDB75}"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E722D7AD-B6BA-4E70-9C80-502425C89465}" type="pres">
      <dgm:prSet presAssocID="{2FC3FDEC-63AB-4AC8-91FF-36517C1BDB75}" presName="txNode" presStyleLbl="node1" presStyleIdx="0" presStyleCnt="1">
        <dgm:presLayoutVars>
          <dgm:bulletEnabled val="1"/>
        </dgm:presLayoutVars>
      </dgm:prSet>
      <dgm:spPr/>
    </dgm:pt>
  </dgm:ptLst>
  <dgm:cxnLst>
    <dgm:cxn modelId="{97762B7B-7411-44E9-BCDE-1CF1CD447669}" type="presOf" srcId="{EED7A1AE-8FEE-429D-A110-2D97172C767F}" destId="{799B22F4-5EF5-4234-A304-5162D5F617A3}" srcOrd="0" destOrd="0" presId="urn:microsoft.com/office/officeart/2005/8/layout/hProcess10"/>
    <dgm:cxn modelId="{78C82289-CEEF-4050-BBC7-5544137918E8}" type="presOf" srcId="{2FC3FDEC-63AB-4AC8-91FF-36517C1BDB75}" destId="{E722D7AD-B6BA-4E70-9C80-502425C89465}" srcOrd="0" destOrd="0" presId="urn:microsoft.com/office/officeart/2005/8/layout/hProcess10"/>
    <dgm:cxn modelId="{252A77BD-17D7-4C38-A379-70F1E17D700D}" srcId="{EED7A1AE-8FEE-429D-A110-2D97172C767F}" destId="{2FC3FDEC-63AB-4AC8-91FF-36517C1BDB75}" srcOrd="0" destOrd="0" parTransId="{79DD9259-346D-4658-8615-796C764C76C8}" sibTransId="{192C98F8-D933-40BA-BB81-01E2485C4237}"/>
    <dgm:cxn modelId="{CF266379-346C-472F-93CB-D6BDF99982CE}" type="presParOf" srcId="{799B22F4-5EF5-4234-A304-5162D5F617A3}" destId="{291A96F4-7B89-4F8C-96A6-D5966FA1725A}" srcOrd="0" destOrd="0" presId="urn:microsoft.com/office/officeart/2005/8/layout/hProcess10"/>
    <dgm:cxn modelId="{E2944327-9EBB-4586-96EB-CC2194E77F9A}" type="presParOf" srcId="{291A96F4-7B89-4F8C-96A6-D5966FA1725A}" destId="{D1F2367F-EDA3-49DF-B2F0-58F10BBADCA1}" srcOrd="0" destOrd="0" presId="urn:microsoft.com/office/officeart/2005/8/layout/hProcess10"/>
    <dgm:cxn modelId="{0EF65A73-BDEB-47F1-89C1-09B46F092FAE}" type="presParOf" srcId="{291A96F4-7B89-4F8C-96A6-D5966FA1725A}" destId="{E722D7AD-B6BA-4E70-9C80-502425C89465}"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64D4BE-1901-4360-AC5F-35888E9DBA07}" type="doc">
      <dgm:prSet loTypeId="urn:microsoft.com/office/officeart/2005/8/layout/hProcess10" loCatId="process" qsTypeId="urn:microsoft.com/office/officeart/2005/8/quickstyle/simple1" qsCatId="simple" csTypeId="urn:microsoft.com/office/officeart/2005/8/colors/accent1_2" csCatId="accent1" phldr="1"/>
      <dgm:spPr/>
    </dgm:pt>
    <dgm:pt modelId="{B875F003-D704-4934-9BF7-C141D64E2E43}" type="pres">
      <dgm:prSet presAssocID="{0E64D4BE-1901-4360-AC5F-35888E9DBA07}" presName="Name0" presStyleCnt="0">
        <dgm:presLayoutVars>
          <dgm:dir/>
          <dgm:resizeHandles val="exact"/>
        </dgm:presLayoutVars>
      </dgm:prSet>
      <dgm:spPr/>
    </dgm:pt>
  </dgm:ptLst>
  <dgm:cxnLst>
    <dgm:cxn modelId="{3FA589DC-6956-4F7C-AD14-7271C0071F10}" type="presOf" srcId="{0E64D4BE-1901-4360-AC5F-35888E9DBA07}" destId="{B875F003-D704-4934-9BF7-C141D64E2E43}" srcOrd="0"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93393-CF17-40EE-9546-A56C50BB6E1E}" type="doc">
      <dgm:prSet loTypeId="urn:microsoft.com/office/officeart/2005/8/layout/hProcess10" loCatId="process" qsTypeId="urn:microsoft.com/office/officeart/2005/8/quickstyle/simple1" qsCatId="simple" csTypeId="urn:microsoft.com/office/officeart/2005/8/colors/accent1_2" csCatId="accent1" phldr="1"/>
      <dgm:spPr/>
    </dgm:pt>
    <dgm:pt modelId="{29456C4D-8D9C-46F9-8545-F2E7E9CE401B}">
      <dgm:prSet phldrT="[Texto]"/>
      <dgm:spPr>
        <a:solidFill>
          <a:srgbClr val="57BAC2"/>
        </a:solidFill>
        <a:ln w="19050">
          <a:solidFill>
            <a:schemeClr val="bg1"/>
          </a:solidFill>
        </a:ln>
        <a:effectLst>
          <a:outerShdw blurRad="63500" sx="102000" sy="102000" algn="ctr"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amor es sufrido</a:t>
          </a:r>
        </a:p>
      </dgm:t>
    </dgm:pt>
    <dgm:pt modelId="{6AC7D6B1-982F-4127-A0CC-14F7EE7CCCF1}" type="parTrans" cxnId="{52395B60-C062-44D9-A554-E2B3B7974BBF}">
      <dgm:prSet/>
      <dgm:spPr/>
      <dgm:t>
        <a:bodyPr/>
        <a:lstStyle/>
        <a:p>
          <a:endParaRPr lang="es-ES"/>
        </a:p>
      </dgm:t>
    </dgm:pt>
    <dgm:pt modelId="{D5A32D31-7CD1-458E-A148-DC665C7F82B0}" type="sibTrans" cxnId="{52395B60-C062-44D9-A554-E2B3B7974BBF}">
      <dgm:prSet/>
      <dgm:spPr/>
      <dgm:t>
        <a:bodyPr/>
        <a:lstStyle/>
        <a:p>
          <a:endParaRPr lang="es-ES"/>
        </a:p>
      </dgm:t>
    </dgm:pt>
    <dgm:pt modelId="{0FD1A8A3-E536-4FD0-92B3-65042A4104AE}" type="pres">
      <dgm:prSet presAssocID="{A4793393-CF17-40EE-9546-A56C50BB6E1E}" presName="Name0" presStyleCnt="0">
        <dgm:presLayoutVars>
          <dgm:dir/>
          <dgm:resizeHandles val="exact"/>
        </dgm:presLayoutVars>
      </dgm:prSet>
      <dgm:spPr/>
    </dgm:pt>
    <dgm:pt modelId="{247FFFC6-5868-4D81-AF4A-F1B9A597BB97}" type="pres">
      <dgm:prSet presAssocID="{29456C4D-8D9C-46F9-8545-F2E7E9CE401B}" presName="composite" presStyleCnt="0"/>
      <dgm:spPr/>
    </dgm:pt>
    <dgm:pt modelId="{189C21C4-C35C-4CA1-90C3-B0E0F312D676}" type="pres">
      <dgm:prSet presAssocID="{29456C4D-8D9C-46F9-8545-F2E7E9CE401B}" presName="imagSh" presStyleLbl="bgImgPlace1" presStyleIdx="0" presStyleCnt="1"/>
      <dgm:spPr>
        <a:blipFill>
          <a:blip xmlns:r="http://schemas.openxmlformats.org/officeDocument/2006/relationships" r:embed="rId1"/>
          <a:srcRect/>
          <a:stretch>
            <a:fillRect t="-19000" b="-19000"/>
          </a:stretch>
        </a:blipFill>
        <a:ln>
          <a:noFill/>
        </a:ln>
        <a:effectLst>
          <a:outerShdw blurRad="63500" sx="102000" sy="102000" algn="ctr" rotWithShape="0">
            <a:prstClr val="black">
              <a:alpha val="40000"/>
            </a:prstClr>
          </a:outerShdw>
        </a:effectLst>
      </dgm:spPr>
    </dgm:pt>
    <dgm:pt modelId="{6EFB1550-C4DD-40EB-9985-43E88BD43B0E}" type="pres">
      <dgm:prSet presAssocID="{29456C4D-8D9C-46F9-8545-F2E7E9CE401B}" presName="txNode" presStyleLbl="node1" presStyleIdx="0" presStyleCnt="1">
        <dgm:presLayoutVars>
          <dgm:bulletEnabled val="1"/>
        </dgm:presLayoutVars>
      </dgm:prSet>
      <dgm:spPr/>
    </dgm:pt>
  </dgm:ptLst>
  <dgm:cxnLst>
    <dgm:cxn modelId="{52395B60-C062-44D9-A554-E2B3B7974BBF}" srcId="{A4793393-CF17-40EE-9546-A56C50BB6E1E}" destId="{29456C4D-8D9C-46F9-8545-F2E7E9CE401B}" srcOrd="0" destOrd="0" parTransId="{6AC7D6B1-982F-4127-A0CC-14F7EE7CCCF1}" sibTransId="{D5A32D31-7CD1-458E-A148-DC665C7F82B0}"/>
    <dgm:cxn modelId="{56BA7884-ACAD-4141-A957-8335E609D2DE}" type="presOf" srcId="{29456C4D-8D9C-46F9-8545-F2E7E9CE401B}" destId="{6EFB1550-C4DD-40EB-9985-43E88BD43B0E}" srcOrd="0" destOrd="0" presId="urn:microsoft.com/office/officeart/2005/8/layout/hProcess10"/>
    <dgm:cxn modelId="{0E6AA3AD-D01B-4DAA-A75B-4D46462A6C84}" type="presOf" srcId="{A4793393-CF17-40EE-9546-A56C50BB6E1E}" destId="{0FD1A8A3-E536-4FD0-92B3-65042A4104AE}" srcOrd="0" destOrd="0" presId="urn:microsoft.com/office/officeart/2005/8/layout/hProcess10"/>
    <dgm:cxn modelId="{75D78904-6F22-4737-9CE0-AE2A4FCEF4B7}" type="presParOf" srcId="{0FD1A8A3-E536-4FD0-92B3-65042A4104AE}" destId="{247FFFC6-5868-4D81-AF4A-F1B9A597BB97}" srcOrd="0" destOrd="0" presId="urn:microsoft.com/office/officeart/2005/8/layout/hProcess10"/>
    <dgm:cxn modelId="{829737C3-DBB3-4F9A-BEDF-1C6B41C98CDE}" type="presParOf" srcId="{247FFFC6-5868-4D81-AF4A-F1B9A597BB97}" destId="{189C21C4-C35C-4CA1-90C3-B0E0F312D676}" srcOrd="0" destOrd="0" presId="urn:microsoft.com/office/officeart/2005/8/layout/hProcess10"/>
    <dgm:cxn modelId="{91373557-72AC-4781-8E02-7D5EC25204F4}" type="presParOf" srcId="{247FFFC6-5868-4D81-AF4A-F1B9A597BB97}" destId="{6EFB1550-C4DD-40EB-9985-43E88BD43B0E}" srcOrd="1" destOrd="0" presId="urn:microsoft.com/office/officeart/2005/8/layout/hProcess10"/>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BB0A96-CC12-4AB7-91C1-06CC130F7866}" type="doc">
      <dgm:prSet loTypeId="urn:microsoft.com/office/officeart/2005/8/layout/hProcess10" loCatId="process" qsTypeId="urn:microsoft.com/office/officeart/2005/8/quickstyle/simple1" qsCatId="simple" csTypeId="urn:microsoft.com/office/officeart/2005/8/colors/accent1_2" csCatId="accent1" phldr="1"/>
      <dgm:spPr/>
    </dgm:pt>
    <dgm:pt modelId="{CDD3C718-5DC8-4AA2-A78A-C6951BFAA671}">
      <dgm:prSet phldrT="[Texto]" custT="1"/>
      <dgm:spPr>
        <a:solidFill>
          <a:srgbClr val="C3B858"/>
        </a:solidFill>
        <a:ln w="19050">
          <a:solidFill>
            <a:schemeClr val="bg1"/>
          </a:solidFill>
        </a:ln>
        <a:effectLst>
          <a:outerShdw blurRad="50800" dist="38100" dir="5400000" algn="t" rotWithShape="0">
            <a:prstClr val="black">
              <a:alpha val="40000"/>
            </a:prstClr>
          </a:outerShdw>
        </a:effectLst>
      </dgm:spPr>
      <dgm:t>
        <a:bodyPr/>
        <a:lstStyle/>
        <a:p>
          <a:r>
            <a:rPr lang="es-ES" sz="2200" b="1" dirty="0">
              <a:solidFill>
                <a:schemeClr val="bg1"/>
              </a:solidFill>
              <a:effectLst>
                <a:outerShdw blurRad="38100" dist="38100" dir="2700000" algn="tl">
                  <a:srgbClr val="000000">
                    <a:alpha val="43137"/>
                  </a:srgbClr>
                </a:outerShdw>
              </a:effectLst>
            </a:rPr>
            <a:t>El amor no tiene envidia</a:t>
          </a:r>
        </a:p>
      </dgm:t>
    </dgm:pt>
    <dgm:pt modelId="{A5A6D234-04A8-4394-8C27-5C7D53AB2E7B}" type="parTrans" cxnId="{FF0BB6D2-79C9-4455-98FF-A5677964FFD2}">
      <dgm:prSet/>
      <dgm:spPr/>
      <dgm:t>
        <a:bodyPr/>
        <a:lstStyle/>
        <a:p>
          <a:endParaRPr lang="es-ES"/>
        </a:p>
      </dgm:t>
    </dgm:pt>
    <dgm:pt modelId="{B2A7363A-5D34-49F4-B254-E0554E543BAC}" type="sibTrans" cxnId="{FF0BB6D2-79C9-4455-98FF-A5677964FFD2}">
      <dgm:prSet/>
      <dgm:spPr/>
      <dgm:t>
        <a:bodyPr/>
        <a:lstStyle/>
        <a:p>
          <a:endParaRPr lang="es-ES"/>
        </a:p>
      </dgm:t>
    </dgm:pt>
    <dgm:pt modelId="{690F98FC-27D5-4748-94FB-088A6D7F27CE}" type="pres">
      <dgm:prSet presAssocID="{EDBB0A96-CC12-4AB7-91C1-06CC130F7866}" presName="Name0" presStyleCnt="0">
        <dgm:presLayoutVars>
          <dgm:dir/>
          <dgm:resizeHandles val="exact"/>
        </dgm:presLayoutVars>
      </dgm:prSet>
      <dgm:spPr/>
    </dgm:pt>
    <dgm:pt modelId="{6B00B418-21AD-47F4-82FF-8C6FE5E183CF}" type="pres">
      <dgm:prSet presAssocID="{CDD3C718-5DC8-4AA2-A78A-C6951BFAA671}" presName="composite" presStyleCnt="0"/>
      <dgm:spPr/>
    </dgm:pt>
    <dgm:pt modelId="{970185BE-C746-4C05-B4BD-88791621D77C}" type="pres">
      <dgm:prSet presAssocID="{CDD3C718-5DC8-4AA2-A78A-C6951BFAA671}"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249BC584-673E-4E60-AC99-ED6C015FF1A0}" type="pres">
      <dgm:prSet presAssocID="{CDD3C718-5DC8-4AA2-A78A-C6951BFAA671}" presName="txNode" presStyleLbl="node1" presStyleIdx="0" presStyleCnt="1" custScaleY="110078" custLinFactNeighborX="-1991" custLinFactNeighborY="1691">
        <dgm:presLayoutVars>
          <dgm:bulletEnabled val="1"/>
        </dgm:presLayoutVars>
      </dgm:prSet>
      <dgm:spPr/>
    </dgm:pt>
  </dgm:ptLst>
  <dgm:cxnLst>
    <dgm:cxn modelId="{DE046F53-C2E9-4A03-ACB2-0CD0DE7C2E41}" type="presOf" srcId="{EDBB0A96-CC12-4AB7-91C1-06CC130F7866}" destId="{690F98FC-27D5-4748-94FB-088A6D7F27CE}" srcOrd="0" destOrd="0" presId="urn:microsoft.com/office/officeart/2005/8/layout/hProcess10"/>
    <dgm:cxn modelId="{495EE176-1DA5-4CBA-8F51-4EEF6AEC2339}" type="presOf" srcId="{CDD3C718-5DC8-4AA2-A78A-C6951BFAA671}" destId="{249BC584-673E-4E60-AC99-ED6C015FF1A0}" srcOrd="0" destOrd="0" presId="urn:microsoft.com/office/officeart/2005/8/layout/hProcess10"/>
    <dgm:cxn modelId="{FF0BB6D2-79C9-4455-98FF-A5677964FFD2}" srcId="{EDBB0A96-CC12-4AB7-91C1-06CC130F7866}" destId="{CDD3C718-5DC8-4AA2-A78A-C6951BFAA671}" srcOrd="0" destOrd="0" parTransId="{A5A6D234-04A8-4394-8C27-5C7D53AB2E7B}" sibTransId="{B2A7363A-5D34-49F4-B254-E0554E543BAC}"/>
    <dgm:cxn modelId="{6D4B589A-FB89-496D-88C4-E50570AE9A75}" type="presParOf" srcId="{690F98FC-27D5-4748-94FB-088A6D7F27CE}" destId="{6B00B418-21AD-47F4-82FF-8C6FE5E183CF}" srcOrd="0" destOrd="0" presId="urn:microsoft.com/office/officeart/2005/8/layout/hProcess10"/>
    <dgm:cxn modelId="{1F40AD3A-B4EB-4E86-A26E-18236116F561}" type="presParOf" srcId="{6B00B418-21AD-47F4-82FF-8C6FE5E183CF}" destId="{970185BE-C746-4C05-B4BD-88791621D77C}" srcOrd="0" destOrd="0" presId="urn:microsoft.com/office/officeart/2005/8/layout/hProcess10"/>
    <dgm:cxn modelId="{9372A377-66BF-47A9-832B-DB4F4A1D9F67}" type="presParOf" srcId="{6B00B418-21AD-47F4-82FF-8C6FE5E183CF}" destId="{249BC584-673E-4E60-AC99-ED6C015FF1A0}"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3E0897-8845-450C-97D4-AFFA6EE00EF3}" type="doc">
      <dgm:prSet loTypeId="urn:microsoft.com/office/officeart/2005/8/layout/hProcess10" loCatId="process" qsTypeId="urn:microsoft.com/office/officeart/2005/8/quickstyle/simple1" qsCatId="simple" csTypeId="urn:microsoft.com/office/officeart/2005/8/colors/accent1_2" csCatId="accent1" phldr="1"/>
      <dgm:spPr/>
    </dgm:pt>
    <dgm:pt modelId="{0C621071-53A7-4959-9E46-4FAE8C3228EC}">
      <dgm:prSet phldrT="[Texto]" custT="1"/>
      <dgm:spPr>
        <a:solidFill>
          <a:srgbClr val="9AB858"/>
        </a:solidFill>
        <a:ln w="19050">
          <a:solidFill>
            <a:schemeClr val="bg1"/>
          </a:solidFill>
        </a:ln>
        <a:effectLst>
          <a:outerShdw blurRad="50800" dist="38100" dir="5400000" algn="t" rotWithShape="0">
            <a:prstClr val="black">
              <a:alpha val="40000"/>
            </a:prstClr>
          </a:outerShdw>
        </a:effectLst>
      </dgm:spPr>
      <dgm:t>
        <a:bodyPr/>
        <a:lstStyle/>
        <a:p>
          <a:r>
            <a:rPr lang="es-ES" sz="2400" b="1" dirty="0">
              <a:effectLst>
                <a:outerShdw blurRad="38100" dist="38100" dir="2700000" algn="tl">
                  <a:srgbClr val="000000">
                    <a:alpha val="43137"/>
                  </a:srgbClr>
                </a:outerShdw>
              </a:effectLst>
            </a:rPr>
            <a:t>El amor no es jactancioso</a:t>
          </a:r>
        </a:p>
      </dgm:t>
    </dgm:pt>
    <dgm:pt modelId="{005E83B7-56DD-4B97-8FBA-B3F6F34876D7}" type="parTrans" cxnId="{A2D97050-CA4B-4DC7-B9C7-0DD683211F53}">
      <dgm:prSet/>
      <dgm:spPr/>
      <dgm:t>
        <a:bodyPr/>
        <a:lstStyle/>
        <a:p>
          <a:endParaRPr lang="es-ES"/>
        </a:p>
      </dgm:t>
    </dgm:pt>
    <dgm:pt modelId="{E5741EDA-F929-4D02-A881-AD3BA48F7799}" type="sibTrans" cxnId="{A2D97050-CA4B-4DC7-B9C7-0DD683211F53}">
      <dgm:prSet/>
      <dgm:spPr/>
      <dgm:t>
        <a:bodyPr/>
        <a:lstStyle/>
        <a:p>
          <a:endParaRPr lang="es-ES"/>
        </a:p>
      </dgm:t>
    </dgm:pt>
    <dgm:pt modelId="{44A30070-4396-4547-8D7A-1571A5C5AB38}" type="pres">
      <dgm:prSet presAssocID="{CB3E0897-8845-450C-97D4-AFFA6EE00EF3}" presName="Name0" presStyleCnt="0">
        <dgm:presLayoutVars>
          <dgm:dir/>
          <dgm:resizeHandles val="exact"/>
        </dgm:presLayoutVars>
      </dgm:prSet>
      <dgm:spPr/>
    </dgm:pt>
    <dgm:pt modelId="{076F3FB9-76F3-4E2C-B0B3-2405C32A1ED6}" type="pres">
      <dgm:prSet presAssocID="{0C621071-53A7-4959-9E46-4FAE8C3228EC}" presName="composite" presStyleCnt="0"/>
      <dgm:spPr/>
    </dgm:pt>
    <dgm:pt modelId="{314AC6FE-C319-4F67-B496-F4133715FCF2}" type="pres">
      <dgm:prSet presAssocID="{0C621071-53A7-4959-9E46-4FAE8C3228EC}" presName="imagSh" presStyleLbl="bgImgPlace1" presStyleIdx="0" presStyleCnt="1" custScaleY="81339"/>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25D1FAB-1112-411D-829A-F18C4CB2C513}" type="pres">
      <dgm:prSet presAssocID="{0C621071-53A7-4959-9E46-4FAE8C3228EC}" presName="txNode" presStyleLbl="node1" presStyleIdx="0" presStyleCnt="1">
        <dgm:presLayoutVars>
          <dgm:bulletEnabled val="1"/>
        </dgm:presLayoutVars>
      </dgm:prSet>
      <dgm:spPr/>
    </dgm:pt>
  </dgm:ptLst>
  <dgm:cxnLst>
    <dgm:cxn modelId="{7118FF5B-7C18-4DB6-9246-45222BD815A0}" type="presOf" srcId="{0C621071-53A7-4959-9E46-4FAE8C3228EC}" destId="{B25D1FAB-1112-411D-829A-F18C4CB2C513}" srcOrd="0" destOrd="0" presId="urn:microsoft.com/office/officeart/2005/8/layout/hProcess10"/>
    <dgm:cxn modelId="{A2D97050-CA4B-4DC7-B9C7-0DD683211F53}" srcId="{CB3E0897-8845-450C-97D4-AFFA6EE00EF3}" destId="{0C621071-53A7-4959-9E46-4FAE8C3228EC}" srcOrd="0" destOrd="0" parTransId="{005E83B7-56DD-4B97-8FBA-B3F6F34876D7}" sibTransId="{E5741EDA-F929-4D02-A881-AD3BA48F7799}"/>
    <dgm:cxn modelId="{3B6663CB-A82F-48F7-AA8C-12DA3CEABF40}" type="presOf" srcId="{CB3E0897-8845-450C-97D4-AFFA6EE00EF3}" destId="{44A30070-4396-4547-8D7A-1571A5C5AB38}" srcOrd="0" destOrd="0" presId="urn:microsoft.com/office/officeart/2005/8/layout/hProcess10"/>
    <dgm:cxn modelId="{52B15C9E-0B8B-49EB-BBCB-34E7088F9CF1}" type="presParOf" srcId="{44A30070-4396-4547-8D7A-1571A5C5AB38}" destId="{076F3FB9-76F3-4E2C-B0B3-2405C32A1ED6}" srcOrd="0" destOrd="0" presId="urn:microsoft.com/office/officeart/2005/8/layout/hProcess10"/>
    <dgm:cxn modelId="{5A1BC9E8-7EA9-4294-ADB7-5E1049C7A8B5}" type="presParOf" srcId="{076F3FB9-76F3-4E2C-B0B3-2405C32A1ED6}" destId="{314AC6FE-C319-4F67-B496-F4133715FCF2}" srcOrd="0" destOrd="0" presId="urn:microsoft.com/office/officeart/2005/8/layout/hProcess10"/>
    <dgm:cxn modelId="{CA9F8A20-6EC2-4F74-9C14-5F1767D2ED16}" type="presParOf" srcId="{076F3FB9-76F3-4E2C-B0B3-2405C32A1ED6}" destId="{B25D1FAB-1112-411D-829A-F18C4CB2C51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3D4672-D8FD-4D91-B82C-1F9BDD2BE56D}" type="doc">
      <dgm:prSet loTypeId="urn:microsoft.com/office/officeart/2005/8/layout/hProcess10" loCatId="process" qsTypeId="urn:microsoft.com/office/officeart/2005/8/quickstyle/simple1" qsCatId="simple" csTypeId="urn:microsoft.com/office/officeart/2005/8/colors/accent1_2" csCatId="accent1" phldr="1"/>
      <dgm:spPr/>
    </dgm:pt>
    <dgm:pt modelId="{603C1C3B-1963-45C8-B620-F14AF804C0F6}">
      <dgm:prSet phldrT="[Texto]"/>
      <dgm:spPr>
        <a:solidFill>
          <a:srgbClr val="006600"/>
        </a:solidFill>
        <a:ln w="19050">
          <a:solidFill>
            <a:schemeClr val="bg1"/>
          </a:solidFill>
        </a:ln>
        <a:effectLst>
          <a:outerShdw blurRad="50800" dist="38100" dir="5400000" algn="t" rotWithShape="0">
            <a:prstClr val="black">
              <a:alpha val="40000"/>
            </a:prstClr>
          </a:outerShdw>
        </a:effectLst>
      </dgm:spPr>
      <dgm:t>
        <a:bodyPr/>
        <a:lstStyle/>
        <a:p>
          <a:r>
            <a:rPr lang="es-ES" b="1" dirty="0">
              <a:effectLst>
                <a:outerShdw blurRad="38100" dist="38100" dir="2700000" algn="tl">
                  <a:srgbClr val="000000">
                    <a:alpha val="43137"/>
                  </a:srgbClr>
                </a:outerShdw>
              </a:effectLst>
            </a:rPr>
            <a:t>El amor no se envanece</a:t>
          </a:r>
        </a:p>
      </dgm:t>
    </dgm:pt>
    <dgm:pt modelId="{0C1FCD49-653B-4EC9-8979-4AA358A47DE1}" type="parTrans" cxnId="{2A643FA6-E3EE-405A-B2CD-E9831971219F}">
      <dgm:prSet/>
      <dgm:spPr/>
      <dgm:t>
        <a:bodyPr/>
        <a:lstStyle/>
        <a:p>
          <a:endParaRPr lang="es-ES"/>
        </a:p>
      </dgm:t>
    </dgm:pt>
    <dgm:pt modelId="{B3DC3439-C96E-4EF2-8353-DA94AF48BDE2}" type="sibTrans" cxnId="{2A643FA6-E3EE-405A-B2CD-E9831971219F}">
      <dgm:prSet/>
      <dgm:spPr/>
      <dgm:t>
        <a:bodyPr/>
        <a:lstStyle/>
        <a:p>
          <a:endParaRPr lang="es-ES"/>
        </a:p>
      </dgm:t>
    </dgm:pt>
    <dgm:pt modelId="{790AF084-96A4-48EA-A6AE-91C6E99853EA}" type="pres">
      <dgm:prSet presAssocID="{B73D4672-D8FD-4D91-B82C-1F9BDD2BE56D}" presName="Name0" presStyleCnt="0">
        <dgm:presLayoutVars>
          <dgm:dir/>
          <dgm:resizeHandles val="exact"/>
        </dgm:presLayoutVars>
      </dgm:prSet>
      <dgm:spPr/>
    </dgm:pt>
    <dgm:pt modelId="{77A30222-9602-48A7-8AD7-E9430B03B95B}" type="pres">
      <dgm:prSet presAssocID="{603C1C3B-1963-45C8-B620-F14AF804C0F6}" presName="composite" presStyleCnt="0"/>
      <dgm:spPr/>
    </dgm:pt>
    <dgm:pt modelId="{AE0406CD-13A1-4B84-9637-514808EC96CE}" type="pres">
      <dgm:prSet presAssocID="{603C1C3B-1963-45C8-B620-F14AF804C0F6}" presName="imagSh" presStyleLbl="bgImgPlace1" presStyleIdx="0" presStyleCnt="1" custScaleY="75478"/>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4FC4FE6B-9B45-46EB-A2D6-E6454FEF8A4C}" type="pres">
      <dgm:prSet presAssocID="{603C1C3B-1963-45C8-B620-F14AF804C0F6}" presName="txNode" presStyleLbl="node1" presStyleIdx="0" presStyleCnt="1">
        <dgm:presLayoutVars>
          <dgm:bulletEnabled val="1"/>
        </dgm:presLayoutVars>
      </dgm:prSet>
      <dgm:spPr/>
    </dgm:pt>
  </dgm:ptLst>
  <dgm:cxnLst>
    <dgm:cxn modelId="{0541CD81-61D6-4400-AB7E-2ECF805AB49B}" type="presOf" srcId="{B73D4672-D8FD-4D91-B82C-1F9BDD2BE56D}" destId="{790AF084-96A4-48EA-A6AE-91C6E99853EA}" srcOrd="0" destOrd="0" presId="urn:microsoft.com/office/officeart/2005/8/layout/hProcess10"/>
    <dgm:cxn modelId="{2A643FA6-E3EE-405A-B2CD-E9831971219F}" srcId="{B73D4672-D8FD-4D91-B82C-1F9BDD2BE56D}" destId="{603C1C3B-1963-45C8-B620-F14AF804C0F6}" srcOrd="0" destOrd="0" parTransId="{0C1FCD49-653B-4EC9-8979-4AA358A47DE1}" sibTransId="{B3DC3439-C96E-4EF2-8353-DA94AF48BDE2}"/>
    <dgm:cxn modelId="{8BA35FFC-7BFB-4427-8970-8C48636049C4}" type="presOf" srcId="{603C1C3B-1963-45C8-B620-F14AF804C0F6}" destId="{4FC4FE6B-9B45-46EB-A2D6-E6454FEF8A4C}" srcOrd="0" destOrd="0" presId="urn:microsoft.com/office/officeart/2005/8/layout/hProcess10"/>
    <dgm:cxn modelId="{58172B6B-2067-4112-94DA-D42F8F378EE0}" type="presParOf" srcId="{790AF084-96A4-48EA-A6AE-91C6E99853EA}" destId="{77A30222-9602-48A7-8AD7-E9430B03B95B}" srcOrd="0" destOrd="0" presId="urn:microsoft.com/office/officeart/2005/8/layout/hProcess10"/>
    <dgm:cxn modelId="{D73907B1-0AC1-40A3-90C4-6E72F3A8C90F}" type="presParOf" srcId="{77A30222-9602-48A7-8AD7-E9430B03B95B}" destId="{AE0406CD-13A1-4B84-9637-514808EC96CE}" srcOrd="0" destOrd="0" presId="urn:microsoft.com/office/officeart/2005/8/layout/hProcess10"/>
    <dgm:cxn modelId="{7358C953-4FAC-458E-853C-00FB4529FBA7}" type="presParOf" srcId="{77A30222-9602-48A7-8AD7-E9430B03B95B}" destId="{4FC4FE6B-9B45-46EB-A2D6-E6454FEF8A4C}"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0C6A9C-6807-49CB-A584-7CCB4A76D5FC}" type="doc">
      <dgm:prSet loTypeId="urn:microsoft.com/office/officeart/2005/8/layout/hProcess10" loCatId="process" qsTypeId="urn:microsoft.com/office/officeart/2005/8/quickstyle/simple1" qsCatId="simple" csTypeId="urn:microsoft.com/office/officeart/2005/8/colors/accent1_2" csCatId="accent1" phldr="1"/>
      <dgm:spPr/>
    </dgm:pt>
    <dgm:pt modelId="{2E3BCCB3-B52F-4358-B89A-8971ABBBA324}">
      <dgm:prSet phldrT="[Texto]" custT="1"/>
      <dgm:spPr>
        <a:solidFill>
          <a:srgbClr val="B85C58"/>
        </a:solidFill>
        <a:ln w="19050">
          <a:solidFill>
            <a:schemeClr val="bg1"/>
          </a:solidFill>
        </a:ln>
        <a:effectLst>
          <a:outerShdw blurRad="50800" dist="38100" dir="5400000" algn="t" rotWithShape="0">
            <a:prstClr val="black">
              <a:alpha val="40000"/>
            </a:prstClr>
          </a:outerShdw>
        </a:effectLst>
      </dgm:spPr>
      <dgm:t>
        <a:bodyPr/>
        <a:lstStyle/>
        <a:p>
          <a:r>
            <a:rPr lang="es-ES" sz="2400" b="1" dirty="0">
              <a:effectLst>
                <a:outerShdw blurRad="38100" dist="38100" dir="2700000" algn="tl">
                  <a:srgbClr val="000000">
                    <a:alpha val="43137"/>
                  </a:srgbClr>
                </a:outerShdw>
              </a:effectLst>
            </a:rPr>
            <a:t>El amor no hace nada indebido</a:t>
          </a:r>
        </a:p>
      </dgm:t>
    </dgm:pt>
    <dgm:pt modelId="{CDCD9497-C6FA-46F5-ACD4-75F710A9DDA4}" type="parTrans" cxnId="{873E0933-9010-4BDE-B77E-F3D25A544BC6}">
      <dgm:prSet/>
      <dgm:spPr/>
      <dgm:t>
        <a:bodyPr/>
        <a:lstStyle/>
        <a:p>
          <a:endParaRPr lang="es-ES"/>
        </a:p>
      </dgm:t>
    </dgm:pt>
    <dgm:pt modelId="{06651027-6D3B-4295-B71B-16FFDBCFC46C}" type="sibTrans" cxnId="{873E0933-9010-4BDE-B77E-F3D25A544BC6}">
      <dgm:prSet/>
      <dgm:spPr/>
      <dgm:t>
        <a:bodyPr/>
        <a:lstStyle/>
        <a:p>
          <a:endParaRPr lang="es-ES"/>
        </a:p>
      </dgm:t>
    </dgm:pt>
    <dgm:pt modelId="{CE944004-6253-42A6-96DF-21172B2F731B}" type="pres">
      <dgm:prSet presAssocID="{B20C6A9C-6807-49CB-A584-7CCB4A76D5FC}" presName="Name0" presStyleCnt="0">
        <dgm:presLayoutVars>
          <dgm:dir/>
          <dgm:resizeHandles val="exact"/>
        </dgm:presLayoutVars>
      </dgm:prSet>
      <dgm:spPr/>
    </dgm:pt>
    <dgm:pt modelId="{DDA71AE7-4190-49FE-8497-6513BCDB4D06}" type="pres">
      <dgm:prSet presAssocID="{2E3BCCB3-B52F-4358-B89A-8971ABBBA324}" presName="composite" presStyleCnt="0"/>
      <dgm:spPr/>
    </dgm:pt>
    <dgm:pt modelId="{189BF37A-CA3F-412E-BEE5-3DBDC17066EB}" type="pres">
      <dgm:prSet presAssocID="{2E3BCCB3-B52F-4358-B89A-8971ABBBA324}" presName="imagSh" presStyleLbl="bgImgPlace1" presStyleIdx="0" presStyleCnt="1" custScaleY="6794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1CCB4014-DD0C-4974-9BDC-EF5793799F16}" type="pres">
      <dgm:prSet presAssocID="{2E3BCCB3-B52F-4358-B89A-8971ABBBA324}" presName="txNode" presStyleLbl="node1" presStyleIdx="0" presStyleCnt="1" custLinFactNeighborX="-586" custLinFactNeighborY="5514">
        <dgm:presLayoutVars>
          <dgm:bulletEnabled val="1"/>
        </dgm:presLayoutVars>
      </dgm:prSet>
      <dgm:spPr/>
    </dgm:pt>
  </dgm:ptLst>
  <dgm:cxnLst>
    <dgm:cxn modelId="{873E0933-9010-4BDE-B77E-F3D25A544BC6}" srcId="{B20C6A9C-6807-49CB-A584-7CCB4A76D5FC}" destId="{2E3BCCB3-B52F-4358-B89A-8971ABBBA324}" srcOrd="0" destOrd="0" parTransId="{CDCD9497-C6FA-46F5-ACD4-75F710A9DDA4}" sibTransId="{06651027-6D3B-4295-B71B-16FFDBCFC46C}"/>
    <dgm:cxn modelId="{305F4C6A-E49A-48DF-B6EA-F2EF82D07C1A}" type="presOf" srcId="{2E3BCCB3-B52F-4358-B89A-8971ABBBA324}" destId="{1CCB4014-DD0C-4974-9BDC-EF5793799F16}" srcOrd="0" destOrd="0" presId="urn:microsoft.com/office/officeart/2005/8/layout/hProcess10"/>
    <dgm:cxn modelId="{333AF8E3-AC61-465A-BC9E-CDF9B0B85497}" type="presOf" srcId="{B20C6A9C-6807-49CB-A584-7CCB4A76D5FC}" destId="{CE944004-6253-42A6-96DF-21172B2F731B}" srcOrd="0" destOrd="0" presId="urn:microsoft.com/office/officeart/2005/8/layout/hProcess10"/>
    <dgm:cxn modelId="{87A7E0EF-C791-4CB9-9865-D2360D9EF517}" type="presParOf" srcId="{CE944004-6253-42A6-96DF-21172B2F731B}" destId="{DDA71AE7-4190-49FE-8497-6513BCDB4D06}" srcOrd="0" destOrd="0" presId="urn:microsoft.com/office/officeart/2005/8/layout/hProcess10"/>
    <dgm:cxn modelId="{D167E421-D059-4DDD-921E-EA04FD0581F3}" type="presParOf" srcId="{DDA71AE7-4190-49FE-8497-6513BCDB4D06}" destId="{189BF37A-CA3F-412E-BEE5-3DBDC17066EB}" srcOrd="0" destOrd="0" presId="urn:microsoft.com/office/officeart/2005/8/layout/hProcess10"/>
    <dgm:cxn modelId="{D95EED68-6D30-4D71-A0BF-EFD1C657142D}" type="presParOf" srcId="{DDA71AE7-4190-49FE-8497-6513BCDB4D06}" destId="{1CCB4014-DD0C-4974-9BDC-EF5793799F1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32F1AF-3FB8-49D4-BEC1-7BA29FBD3AAF}" type="doc">
      <dgm:prSet loTypeId="urn:microsoft.com/office/officeart/2005/8/layout/hProcess10" loCatId="process" qsTypeId="urn:microsoft.com/office/officeart/2005/8/quickstyle/simple1" qsCatId="simple" csTypeId="urn:microsoft.com/office/officeart/2005/8/colors/accent1_2" csCatId="accent1" phldr="1"/>
      <dgm:spPr/>
    </dgm:pt>
    <dgm:pt modelId="{D1F804D4-41AC-433B-8DA3-977FC76928F4}">
      <dgm:prSet phldrT="[Texto]"/>
      <dgm:spPr>
        <a:solidFill>
          <a:srgbClr val="B85871"/>
        </a:solidFill>
        <a:ln w="19050">
          <a:solidFill>
            <a:schemeClr val="bg1"/>
          </a:solidFill>
        </a:ln>
        <a:effectLst>
          <a:outerShdw blurRad="50800" dist="38100" dir="5400000" algn="t" rotWithShape="0">
            <a:prstClr val="black">
              <a:alpha val="40000"/>
            </a:prstClr>
          </a:outerShdw>
        </a:effectLst>
      </dgm:spPr>
      <dgm:t>
        <a:bodyPr/>
        <a:lstStyle/>
        <a:p>
          <a:r>
            <a:rPr lang="es-ES" b="1" dirty="0">
              <a:solidFill>
                <a:schemeClr val="bg1"/>
              </a:solidFill>
              <a:effectLst>
                <a:outerShdw blurRad="38100" dist="38100" dir="2700000" algn="tl">
                  <a:srgbClr val="000000">
                    <a:alpha val="43137"/>
                  </a:srgbClr>
                </a:outerShdw>
              </a:effectLst>
            </a:rPr>
            <a:t>El amor no busca lo suyo </a:t>
          </a:r>
        </a:p>
      </dgm:t>
    </dgm:pt>
    <dgm:pt modelId="{8911F902-A8D3-4BDC-BB2B-F6A4D33E4879}" type="parTrans" cxnId="{5A459AA2-1406-40F5-A07A-0E2CA116623C}">
      <dgm:prSet/>
      <dgm:spPr/>
      <dgm:t>
        <a:bodyPr/>
        <a:lstStyle/>
        <a:p>
          <a:endParaRPr lang="es-ES" b="1">
            <a:effectLst>
              <a:outerShdw blurRad="38100" dist="38100" dir="2700000" algn="tl">
                <a:srgbClr val="000000">
                  <a:alpha val="43137"/>
                </a:srgbClr>
              </a:outerShdw>
            </a:effectLst>
          </a:endParaRPr>
        </a:p>
      </dgm:t>
    </dgm:pt>
    <dgm:pt modelId="{369D21DB-0470-4FF9-A4BB-655E6324D275}" type="sibTrans" cxnId="{5A459AA2-1406-40F5-A07A-0E2CA116623C}">
      <dgm:prSet/>
      <dgm:spPr/>
      <dgm:t>
        <a:bodyPr/>
        <a:lstStyle/>
        <a:p>
          <a:endParaRPr lang="es-ES" b="1">
            <a:effectLst>
              <a:outerShdw blurRad="38100" dist="38100" dir="2700000" algn="tl">
                <a:srgbClr val="000000">
                  <a:alpha val="43137"/>
                </a:srgbClr>
              </a:outerShdw>
            </a:effectLst>
          </a:endParaRPr>
        </a:p>
      </dgm:t>
    </dgm:pt>
    <dgm:pt modelId="{6C6F3B7A-8CCC-4067-BC44-FA5D60E05374}" type="pres">
      <dgm:prSet presAssocID="{8532F1AF-3FB8-49D4-BEC1-7BA29FBD3AAF}" presName="Name0" presStyleCnt="0">
        <dgm:presLayoutVars>
          <dgm:dir/>
          <dgm:resizeHandles val="exact"/>
        </dgm:presLayoutVars>
      </dgm:prSet>
      <dgm:spPr/>
    </dgm:pt>
    <dgm:pt modelId="{840D6CBE-E7E3-4EBF-B7C7-22C560159202}" type="pres">
      <dgm:prSet presAssocID="{D1F804D4-41AC-433B-8DA3-977FC76928F4}" presName="composite" presStyleCnt="0"/>
      <dgm:spPr/>
    </dgm:pt>
    <dgm:pt modelId="{4738FA1F-8C2F-4F30-95BA-42A358DC7EFA}" type="pres">
      <dgm:prSet presAssocID="{D1F804D4-41AC-433B-8DA3-977FC76928F4}"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7C66DD7-BF28-4463-A9C9-5A547FC0D3DD}" type="pres">
      <dgm:prSet presAssocID="{D1F804D4-41AC-433B-8DA3-977FC76928F4}" presName="txNode" presStyleLbl="node1" presStyleIdx="0" presStyleCnt="1" custLinFactNeighborY="-3304">
        <dgm:presLayoutVars>
          <dgm:bulletEnabled val="1"/>
        </dgm:presLayoutVars>
      </dgm:prSet>
      <dgm:spPr/>
    </dgm:pt>
  </dgm:ptLst>
  <dgm:cxnLst>
    <dgm:cxn modelId="{9925DD16-D1F6-4CE4-BB76-BEAB03A01D34}" type="presOf" srcId="{8532F1AF-3FB8-49D4-BEC1-7BA29FBD3AAF}" destId="{6C6F3B7A-8CCC-4067-BC44-FA5D60E05374}" srcOrd="0" destOrd="0" presId="urn:microsoft.com/office/officeart/2005/8/layout/hProcess10"/>
    <dgm:cxn modelId="{5A459AA2-1406-40F5-A07A-0E2CA116623C}" srcId="{8532F1AF-3FB8-49D4-BEC1-7BA29FBD3AAF}" destId="{D1F804D4-41AC-433B-8DA3-977FC76928F4}" srcOrd="0" destOrd="0" parTransId="{8911F902-A8D3-4BDC-BB2B-F6A4D33E4879}" sibTransId="{369D21DB-0470-4FF9-A4BB-655E6324D275}"/>
    <dgm:cxn modelId="{C4DC5EF0-900B-4354-9576-CD6C627B7300}" type="presOf" srcId="{D1F804D4-41AC-433B-8DA3-977FC76928F4}" destId="{B7C66DD7-BF28-4463-A9C9-5A547FC0D3DD}" srcOrd="0" destOrd="0" presId="urn:microsoft.com/office/officeart/2005/8/layout/hProcess10"/>
    <dgm:cxn modelId="{92D17697-DDDE-4726-BCB9-0242B3B8EEAB}" type="presParOf" srcId="{6C6F3B7A-8CCC-4067-BC44-FA5D60E05374}" destId="{840D6CBE-E7E3-4EBF-B7C7-22C560159202}" srcOrd="0" destOrd="0" presId="urn:microsoft.com/office/officeart/2005/8/layout/hProcess10"/>
    <dgm:cxn modelId="{AF564D0C-A5C5-4557-A1DD-5633AA013EF1}" type="presParOf" srcId="{840D6CBE-E7E3-4EBF-B7C7-22C560159202}" destId="{4738FA1F-8C2F-4F30-95BA-42A358DC7EFA}" srcOrd="0" destOrd="0" presId="urn:microsoft.com/office/officeart/2005/8/layout/hProcess10"/>
    <dgm:cxn modelId="{14777165-C34C-42D7-8D83-3CCBDB6D8AE8}" type="presParOf" srcId="{840D6CBE-E7E3-4EBF-B7C7-22C560159202}" destId="{B7C66DD7-BF28-4463-A9C9-5A547FC0D3D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A08D13-5E22-4E9D-B153-446011AE59AA}" type="doc">
      <dgm:prSet loTypeId="urn:microsoft.com/office/officeart/2005/8/layout/hProcess10" loCatId="process" qsTypeId="urn:microsoft.com/office/officeart/2005/8/quickstyle/simple1" qsCatId="simple" csTypeId="urn:microsoft.com/office/officeart/2005/8/colors/accent1_2" csCatId="accent1" phldr="1"/>
      <dgm:spPr/>
    </dgm:pt>
    <dgm:pt modelId="{18C17437-432E-436D-AABC-1BC177D249F1}">
      <dgm:prSet phldrT="[Texto]"/>
      <dgm:spPr>
        <a:solidFill>
          <a:srgbClr val="9758B8"/>
        </a:solidFill>
        <a:ln w="19050">
          <a:solidFill>
            <a:schemeClr val="bg1"/>
          </a:solidFill>
        </a:ln>
        <a:effectLst>
          <a:outerShdw blurRad="50800" dist="38100" dir="5400000" algn="t" rotWithShape="0">
            <a:prstClr val="black">
              <a:alpha val="40000"/>
            </a:prstClr>
          </a:outerShdw>
        </a:effectLst>
      </dgm:spPr>
      <dgm:t>
        <a:bodyPr/>
        <a:lstStyle/>
        <a:p>
          <a:r>
            <a:rPr lang="es-ES" b="1" dirty="0">
              <a:solidFill>
                <a:schemeClr val="bg1"/>
              </a:solidFill>
              <a:effectLst>
                <a:outerShdw blurRad="38100" dist="38100" dir="2700000" algn="tl">
                  <a:srgbClr val="000000">
                    <a:alpha val="43137"/>
                  </a:srgbClr>
                </a:outerShdw>
              </a:effectLst>
            </a:rPr>
            <a:t>El amor no se irrita</a:t>
          </a:r>
        </a:p>
      </dgm:t>
    </dgm:pt>
    <dgm:pt modelId="{31D990A9-5457-4C19-8529-81E33B08DA26}" type="parTrans" cxnId="{ACF00818-3033-4B36-BE13-6393B4992BD6}">
      <dgm:prSet/>
      <dgm:spPr/>
      <dgm:t>
        <a:bodyPr/>
        <a:lstStyle/>
        <a:p>
          <a:endParaRPr lang="es-ES"/>
        </a:p>
      </dgm:t>
    </dgm:pt>
    <dgm:pt modelId="{79C33B45-0866-4E1E-BB26-4B7B5C3A8D0E}" type="sibTrans" cxnId="{ACF00818-3033-4B36-BE13-6393B4992BD6}">
      <dgm:prSet/>
      <dgm:spPr/>
      <dgm:t>
        <a:bodyPr/>
        <a:lstStyle/>
        <a:p>
          <a:endParaRPr lang="es-ES"/>
        </a:p>
      </dgm:t>
    </dgm:pt>
    <dgm:pt modelId="{184DBDA7-5BEA-40BA-BC61-EEB4060B09C0}" type="pres">
      <dgm:prSet presAssocID="{01A08D13-5E22-4E9D-B153-446011AE59AA}" presName="Name0" presStyleCnt="0">
        <dgm:presLayoutVars>
          <dgm:dir/>
          <dgm:resizeHandles val="exact"/>
        </dgm:presLayoutVars>
      </dgm:prSet>
      <dgm:spPr/>
    </dgm:pt>
    <dgm:pt modelId="{65E0C2A2-A694-4321-9679-A626126880F8}" type="pres">
      <dgm:prSet presAssocID="{18C17437-432E-436D-AABC-1BC177D249F1}" presName="composite" presStyleCnt="0"/>
      <dgm:spPr/>
    </dgm:pt>
    <dgm:pt modelId="{64754EB5-971B-46C8-A6C9-CD4B5A099DAF}" type="pres">
      <dgm:prSet presAssocID="{18C17437-432E-436D-AABC-1BC177D249F1}"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AF92604-B4EF-43DF-968D-23A2A6AA4844}" type="pres">
      <dgm:prSet presAssocID="{18C17437-432E-436D-AABC-1BC177D249F1}" presName="txNode" presStyleLbl="node1" presStyleIdx="0" presStyleCnt="1">
        <dgm:presLayoutVars>
          <dgm:bulletEnabled val="1"/>
        </dgm:presLayoutVars>
      </dgm:prSet>
      <dgm:spPr/>
    </dgm:pt>
  </dgm:ptLst>
  <dgm:cxnLst>
    <dgm:cxn modelId="{ACF00818-3033-4B36-BE13-6393B4992BD6}" srcId="{01A08D13-5E22-4E9D-B153-446011AE59AA}" destId="{18C17437-432E-436D-AABC-1BC177D249F1}" srcOrd="0" destOrd="0" parTransId="{31D990A9-5457-4C19-8529-81E33B08DA26}" sibTransId="{79C33B45-0866-4E1E-BB26-4B7B5C3A8D0E}"/>
    <dgm:cxn modelId="{C40F8E7D-C093-4B20-B679-4235181A0FCA}" type="presOf" srcId="{01A08D13-5E22-4E9D-B153-446011AE59AA}" destId="{184DBDA7-5BEA-40BA-BC61-EEB4060B09C0}" srcOrd="0" destOrd="0" presId="urn:microsoft.com/office/officeart/2005/8/layout/hProcess10"/>
    <dgm:cxn modelId="{F53528B2-CEC3-4171-9163-A11416020D44}" type="presOf" srcId="{18C17437-432E-436D-AABC-1BC177D249F1}" destId="{BAF92604-B4EF-43DF-968D-23A2A6AA4844}" srcOrd="0" destOrd="0" presId="urn:microsoft.com/office/officeart/2005/8/layout/hProcess10"/>
    <dgm:cxn modelId="{A9AB3E81-7267-4A92-A3B8-8EB12DEFAB0C}" type="presParOf" srcId="{184DBDA7-5BEA-40BA-BC61-EEB4060B09C0}" destId="{65E0C2A2-A694-4321-9679-A626126880F8}" srcOrd="0" destOrd="0" presId="urn:microsoft.com/office/officeart/2005/8/layout/hProcess10"/>
    <dgm:cxn modelId="{995B5A97-202C-4751-AEE5-1EB07D0607B0}" type="presParOf" srcId="{65E0C2A2-A694-4321-9679-A626126880F8}" destId="{64754EB5-971B-46C8-A6C9-CD4B5A099DAF}" srcOrd="0" destOrd="0" presId="urn:microsoft.com/office/officeart/2005/8/layout/hProcess10"/>
    <dgm:cxn modelId="{75AD095F-C6F6-4F9C-B179-9620FBD0BB4B}" type="presParOf" srcId="{65E0C2A2-A694-4321-9679-A626126880F8}" destId="{BAF92604-B4EF-43DF-968D-23A2A6AA4844}"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FDB1B-047C-436B-B00F-B771CB8DCBD9}">
      <dsp:nvSpPr>
        <dsp:cNvPr id="0" name=""/>
        <dsp:cNvSpPr/>
      </dsp:nvSpPr>
      <dsp:spPr>
        <a:xfrm>
          <a:off x="1669" y="63308"/>
          <a:ext cx="2938458" cy="537822"/>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0A1443B2-C665-4809-8738-E7AFA0ED01EB}">
      <dsp:nvSpPr>
        <dsp:cNvPr id="0" name=""/>
        <dsp:cNvSpPr/>
      </dsp:nvSpPr>
      <dsp:spPr>
        <a:xfrm>
          <a:off x="480023" y="411325"/>
          <a:ext cx="2938458" cy="791055"/>
        </a:xfrm>
        <a:prstGeom prst="roundRect">
          <a:avLst>
            <a:gd name="adj" fmla="val 10000"/>
          </a:avLst>
        </a:prstGeom>
        <a:solidFill>
          <a:srgbClr val="586E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El amor no guarda rencor</a:t>
          </a:r>
        </a:p>
      </dsp:txBody>
      <dsp:txXfrm>
        <a:off x="503192" y="434494"/>
        <a:ext cx="2892120" cy="7447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F2135-36F4-4AD9-892C-8417DA45D3A1}">
      <dsp:nvSpPr>
        <dsp:cNvPr id="0" name=""/>
        <dsp:cNvSpPr/>
      </dsp:nvSpPr>
      <dsp:spPr>
        <a:xfrm>
          <a:off x="1675" y="44948"/>
          <a:ext cx="2948934" cy="53523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DA654C6-CE1B-439A-91E5-F826BE04C6FA}">
      <dsp:nvSpPr>
        <dsp:cNvPr id="0" name=""/>
        <dsp:cNvSpPr/>
      </dsp:nvSpPr>
      <dsp:spPr>
        <a:xfrm>
          <a:off x="481734" y="394179"/>
          <a:ext cx="2948934" cy="739440"/>
        </a:xfrm>
        <a:prstGeom prst="roundRect">
          <a:avLst>
            <a:gd name="adj" fmla="val 10000"/>
          </a:avLst>
        </a:prstGeom>
        <a:solidFill>
          <a:srgbClr val="5894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El amor no se goza de la injusticia</a:t>
          </a:r>
        </a:p>
      </dsp:txBody>
      <dsp:txXfrm>
        <a:off x="503391" y="415836"/>
        <a:ext cx="2905620" cy="6961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B871C-3BD9-4B16-954E-249CD64D4AA2}">
      <dsp:nvSpPr>
        <dsp:cNvPr id="0" name=""/>
        <dsp:cNvSpPr/>
      </dsp:nvSpPr>
      <dsp:spPr>
        <a:xfrm>
          <a:off x="1669" y="21628"/>
          <a:ext cx="2938458" cy="50634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DA319C1-6274-4D11-B21D-E58C9F1B8426}">
      <dsp:nvSpPr>
        <dsp:cNvPr id="0" name=""/>
        <dsp:cNvSpPr/>
      </dsp:nvSpPr>
      <dsp:spPr>
        <a:xfrm>
          <a:off x="261343" y="331414"/>
          <a:ext cx="2938458" cy="779256"/>
        </a:xfrm>
        <a:prstGeom prst="roundRect">
          <a:avLst>
            <a:gd name="adj" fmla="val 10000"/>
          </a:avLst>
        </a:prstGeom>
        <a:solidFill>
          <a:srgbClr val="B8A9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u="none" kern="1200" dirty="0">
              <a:solidFill>
                <a:schemeClr val="bg1"/>
              </a:solidFill>
              <a:effectLst>
                <a:outerShdw blurRad="38100" dist="38100" dir="2700000" algn="tl">
                  <a:srgbClr val="000000">
                    <a:alpha val="43137"/>
                  </a:srgbClr>
                </a:outerShdw>
              </a:effectLst>
            </a:rPr>
            <a:t>El amor se goza</a:t>
          </a:r>
          <a:br>
            <a:rPr lang="es-ES" sz="2400" b="1" u="none" kern="1200" dirty="0">
              <a:solidFill>
                <a:schemeClr val="bg1"/>
              </a:solidFill>
              <a:effectLst>
                <a:outerShdw blurRad="38100" dist="38100" dir="2700000" algn="tl">
                  <a:srgbClr val="000000">
                    <a:alpha val="43137"/>
                  </a:srgbClr>
                </a:outerShdw>
              </a:effectLst>
            </a:rPr>
          </a:br>
          <a:r>
            <a:rPr lang="es-ES" sz="2400" b="1" u="none" kern="1200" dirty="0">
              <a:solidFill>
                <a:schemeClr val="bg1"/>
              </a:solidFill>
              <a:effectLst>
                <a:outerShdw blurRad="38100" dist="38100" dir="2700000" algn="tl">
                  <a:srgbClr val="000000">
                    <a:alpha val="43137"/>
                  </a:srgbClr>
                </a:outerShdw>
              </a:effectLst>
            </a:rPr>
            <a:t>de la verdad</a:t>
          </a:r>
        </a:p>
      </dsp:txBody>
      <dsp:txXfrm>
        <a:off x="284167" y="354238"/>
        <a:ext cx="2892810" cy="7336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B995F-E263-4037-9918-5896BB40892F}">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FD15CEEB-A70F-403B-86AC-1F2827560CD1}">
      <dsp:nvSpPr>
        <dsp:cNvPr id="0" name=""/>
        <dsp:cNvSpPr/>
      </dsp:nvSpPr>
      <dsp:spPr>
        <a:xfrm>
          <a:off x="480133" y="312880"/>
          <a:ext cx="2939128" cy="521468"/>
        </a:xfrm>
        <a:prstGeom prst="roundRect">
          <a:avLst>
            <a:gd name="adj" fmla="val 10000"/>
          </a:avLst>
        </a:prstGeom>
        <a:solidFill>
          <a:srgbClr val="B897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todo lo sufre </a:t>
          </a:r>
        </a:p>
      </dsp:txBody>
      <dsp:txXfrm>
        <a:off x="495406" y="328153"/>
        <a:ext cx="2908582" cy="4909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543E7-18FF-4259-A01F-32A96207A7AC}">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7768BFB-6722-43E2-8BB2-23C5048F5778}">
      <dsp:nvSpPr>
        <dsp:cNvPr id="0" name=""/>
        <dsp:cNvSpPr/>
      </dsp:nvSpPr>
      <dsp:spPr>
        <a:xfrm>
          <a:off x="480023" y="313209"/>
          <a:ext cx="2938458" cy="522015"/>
        </a:xfrm>
        <a:prstGeom prst="roundRect">
          <a:avLst>
            <a:gd name="adj" fmla="val 10000"/>
          </a:avLst>
        </a:prstGeom>
        <a:solidFill>
          <a:srgbClr val="B8586B"/>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chemeClr val="bg1"/>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cree </a:t>
          </a:r>
        </a:p>
      </dsp:txBody>
      <dsp:txXfrm>
        <a:off x="495312" y="328498"/>
        <a:ext cx="2907880" cy="4914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F9EFE-E7F9-432B-A228-11AB1D2C529A}">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555F0C0-19E7-44F9-A0EA-10C8AF356C91}">
      <dsp:nvSpPr>
        <dsp:cNvPr id="0" name=""/>
        <dsp:cNvSpPr/>
      </dsp:nvSpPr>
      <dsp:spPr>
        <a:xfrm>
          <a:off x="480023" y="313209"/>
          <a:ext cx="2938458" cy="522015"/>
        </a:xfrm>
        <a:prstGeom prst="roundRect">
          <a:avLst>
            <a:gd name="adj" fmla="val 10000"/>
          </a:avLst>
        </a:prstGeom>
        <a:solidFill>
          <a:srgbClr val="B85889"/>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chemeClr val="bg1"/>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espera </a:t>
          </a:r>
        </a:p>
      </dsp:txBody>
      <dsp:txXfrm>
        <a:off x="495312" y="328498"/>
        <a:ext cx="2907880" cy="4914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2367F-EDA3-49DF-B2F0-58F10BBADCA1}">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722D7AD-B6BA-4E70-9C80-502425C89465}">
      <dsp:nvSpPr>
        <dsp:cNvPr id="0" name=""/>
        <dsp:cNvSpPr/>
      </dsp:nvSpPr>
      <dsp:spPr>
        <a:xfrm>
          <a:off x="480133" y="312880"/>
          <a:ext cx="2939128" cy="521468"/>
        </a:xfrm>
        <a:prstGeom prst="roundRect">
          <a:avLst>
            <a:gd name="adj" fmla="val 10000"/>
          </a:avLst>
        </a:prstGeom>
        <a:solidFill>
          <a:srgbClr val="B862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rgbClr val="FFFFFF"/>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soporta</a:t>
          </a:r>
        </a:p>
      </dsp:txBody>
      <dsp:txXfrm>
        <a:off x="495406" y="328153"/>
        <a:ext cx="2908582" cy="4909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2367F-EDA3-49DF-B2F0-58F10BBADCA1}">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722D7AD-B6BA-4E70-9C80-502425C89465}">
      <dsp:nvSpPr>
        <dsp:cNvPr id="0" name=""/>
        <dsp:cNvSpPr/>
      </dsp:nvSpPr>
      <dsp:spPr>
        <a:xfrm>
          <a:off x="480133" y="312880"/>
          <a:ext cx="2939128" cy="521468"/>
        </a:xfrm>
        <a:prstGeom prst="roundRect">
          <a:avLst>
            <a:gd name="adj" fmla="val 10000"/>
          </a:avLst>
        </a:prstGeom>
        <a:solidFill>
          <a:srgbClr val="B862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rgbClr val="FFFFFF"/>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soporta</a:t>
          </a:r>
        </a:p>
      </dsp:txBody>
      <dsp:txXfrm>
        <a:off x="495406" y="328153"/>
        <a:ext cx="2908582" cy="490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C21C4-C35C-4CA1-90C3-B0E0F312D676}">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 modelId="{6EFB1550-C4DD-40EB-9985-43E88BD43B0E}">
      <dsp:nvSpPr>
        <dsp:cNvPr id="0" name=""/>
        <dsp:cNvSpPr/>
      </dsp:nvSpPr>
      <dsp:spPr>
        <a:xfrm>
          <a:off x="480023" y="313209"/>
          <a:ext cx="2938458" cy="522015"/>
        </a:xfrm>
        <a:prstGeom prst="roundRect">
          <a:avLst>
            <a:gd name="adj" fmla="val 10000"/>
          </a:avLst>
        </a:prstGeom>
        <a:solidFill>
          <a:srgbClr val="57BAC2"/>
        </a:solidFill>
        <a:ln w="19050" cap="flat" cmpd="sng" algn="ctr">
          <a:solidFill>
            <a:schemeClr val="bg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amor es sufrido</a:t>
          </a:r>
        </a:p>
      </dsp:txBody>
      <dsp:txXfrm>
        <a:off x="495312" y="328498"/>
        <a:ext cx="2907880" cy="491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85BE-C746-4C05-B4BD-88791621D77C}">
      <dsp:nvSpPr>
        <dsp:cNvPr id="0" name=""/>
        <dsp:cNvSpPr/>
      </dsp:nvSpPr>
      <dsp:spPr>
        <a:xfrm>
          <a:off x="1669" y="-16031"/>
          <a:ext cx="2938458" cy="6363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49BC584-673E-4E60-AC99-ED6C015FF1A0}">
      <dsp:nvSpPr>
        <dsp:cNvPr id="0" name=""/>
        <dsp:cNvSpPr/>
      </dsp:nvSpPr>
      <dsp:spPr>
        <a:xfrm>
          <a:off x="421518" y="333693"/>
          <a:ext cx="2938458" cy="700443"/>
        </a:xfrm>
        <a:prstGeom prst="roundRect">
          <a:avLst>
            <a:gd name="adj" fmla="val 10000"/>
          </a:avLst>
        </a:prstGeom>
        <a:solidFill>
          <a:srgbClr val="C3B8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no tiene envidia</a:t>
          </a:r>
        </a:p>
      </dsp:txBody>
      <dsp:txXfrm>
        <a:off x="442033" y="354208"/>
        <a:ext cx="2897428" cy="6594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AC6FE-C319-4F67-B496-F4133715FCF2}">
      <dsp:nvSpPr>
        <dsp:cNvPr id="0" name=""/>
        <dsp:cNvSpPr/>
      </dsp:nvSpPr>
      <dsp:spPr>
        <a:xfrm>
          <a:off x="1675" y="34998"/>
          <a:ext cx="2948934" cy="61020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25D1FAB-1112-411D-829A-F18C4CB2C513}">
      <dsp:nvSpPr>
        <dsp:cNvPr id="0" name=""/>
        <dsp:cNvSpPr/>
      </dsp:nvSpPr>
      <dsp:spPr>
        <a:xfrm>
          <a:off x="481734" y="415124"/>
          <a:ext cx="2948934" cy="750205"/>
        </a:xfrm>
        <a:prstGeom prst="roundRect">
          <a:avLst>
            <a:gd name="adj" fmla="val 10000"/>
          </a:avLst>
        </a:prstGeom>
        <a:solidFill>
          <a:srgbClr val="9AB8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El amor no es jactancioso</a:t>
          </a:r>
        </a:p>
      </dsp:txBody>
      <dsp:txXfrm>
        <a:off x="503707" y="437097"/>
        <a:ext cx="2904988" cy="706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406CD-13A1-4B84-9637-514808EC96CE}">
      <dsp:nvSpPr>
        <dsp:cNvPr id="0" name=""/>
        <dsp:cNvSpPr/>
      </dsp:nvSpPr>
      <dsp:spPr>
        <a:xfrm>
          <a:off x="1669" y="36672"/>
          <a:ext cx="2938458" cy="451507"/>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FC4FE6B-9B45-46EB-A2D6-E6454FEF8A4C}">
      <dsp:nvSpPr>
        <dsp:cNvPr id="0" name=""/>
        <dsp:cNvSpPr/>
      </dsp:nvSpPr>
      <dsp:spPr>
        <a:xfrm>
          <a:off x="480023" y="322246"/>
          <a:ext cx="2938458" cy="598198"/>
        </a:xfrm>
        <a:prstGeom prst="roundRect">
          <a:avLst>
            <a:gd name="adj" fmla="val 10000"/>
          </a:avLst>
        </a:prstGeom>
        <a:solidFill>
          <a:srgbClr val="006600"/>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amor no se envanece</a:t>
          </a:r>
        </a:p>
      </dsp:txBody>
      <dsp:txXfrm>
        <a:off x="497544" y="339767"/>
        <a:ext cx="2903416" cy="563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BF37A-CA3F-412E-BEE5-3DBDC17066EB}">
      <dsp:nvSpPr>
        <dsp:cNvPr id="0" name=""/>
        <dsp:cNvSpPr/>
      </dsp:nvSpPr>
      <dsp:spPr>
        <a:xfrm>
          <a:off x="1675" y="57697"/>
          <a:ext cx="2948934" cy="48909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1CCB4014-DD0C-4974-9BDC-EF5793799F16}">
      <dsp:nvSpPr>
        <dsp:cNvPr id="0" name=""/>
        <dsp:cNvSpPr/>
      </dsp:nvSpPr>
      <dsp:spPr>
        <a:xfrm>
          <a:off x="464454" y="413930"/>
          <a:ext cx="2948934" cy="719888"/>
        </a:xfrm>
        <a:prstGeom prst="roundRect">
          <a:avLst>
            <a:gd name="adj" fmla="val 10000"/>
          </a:avLst>
        </a:prstGeom>
        <a:solidFill>
          <a:srgbClr val="B85C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El amor no hace nada indebido</a:t>
          </a:r>
        </a:p>
      </dsp:txBody>
      <dsp:txXfrm>
        <a:off x="485539" y="435015"/>
        <a:ext cx="2906764" cy="6777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8FA1F-8C2F-4F30-95BA-42A358DC7EFA}">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7C66DD7-BF28-4463-A9C9-5A547FC0D3DD}">
      <dsp:nvSpPr>
        <dsp:cNvPr id="0" name=""/>
        <dsp:cNvSpPr/>
      </dsp:nvSpPr>
      <dsp:spPr>
        <a:xfrm>
          <a:off x="480023" y="295961"/>
          <a:ext cx="2938458" cy="522015"/>
        </a:xfrm>
        <a:prstGeom prst="roundRect">
          <a:avLst>
            <a:gd name="adj" fmla="val 10000"/>
          </a:avLst>
        </a:prstGeom>
        <a:solidFill>
          <a:srgbClr val="B85871"/>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chemeClr val="bg1"/>
              </a:solidFill>
              <a:effectLst>
                <a:outerShdw blurRad="38100" dist="38100" dir="2700000" algn="tl">
                  <a:srgbClr val="000000">
                    <a:alpha val="43137"/>
                  </a:srgbClr>
                </a:outerShdw>
              </a:effectLst>
            </a:rPr>
            <a:t>El amor no busca lo suyo </a:t>
          </a:r>
        </a:p>
      </dsp:txBody>
      <dsp:txXfrm>
        <a:off x="495312" y="311250"/>
        <a:ext cx="2907880" cy="4914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54EB5-971B-46C8-A6C9-CD4B5A099DAF}">
      <dsp:nvSpPr>
        <dsp:cNvPr id="0" name=""/>
        <dsp:cNvSpPr/>
      </dsp:nvSpPr>
      <dsp:spPr>
        <a:xfrm>
          <a:off x="1675" y="0"/>
          <a:ext cx="2948934" cy="522014"/>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AF92604-B4EF-43DF-968D-23A2A6AA4844}">
      <dsp:nvSpPr>
        <dsp:cNvPr id="0" name=""/>
        <dsp:cNvSpPr/>
      </dsp:nvSpPr>
      <dsp:spPr>
        <a:xfrm>
          <a:off x="481734" y="313208"/>
          <a:ext cx="2948934" cy="522014"/>
        </a:xfrm>
        <a:prstGeom prst="roundRect">
          <a:avLst>
            <a:gd name="adj" fmla="val 10000"/>
          </a:avLst>
        </a:prstGeom>
        <a:solidFill>
          <a:srgbClr val="9758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no se irrita</a:t>
          </a:r>
        </a:p>
      </dsp:txBody>
      <dsp:txXfrm>
        <a:off x="497023" y="328497"/>
        <a:ext cx="2918356" cy="4914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3494E-0955-2CB2-F5F8-720C2B6D48B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C6D23F4-34D4-FEE8-6D5D-244C24ACE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5F01DEC-37FE-1CFD-5617-EA0716480880}"/>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103020D2-F40C-24DB-39E1-183AA6644C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6791DF-EE64-BB76-45ED-B0EA7A1914C6}"/>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54682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E83958-3090-59A9-CCD8-2AB5199DB8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F80FFF-8A62-A7EC-90F1-13C9C448A48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50F194-A04F-EB0E-3C92-579190845E2A}"/>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6CC6F3F5-BC90-BACC-F5B7-0B65CC461A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EBC365-CF6A-B071-60F9-05EF4F2C0F98}"/>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70656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A6A2E1-7C58-32CE-7587-7D542845A0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14B5A-C78F-7F3B-CC4D-4583EDF6A2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E598E9-DAC6-9C36-4358-BECF1BAE2CFE}"/>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E0EE3230-A254-7C57-7194-0557962AF3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3A9980-5E9A-B973-7770-AFC867759C03}"/>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9809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FAFF9-34B6-6186-BDBC-2E3D527414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0C8DD8-17C9-1F8B-871A-3F82FC4C1A3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D420CE-F958-BE30-2377-98D6B0A7D03A}"/>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AA3A866B-21DD-0D34-6ADC-1697A5FF31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475D9B-3A28-827F-5134-A71F05E4361D}"/>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93010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0F268-84CE-1BBE-E912-82A68D1888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2E72943-0D1F-75D9-E717-9D87CA0C86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BCDBA24-B592-D625-4A9C-B6E416AC5067}"/>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164E27EC-1A66-8A18-2036-328B9B5F2A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8A8771-AE75-DF55-DA58-4F4DCF2C0610}"/>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83145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06946-210B-2314-C25E-0DEC312DB3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C5F6CD-38E3-FFFC-9738-D107CCB36C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7C17F0-B3D9-CE6C-4618-092D40591BE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009B0E-9997-1B67-AB4A-1ADBD82DB8DE}"/>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6" name="Marcador de pie de página 5">
            <a:extLst>
              <a:ext uri="{FF2B5EF4-FFF2-40B4-BE49-F238E27FC236}">
                <a16:creationId xmlns:a16="http://schemas.microsoft.com/office/drawing/2014/main" id="{55E361CD-59D3-B97C-F3B2-5B760282C8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D46AA1-7BD2-C1DD-01E7-74464A11C39D}"/>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05633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70212-11CE-AC67-5BF3-B35C78232AB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63CC081-7EE7-FCF1-13E6-D723C9B1D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2EB069C-CEB2-95D6-36A6-89F00218E5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240A395-2F75-1C67-95D6-919F4417D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426708-55FB-0163-2F49-B9B236127D6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DEC394-FE22-CE13-0DF2-C6BF2FC1A768}"/>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8" name="Marcador de pie de página 7">
            <a:extLst>
              <a:ext uri="{FF2B5EF4-FFF2-40B4-BE49-F238E27FC236}">
                <a16:creationId xmlns:a16="http://schemas.microsoft.com/office/drawing/2014/main" id="{E574777A-D637-5733-E86D-EF53D9B1986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6E2A96-6831-8AE3-DF3D-876D0CB83042}"/>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36713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B555D-008C-69C1-CE16-3AA6DB2D54E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73067D3-2F57-4A35-AEAF-D59BBCA38AF9}"/>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4" name="Marcador de pie de página 3">
            <a:extLst>
              <a:ext uri="{FF2B5EF4-FFF2-40B4-BE49-F238E27FC236}">
                <a16:creationId xmlns:a16="http://schemas.microsoft.com/office/drawing/2014/main" id="{64A1732A-AD56-7D22-52D1-6598155EF4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BCF5762-36D8-CD84-F54D-B4955DB8EDB7}"/>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50447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7F92D0-16FF-D60B-ABC2-60CB2FA527BC}"/>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3" name="Marcador de pie de página 2">
            <a:extLst>
              <a:ext uri="{FF2B5EF4-FFF2-40B4-BE49-F238E27FC236}">
                <a16:creationId xmlns:a16="http://schemas.microsoft.com/office/drawing/2014/main" id="{0B627B75-4452-91D7-F65C-89DC4D0104D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46BAD80-161E-A09A-46FF-9E317A70EE09}"/>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88508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FC5BC-B602-1B5B-B629-768F6DA45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4C9C2E-668F-9142-9329-76530BAD9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07DF528-F667-7B69-4ED4-44F61CC61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1A9BB0-FC3D-08EC-40EB-8FB629CDCC2E}"/>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6" name="Marcador de pie de página 5">
            <a:extLst>
              <a:ext uri="{FF2B5EF4-FFF2-40B4-BE49-F238E27FC236}">
                <a16:creationId xmlns:a16="http://schemas.microsoft.com/office/drawing/2014/main" id="{E7359DF9-2A77-6517-426B-456725415C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5EEDE4F-C725-B04F-3764-3EC30375D730}"/>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0760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A66C3-39F6-00DF-4C74-E6EC7F5C0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2068291-F5BC-27B8-7F8A-50EABCF8A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4EFD7D3-5A65-D60E-5427-B4F111897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9D3F01-FDC1-BFD8-A625-9C33270D143D}"/>
              </a:ext>
            </a:extLst>
          </p:cNvPr>
          <p:cNvSpPr>
            <a:spLocks noGrp="1"/>
          </p:cNvSpPr>
          <p:nvPr>
            <p:ph type="dt" sz="half" idx="10"/>
          </p:nvPr>
        </p:nvSpPr>
        <p:spPr/>
        <p:txBody>
          <a:bodyPr/>
          <a:lstStyle/>
          <a:p>
            <a:fld id="{5A39E1A6-5033-40AD-B27C-241D37966488}" type="datetimeFigureOut">
              <a:rPr lang="es-ES" smtClean="0"/>
              <a:t>11/07/2023</a:t>
            </a:fld>
            <a:endParaRPr lang="es-ES"/>
          </a:p>
        </p:txBody>
      </p:sp>
      <p:sp>
        <p:nvSpPr>
          <p:cNvPr id="6" name="Marcador de pie de página 5">
            <a:extLst>
              <a:ext uri="{FF2B5EF4-FFF2-40B4-BE49-F238E27FC236}">
                <a16:creationId xmlns:a16="http://schemas.microsoft.com/office/drawing/2014/main" id="{11B48DBB-B481-F89C-63C5-74C315A254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1EAE4-B378-AF91-B2F6-74D3044FBFC7}"/>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74551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8F38E7-399E-7DB2-8F76-607BE2EEB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1F4507-71D5-3D88-1074-6E0E707B3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EB4FE6-11C4-BAB8-C185-4FA5C681C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9E1A6-5033-40AD-B27C-241D37966488}" type="datetimeFigureOut">
              <a:rPr lang="es-ES" smtClean="0"/>
              <a:t>11/07/2023</a:t>
            </a:fld>
            <a:endParaRPr lang="es-ES"/>
          </a:p>
        </p:txBody>
      </p:sp>
      <p:sp>
        <p:nvSpPr>
          <p:cNvPr id="5" name="Marcador de pie de página 4">
            <a:extLst>
              <a:ext uri="{FF2B5EF4-FFF2-40B4-BE49-F238E27FC236}">
                <a16:creationId xmlns:a16="http://schemas.microsoft.com/office/drawing/2014/main" id="{3A90ED71-A223-8109-D14C-29CFFA54F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B6860E2-72DC-DA90-AAEA-D5CA47F33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30B2A-8CE3-466F-A956-5A8350699A6A}" type="slidenum">
              <a:rPr lang="es-ES" smtClean="0"/>
              <a:t>‹Nº›</a:t>
            </a:fld>
            <a:endParaRPr lang="es-ES"/>
          </a:p>
        </p:txBody>
      </p:sp>
    </p:spTree>
    <p:extLst>
      <p:ext uri="{BB962C8B-B14F-4D97-AF65-F5344CB8AC3E}">
        <p14:creationId xmlns:p14="http://schemas.microsoft.com/office/powerpoint/2010/main" val="1543286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jpg"/></Relationships>
</file>

<file path=ppt/slides/_rels/slide1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5.png"/><Relationship Id="rId4" Type="http://schemas.openxmlformats.org/officeDocument/2006/relationships/diagramLayout" Target="../diagrams/layout6.xml"/><Relationship Id="rId9" Type="http://schemas.openxmlformats.org/officeDocument/2006/relationships/image" Target="../media/image64.jpg"/></Relationships>
</file>

<file path=ppt/slides/_rels/slide1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76.png"/><Relationship Id="rId4" Type="http://schemas.openxmlformats.org/officeDocument/2006/relationships/diagramLayout" Target="../diagrams/layout7.xml"/><Relationship Id="rId9" Type="http://schemas.openxmlformats.org/officeDocument/2006/relationships/image" Target="../media/image75.jp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hdphoto" Target="../media/hdphoto2.wdp"/><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88.png"/><Relationship Id="rId5" Type="http://schemas.openxmlformats.org/officeDocument/2006/relationships/diagramQuickStyle" Target="../diagrams/quickStyle8.xml"/><Relationship Id="rId10" Type="http://schemas.openxmlformats.org/officeDocument/2006/relationships/image" Target="../media/image87.jpg"/><Relationship Id="rId4" Type="http://schemas.openxmlformats.org/officeDocument/2006/relationships/diagramLayout" Target="../diagrams/layout8.xml"/><Relationship Id="rId9" Type="http://schemas.openxmlformats.org/officeDocument/2006/relationships/image" Target="../media/image86.jp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00.png"/><Relationship Id="rId4" Type="http://schemas.openxmlformats.org/officeDocument/2006/relationships/diagramLayout" Target="../diagrams/layout9.xml"/><Relationship Id="rId9" Type="http://schemas.openxmlformats.org/officeDocument/2006/relationships/image" Target="../media/image99.jpg"/></Relationships>
</file>

<file path=ppt/slides/_rels/slide19.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12.png"/><Relationship Id="rId4" Type="http://schemas.openxmlformats.org/officeDocument/2006/relationships/diagramLayout" Target="../diagrams/layout10.xml"/><Relationship Id="rId9" Type="http://schemas.openxmlformats.org/officeDocument/2006/relationships/image" Target="../media/image111.jp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image" Target="../media/image123.png"/><Relationship Id="rId5" Type="http://schemas.openxmlformats.org/officeDocument/2006/relationships/diagramQuickStyle" Target="../diagrams/quickStyle11.xml"/><Relationship Id="rId10" Type="http://schemas.openxmlformats.org/officeDocument/2006/relationships/image" Target="../media/image122.png"/><Relationship Id="rId4" Type="http://schemas.openxmlformats.org/officeDocument/2006/relationships/diagramLayout" Target="../diagrams/layout11.xml"/><Relationship Id="rId9" Type="http://schemas.openxmlformats.org/officeDocument/2006/relationships/image" Target="../media/image121.jpg"/></Relationships>
</file>

<file path=ppt/slides/_rels/slide2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pn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png"/><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32.png"/><Relationship Id="rId7" Type="http://schemas.openxmlformats.org/officeDocument/2006/relationships/diagramColors" Target="../diagrams/colors12.xml"/><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134.png"/><Relationship Id="rId4" Type="http://schemas.openxmlformats.org/officeDocument/2006/relationships/diagramData" Target="../diagrams/data12.xml"/><Relationship Id="rId9" Type="http://schemas.openxmlformats.org/officeDocument/2006/relationships/image" Target="../media/image133.jpg"/></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emf"/><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43.png"/><Relationship Id="rId7" Type="http://schemas.openxmlformats.org/officeDocument/2006/relationships/diagramColors" Target="../diagrams/colors13.xml"/><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diagramQuickStyle" Target="../diagrams/quickStyle13.xml"/><Relationship Id="rId11" Type="http://schemas.openxmlformats.org/officeDocument/2006/relationships/image" Target="../media/image145.jpg"/><Relationship Id="rId5" Type="http://schemas.openxmlformats.org/officeDocument/2006/relationships/diagramLayout" Target="../diagrams/layout13.xml"/><Relationship Id="rId10" Type="http://schemas.microsoft.com/office/2007/relationships/hdphoto" Target="../media/hdphoto4.wdp"/><Relationship Id="rId4" Type="http://schemas.openxmlformats.org/officeDocument/2006/relationships/diagramData" Target="../diagrams/data13.xml"/><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image" Target="../media/image147.png"/><Relationship Id="rId7" Type="http://schemas.openxmlformats.org/officeDocument/2006/relationships/image" Target="../media/image151.jpg"/><Relationship Id="rId2" Type="http://schemas.openxmlformats.org/officeDocument/2006/relationships/image" Target="../media/image146.jpg"/><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149.png"/><Relationship Id="rId4" Type="http://schemas.openxmlformats.org/officeDocument/2006/relationships/image" Target="../media/image148.png"/></Relationships>
</file>

<file path=ppt/slides/_rels/slide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56.png"/><Relationship Id="rId4" Type="http://schemas.openxmlformats.org/officeDocument/2006/relationships/diagramLayout" Target="../diagrams/layout14.xml"/><Relationship Id="rId9" Type="http://schemas.openxmlformats.org/officeDocument/2006/relationships/image" Target="../media/image155.jpg"/></Relationships>
</file>

<file path=ppt/slides/_rels/slide29.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58.png"/><Relationship Id="rId7" Type="http://schemas.openxmlformats.org/officeDocument/2006/relationships/image" Target="../media/image162.jpg"/><Relationship Id="rId2" Type="http://schemas.openxmlformats.org/officeDocument/2006/relationships/image" Target="../media/image157.jpg"/><Relationship Id="rId1" Type="http://schemas.openxmlformats.org/officeDocument/2006/relationships/slideLayout" Target="../slideLayouts/slideLayout7.xml"/><Relationship Id="rId6" Type="http://schemas.openxmlformats.org/officeDocument/2006/relationships/image" Target="../media/image161.jp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diagramColors" Target="../diagrams/colors1.xml"/><Relationship Id="rId12"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4.jp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166.png"/><Relationship Id="rId7" Type="http://schemas.openxmlformats.org/officeDocument/2006/relationships/diagramLayout" Target="../diagrams/layout15.xml"/><Relationship Id="rId2"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diagramData" Target="../diagrams/data15.xml"/><Relationship Id="rId11" Type="http://schemas.openxmlformats.org/officeDocument/2006/relationships/image" Target="../media/image169.png"/><Relationship Id="rId5" Type="http://schemas.openxmlformats.org/officeDocument/2006/relationships/image" Target="../media/image168.jpg"/><Relationship Id="rId10" Type="http://schemas.microsoft.com/office/2007/relationships/diagramDrawing" Target="../diagrams/drawing15.xml"/><Relationship Id="rId4" Type="http://schemas.openxmlformats.org/officeDocument/2006/relationships/image" Target="../media/image167.jpg"/><Relationship Id="rId9" Type="http://schemas.openxmlformats.org/officeDocument/2006/relationships/diagramColors" Target="../diagrams/colors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image" Target="../media/image174.jpg"/><Relationship Id="rId5" Type="http://schemas.openxmlformats.org/officeDocument/2006/relationships/image" Target="../media/image173.jpg"/><Relationship Id="rId4" Type="http://schemas.openxmlformats.org/officeDocument/2006/relationships/image" Target="../media/image172.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4.png"/><Relationship Id="rId18" Type="http://schemas.openxmlformats.org/officeDocument/2006/relationships/image" Target="../media/image6.png"/><Relationship Id="rId3" Type="http://schemas.openxmlformats.org/officeDocument/2006/relationships/image" Target="../media/image176.png"/><Relationship Id="rId21" Type="http://schemas.openxmlformats.org/officeDocument/2006/relationships/image" Target="../media/image8.png"/><Relationship Id="rId7" Type="http://schemas.openxmlformats.org/officeDocument/2006/relationships/diagramQuickStyle" Target="../diagrams/quickStyle16.xml"/><Relationship Id="rId12" Type="http://schemas.openxmlformats.org/officeDocument/2006/relationships/image" Target="../media/image180.png"/><Relationship Id="rId17" Type="http://schemas.openxmlformats.org/officeDocument/2006/relationships/image" Target="../media/image183.png"/><Relationship Id="rId2" Type="http://schemas.openxmlformats.org/officeDocument/2006/relationships/image" Target="../media/image175.jp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6.xml"/><Relationship Id="rId11" Type="http://schemas.openxmlformats.org/officeDocument/2006/relationships/image" Target="../media/image179.png"/><Relationship Id="rId5" Type="http://schemas.openxmlformats.org/officeDocument/2006/relationships/diagramData" Target="../diagrams/data16.xml"/><Relationship Id="rId15" Type="http://schemas.openxmlformats.org/officeDocument/2006/relationships/image" Target="../media/image182.png"/><Relationship Id="rId10" Type="http://schemas.openxmlformats.org/officeDocument/2006/relationships/image" Target="../media/image178.png"/><Relationship Id="rId19" Type="http://schemas.openxmlformats.org/officeDocument/2006/relationships/image" Target="../media/image184.png"/><Relationship Id="rId4" Type="http://schemas.openxmlformats.org/officeDocument/2006/relationships/image" Target="../media/image177.jpg"/><Relationship Id="rId9" Type="http://schemas.microsoft.com/office/2007/relationships/diagramDrawing" Target="../diagrams/drawing16.xml"/><Relationship Id="rId14" Type="http://schemas.openxmlformats.org/officeDocument/2006/relationships/image" Target="../media/image181.png"/></Relationships>
</file>

<file path=ppt/slides/_rels/slide3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86.png"/><Relationship Id="rId7" Type="http://schemas.openxmlformats.org/officeDocument/2006/relationships/diagramColors" Target="../diagrams/colors17.xml"/><Relationship Id="rId2" Type="http://schemas.openxmlformats.org/officeDocument/2006/relationships/image" Target="../media/image185.jpg"/><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88.png"/><Relationship Id="rId4" Type="http://schemas.openxmlformats.org/officeDocument/2006/relationships/diagramData" Target="../diagrams/data17.xml"/><Relationship Id="rId9" Type="http://schemas.openxmlformats.org/officeDocument/2006/relationships/image" Target="../media/image187.jpg"/></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7.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19.png"/><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jpg"/><Relationship Id="rId4" Type="http://schemas.openxmlformats.org/officeDocument/2006/relationships/diagramLayout" Target="../diagrams/layout4.xml"/><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57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8E8F0D0-0EF0-9D63-76D6-096A2236033B}"/>
              </a:ext>
            </a:extLst>
          </p:cNvPr>
          <p:cNvSpPr txBox="1"/>
          <p:nvPr/>
        </p:nvSpPr>
        <p:spPr>
          <a:xfrm>
            <a:off x="6187960" y="1748505"/>
            <a:ext cx="5875189" cy="2031325"/>
          </a:xfrm>
          <a:prstGeom prst="rect">
            <a:avLst/>
          </a:prstGeom>
          <a:noFill/>
        </p:spPr>
        <p:txBody>
          <a:bodyPr wrap="square">
            <a:spAutoFit/>
          </a:bodyPr>
          <a:lstStyle/>
          <a:p>
            <a:r>
              <a:rPr lang="es-ES" b="1" dirty="0"/>
              <a:t>Porque tú dices: Yo soy rico, y me he enriquecido, y de ninguna cosa tengo necesidad; y no sabes que tú eres un desventurado, miserable, pobre, ciego y desnudo. Por tanto, yo te aconsejo que de mí compres oro refinado en fuego, para que seas rico, y vestiduras blancas para vestirte, y que no se descubra la vergüenza de tu desnudez; y unge tus ojos con colirio, para que veas (</a:t>
            </a:r>
            <a:r>
              <a:rPr lang="es-ES" b="1" dirty="0" err="1"/>
              <a:t>Apo</a:t>
            </a:r>
            <a:r>
              <a:rPr lang="es-ES" b="1" dirty="0"/>
              <a:t>. 3:17-18).</a:t>
            </a:r>
          </a:p>
        </p:txBody>
      </p:sp>
      <p:sp>
        <p:nvSpPr>
          <p:cNvPr id="13" name="CuadroTexto 12">
            <a:extLst>
              <a:ext uri="{FF2B5EF4-FFF2-40B4-BE49-F238E27FC236}">
                <a16:creationId xmlns:a16="http://schemas.microsoft.com/office/drawing/2014/main" id="{ABD5B8E9-4728-0D6A-1BD6-D19FC74ECAA3}"/>
              </a:ext>
            </a:extLst>
          </p:cNvPr>
          <p:cNvSpPr txBox="1"/>
          <p:nvPr/>
        </p:nvSpPr>
        <p:spPr>
          <a:xfrm>
            <a:off x="3745783" y="99326"/>
            <a:ext cx="4652624" cy="1477328"/>
          </a:xfrm>
          <a:prstGeom prst="rect">
            <a:avLst/>
          </a:prstGeom>
          <a:noFill/>
        </p:spPr>
        <p:txBody>
          <a:bodyPr wrap="square">
            <a:spAutoFit/>
          </a:bodyPr>
          <a:lstStyle/>
          <a:p>
            <a:r>
              <a:rPr lang="es-ES" b="1" dirty="0"/>
              <a:t>Haced, pues, frutos dignos de arrepentimiento, y no penséis decir dentro de vosotros mismos: A Abraham tenemos por padre; porque yo os digo que Dios puede levantar hijos a Abraham aun de estas piedras (Mat. 3:8-9).</a:t>
            </a:r>
          </a:p>
        </p:txBody>
      </p:sp>
      <p:graphicFrame>
        <p:nvGraphicFramePr>
          <p:cNvPr id="18" name="Diagrama 17">
            <a:extLst>
              <a:ext uri="{FF2B5EF4-FFF2-40B4-BE49-F238E27FC236}">
                <a16:creationId xmlns:a16="http://schemas.microsoft.com/office/drawing/2014/main" id="{868968EC-0445-1245-7DB2-3234C0D96249}"/>
              </a:ext>
            </a:extLst>
          </p:cNvPr>
          <p:cNvGraphicFramePr/>
          <p:nvPr>
            <p:extLst>
              <p:ext uri="{D42A27DB-BD31-4B8C-83A1-F6EECF244321}">
                <p14:modId xmlns:p14="http://schemas.microsoft.com/office/powerpoint/2010/main" val="1641938587"/>
              </p:ext>
            </p:extLst>
          </p:nvPr>
        </p:nvGraphicFramePr>
        <p:xfrm>
          <a:off x="8446218" y="180404"/>
          <a:ext cx="3432345" cy="120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9238C18B-549D-89B2-0EFF-FAA6293B6B31}"/>
              </a:ext>
            </a:extLst>
          </p:cNvPr>
          <p:cNvGrpSpPr/>
          <p:nvPr/>
        </p:nvGrpSpPr>
        <p:grpSpPr>
          <a:xfrm>
            <a:off x="89758" y="186967"/>
            <a:ext cx="3468506" cy="1202290"/>
            <a:chOff x="89758" y="186967"/>
            <a:chExt cx="3468506" cy="1202290"/>
          </a:xfrm>
        </p:grpSpPr>
        <p:pic>
          <p:nvPicPr>
            <p:cNvPr id="2" name="Imagen 1">
              <a:extLst>
                <a:ext uri="{FF2B5EF4-FFF2-40B4-BE49-F238E27FC236}">
                  <a16:creationId xmlns:a16="http://schemas.microsoft.com/office/drawing/2014/main" id="{26375442-259D-2CA2-96E9-8CB149E6A4B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186967"/>
              <a:ext cx="3282200" cy="1202290"/>
            </a:xfrm>
            <a:prstGeom prst="rect">
              <a:avLst/>
            </a:prstGeom>
          </p:spPr>
        </p:pic>
        <p:sp>
          <p:nvSpPr>
            <p:cNvPr id="4" name="CuadroTexto 3">
              <a:extLst>
                <a:ext uri="{FF2B5EF4-FFF2-40B4-BE49-F238E27FC236}">
                  <a16:creationId xmlns:a16="http://schemas.microsoft.com/office/drawing/2014/main" id="{DAC705C3-6E94-A19C-1683-0C843D8A1E13}"/>
                </a:ext>
              </a:extLst>
            </p:cNvPr>
            <p:cNvSpPr txBox="1"/>
            <p:nvPr/>
          </p:nvSpPr>
          <p:spPr>
            <a:xfrm rot="21408114">
              <a:off x="791136" y="661728"/>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8" name="CuadroTexto 7">
            <a:extLst>
              <a:ext uri="{FF2B5EF4-FFF2-40B4-BE49-F238E27FC236}">
                <a16:creationId xmlns:a16="http://schemas.microsoft.com/office/drawing/2014/main" id="{AE5DDAF1-C541-576D-1C2E-CE5087BE36B8}"/>
              </a:ext>
            </a:extLst>
          </p:cNvPr>
          <p:cNvSpPr txBox="1"/>
          <p:nvPr/>
        </p:nvSpPr>
        <p:spPr>
          <a:xfrm>
            <a:off x="6187960" y="3819533"/>
            <a:ext cx="6119090" cy="2031325"/>
          </a:xfrm>
          <a:prstGeom prst="rect">
            <a:avLst/>
          </a:prstGeom>
          <a:noFill/>
        </p:spPr>
        <p:txBody>
          <a:bodyPr wrap="square">
            <a:spAutoFit/>
          </a:bodyPr>
          <a:lstStyle/>
          <a:p>
            <a:r>
              <a:rPr lang="es-ES" b="1" dirty="0"/>
              <a:t>A menos que la mente sea usada, dejará de expandirse; a menos que el gusto y el amor por la Biblia sea cultivado, dejará de saborear las verdades de la Palabra de Dios. El estudiante solo puede ver hasta la profundidad que ha explorado, y no puede apreciar aquello que esté más allá de los angostos límites que ha alcanzado. Y esa ignorancia lo puede hacer engreído, charlatán y jactancioso. HD 75</a:t>
            </a:r>
          </a:p>
        </p:txBody>
      </p:sp>
      <p:sp>
        <p:nvSpPr>
          <p:cNvPr id="17" name="CuadroTexto 16">
            <a:extLst>
              <a:ext uri="{FF2B5EF4-FFF2-40B4-BE49-F238E27FC236}">
                <a16:creationId xmlns:a16="http://schemas.microsoft.com/office/drawing/2014/main" id="{424B9E0C-1D0F-167E-EDF3-C5BCBCD010D6}"/>
              </a:ext>
            </a:extLst>
          </p:cNvPr>
          <p:cNvSpPr txBox="1"/>
          <p:nvPr/>
        </p:nvSpPr>
        <p:spPr>
          <a:xfrm>
            <a:off x="241538" y="5890561"/>
            <a:ext cx="11810163" cy="923330"/>
          </a:xfrm>
          <a:prstGeom prst="rect">
            <a:avLst/>
          </a:prstGeom>
          <a:noFill/>
        </p:spPr>
        <p:txBody>
          <a:bodyPr wrap="square">
            <a:spAutoFit/>
          </a:bodyPr>
          <a:lstStyle/>
          <a:p>
            <a:r>
              <a:rPr lang="es-ES" b="1" dirty="0"/>
              <a:t>Los que experimenten la santificación de que habla la Biblia, manifestarán un espíritu de humildad. Como Moisés, contemplaron la terrible majestad de la santidad y se dan cuenta de su propia indignidad en contraste con la pureza y alta perfección del Dios infinito. RAM 16</a:t>
            </a:r>
          </a:p>
        </p:txBody>
      </p:sp>
      <p:pic>
        <p:nvPicPr>
          <p:cNvPr id="5" name="Imagen 4" descr="Imagen que contiene alimentos, tabla&#10;&#10;Descripción generada automáticamente">
            <a:extLst>
              <a:ext uri="{FF2B5EF4-FFF2-40B4-BE49-F238E27FC236}">
                <a16:creationId xmlns:a16="http://schemas.microsoft.com/office/drawing/2014/main" id="{0B007FA9-4104-D215-C95D-B5C2359E1F4E}"/>
              </a:ext>
            </a:extLst>
          </p:cNvPr>
          <p:cNvPicPr>
            <a:picLocks noChangeAspect="1"/>
          </p:cNvPicPr>
          <p:nvPr/>
        </p:nvPicPr>
        <p:blipFill rotWithShape="1">
          <a:blip r:embed="rId9">
            <a:extLst>
              <a:ext uri="{28A0092B-C50C-407E-A947-70E740481C1C}">
                <a14:useLocalDpi xmlns:a14="http://schemas.microsoft.com/office/drawing/2010/main" val="0"/>
              </a:ext>
            </a:extLst>
          </a:blip>
          <a:srcRect l="4778" r="4449"/>
          <a:stretch/>
        </p:blipFill>
        <p:spPr>
          <a:xfrm>
            <a:off x="170224" y="1616357"/>
            <a:ext cx="5590092" cy="4169237"/>
          </a:xfrm>
          <a:prstGeom prst="rect">
            <a:avLst/>
          </a:prstGeom>
          <a:ln w="38100" cap="sq">
            <a:solidFill>
              <a:srgbClr val="6B2CD2"/>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B47E080-0CE1-87EE-5E08-365F87EDDBA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60112" y="161089"/>
            <a:ext cx="356316" cy="251793"/>
          </a:xfrm>
          <a:prstGeom prst="rect">
            <a:avLst/>
          </a:prstGeom>
        </p:spPr>
      </p:pic>
      <p:pic>
        <p:nvPicPr>
          <p:cNvPr id="12" name="Imagen 11">
            <a:extLst>
              <a:ext uri="{FF2B5EF4-FFF2-40B4-BE49-F238E27FC236}">
                <a16:creationId xmlns:a16="http://schemas.microsoft.com/office/drawing/2014/main" id="{00B5D8B3-EE8C-D877-0054-D565CCAFBA6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2864" y="1818529"/>
            <a:ext cx="356316" cy="251793"/>
          </a:xfrm>
          <a:prstGeom prst="rect">
            <a:avLst/>
          </a:prstGeom>
        </p:spPr>
      </p:pic>
    </p:spTree>
    <p:extLst>
      <p:ext uri="{BB962C8B-B14F-4D97-AF65-F5344CB8AC3E}">
        <p14:creationId xmlns:p14="http://schemas.microsoft.com/office/powerpoint/2010/main" val="19150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B253DB-D5E5-E21F-C851-E945450121E1}"/>
              </a:ext>
            </a:extLst>
          </p:cNvPr>
          <p:cNvSpPr txBox="1"/>
          <p:nvPr/>
        </p:nvSpPr>
        <p:spPr>
          <a:xfrm>
            <a:off x="2932465" y="65291"/>
            <a:ext cx="5156763" cy="3693319"/>
          </a:xfrm>
          <a:prstGeom prst="rect">
            <a:avLst/>
          </a:prstGeom>
          <a:noFill/>
        </p:spPr>
        <p:txBody>
          <a:bodyPr wrap="square">
            <a:spAutoFit/>
          </a:bodyPr>
          <a:lstStyle/>
          <a:p>
            <a:r>
              <a:rPr lang="es-ES" b="1" dirty="0"/>
              <a:t>Envanecerse significa “hincharse”, “inflarse”, metafóricamente “enorgullecerse”. El amor no infla a una persona de vanidad; no produce engreimiento y ensalzamiento propios. Este vocablo indica el estado subjetivo de orgullo y de satisfacción propia que con tanta frecuencia son característicos de los que poseen un conocimiento superior y que son muy capaces. </a:t>
            </a:r>
          </a:p>
          <a:p>
            <a:r>
              <a:rPr lang="es-ES" b="1" dirty="0"/>
              <a:t>El amor no se complace en la auto estimación, la cual pretende tener los mejores dones, y tiende a la vanagloria. El amor no produce sentimientos de darse importancia, ni busca los halagos de otros por cualquier cosa que se haya logrado (ver 5T 124). </a:t>
            </a:r>
          </a:p>
        </p:txBody>
      </p:sp>
      <p:sp>
        <p:nvSpPr>
          <p:cNvPr id="10" name="Rectángulo: esquinas redondeadas 9">
            <a:extLst>
              <a:ext uri="{FF2B5EF4-FFF2-40B4-BE49-F238E27FC236}">
                <a16:creationId xmlns:a16="http://schemas.microsoft.com/office/drawing/2014/main" id="{2B18F5DB-2308-08B7-E947-B3D45A07C7D3}"/>
              </a:ext>
            </a:extLst>
          </p:cNvPr>
          <p:cNvSpPr/>
          <p:nvPr/>
        </p:nvSpPr>
        <p:spPr>
          <a:xfrm>
            <a:off x="8336569" y="212673"/>
            <a:ext cx="2938458" cy="451507"/>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Forma libre: forma 10">
            <a:extLst>
              <a:ext uri="{FF2B5EF4-FFF2-40B4-BE49-F238E27FC236}">
                <a16:creationId xmlns:a16="http://schemas.microsoft.com/office/drawing/2014/main" id="{0493CA9C-2C41-2A70-DB82-569A41FF2E38}"/>
              </a:ext>
            </a:extLst>
          </p:cNvPr>
          <p:cNvSpPr/>
          <p:nvPr/>
        </p:nvSpPr>
        <p:spPr>
          <a:xfrm>
            <a:off x="8814923" y="498247"/>
            <a:ext cx="2938458" cy="598198"/>
          </a:xfrm>
          <a:custGeom>
            <a:avLst/>
            <a:gdLst>
              <a:gd name="connsiteX0" fmla="*/ 0 w 2938458"/>
              <a:gd name="connsiteY0" fmla="*/ 59820 h 598198"/>
              <a:gd name="connsiteX1" fmla="*/ 59820 w 2938458"/>
              <a:gd name="connsiteY1" fmla="*/ 0 h 598198"/>
              <a:gd name="connsiteX2" fmla="*/ 2878638 w 2938458"/>
              <a:gd name="connsiteY2" fmla="*/ 0 h 598198"/>
              <a:gd name="connsiteX3" fmla="*/ 2938458 w 2938458"/>
              <a:gd name="connsiteY3" fmla="*/ 59820 h 598198"/>
              <a:gd name="connsiteX4" fmla="*/ 2938458 w 2938458"/>
              <a:gd name="connsiteY4" fmla="*/ 538378 h 598198"/>
              <a:gd name="connsiteX5" fmla="*/ 2878638 w 2938458"/>
              <a:gd name="connsiteY5" fmla="*/ 598198 h 598198"/>
              <a:gd name="connsiteX6" fmla="*/ 59820 w 2938458"/>
              <a:gd name="connsiteY6" fmla="*/ 598198 h 598198"/>
              <a:gd name="connsiteX7" fmla="*/ 0 w 2938458"/>
              <a:gd name="connsiteY7" fmla="*/ 538378 h 598198"/>
              <a:gd name="connsiteX8" fmla="*/ 0 w 2938458"/>
              <a:gd name="connsiteY8" fmla="*/ 59820 h 59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98198">
                <a:moveTo>
                  <a:pt x="0" y="59820"/>
                </a:moveTo>
                <a:cubicBezTo>
                  <a:pt x="0" y="26782"/>
                  <a:pt x="26782" y="0"/>
                  <a:pt x="59820" y="0"/>
                </a:cubicBezTo>
                <a:lnTo>
                  <a:pt x="2878638" y="0"/>
                </a:lnTo>
                <a:cubicBezTo>
                  <a:pt x="2911676" y="0"/>
                  <a:pt x="2938458" y="26782"/>
                  <a:pt x="2938458" y="59820"/>
                </a:cubicBezTo>
                <a:lnTo>
                  <a:pt x="2938458" y="538378"/>
                </a:lnTo>
                <a:cubicBezTo>
                  <a:pt x="2938458" y="571416"/>
                  <a:pt x="2911676" y="598198"/>
                  <a:pt x="2878638" y="598198"/>
                </a:cubicBezTo>
                <a:lnTo>
                  <a:pt x="59820" y="598198"/>
                </a:lnTo>
                <a:cubicBezTo>
                  <a:pt x="26782" y="598198"/>
                  <a:pt x="0" y="571416"/>
                  <a:pt x="0" y="538378"/>
                </a:cubicBezTo>
                <a:lnTo>
                  <a:pt x="0" y="59820"/>
                </a:lnTo>
                <a:close/>
              </a:path>
            </a:pathLst>
          </a:custGeom>
          <a:solidFill>
            <a:srgbClr val="006600"/>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01341" tIns="101341" rIns="101341" bIns="101341"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amor no se envanece</a:t>
            </a:r>
          </a:p>
        </p:txBody>
      </p:sp>
      <p:grpSp>
        <p:nvGrpSpPr>
          <p:cNvPr id="4" name="Grupo 3">
            <a:extLst>
              <a:ext uri="{FF2B5EF4-FFF2-40B4-BE49-F238E27FC236}">
                <a16:creationId xmlns:a16="http://schemas.microsoft.com/office/drawing/2014/main" id="{1D9BD008-CDA3-D39A-BA52-E6B605B64CC2}"/>
              </a:ext>
            </a:extLst>
          </p:cNvPr>
          <p:cNvGrpSpPr/>
          <p:nvPr/>
        </p:nvGrpSpPr>
        <p:grpSpPr>
          <a:xfrm>
            <a:off x="96057" y="82543"/>
            <a:ext cx="2256000" cy="880704"/>
            <a:chOff x="96057" y="82543"/>
            <a:chExt cx="2256000" cy="880704"/>
          </a:xfrm>
        </p:grpSpPr>
        <p:pic>
          <p:nvPicPr>
            <p:cNvPr id="2" name="Imagen 1">
              <a:extLst>
                <a:ext uri="{FF2B5EF4-FFF2-40B4-BE49-F238E27FC236}">
                  <a16:creationId xmlns:a16="http://schemas.microsoft.com/office/drawing/2014/main" id="{6BE8F65B-CAFD-1663-3C19-9D27BFF56D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89" cy="880704"/>
            </a:xfrm>
            <a:prstGeom prst="rect">
              <a:avLst/>
            </a:prstGeom>
          </p:spPr>
        </p:pic>
        <p:sp>
          <p:nvSpPr>
            <p:cNvPr id="6" name="CuadroTexto 5">
              <a:extLst>
                <a:ext uri="{FF2B5EF4-FFF2-40B4-BE49-F238E27FC236}">
                  <a16:creationId xmlns:a16="http://schemas.microsoft.com/office/drawing/2014/main" id="{86C7D708-314F-D456-57D0-22F2261B81B9}"/>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3" name="Grupo 12">
            <a:extLst>
              <a:ext uri="{FF2B5EF4-FFF2-40B4-BE49-F238E27FC236}">
                <a16:creationId xmlns:a16="http://schemas.microsoft.com/office/drawing/2014/main" id="{0CEF255A-68BC-AF8F-29B3-AEED4F7C9362}"/>
              </a:ext>
            </a:extLst>
          </p:cNvPr>
          <p:cNvGrpSpPr/>
          <p:nvPr/>
        </p:nvGrpSpPr>
        <p:grpSpPr>
          <a:xfrm>
            <a:off x="123644" y="4638388"/>
            <a:ext cx="3281905" cy="969365"/>
            <a:chOff x="123644" y="4638388"/>
            <a:chExt cx="3281905" cy="969365"/>
          </a:xfrm>
        </p:grpSpPr>
        <p:pic>
          <p:nvPicPr>
            <p:cNvPr id="7" name="Imagen 6">
              <a:extLst>
                <a:ext uri="{FF2B5EF4-FFF2-40B4-BE49-F238E27FC236}">
                  <a16:creationId xmlns:a16="http://schemas.microsoft.com/office/drawing/2014/main" id="{B1168E43-B0AB-FB57-29FA-291F07C877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4" y="4638388"/>
              <a:ext cx="3044562" cy="969365"/>
            </a:xfrm>
            <a:prstGeom prst="rect">
              <a:avLst/>
            </a:prstGeom>
          </p:spPr>
        </p:pic>
        <p:sp>
          <p:nvSpPr>
            <p:cNvPr id="8" name="CuadroTexto 7">
              <a:extLst>
                <a:ext uri="{FF2B5EF4-FFF2-40B4-BE49-F238E27FC236}">
                  <a16:creationId xmlns:a16="http://schemas.microsoft.com/office/drawing/2014/main" id="{08E08EDE-E90A-46CA-08FA-069FE21D1B7F}"/>
                </a:ext>
              </a:extLst>
            </p:cNvPr>
            <p:cNvSpPr txBox="1"/>
            <p:nvPr/>
          </p:nvSpPr>
          <p:spPr>
            <a:xfrm rot="541628">
              <a:off x="739150" y="4733807"/>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9" name="Imagen 8" descr="Imagen que contiene persona, hombre, mujer, gente&#10;&#10;Descripción generada automáticamente">
            <a:extLst>
              <a:ext uri="{FF2B5EF4-FFF2-40B4-BE49-F238E27FC236}">
                <a16:creationId xmlns:a16="http://schemas.microsoft.com/office/drawing/2014/main" id="{4392A910-1ADE-AE25-1734-16ED65734463}"/>
              </a:ext>
            </a:extLst>
          </p:cNvPr>
          <p:cNvPicPr>
            <a:picLocks noChangeAspect="1"/>
          </p:cNvPicPr>
          <p:nvPr/>
        </p:nvPicPr>
        <p:blipFill rotWithShape="1">
          <a:blip r:embed="rId6">
            <a:extLst>
              <a:ext uri="{28A0092B-C50C-407E-A947-70E740481C1C}">
                <a14:useLocalDpi xmlns:a14="http://schemas.microsoft.com/office/drawing/2010/main" val="0"/>
              </a:ext>
            </a:extLst>
          </a:blip>
          <a:srcRect t="10257"/>
          <a:stretch/>
        </p:blipFill>
        <p:spPr>
          <a:xfrm>
            <a:off x="8041199" y="1278333"/>
            <a:ext cx="3959526" cy="2397029"/>
          </a:xfrm>
          <a:prstGeom prst="snip2DiagRect">
            <a:avLst>
              <a:gd name="adj1" fmla="val 17634"/>
              <a:gd name="adj2" fmla="val 0"/>
            </a:avLst>
          </a:prstGeom>
          <a:solidFill>
            <a:srgbClr val="FFFFFF">
              <a:shade val="85000"/>
            </a:srgbClr>
          </a:solidFill>
          <a:ln w="38100" cap="sq">
            <a:solidFill>
              <a:srgbClr val="91625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F1FA1E73-9268-E479-E2EB-CFCABBD37BA0}"/>
              </a:ext>
            </a:extLst>
          </p:cNvPr>
          <p:cNvSpPr txBox="1"/>
          <p:nvPr/>
        </p:nvSpPr>
        <p:spPr>
          <a:xfrm>
            <a:off x="153894" y="5690267"/>
            <a:ext cx="7048385" cy="1200329"/>
          </a:xfrm>
          <a:prstGeom prst="rect">
            <a:avLst/>
          </a:prstGeom>
          <a:noFill/>
        </p:spPr>
        <p:txBody>
          <a:bodyPr wrap="square">
            <a:spAutoFit/>
          </a:bodyPr>
          <a:lstStyle/>
          <a:p>
            <a:r>
              <a:rPr lang="es-ES" b="1" dirty="0"/>
              <a:t>Aunque crecía en conocimiento y la gracia de Dios estaba con él [con Jesús], no se enorgulleció ni sintió que estaba por encima de la realización del deber más humilde. Llevó su parte de la carga, junto con su padre, su madre y sus hermanos. EJ 71.</a:t>
            </a:r>
          </a:p>
        </p:txBody>
      </p:sp>
      <p:pic>
        <p:nvPicPr>
          <p:cNvPr id="18" name="Imagen 17" descr="Imagen que contiene persona, hombre, vistiendo, sombrero&#10;&#10;Descripción generada automáticamente">
            <a:extLst>
              <a:ext uri="{FF2B5EF4-FFF2-40B4-BE49-F238E27FC236}">
                <a16:creationId xmlns:a16="http://schemas.microsoft.com/office/drawing/2014/main" id="{E3BDFBD8-B608-EC28-7DAB-F2FB3396F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75" y="1048463"/>
            <a:ext cx="2625530" cy="3376887"/>
          </a:xfrm>
          <a:prstGeom prst="snip2DiagRect">
            <a:avLst/>
          </a:prstGeom>
          <a:solidFill>
            <a:srgbClr val="FFFFFF">
              <a:shade val="85000"/>
            </a:srgbClr>
          </a:solidFill>
          <a:ln w="38100" cap="sq">
            <a:solidFill>
              <a:srgbClr val="91625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01EBD1A0-26DA-ED23-DF24-5CDEFEDA8856}"/>
              </a:ext>
            </a:extLst>
          </p:cNvPr>
          <p:cNvSpPr txBox="1"/>
          <p:nvPr/>
        </p:nvSpPr>
        <p:spPr>
          <a:xfrm>
            <a:off x="3184719" y="3769341"/>
            <a:ext cx="4192125" cy="2031325"/>
          </a:xfrm>
          <a:prstGeom prst="rect">
            <a:avLst/>
          </a:prstGeom>
          <a:noFill/>
        </p:spPr>
        <p:txBody>
          <a:bodyPr wrap="square">
            <a:spAutoFit/>
          </a:bodyPr>
          <a:lstStyle/>
          <a:p>
            <a:r>
              <a:rPr lang="es-ES" b="1" dirty="0"/>
              <a:t>Los que tuvieron más éxito en la obra de ganar almas fueron hombres y mujeres que no se enorgullecían de su capacidad, sino que con humildad y fe trataban de ayudar a los que los rodeaban. Jesús hizo esta misma obra. Él se acercaba a aquellos a quienes deseaba alcanzar. SC 147.3</a:t>
            </a:r>
          </a:p>
        </p:txBody>
      </p:sp>
      <p:pic>
        <p:nvPicPr>
          <p:cNvPr id="22" name="Imagen 21" descr="Imagen que contiene persona, hombre, interior, viendo&#10;&#10;Descripción generada automáticamente">
            <a:extLst>
              <a:ext uri="{FF2B5EF4-FFF2-40B4-BE49-F238E27FC236}">
                <a16:creationId xmlns:a16="http://schemas.microsoft.com/office/drawing/2014/main" id="{BCD4057F-C16D-E929-7B71-D9A1BE7FAC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0328" y="3832087"/>
            <a:ext cx="2307205" cy="2966406"/>
          </a:xfrm>
          <a:prstGeom prst="snip2DiagRect">
            <a:avLst>
              <a:gd name="adj1" fmla="val 15330"/>
              <a:gd name="adj2" fmla="val 0"/>
            </a:avLst>
          </a:prstGeom>
          <a:solidFill>
            <a:srgbClr val="FFFFFF">
              <a:shade val="85000"/>
            </a:srgbClr>
          </a:solidFill>
          <a:ln w="38100" cap="sq">
            <a:solidFill>
              <a:srgbClr val="2C7A6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Imagen que contiene exterior, persona, hombre, mujer&#10;&#10;Descripción generada automáticamente">
            <a:extLst>
              <a:ext uri="{FF2B5EF4-FFF2-40B4-BE49-F238E27FC236}">
                <a16:creationId xmlns:a16="http://schemas.microsoft.com/office/drawing/2014/main" id="{9828BBA9-8367-8C7E-1B21-E8E11A0D3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6778" y="3832088"/>
            <a:ext cx="2295837" cy="2960622"/>
          </a:xfrm>
          <a:prstGeom prst="snip2DiagRect">
            <a:avLst/>
          </a:prstGeom>
          <a:solidFill>
            <a:srgbClr val="FFFFFF">
              <a:shade val="85000"/>
            </a:srgbClr>
          </a:solidFill>
          <a:ln w="38100" cap="sq">
            <a:solidFill>
              <a:srgbClr val="2C7A6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3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animBg="1"/>
      <p:bldP spid="1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70247DAF-E5FF-2DFD-6B91-7C098F75EC0C}"/>
              </a:ext>
            </a:extLst>
          </p:cNvPr>
          <p:cNvGraphicFramePr/>
          <p:nvPr>
            <p:extLst>
              <p:ext uri="{D42A27DB-BD31-4B8C-83A1-F6EECF244321}">
                <p14:modId xmlns:p14="http://schemas.microsoft.com/office/powerpoint/2010/main" val="929360975"/>
              </p:ext>
            </p:extLst>
          </p:nvPr>
        </p:nvGraphicFramePr>
        <p:xfrm>
          <a:off x="8204889" y="247738"/>
          <a:ext cx="3420152" cy="957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a:extLst>
              <a:ext uri="{FF2B5EF4-FFF2-40B4-BE49-F238E27FC236}">
                <a16:creationId xmlns:a16="http://schemas.microsoft.com/office/drawing/2014/main" id="{F5E811AC-A9FA-C502-DF27-5F8F002AC0C0}"/>
              </a:ext>
            </a:extLst>
          </p:cNvPr>
          <p:cNvGrpSpPr/>
          <p:nvPr/>
        </p:nvGrpSpPr>
        <p:grpSpPr>
          <a:xfrm>
            <a:off x="89758" y="225744"/>
            <a:ext cx="3468506" cy="1202289"/>
            <a:chOff x="89758" y="225744"/>
            <a:chExt cx="3468506" cy="1202289"/>
          </a:xfrm>
        </p:grpSpPr>
        <p:pic>
          <p:nvPicPr>
            <p:cNvPr id="9" name="Imagen 8">
              <a:extLst>
                <a:ext uri="{FF2B5EF4-FFF2-40B4-BE49-F238E27FC236}">
                  <a16:creationId xmlns:a16="http://schemas.microsoft.com/office/drawing/2014/main" id="{94B6C13F-1FD1-9F5C-C398-29430F8081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225744"/>
              <a:ext cx="3282200" cy="1202289"/>
            </a:xfrm>
            <a:prstGeom prst="rect">
              <a:avLst/>
            </a:prstGeom>
          </p:spPr>
        </p:pic>
        <p:sp>
          <p:nvSpPr>
            <p:cNvPr id="10" name="CuadroTexto 9">
              <a:extLst>
                <a:ext uri="{FF2B5EF4-FFF2-40B4-BE49-F238E27FC236}">
                  <a16:creationId xmlns:a16="http://schemas.microsoft.com/office/drawing/2014/main" id="{D36FC260-7696-BF99-355F-B0869F2ED8A1}"/>
                </a:ext>
              </a:extLst>
            </p:cNvPr>
            <p:cNvSpPr txBox="1"/>
            <p:nvPr/>
          </p:nvSpPr>
          <p:spPr>
            <a:xfrm rot="21408114">
              <a:off x="791136" y="700505"/>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12" name="CuadroTexto 11">
            <a:extLst>
              <a:ext uri="{FF2B5EF4-FFF2-40B4-BE49-F238E27FC236}">
                <a16:creationId xmlns:a16="http://schemas.microsoft.com/office/drawing/2014/main" id="{AC8E38C0-8964-597B-4E8A-5DCC4FA88582}"/>
              </a:ext>
            </a:extLst>
          </p:cNvPr>
          <p:cNvSpPr txBox="1"/>
          <p:nvPr/>
        </p:nvSpPr>
        <p:spPr>
          <a:xfrm>
            <a:off x="449977" y="4116595"/>
            <a:ext cx="4402642" cy="2585323"/>
          </a:xfrm>
          <a:prstGeom prst="rect">
            <a:avLst/>
          </a:prstGeom>
          <a:noFill/>
        </p:spPr>
        <p:txBody>
          <a:bodyPr wrap="square">
            <a:spAutoFit/>
          </a:bodyPr>
          <a:lstStyle/>
          <a:p>
            <a:r>
              <a:rPr lang="es-ES" b="1" dirty="0"/>
              <a:t>Mis hermanos en el ministerio, buscad a Jesús con toda humildad y mansedumbre. No tratéis de atraer la atención de la gente a vosotros mismos. Dejadla perder de vista el instrumento, mientras exaltáis a Jesús. Hablad de Jesús; perdeos a vosotros mismos en Jesús. Hay demasiado bullicio y conmoción en vuestra religión, mientras que se olvidan el Calvario y la cruz. 5TPI 124.</a:t>
            </a:r>
          </a:p>
        </p:txBody>
      </p:sp>
      <p:sp>
        <p:nvSpPr>
          <p:cNvPr id="14" name="CuadroTexto 13">
            <a:extLst>
              <a:ext uri="{FF2B5EF4-FFF2-40B4-BE49-F238E27FC236}">
                <a16:creationId xmlns:a16="http://schemas.microsoft.com/office/drawing/2014/main" id="{37559085-A446-5696-100C-892FB688B27C}"/>
              </a:ext>
            </a:extLst>
          </p:cNvPr>
          <p:cNvSpPr txBox="1"/>
          <p:nvPr/>
        </p:nvSpPr>
        <p:spPr>
          <a:xfrm>
            <a:off x="449977" y="1677186"/>
            <a:ext cx="4902974" cy="923330"/>
          </a:xfrm>
          <a:prstGeom prst="rect">
            <a:avLst/>
          </a:prstGeom>
          <a:noFill/>
        </p:spPr>
        <p:txBody>
          <a:bodyPr wrap="square">
            <a:spAutoFit/>
          </a:bodyPr>
          <a:lstStyle/>
          <a:p>
            <a:r>
              <a:rPr lang="es-ES" b="1" dirty="0"/>
              <a:t>Nada hagáis por contienda o por vanagloria; antes bien con humildad, estimando cada uno a los demás como superiores a él mismo (</a:t>
            </a:r>
            <a:r>
              <a:rPr lang="es-ES" b="1" dirty="0" err="1"/>
              <a:t>Flp</a:t>
            </a:r>
            <a:r>
              <a:rPr lang="es-ES" b="1" dirty="0"/>
              <a:t> 2:3).</a:t>
            </a:r>
          </a:p>
        </p:txBody>
      </p:sp>
      <p:sp>
        <p:nvSpPr>
          <p:cNvPr id="3" name="CuadroTexto 2">
            <a:extLst>
              <a:ext uri="{FF2B5EF4-FFF2-40B4-BE49-F238E27FC236}">
                <a16:creationId xmlns:a16="http://schemas.microsoft.com/office/drawing/2014/main" id="{4C6400D3-A33D-3211-9167-56BDA8727F8F}"/>
              </a:ext>
            </a:extLst>
          </p:cNvPr>
          <p:cNvSpPr txBox="1"/>
          <p:nvPr/>
        </p:nvSpPr>
        <p:spPr>
          <a:xfrm>
            <a:off x="449977" y="2896890"/>
            <a:ext cx="4212817" cy="923330"/>
          </a:xfrm>
          <a:prstGeom prst="rect">
            <a:avLst/>
          </a:prstGeom>
          <a:noFill/>
        </p:spPr>
        <p:txBody>
          <a:bodyPr wrap="square">
            <a:spAutoFit/>
          </a:bodyPr>
          <a:lstStyle/>
          <a:p>
            <a:r>
              <a:rPr lang="es-ES" b="1" dirty="0"/>
              <a:t>He aquí que aquel cuya alma no es recta, se enorgullece; más el justo por su fe vivirá (Hab 2:4).</a:t>
            </a:r>
          </a:p>
        </p:txBody>
      </p:sp>
      <p:pic>
        <p:nvPicPr>
          <p:cNvPr id="7" name="Imagen 6" descr="Un hombre sentado en el piso&#10;&#10;Descripción generada automáticamente con confianza baja">
            <a:extLst>
              <a:ext uri="{FF2B5EF4-FFF2-40B4-BE49-F238E27FC236}">
                <a16:creationId xmlns:a16="http://schemas.microsoft.com/office/drawing/2014/main" id="{0D54C499-7A2C-3C16-2F72-6BBF3CB1FDC3}"/>
              </a:ext>
            </a:extLst>
          </p:cNvPr>
          <p:cNvPicPr>
            <a:picLocks noChangeAspect="1"/>
          </p:cNvPicPr>
          <p:nvPr/>
        </p:nvPicPr>
        <p:blipFill rotWithShape="1">
          <a:blip r:embed="rId9">
            <a:extLst>
              <a:ext uri="{28A0092B-C50C-407E-A947-70E740481C1C}">
                <a14:useLocalDpi xmlns:a14="http://schemas.microsoft.com/office/drawing/2010/main" val="0"/>
              </a:ext>
            </a:extLst>
          </a:blip>
          <a:srcRect l="3958" t="1737" r="25562" b="-1737"/>
          <a:stretch/>
        </p:blipFill>
        <p:spPr>
          <a:xfrm>
            <a:off x="5352951" y="1425975"/>
            <a:ext cx="6567054" cy="5275943"/>
          </a:xfrm>
          <a:prstGeom prst="rect">
            <a:avLst/>
          </a:prstGeom>
          <a:ln w="38100" cap="sq">
            <a:solidFill>
              <a:srgbClr val="6D499F"/>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969E092C-8B02-E02A-E455-0A5333BB30B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273" y="1751076"/>
            <a:ext cx="356315" cy="251793"/>
          </a:xfrm>
          <a:prstGeom prst="rect">
            <a:avLst/>
          </a:prstGeom>
        </p:spPr>
      </p:pic>
      <p:pic>
        <p:nvPicPr>
          <p:cNvPr id="8" name="Imagen 7">
            <a:extLst>
              <a:ext uri="{FF2B5EF4-FFF2-40B4-BE49-F238E27FC236}">
                <a16:creationId xmlns:a16="http://schemas.microsoft.com/office/drawing/2014/main" id="{924C3680-3D37-E926-F318-F291920714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273" y="2968526"/>
            <a:ext cx="356315" cy="251793"/>
          </a:xfrm>
          <a:prstGeom prst="rect">
            <a:avLst/>
          </a:prstGeom>
        </p:spPr>
      </p:pic>
    </p:spTree>
    <p:extLst>
      <p:ext uri="{BB962C8B-B14F-4D97-AF65-F5344CB8AC3E}">
        <p14:creationId xmlns:p14="http://schemas.microsoft.com/office/powerpoint/2010/main" val="28113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0420915-3423-62C4-211E-4D2D56D958D9}"/>
              </a:ext>
            </a:extLst>
          </p:cNvPr>
          <p:cNvSpPr txBox="1"/>
          <p:nvPr/>
        </p:nvSpPr>
        <p:spPr>
          <a:xfrm>
            <a:off x="96058" y="1388188"/>
            <a:ext cx="8587218" cy="1477328"/>
          </a:xfrm>
          <a:prstGeom prst="rect">
            <a:avLst/>
          </a:prstGeom>
          <a:noFill/>
        </p:spPr>
        <p:txBody>
          <a:bodyPr wrap="square">
            <a:spAutoFit/>
          </a:bodyPr>
          <a:lstStyle/>
          <a:p>
            <a:r>
              <a:rPr lang="es-ES" b="1" dirty="0"/>
              <a:t>Cada verdadero seguidor del Señor siempre será cortés y nunca responderá a los impulsos del corazón natural de volver la rudeza y aspereza con descortesía (OE 129). El amor siempre va en busca de lo que es correcto y decoroso en todas las relaciones de la vida, pues procura promover la felicidad ajena, y esto necesariamente induce a evitar todo lo que causaría una ofensa o impediría el verdadero gozo. </a:t>
            </a:r>
          </a:p>
        </p:txBody>
      </p:sp>
      <p:sp>
        <p:nvSpPr>
          <p:cNvPr id="13" name="Rectángulo: esquinas redondeadas 12">
            <a:extLst>
              <a:ext uri="{FF2B5EF4-FFF2-40B4-BE49-F238E27FC236}">
                <a16:creationId xmlns:a16="http://schemas.microsoft.com/office/drawing/2014/main" id="{922EB20B-D755-AAC8-04F1-2A4290D7D5FD}"/>
              </a:ext>
            </a:extLst>
          </p:cNvPr>
          <p:cNvSpPr/>
          <p:nvPr/>
        </p:nvSpPr>
        <p:spPr>
          <a:xfrm>
            <a:off x="8301682" y="168499"/>
            <a:ext cx="3068723" cy="489099"/>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5" name="Forma libre: forma 14">
            <a:extLst>
              <a:ext uri="{FF2B5EF4-FFF2-40B4-BE49-F238E27FC236}">
                <a16:creationId xmlns:a16="http://schemas.microsoft.com/office/drawing/2014/main" id="{4DE74D59-977E-8E45-B226-2C0BA4C01CB7}"/>
              </a:ext>
            </a:extLst>
          </p:cNvPr>
          <p:cNvSpPr/>
          <p:nvPr/>
        </p:nvSpPr>
        <p:spPr>
          <a:xfrm>
            <a:off x="8801242" y="524732"/>
            <a:ext cx="3068723" cy="719888"/>
          </a:xfrm>
          <a:custGeom>
            <a:avLst/>
            <a:gdLst>
              <a:gd name="connsiteX0" fmla="*/ 0 w 2948934"/>
              <a:gd name="connsiteY0" fmla="*/ 71989 h 719888"/>
              <a:gd name="connsiteX1" fmla="*/ 71989 w 2948934"/>
              <a:gd name="connsiteY1" fmla="*/ 0 h 719888"/>
              <a:gd name="connsiteX2" fmla="*/ 2876945 w 2948934"/>
              <a:gd name="connsiteY2" fmla="*/ 0 h 719888"/>
              <a:gd name="connsiteX3" fmla="*/ 2948934 w 2948934"/>
              <a:gd name="connsiteY3" fmla="*/ 71989 h 719888"/>
              <a:gd name="connsiteX4" fmla="*/ 2948934 w 2948934"/>
              <a:gd name="connsiteY4" fmla="*/ 647899 h 719888"/>
              <a:gd name="connsiteX5" fmla="*/ 2876945 w 2948934"/>
              <a:gd name="connsiteY5" fmla="*/ 719888 h 719888"/>
              <a:gd name="connsiteX6" fmla="*/ 71989 w 2948934"/>
              <a:gd name="connsiteY6" fmla="*/ 719888 h 719888"/>
              <a:gd name="connsiteX7" fmla="*/ 0 w 2948934"/>
              <a:gd name="connsiteY7" fmla="*/ 647899 h 719888"/>
              <a:gd name="connsiteX8" fmla="*/ 0 w 2948934"/>
              <a:gd name="connsiteY8" fmla="*/ 71989 h 7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19888">
                <a:moveTo>
                  <a:pt x="0" y="71989"/>
                </a:moveTo>
                <a:cubicBezTo>
                  <a:pt x="0" y="32231"/>
                  <a:pt x="32231" y="0"/>
                  <a:pt x="71989" y="0"/>
                </a:cubicBezTo>
                <a:lnTo>
                  <a:pt x="2876945" y="0"/>
                </a:lnTo>
                <a:cubicBezTo>
                  <a:pt x="2916703" y="0"/>
                  <a:pt x="2948934" y="32231"/>
                  <a:pt x="2948934" y="71989"/>
                </a:cubicBezTo>
                <a:lnTo>
                  <a:pt x="2948934" y="647899"/>
                </a:lnTo>
                <a:cubicBezTo>
                  <a:pt x="2948934" y="687657"/>
                  <a:pt x="2916703" y="719888"/>
                  <a:pt x="2876945" y="719888"/>
                </a:cubicBezTo>
                <a:lnTo>
                  <a:pt x="71989" y="719888"/>
                </a:lnTo>
                <a:cubicBezTo>
                  <a:pt x="32231" y="719888"/>
                  <a:pt x="0" y="687657"/>
                  <a:pt x="0" y="647899"/>
                </a:cubicBezTo>
                <a:lnTo>
                  <a:pt x="0" y="71989"/>
                </a:lnTo>
                <a:close/>
              </a:path>
            </a:pathLst>
          </a:custGeom>
          <a:solidFill>
            <a:srgbClr val="B85C5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12525" tIns="112525" rIns="112525" bIns="112525"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El amor no hace nada indebido</a:t>
            </a:r>
          </a:p>
        </p:txBody>
      </p:sp>
      <p:grpSp>
        <p:nvGrpSpPr>
          <p:cNvPr id="3" name="Grupo 2">
            <a:extLst>
              <a:ext uri="{FF2B5EF4-FFF2-40B4-BE49-F238E27FC236}">
                <a16:creationId xmlns:a16="http://schemas.microsoft.com/office/drawing/2014/main" id="{380CEF94-29F6-DD39-FE0F-417DF6C223C8}"/>
              </a:ext>
            </a:extLst>
          </p:cNvPr>
          <p:cNvGrpSpPr/>
          <p:nvPr/>
        </p:nvGrpSpPr>
        <p:grpSpPr>
          <a:xfrm>
            <a:off x="192812" y="322456"/>
            <a:ext cx="2255999" cy="880704"/>
            <a:chOff x="192812" y="322456"/>
            <a:chExt cx="2255999" cy="880704"/>
          </a:xfrm>
        </p:grpSpPr>
        <p:pic>
          <p:nvPicPr>
            <p:cNvPr id="2" name="Imagen 1">
              <a:extLst>
                <a:ext uri="{FF2B5EF4-FFF2-40B4-BE49-F238E27FC236}">
                  <a16:creationId xmlns:a16="http://schemas.microsoft.com/office/drawing/2014/main" id="{F31CDC3F-8F01-DDA7-C436-09FF547D3C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812" y="322456"/>
              <a:ext cx="2208587" cy="880704"/>
            </a:xfrm>
            <a:prstGeom prst="rect">
              <a:avLst/>
            </a:prstGeom>
          </p:spPr>
        </p:pic>
        <p:sp>
          <p:nvSpPr>
            <p:cNvPr id="6" name="CuadroTexto 5">
              <a:extLst>
                <a:ext uri="{FF2B5EF4-FFF2-40B4-BE49-F238E27FC236}">
                  <a16:creationId xmlns:a16="http://schemas.microsoft.com/office/drawing/2014/main" id="{81FEDFBB-C464-1040-0BAA-F73987236DD3}"/>
                </a:ext>
              </a:extLst>
            </p:cNvPr>
            <p:cNvSpPr txBox="1"/>
            <p:nvPr/>
          </p:nvSpPr>
          <p:spPr>
            <a:xfrm>
              <a:off x="613039" y="484677"/>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4" name="Grupo 3">
            <a:extLst>
              <a:ext uri="{FF2B5EF4-FFF2-40B4-BE49-F238E27FC236}">
                <a16:creationId xmlns:a16="http://schemas.microsoft.com/office/drawing/2014/main" id="{EDD5BE47-FBD2-47C0-F66E-352803C86444}"/>
              </a:ext>
            </a:extLst>
          </p:cNvPr>
          <p:cNvGrpSpPr/>
          <p:nvPr/>
        </p:nvGrpSpPr>
        <p:grpSpPr>
          <a:xfrm>
            <a:off x="123645" y="4864037"/>
            <a:ext cx="3281904" cy="969365"/>
            <a:chOff x="123645" y="4864037"/>
            <a:chExt cx="3281904" cy="969365"/>
          </a:xfrm>
        </p:grpSpPr>
        <p:pic>
          <p:nvPicPr>
            <p:cNvPr id="7" name="Imagen 6">
              <a:extLst>
                <a:ext uri="{FF2B5EF4-FFF2-40B4-BE49-F238E27FC236}">
                  <a16:creationId xmlns:a16="http://schemas.microsoft.com/office/drawing/2014/main" id="{E0CE4693-01F3-0172-6B8E-8ADA05A848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5" y="4864037"/>
              <a:ext cx="3044559" cy="969365"/>
            </a:xfrm>
            <a:prstGeom prst="rect">
              <a:avLst/>
            </a:prstGeom>
          </p:spPr>
        </p:pic>
        <p:sp>
          <p:nvSpPr>
            <p:cNvPr id="8" name="CuadroTexto 7">
              <a:extLst>
                <a:ext uri="{FF2B5EF4-FFF2-40B4-BE49-F238E27FC236}">
                  <a16:creationId xmlns:a16="http://schemas.microsoft.com/office/drawing/2014/main" id="{83926CAB-2F49-6DB9-6BDD-8688CBA2EA31}"/>
                </a:ext>
              </a:extLst>
            </p:cNvPr>
            <p:cNvSpPr txBox="1"/>
            <p:nvPr/>
          </p:nvSpPr>
          <p:spPr>
            <a:xfrm rot="541628">
              <a:off x="739150" y="4959456"/>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9" name="CuadroTexto 8">
            <a:extLst>
              <a:ext uri="{FF2B5EF4-FFF2-40B4-BE49-F238E27FC236}">
                <a16:creationId xmlns:a16="http://schemas.microsoft.com/office/drawing/2014/main" id="{DEBA2827-94F4-4F84-738B-B40818933522}"/>
              </a:ext>
            </a:extLst>
          </p:cNvPr>
          <p:cNvSpPr txBox="1"/>
          <p:nvPr/>
        </p:nvSpPr>
        <p:spPr>
          <a:xfrm>
            <a:off x="96058" y="2830108"/>
            <a:ext cx="9376490" cy="1754326"/>
          </a:xfrm>
          <a:prstGeom prst="rect">
            <a:avLst/>
          </a:prstGeom>
          <a:noFill/>
        </p:spPr>
        <p:txBody>
          <a:bodyPr wrap="square">
            <a:spAutoFit/>
          </a:bodyPr>
          <a:lstStyle/>
          <a:p>
            <a:r>
              <a:rPr lang="es-ES" b="1" dirty="0"/>
              <a:t>El comportamiento correcto del amor impide todo fanatismo y posición extremista que conduzcan a estallidos emotivos desenfrenados y deshonren la causa de Dios. Esta afirmación de que el amor nunca hace nada indebido demuestra que en todo momento está bajo el dominio de la razón, y por lo tanto no puede ser una emoción o sentimiento. Lo que pasa de ser una reacción de las emociones y sentimientos -falsamente llamada amor-, no actúa en forma razonable ni necesariamente tiene en cuenta los sentimientos y la sensibilidad de otros. </a:t>
            </a:r>
          </a:p>
        </p:txBody>
      </p:sp>
      <p:sp>
        <p:nvSpPr>
          <p:cNvPr id="11" name="CuadroTexto 10">
            <a:extLst>
              <a:ext uri="{FF2B5EF4-FFF2-40B4-BE49-F238E27FC236}">
                <a16:creationId xmlns:a16="http://schemas.microsoft.com/office/drawing/2014/main" id="{BFC93B4A-9558-A516-F9EC-07AE147159FB}"/>
              </a:ext>
            </a:extLst>
          </p:cNvPr>
          <p:cNvSpPr txBox="1"/>
          <p:nvPr/>
        </p:nvSpPr>
        <p:spPr>
          <a:xfrm>
            <a:off x="192812" y="5852127"/>
            <a:ext cx="6168684" cy="923330"/>
          </a:xfrm>
          <a:prstGeom prst="rect">
            <a:avLst/>
          </a:prstGeom>
          <a:noFill/>
        </p:spPr>
        <p:txBody>
          <a:bodyPr wrap="square">
            <a:spAutoFit/>
          </a:bodyPr>
          <a:lstStyle/>
          <a:p>
            <a:r>
              <a:rPr lang="es-ES" b="1" dirty="0"/>
              <a:t>Cuando Cristo vivió en la tierra siempre tuvo en cuenta los sentimientos de los hombres y procedía con cortesía y corrección para todos (OE 127).</a:t>
            </a:r>
            <a:endParaRPr lang="es-ES" dirty="0"/>
          </a:p>
        </p:txBody>
      </p:sp>
      <p:sp>
        <p:nvSpPr>
          <p:cNvPr id="10" name="CuadroTexto 9">
            <a:extLst>
              <a:ext uri="{FF2B5EF4-FFF2-40B4-BE49-F238E27FC236}">
                <a16:creationId xmlns:a16="http://schemas.microsoft.com/office/drawing/2014/main" id="{DCAB2B7C-AC7F-F907-135C-EE08B5BB7E5E}"/>
              </a:ext>
            </a:extLst>
          </p:cNvPr>
          <p:cNvSpPr txBox="1"/>
          <p:nvPr/>
        </p:nvSpPr>
        <p:spPr>
          <a:xfrm>
            <a:off x="3225380" y="5111972"/>
            <a:ext cx="3044559" cy="646331"/>
          </a:xfrm>
          <a:prstGeom prst="rect">
            <a:avLst/>
          </a:prstGeom>
          <a:noFill/>
        </p:spPr>
        <p:txBody>
          <a:bodyPr wrap="square">
            <a:spAutoFit/>
          </a:bodyPr>
          <a:lstStyle/>
          <a:p>
            <a:r>
              <a:rPr lang="es-ES" b="1" dirty="0"/>
              <a:t>[Jesús] no pecó, su naturaleza rehuía el mal (La oración 174).</a:t>
            </a:r>
          </a:p>
        </p:txBody>
      </p:sp>
      <p:pic>
        <p:nvPicPr>
          <p:cNvPr id="12" name="Imagen 11" descr="Imagen que contiene exterior, persona, agua, hombre&#10;&#10;Descripción generada automáticamente">
            <a:extLst>
              <a:ext uri="{FF2B5EF4-FFF2-40B4-BE49-F238E27FC236}">
                <a16:creationId xmlns:a16="http://schemas.microsoft.com/office/drawing/2014/main" id="{C0DA99C7-D415-21BB-ADD2-B9FEDF5F4158}"/>
              </a:ext>
            </a:extLst>
          </p:cNvPr>
          <p:cNvPicPr>
            <a:picLocks noChangeAspect="1"/>
          </p:cNvPicPr>
          <p:nvPr/>
        </p:nvPicPr>
        <p:blipFill rotWithShape="1">
          <a:blip r:embed="rId6">
            <a:extLst>
              <a:ext uri="{28A0092B-C50C-407E-A947-70E740481C1C}">
                <a14:useLocalDpi xmlns:a14="http://schemas.microsoft.com/office/drawing/2010/main" val="0"/>
              </a:ext>
            </a:extLst>
          </a:blip>
          <a:srcRect t="18522" b="18522"/>
          <a:stretch/>
        </p:blipFill>
        <p:spPr>
          <a:xfrm>
            <a:off x="6327115" y="4841891"/>
            <a:ext cx="3071262" cy="1933566"/>
          </a:xfrm>
          <a:prstGeom prst="rect">
            <a:avLst/>
          </a:prstGeom>
          <a:ln w="38100" cap="sq" cmpd="thickThin">
            <a:solidFill>
              <a:srgbClr val="554143"/>
            </a:solidFill>
            <a:prstDash val="solid"/>
            <a:miter lim="800000"/>
          </a:ln>
          <a:effectLst>
            <a:innerShdw blurRad="76200">
              <a:srgbClr val="000000"/>
            </a:innerShdw>
          </a:effectLst>
        </p:spPr>
      </p:pic>
      <p:pic>
        <p:nvPicPr>
          <p:cNvPr id="14" name="Imagen 13" descr="Imagen que contiene persona, hombre, mujer, banca&#10;&#10;Descripción generada automáticamente">
            <a:extLst>
              <a:ext uri="{FF2B5EF4-FFF2-40B4-BE49-F238E27FC236}">
                <a16:creationId xmlns:a16="http://schemas.microsoft.com/office/drawing/2014/main" id="{A55A9F1D-C5CA-656E-0714-34C642384B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6851" y="3089797"/>
            <a:ext cx="2536841" cy="3685660"/>
          </a:xfrm>
          <a:prstGeom prst="rect">
            <a:avLst/>
          </a:prstGeom>
          <a:ln w="38100" cap="sq" cmpd="thickThin">
            <a:solidFill>
              <a:srgbClr val="554143"/>
            </a:solidFill>
            <a:prstDash val="solid"/>
            <a:miter lim="800000"/>
          </a:ln>
          <a:effectLst>
            <a:innerShdw blurRad="76200">
              <a:srgbClr val="000000"/>
            </a:innerShdw>
          </a:effectLst>
        </p:spPr>
      </p:pic>
      <p:sp>
        <p:nvSpPr>
          <p:cNvPr id="16" name="CuadroTexto 15">
            <a:extLst>
              <a:ext uri="{FF2B5EF4-FFF2-40B4-BE49-F238E27FC236}">
                <a16:creationId xmlns:a16="http://schemas.microsoft.com/office/drawing/2014/main" id="{28A34EC3-D1AE-B839-7C47-7DF36AD185D1}"/>
              </a:ext>
            </a:extLst>
          </p:cNvPr>
          <p:cNvSpPr txBox="1"/>
          <p:nvPr/>
        </p:nvSpPr>
        <p:spPr>
          <a:xfrm>
            <a:off x="2586426" y="177106"/>
            <a:ext cx="5715256" cy="1200329"/>
          </a:xfrm>
          <a:prstGeom prst="rect">
            <a:avLst/>
          </a:prstGeom>
          <a:noFill/>
        </p:spPr>
        <p:txBody>
          <a:bodyPr wrap="square">
            <a:spAutoFit/>
          </a:bodyPr>
          <a:lstStyle/>
          <a:p>
            <a:r>
              <a:rPr lang="es-ES" b="1" dirty="0"/>
              <a:t>No “actúa indecorosamente”, no se “comporta en forma deshonrosa”. El amor nunca es descortés, rudo o tosco; nunca se conduce de tal manera que pueda herir la sensibilidad ajena. </a:t>
            </a:r>
            <a:endParaRPr lang="es-ES" dirty="0"/>
          </a:p>
        </p:txBody>
      </p:sp>
      <p:pic>
        <p:nvPicPr>
          <p:cNvPr id="20" name="Imagen 19" descr="Un par de personas en una playa&#10;&#10;Descripción generada automáticamente con confianza media">
            <a:extLst>
              <a:ext uri="{FF2B5EF4-FFF2-40B4-BE49-F238E27FC236}">
                <a16:creationId xmlns:a16="http://schemas.microsoft.com/office/drawing/2014/main" id="{550AB68C-12A1-AC57-A8A2-D93182E34617}"/>
              </a:ext>
            </a:extLst>
          </p:cNvPr>
          <p:cNvPicPr>
            <a:picLocks noChangeAspect="1"/>
          </p:cNvPicPr>
          <p:nvPr/>
        </p:nvPicPr>
        <p:blipFill rotWithShape="1">
          <a:blip r:embed="rId8">
            <a:extLst>
              <a:ext uri="{28A0092B-C50C-407E-A947-70E740481C1C}">
                <a14:useLocalDpi xmlns:a14="http://schemas.microsoft.com/office/drawing/2010/main" val="0"/>
              </a:ext>
            </a:extLst>
          </a:blip>
          <a:srcRect t="9101" r="2193" b="24543"/>
          <a:stretch/>
        </p:blipFill>
        <p:spPr>
          <a:xfrm>
            <a:off x="8683276" y="1366682"/>
            <a:ext cx="3357068" cy="1602893"/>
          </a:xfrm>
          <a:prstGeom prst="rect">
            <a:avLst/>
          </a:prstGeom>
          <a:ln w="38100" cap="sq" cmpd="thickThin">
            <a:solidFill>
              <a:srgbClr val="69737A"/>
            </a:solidFill>
            <a:prstDash val="solid"/>
            <a:miter lim="800000"/>
          </a:ln>
          <a:effectLst>
            <a:innerShdw blurRad="76200">
              <a:srgbClr val="000000"/>
            </a:innerShdw>
          </a:effectLst>
        </p:spPr>
      </p:pic>
    </p:spTree>
    <p:extLst>
      <p:ext uri="{BB962C8B-B14F-4D97-AF65-F5344CB8AC3E}">
        <p14:creationId xmlns:p14="http://schemas.microsoft.com/office/powerpoint/2010/main" val="2569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800" decel="100000"/>
                                        <p:tgtEl>
                                          <p:spTgt spid="15"/>
                                        </p:tgtEl>
                                      </p:cBhvr>
                                    </p:animEffect>
                                    <p:anim calcmode="lin" valueType="num">
                                      <p:cBhvr>
                                        <p:cTn id="12" dur="800" decel="100000" fill="hold"/>
                                        <p:tgtEl>
                                          <p:spTgt spid="15"/>
                                        </p:tgtEl>
                                        <p:attrNameLst>
                                          <p:attrName>style.rotation</p:attrName>
                                        </p:attrNameLst>
                                      </p:cBhvr>
                                      <p:tavLst>
                                        <p:tav tm="0">
                                          <p:val>
                                            <p:fltVal val="-90"/>
                                          </p:val>
                                        </p:tav>
                                        <p:tav tm="100000">
                                          <p:val>
                                            <p:fltVal val="0"/>
                                          </p:val>
                                        </p:tav>
                                      </p:tavLst>
                                    </p:anim>
                                    <p:anim calcmode="lin" valueType="num">
                                      <p:cBhvr>
                                        <p:cTn id="13" dur="800" decel="100000" fill="hold"/>
                                        <p:tgtEl>
                                          <p:spTgt spid="15"/>
                                        </p:tgtEl>
                                        <p:attrNameLst>
                                          <p:attrName>ppt_x</p:attrName>
                                        </p:attrNameLst>
                                      </p:cBhvr>
                                      <p:tavLst>
                                        <p:tav tm="0">
                                          <p:val>
                                            <p:strVal val="#ppt_x+0.4"/>
                                          </p:val>
                                        </p:tav>
                                        <p:tav tm="100000">
                                          <p:val>
                                            <p:strVal val="#ppt_x-0.05"/>
                                          </p:val>
                                        </p:tav>
                                      </p:tavLst>
                                    </p:anim>
                                    <p:anim calcmode="lin" valueType="num">
                                      <p:cBhvr>
                                        <p:cTn id="14" dur="800" decel="100000" fill="hold"/>
                                        <p:tgtEl>
                                          <p:spTgt spid="1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56" dur="1000" fill="hold"/>
                                        <p:tgtEl>
                                          <p:spTgt spid="4"/>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0-#ppt_w/2"/>
                                          </p:val>
                                        </p:tav>
                                        <p:tav tm="100000">
                                          <p:val>
                                            <p:strVal val="#ppt_x"/>
                                          </p:val>
                                        </p:tav>
                                      </p:tavLst>
                                    </p:anim>
                                    <p:anim calcmode="lin" valueType="num">
                                      <p:cBhvr additive="base">
                                        <p:cTn id="66" dur="500" fill="hold"/>
                                        <p:tgtEl>
                                          <p:spTgt spid="12"/>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1+#ppt_w/2"/>
                                          </p:val>
                                        </p:tav>
                                        <p:tav tm="100000">
                                          <p:val>
                                            <p:strVal val="#ppt_x"/>
                                          </p:val>
                                        </p:tav>
                                      </p:tavLst>
                                    </p:anim>
                                    <p:anim calcmode="lin" valueType="num">
                                      <p:cBhvr additive="base">
                                        <p:cTn id="76" dur="500" fill="hold"/>
                                        <p:tgtEl>
                                          <p:spTgt spid="14"/>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9" grpId="0"/>
      <p:bldP spid="11" grpId="0"/>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7D8570E-0455-6BCE-BEC5-0C44FFBA377E}"/>
              </a:ext>
            </a:extLst>
          </p:cNvPr>
          <p:cNvGraphicFramePr/>
          <p:nvPr>
            <p:extLst>
              <p:ext uri="{D42A27DB-BD31-4B8C-83A1-F6EECF244321}">
                <p14:modId xmlns:p14="http://schemas.microsoft.com/office/powerpoint/2010/main" val="1793144054"/>
              </p:ext>
            </p:extLst>
          </p:nvPr>
        </p:nvGraphicFramePr>
        <p:xfrm>
          <a:off x="8512617" y="143358"/>
          <a:ext cx="3432345" cy="115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0902DBE0-DC10-C9B0-7A5B-E98D77FCA074}"/>
              </a:ext>
            </a:extLst>
          </p:cNvPr>
          <p:cNvGrpSpPr/>
          <p:nvPr/>
        </p:nvGrpSpPr>
        <p:grpSpPr>
          <a:xfrm>
            <a:off x="191358" y="161089"/>
            <a:ext cx="3468505" cy="1202289"/>
            <a:chOff x="191358" y="161089"/>
            <a:chExt cx="3468505" cy="1202289"/>
          </a:xfrm>
        </p:grpSpPr>
        <p:pic>
          <p:nvPicPr>
            <p:cNvPr id="9" name="Imagen 8">
              <a:extLst>
                <a:ext uri="{FF2B5EF4-FFF2-40B4-BE49-F238E27FC236}">
                  <a16:creationId xmlns:a16="http://schemas.microsoft.com/office/drawing/2014/main" id="{835AC3C9-0393-A271-D384-D56059E44C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1358" y="161089"/>
              <a:ext cx="3282198" cy="1202289"/>
            </a:xfrm>
            <a:prstGeom prst="rect">
              <a:avLst/>
            </a:prstGeom>
          </p:spPr>
        </p:pic>
        <p:sp>
          <p:nvSpPr>
            <p:cNvPr id="10" name="CuadroTexto 9">
              <a:extLst>
                <a:ext uri="{FF2B5EF4-FFF2-40B4-BE49-F238E27FC236}">
                  <a16:creationId xmlns:a16="http://schemas.microsoft.com/office/drawing/2014/main" id="{699FDF92-2C26-F976-062C-5DE65EC83A9F}"/>
                </a:ext>
              </a:extLst>
            </p:cNvPr>
            <p:cNvSpPr txBox="1"/>
            <p:nvPr/>
          </p:nvSpPr>
          <p:spPr>
            <a:xfrm rot="21408114">
              <a:off x="892735" y="635850"/>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3" name="CuadroTexto 2">
            <a:extLst>
              <a:ext uri="{FF2B5EF4-FFF2-40B4-BE49-F238E27FC236}">
                <a16:creationId xmlns:a16="http://schemas.microsoft.com/office/drawing/2014/main" id="{B2A9A3A9-F949-52E3-EC4D-B5BE4FCF4CE1}"/>
              </a:ext>
            </a:extLst>
          </p:cNvPr>
          <p:cNvSpPr txBox="1"/>
          <p:nvPr/>
        </p:nvSpPr>
        <p:spPr>
          <a:xfrm>
            <a:off x="407477" y="3110270"/>
            <a:ext cx="3704146" cy="3693319"/>
          </a:xfrm>
          <a:prstGeom prst="rect">
            <a:avLst/>
          </a:prstGeom>
          <a:noFill/>
        </p:spPr>
        <p:txBody>
          <a:bodyPr wrap="square">
            <a:spAutoFit/>
          </a:bodyPr>
          <a:lstStyle/>
          <a:p>
            <a:r>
              <a:rPr lang="es-ES" b="1" dirty="0"/>
              <a:t>Porque vosotros, hermanos, a libertad fuisteis llamados; solamente que no uséis la libertad como ocasión para la carne, sino servíos por amor los unos a los otros. Porque toda la ley en esta sola palabra se cumple: Amarás a tu prójimo como a ti mismo. Pero si os mordéis y os coméis unos a otros, mirad que también no os consumáis unos a otros. Digo, pues: Andad en el Espíritu, y no satisfagáis los deseos de la carne (</a:t>
            </a:r>
            <a:r>
              <a:rPr lang="es-ES" b="1" dirty="0" err="1"/>
              <a:t>Gál</a:t>
            </a:r>
            <a:r>
              <a:rPr lang="es-ES" b="1" dirty="0"/>
              <a:t>. 5:13-16).</a:t>
            </a:r>
          </a:p>
        </p:txBody>
      </p:sp>
      <p:sp>
        <p:nvSpPr>
          <p:cNvPr id="5" name="CuadroTexto 4">
            <a:extLst>
              <a:ext uri="{FF2B5EF4-FFF2-40B4-BE49-F238E27FC236}">
                <a16:creationId xmlns:a16="http://schemas.microsoft.com/office/drawing/2014/main" id="{00806240-989D-ED6D-F9CF-DE779C60E7DA}"/>
              </a:ext>
            </a:extLst>
          </p:cNvPr>
          <p:cNvSpPr txBox="1"/>
          <p:nvPr/>
        </p:nvSpPr>
        <p:spPr>
          <a:xfrm>
            <a:off x="425194" y="1400281"/>
            <a:ext cx="3567215" cy="1754326"/>
          </a:xfrm>
          <a:prstGeom prst="rect">
            <a:avLst/>
          </a:prstGeom>
          <a:noFill/>
        </p:spPr>
        <p:txBody>
          <a:bodyPr wrap="square">
            <a:spAutoFit/>
          </a:bodyPr>
          <a:lstStyle/>
          <a:p>
            <a:r>
              <a:rPr lang="es-ES" b="1" dirty="0"/>
              <a:t>No hay otro mayor que yo en esta casa, y ninguna cosa me ha reservado sino a ti, por cuanto tú eres su mujer; ¿cómo, pues, haría yo este grande mal, y pecaría contra Dios? (</a:t>
            </a:r>
            <a:r>
              <a:rPr lang="es-ES" b="1" dirty="0" err="1"/>
              <a:t>Gén</a:t>
            </a:r>
            <a:r>
              <a:rPr lang="es-ES" b="1" dirty="0"/>
              <a:t>. 39:9).</a:t>
            </a:r>
          </a:p>
        </p:txBody>
      </p:sp>
      <p:pic>
        <p:nvPicPr>
          <p:cNvPr id="7" name="Imagen 6" descr="Hombre sentado en una silla&#10;&#10;Descripción generada automáticamente con confianza media">
            <a:extLst>
              <a:ext uri="{FF2B5EF4-FFF2-40B4-BE49-F238E27FC236}">
                <a16:creationId xmlns:a16="http://schemas.microsoft.com/office/drawing/2014/main" id="{B65FDC66-FDB6-BEE6-DA97-85FBD8D384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1623" y="1475163"/>
            <a:ext cx="7833339" cy="5222226"/>
          </a:xfrm>
          <a:prstGeom prst="rect">
            <a:avLst/>
          </a:prstGeom>
          <a:ln w="38100" cap="sq">
            <a:solidFill>
              <a:srgbClr val="69766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68E59355-7182-6BD5-3DC7-23A3048B4BB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879" y="1475163"/>
            <a:ext cx="356315" cy="251792"/>
          </a:xfrm>
          <a:prstGeom prst="rect">
            <a:avLst/>
          </a:prstGeom>
        </p:spPr>
      </p:pic>
      <p:sp>
        <p:nvSpPr>
          <p:cNvPr id="8" name="CuadroTexto 7">
            <a:extLst>
              <a:ext uri="{FF2B5EF4-FFF2-40B4-BE49-F238E27FC236}">
                <a16:creationId xmlns:a16="http://schemas.microsoft.com/office/drawing/2014/main" id="{F396379E-5630-4E0E-1906-044D9402B852}"/>
              </a:ext>
            </a:extLst>
          </p:cNvPr>
          <p:cNvSpPr txBox="1"/>
          <p:nvPr/>
        </p:nvSpPr>
        <p:spPr>
          <a:xfrm>
            <a:off x="4104198" y="184842"/>
            <a:ext cx="4450728" cy="1200329"/>
          </a:xfrm>
          <a:prstGeom prst="rect">
            <a:avLst/>
          </a:prstGeom>
          <a:noFill/>
        </p:spPr>
        <p:txBody>
          <a:bodyPr wrap="square">
            <a:spAutoFit/>
          </a:bodyPr>
          <a:lstStyle/>
          <a:p>
            <a:r>
              <a:rPr lang="es-ES" b="1" dirty="0"/>
              <a:t>Todo aquel que es nacido de Dios, no practica el pecado, porque la simiente de Dios permanece en él; y no puede pecar, porque es nacido de Dios (1Jn. 3:9).</a:t>
            </a:r>
          </a:p>
        </p:txBody>
      </p:sp>
      <p:pic>
        <p:nvPicPr>
          <p:cNvPr id="11" name="Imagen 10">
            <a:extLst>
              <a:ext uri="{FF2B5EF4-FFF2-40B4-BE49-F238E27FC236}">
                <a16:creationId xmlns:a16="http://schemas.microsoft.com/office/drawing/2014/main" id="{7E8A1CE4-F201-056F-6C6B-0DB48CE6AA7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756509" y="265046"/>
            <a:ext cx="356315" cy="251792"/>
          </a:xfrm>
          <a:prstGeom prst="rect">
            <a:avLst/>
          </a:prstGeom>
        </p:spPr>
      </p:pic>
      <p:pic>
        <p:nvPicPr>
          <p:cNvPr id="13" name="Imagen 12">
            <a:extLst>
              <a:ext uri="{FF2B5EF4-FFF2-40B4-BE49-F238E27FC236}">
                <a16:creationId xmlns:a16="http://schemas.microsoft.com/office/drawing/2014/main" id="{8B5A4AD2-DE9B-5AB2-F5E6-6B3617BE0DC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880" y="3174485"/>
            <a:ext cx="356315" cy="251792"/>
          </a:xfrm>
          <a:prstGeom prst="rect">
            <a:avLst/>
          </a:prstGeom>
        </p:spPr>
      </p:pic>
    </p:spTree>
    <p:extLst>
      <p:ext uri="{BB962C8B-B14F-4D97-AF65-F5344CB8AC3E}">
        <p14:creationId xmlns:p14="http://schemas.microsoft.com/office/powerpoint/2010/main" val="27333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8F88365-2BBA-8B37-32C0-744E2367B16D}"/>
              </a:ext>
            </a:extLst>
          </p:cNvPr>
          <p:cNvSpPr txBox="1"/>
          <p:nvPr/>
        </p:nvSpPr>
        <p:spPr>
          <a:xfrm>
            <a:off x="2304645" y="82543"/>
            <a:ext cx="6231414" cy="3970318"/>
          </a:xfrm>
          <a:prstGeom prst="rect">
            <a:avLst/>
          </a:prstGeom>
          <a:noFill/>
        </p:spPr>
        <p:txBody>
          <a:bodyPr wrap="square">
            <a:spAutoFit/>
          </a:bodyPr>
          <a:lstStyle/>
          <a:p>
            <a:r>
              <a:rPr lang="es-ES" b="1" dirty="0"/>
              <a:t>Lo diametralmente opuesto a la naturaleza del verdadero amor es la búsqueda egoísta de la ventaja, la influencia o el honor de uno mismo como el único propósito de la vida. Ésta es, de todas las características del amor, la más difícil de entender para el corazón no santificado. El ser humano se interesa en primer lugar en sí mismo y, con frecuencia, ese interés predomina sobre todos los demás. La naturaleza egoísta del hombre es una prueba más de que el pecado ha invertido completamente el orden divino en la experiencia de la humanidad, induciendo a los hombres a concentrar sus afectos e intereses en sí. El que está dominado por el amor desinteresado de Dios, se olvida del yo y está completamente dominado por el deseo de hacer la voluntad de Dios. Por eso está dispuesto a dar su vida en amante ministerio a favor de otros. </a:t>
            </a:r>
          </a:p>
        </p:txBody>
      </p:sp>
      <p:sp>
        <p:nvSpPr>
          <p:cNvPr id="4" name="CuadroTexto 3">
            <a:extLst>
              <a:ext uri="{FF2B5EF4-FFF2-40B4-BE49-F238E27FC236}">
                <a16:creationId xmlns:a16="http://schemas.microsoft.com/office/drawing/2014/main" id="{0E29B757-C9DE-C187-8AA7-11B7517C540C}"/>
              </a:ext>
            </a:extLst>
          </p:cNvPr>
          <p:cNvSpPr txBox="1"/>
          <p:nvPr/>
        </p:nvSpPr>
        <p:spPr>
          <a:xfrm>
            <a:off x="123645" y="5085291"/>
            <a:ext cx="8272638" cy="1754326"/>
          </a:xfrm>
          <a:prstGeom prst="rect">
            <a:avLst/>
          </a:prstGeom>
          <a:noFill/>
        </p:spPr>
        <p:txBody>
          <a:bodyPr wrap="square">
            <a:spAutoFit/>
          </a:bodyPr>
          <a:lstStyle/>
          <a:p>
            <a:r>
              <a:rPr lang="es-ES" b="1" dirty="0"/>
              <a:t>“Cómo Dios ungió con el Espíritu Santo y con poder a Jesús de Nazaret, y cómo éste anduvo haciendo bienes y sanando a todos los oprimidos por el diablo, porque Dios estaba con él” (</a:t>
            </a:r>
            <a:r>
              <a:rPr lang="es-ES" b="1" dirty="0" err="1"/>
              <a:t>Hech</a:t>
            </a:r>
            <a:r>
              <a:rPr lang="es-ES" b="1" dirty="0"/>
              <a:t>. 10: 38).  Cristo no vivió para sí mismo ni su propósito fue favorecer sus propios intereses. Puso su yo en último lugar y a los otros en primer lugar. Estuvo dispuesto a sacrificar su comodidad, su tiempo, su tranquilidad, sus recursos y sus talentos en favor del bienestar y la salvación de la humanidad. </a:t>
            </a:r>
          </a:p>
        </p:txBody>
      </p:sp>
      <p:sp>
        <p:nvSpPr>
          <p:cNvPr id="3" name="Rectángulo: esquinas redondeadas 2">
            <a:extLst>
              <a:ext uri="{FF2B5EF4-FFF2-40B4-BE49-F238E27FC236}">
                <a16:creationId xmlns:a16="http://schemas.microsoft.com/office/drawing/2014/main" id="{A8AE3996-4F63-F012-DD1A-1DEC07C7E46D}"/>
              </a:ext>
            </a:extLst>
          </p:cNvPr>
          <p:cNvSpPr/>
          <p:nvPr/>
        </p:nvSpPr>
        <p:spPr>
          <a:xfrm>
            <a:off x="8688589" y="385810"/>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6" name="Forma libre: forma 5">
            <a:extLst>
              <a:ext uri="{FF2B5EF4-FFF2-40B4-BE49-F238E27FC236}">
                <a16:creationId xmlns:a16="http://schemas.microsoft.com/office/drawing/2014/main" id="{DF33D438-A6E5-0A53-8F01-C78DAD7CE900}"/>
              </a:ext>
            </a:extLst>
          </p:cNvPr>
          <p:cNvSpPr/>
          <p:nvPr/>
        </p:nvSpPr>
        <p:spPr>
          <a:xfrm>
            <a:off x="9017752" y="699019"/>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71"/>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5299" tIns="95299" rIns="95299" bIns="95299" numCol="1" spcCol="1270" anchor="ctr" anchorCtr="0">
            <a:noAutofit/>
          </a:bodyPr>
          <a:lstStyle/>
          <a:p>
            <a:pPr marL="0" lvl="0" indent="0" algn="ctr" defTabSz="933450">
              <a:lnSpc>
                <a:spcPct val="90000"/>
              </a:lnSpc>
              <a:spcBef>
                <a:spcPct val="0"/>
              </a:spcBef>
              <a:spcAft>
                <a:spcPct val="35000"/>
              </a:spcAft>
              <a:buNone/>
            </a:pPr>
            <a:r>
              <a:rPr lang="es-ES" sz="2100" b="1" kern="1200" dirty="0">
                <a:solidFill>
                  <a:schemeClr val="bg1"/>
                </a:solidFill>
                <a:effectLst>
                  <a:outerShdw blurRad="38100" dist="38100" dir="2700000" algn="tl">
                    <a:srgbClr val="000000">
                      <a:alpha val="43137"/>
                    </a:srgbClr>
                  </a:outerShdw>
                </a:effectLst>
              </a:rPr>
              <a:t>El amor no busca lo suyo </a:t>
            </a:r>
          </a:p>
        </p:txBody>
      </p:sp>
      <p:grpSp>
        <p:nvGrpSpPr>
          <p:cNvPr id="2" name="Grupo 1">
            <a:extLst>
              <a:ext uri="{FF2B5EF4-FFF2-40B4-BE49-F238E27FC236}">
                <a16:creationId xmlns:a16="http://schemas.microsoft.com/office/drawing/2014/main" id="{E53B096F-0ED5-CD64-6BEC-084D2DB7E115}"/>
              </a:ext>
            </a:extLst>
          </p:cNvPr>
          <p:cNvGrpSpPr/>
          <p:nvPr/>
        </p:nvGrpSpPr>
        <p:grpSpPr>
          <a:xfrm>
            <a:off x="96058" y="82543"/>
            <a:ext cx="2255999" cy="880703"/>
            <a:chOff x="96058" y="82543"/>
            <a:chExt cx="2255999" cy="880703"/>
          </a:xfrm>
        </p:grpSpPr>
        <p:pic>
          <p:nvPicPr>
            <p:cNvPr id="10" name="Imagen 9">
              <a:extLst>
                <a:ext uri="{FF2B5EF4-FFF2-40B4-BE49-F238E27FC236}">
                  <a16:creationId xmlns:a16="http://schemas.microsoft.com/office/drawing/2014/main" id="{6C745A55-8696-5735-D538-F6AA0F9922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3"/>
            </a:xfrm>
            <a:prstGeom prst="rect">
              <a:avLst/>
            </a:prstGeom>
          </p:spPr>
        </p:pic>
        <p:sp>
          <p:nvSpPr>
            <p:cNvPr id="14" name="CuadroTexto 13">
              <a:extLst>
                <a:ext uri="{FF2B5EF4-FFF2-40B4-BE49-F238E27FC236}">
                  <a16:creationId xmlns:a16="http://schemas.microsoft.com/office/drawing/2014/main" id="{77B88617-4636-43BA-85AF-7677A0C03C42}"/>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7" name="Grupo 6">
            <a:extLst>
              <a:ext uri="{FF2B5EF4-FFF2-40B4-BE49-F238E27FC236}">
                <a16:creationId xmlns:a16="http://schemas.microsoft.com/office/drawing/2014/main" id="{2B100CA7-057D-6804-80F6-07CFD651D3F7}"/>
              </a:ext>
            </a:extLst>
          </p:cNvPr>
          <p:cNvGrpSpPr/>
          <p:nvPr/>
        </p:nvGrpSpPr>
        <p:grpSpPr>
          <a:xfrm>
            <a:off x="77465" y="4112082"/>
            <a:ext cx="3281904" cy="969364"/>
            <a:chOff x="77465" y="4112082"/>
            <a:chExt cx="3281904" cy="969364"/>
          </a:xfrm>
        </p:grpSpPr>
        <p:pic>
          <p:nvPicPr>
            <p:cNvPr id="16" name="Imagen 15">
              <a:extLst>
                <a:ext uri="{FF2B5EF4-FFF2-40B4-BE49-F238E27FC236}">
                  <a16:creationId xmlns:a16="http://schemas.microsoft.com/office/drawing/2014/main" id="{3729B0D0-A7C8-257E-69E0-32E788D84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465" y="4112082"/>
              <a:ext cx="3044559" cy="969364"/>
            </a:xfrm>
            <a:prstGeom prst="rect">
              <a:avLst/>
            </a:prstGeom>
          </p:spPr>
        </p:pic>
        <p:sp>
          <p:nvSpPr>
            <p:cNvPr id="18" name="CuadroTexto 17">
              <a:extLst>
                <a:ext uri="{FF2B5EF4-FFF2-40B4-BE49-F238E27FC236}">
                  <a16:creationId xmlns:a16="http://schemas.microsoft.com/office/drawing/2014/main" id="{39A51834-E447-600B-763D-3F62CFCA829C}"/>
                </a:ext>
              </a:extLst>
            </p:cNvPr>
            <p:cNvSpPr txBox="1"/>
            <p:nvPr/>
          </p:nvSpPr>
          <p:spPr>
            <a:xfrm rot="541628">
              <a:off x="692970" y="4207501"/>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8" name="Imagen 7" descr="Un grupo de personas sentadas posando para una foto&#10;&#10;Descripción generada automáticamente con confianza media">
            <a:extLst>
              <a:ext uri="{FF2B5EF4-FFF2-40B4-BE49-F238E27FC236}">
                <a16:creationId xmlns:a16="http://schemas.microsoft.com/office/drawing/2014/main" id="{E8D99A68-A005-DC05-45B8-767ED8B783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308">
            <a:off x="8585067" y="2178164"/>
            <a:ext cx="3175779" cy="4350695"/>
          </a:xfrm>
          <a:prstGeom prst="rect">
            <a:avLst/>
          </a:prstGeom>
          <a:solidFill>
            <a:srgbClr val="FFFFFF">
              <a:shade val="85000"/>
            </a:srgbClr>
          </a:solidFill>
          <a:ln w="19050" cap="sq">
            <a:solidFill>
              <a:srgbClr val="7A1B3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Grupo de personas en una oficina&#10;&#10;Descripción generada automáticamente">
            <a:extLst>
              <a:ext uri="{FF2B5EF4-FFF2-40B4-BE49-F238E27FC236}">
                <a16:creationId xmlns:a16="http://schemas.microsoft.com/office/drawing/2014/main" id="{B5F7079D-282F-397F-DF9C-C7F8D7E564EE}"/>
              </a:ext>
            </a:extLst>
          </p:cNvPr>
          <p:cNvPicPr>
            <a:picLocks noChangeAspect="1"/>
          </p:cNvPicPr>
          <p:nvPr/>
        </p:nvPicPr>
        <p:blipFill rotWithShape="1">
          <a:blip r:embed="rId7">
            <a:extLst>
              <a:ext uri="{28A0092B-C50C-407E-A947-70E740481C1C}">
                <a14:useLocalDpi xmlns:a14="http://schemas.microsoft.com/office/drawing/2010/main" val="0"/>
              </a:ext>
            </a:extLst>
          </a:blip>
          <a:srcRect l="44393" t="1185" r="903" b="-1185"/>
          <a:stretch/>
        </p:blipFill>
        <p:spPr>
          <a:xfrm>
            <a:off x="235789" y="1221034"/>
            <a:ext cx="1903999" cy="2320340"/>
          </a:xfrm>
          <a:prstGeom prst="rect">
            <a:avLst/>
          </a:prstGeom>
          <a:solidFill>
            <a:srgbClr val="FFFFFF">
              <a:shade val="85000"/>
            </a:srgbClr>
          </a:solidFill>
          <a:ln w="19050" cap="sq">
            <a:solidFill>
              <a:srgbClr val="417A8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a:extLst>
              <a:ext uri="{FF2B5EF4-FFF2-40B4-BE49-F238E27FC236}">
                <a16:creationId xmlns:a16="http://schemas.microsoft.com/office/drawing/2014/main" id="{B8A5A3B1-E3A5-ED0B-89B7-3AC20E4BA865}"/>
              </a:ext>
            </a:extLst>
          </p:cNvPr>
          <p:cNvPicPr>
            <a:picLocks noChangeAspect="1"/>
          </p:cNvPicPr>
          <p:nvPr/>
        </p:nvPicPr>
        <p:blipFill rotWithShape="1">
          <a:blip r:embed="rId8">
            <a:extLst>
              <a:ext uri="{28A0092B-C50C-407E-A947-70E740481C1C}">
                <a14:useLocalDpi xmlns:a14="http://schemas.microsoft.com/office/drawing/2010/main" val="0"/>
              </a:ext>
            </a:extLst>
          </a:blip>
          <a:srcRect l="2516" t="51150" r="-2516" b="9876"/>
          <a:stretch/>
        </p:blipFill>
        <p:spPr>
          <a:xfrm rot="211805">
            <a:off x="3258213" y="4209791"/>
            <a:ext cx="4425335" cy="808448"/>
          </a:xfrm>
          <a:prstGeom prst="rect">
            <a:avLst/>
          </a:prstGeom>
          <a:solidFill>
            <a:srgbClr val="FFFFFF">
              <a:shade val="85000"/>
            </a:srgbClr>
          </a:solidFill>
          <a:ln w="19050" cap="sq">
            <a:solidFill>
              <a:srgbClr val="7A1B3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104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decel="100000"/>
                                        <p:tgtEl>
                                          <p:spTgt spid="6"/>
                                        </p:tgtEl>
                                      </p:cBhvr>
                                    </p:animEffect>
                                    <p:anim calcmode="lin" valueType="num">
                                      <p:cBhvr>
                                        <p:cTn id="12" dur="800" decel="100000" fill="hold"/>
                                        <p:tgtEl>
                                          <p:spTgt spid="6"/>
                                        </p:tgtEl>
                                        <p:attrNameLst>
                                          <p:attrName>style.rotation</p:attrName>
                                        </p:attrNameLst>
                                      </p:cBhvr>
                                      <p:tavLst>
                                        <p:tav tm="0">
                                          <p:val>
                                            <p:fltVal val="-90"/>
                                          </p:val>
                                        </p:tav>
                                        <p:tav tm="100000">
                                          <p:val>
                                            <p:fltVal val="0"/>
                                          </p:val>
                                        </p:tav>
                                      </p:tavLst>
                                    </p:anim>
                                    <p:anim calcmode="lin" valueType="num">
                                      <p:cBhvr>
                                        <p:cTn id="13" dur="800" decel="100000" fill="hold"/>
                                        <p:tgtEl>
                                          <p:spTgt spid="6"/>
                                        </p:tgtEl>
                                        <p:attrNameLst>
                                          <p:attrName>ppt_x</p:attrName>
                                        </p:attrNameLst>
                                      </p:cBhvr>
                                      <p:tavLst>
                                        <p:tav tm="0">
                                          <p:val>
                                            <p:strVal val="#ppt_x+0.4"/>
                                          </p:val>
                                        </p:tav>
                                        <p:tav tm="100000">
                                          <p:val>
                                            <p:strVal val="#ppt_x-0.05"/>
                                          </p:val>
                                        </p:tav>
                                      </p:tavLst>
                                    </p:anim>
                                    <p:anim calcmode="lin" valueType="num">
                                      <p:cBhvr>
                                        <p:cTn id="14" dur="800" decel="100000" fill="hold"/>
                                        <p:tgtEl>
                                          <p:spTgt spid="6"/>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217">
                                          <p:stCondLst>
                                            <p:cond delay="0"/>
                                          </p:stCondLst>
                                        </p:cTn>
                                        <p:tgtEl>
                                          <p:spTgt spid="11"/>
                                        </p:tgtEl>
                                      </p:cBhvr>
                                    </p:animEffect>
                                    <p:anim calcmode="lin" valueType="num">
                                      <p:cBhvr>
                                        <p:cTn id="34"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39" dur="10">
                                          <p:stCondLst>
                                            <p:cond delay="244"/>
                                          </p:stCondLst>
                                        </p:cTn>
                                        <p:tgtEl>
                                          <p:spTgt spid="11"/>
                                        </p:tgtEl>
                                      </p:cBhvr>
                                      <p:to x="100000" y="60000"/>
                                    </p:animScale>
                                    <p:animScale>
                                      <p:cBhvr>
                                        <p:cTn id="40" dur="62" decel="50000">
                                          <p:stCondLst>
                                            <p:cond delay="254"/>
                                          </p:stCondLst>
                                        </p:cTn>
                                        <p:tgtEl>
                                          <p:spTgt spid="11"/>
                                        </p:tgtEl>
                                      </p:cBhvr>
                                      <p:to x="100000" y="100000"/>
                                    </p:animScale>
                                    <p:animScale>
                                      <p:cBhvr>
                                        <p:cTn id="41" dur="10">
                                          <p:stCondLst>
                                            <p:cond delay="492"/>
                                          </p:stCondLst>
                                        </p:cTn>
                                        <p:tgtEl>
                                          <p:spTgt spid="11"/>
                                        </p:tgtEl>
                                      </p:cBhvr>
                                      <p:to x="100000" y="80000"/>
                                    </p:animScale>
                                    <p:animScale>
                                      <p:cBhvr>
                                        <p:cTn id="42" dur="62" decel="50000">
                                          <p:stCondLst>
                                            <p:cond delay="502"/>
                                          </p:stCondLst>
                                        </p:cTn>
                                        <p:tgtEl>
                                          <p:spTgt spid="11"/>
                                        </p:tgtEl>
                                      </p:cBhvr>
                                      <p:to x="100000" y="100000"/>
                                    </p:animScale>
                                    <p:animScale>
                                      <p:cBhvr>
                                        <p:cTn id="43" dur="10">
                                          <p:stCondLst>
                                            <p:cond delay="616"/>
                                          </p:stCondLst>
                                        </p:cTn>
                                        <p:tgtEl>
                                          <p:spTgt spid="11"/>
                                        </p:tgtEl>
                                      </p:cBhvr>
                                      <p:to x="100000" y="90000"/>
                                    </p:animScale>
                                    <p:animScale>
                                      <p:cBhvr>
                                        <p:cTn id="44" dur="62" decel="50000">
                                          <p:stCondLst>
                                            <p:cond delay="625"/>
                                          </p:stCondLst>
                                        </p:cTn>
                                        <p:tgtEl>
                                          <p:spTgt spid="11"/>
                                        </p:tgtEl>
                                      </p:cBhvr>
                                      <p:to x="100000" y="100000"/>
                                    </p:animScale>
                                    <p:animScale>
                                      <p:cBhvr>
                                        <p:cTn id="45" dur="10">
                                          <p:stCondLst>
                                            <p:cond delay="678"/>
                                          </p:stCondLst>
                                        </p:cTn>
                                        <p:tgtEl>
                                          <p:spTgt spid="11"/>
                                        </p:tgtEl>
                                      </p:cBhvr>
                                      <p:to x="100000" y="95000"/>
                                    </p:animScale>
                                    <p:animScale>
                                      <p:cBhvr>
                                        <p:cTn id="46" dur="62" decel="50000">
                                          <p:stCondLst>
                                            <p:cond delay="688"/>
                                          </p:stCondLst>
                                        </p:cTn>
                                        <p:tgtEl>
                                          <p:spTgt spid="11"/>
                                        </p:tgtEl>
                                      </p:cBhvr>
                                      <p:to x="100000" y="100000"/>
                                    </p:animScale>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217">
                                          <p:stCondLst>
                                            <p:cond delay="0"/>
                                          </p:stCondLst>
                                        </p:cTn>
                                        <p:tgtEl>
                                          <p:spTgt spid="13"/>
                                        </p:tgtEl>
                                      </p:cBhvr>
                                    </p:animEffect>
                                    <p:anim calcmode="lin" valueType="num">
                                      <p:cBhvr>
                                        <p:cTn id="68"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71"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72"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73" dur="10">
                                          <p:stCondLst>
                                            <p:cond delay="244"/>
                                          </p:stCondLst>
                                        </p:cTn>
                                        <p:tgtEl>
                                          <p:spTgt spid="13"/>
                                        </p:tgtEl>
                                      </p:cBhvr>
                                      <p:to x="100000" y="60000"/>
                                    </p:animScale>
                                    <p:animScale>
                                      <p:cBhvr>
                                        <p:cTn id="74" dur="62" decel="50000">
                                          <p:stCondLst>
                                            <p:cond delay="254"/>
                                          </p:stCondLst>
                                        </p:cTn>
                                        <p:tgtEl>
                                          <p:spTgt spid="13"/>
                                        </p:tgtEl>
                                      </p:cBhvr>
                                      <p:to x="100000" y="100000"/>
                                    </p:animScale>
                                    <p:animScale>
                                      <p:cBhvr>
                                        <p:cTn id="75" dur="10">
                                          <p:stCondLst>
                                            <p:cond delay="492"/>
                                          </p:stCondLst>
                                        </p:cTn>
                                        <p:tgtEl>
                                          <p:spTgt spid="13"/>
                                        </p:tgtEl>
                                      </p:cBhvr>
                                      <p:to x="100000" y="80000"/>
                                    </p:animScale>
                                    <p:animScale>
                                      <p:cBhvr>
                                        <p:cTn id="76" dur="62" decel="50000">
                                          <p:stCondLst>
                                            <p:cond delay="502"/>
                                          </p:stCondLst>
                                        </p:cTn>
                                        <p:tgtEl>
                                          <p:spTgt spid="13"/>
                                        </p:tgtEl>
                                      </p:cBhvr>
                                      <p:to x="100000" y="100000"/>
                                    </p:animScale>
                                    <p:animScale>
                                      <p:cBhvr>
                                        <p:cTn id="77" dur="10">
                                          <p:stCondLst>
                                            <p:cond delay="616"/>
                                          </p:stCondLst>
                                        </p:cTn>
                                        <p:tgtEl>
                                          <p:spTgt spid="13"/>
                                        </p:tgtEl>
                                      </p:cBhvr>
                                      <p:to x="100000" y="90000"/>
                                    </p:animScale>
                                    <p:animScale>
                                      <p:cBhvr>
                                        <p:cTn id="78" dur="62" decel="50000">
                                          <p:stCondLst>
                                            <p:cond delay="625"/>
                                          </p:stCondLst>
                                        </p:cTn>
                                        <p:tgtEl>
                                          <p:spTgt spid="13"/>
                                        </p:tgtEl>
                                      </p:cBhvr>
                                      <p:to x="100000" y="100000"/>
                                    </p:animScale>
                                    <p:animScale>
                                      <p:cBhvr>
                                        <p:cTn id="79" dur="10">
                                          <p:stCondLst>
                                            <p:cond delay="678"/>
                                          </p:stCondLst>
                                        </p:cTn>
                                        <p:tgtEl>
                                          <p:spTgt spid="13"/>
                                        </p:tgtEl>
                                      </p:cBhvr>
                                      <p:to x="100000" y="95000"/>
                                    </p:animScale>
                                    <p:animScale>
                                      <p:cBhvr>
                                        <p:cTn id="80" dur="62" decel="50000">
                                          <p:stCondLst>
                                            <p:cond delay="688"/>
                                          </p:stCondLst>
                                        </p:cTn>
                                        <p:tgtEl>
                                          <p:spTgt spid="13"/>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down)">
                                      <p:cBhvr>
                                        <p:cTn id="83" dur="217">
                                          <p:stCondLst>
                                            <p:cond delay="0"/>
                                          </p:stCondLst>
                                        </p:cTn>
                                        <p:tgtEl>
                                          <p:spTgt spid="8"/>
                                        </p:tgtEl>
                                      </p:cBhvr>
                                    </p:animEffect>
                                    <p:anim calcmode="lin" valueType="num">
                                      <p:cBhvr>
                                        <p:cTn id="84"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5"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6"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87"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88"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89" dur="10">
                                          <p:stCondLst>
                                            <p:cond delay="244"/>
                                          </p:stCondLst>
                                        </p:cTn>
                                        <p:tgtEl>
                                          <p:spTgt spid="8"/>
                                        </p:tgtEl>
                                      </p:cBhvr>
                                      <p:to x="100000" y="60000"/>
                                    </p:animScale>
                                    <p:animScale>
                                      <p:cBhvr>
                                        <p:cTn id="90" dur="62" decel="50000">
                                          <p:stCondLst>
                                            <p:cond delay="254"/>
                                          </p:stCondLst>
                                        </p:cTn>
                                        <p:tgtEl>
                                          <p:spTgt spid="8"/>
                                        </p:tgtEl>
                                      </p:cBhvr>
                                      <p:to x="100000" y="100000"/>
                                    </p:animScale>
                                    <p:animScale>
                                      <p:cBhvr>
                                        <p:cTn id="91" dur="10">
                                          <p:stCondLst>
                                            <p:cond delay="492"/>
                                          </p:stCondLst>
                                        </p:cTn>
                                        <p:tgtEl>
                                          <p:spTgt spid="8"/>
                                        </p:tgtEl>
                                      </p:cBhvr>
                                      <p:to x="100000" y="80000"/>
                                    </p:animScale>
                                    <p:animScale>
                                      <p:cBhvr>
                                        <p:cTn id="92" dur="62" decel="50000">
                                          <p:stCondLst>
                                            <p:cond delay="502"/>
                                          </p:stCondLst>
                                        </p:cTn>
                                        <p:tgtEl>
                                          <p:spTgt spid="8"/>
                                        </p:tgtEl>
                                      </p:cBhvr>
                                      <p:to x="100000" y="100000"/>
                                    </p:animScale>
                                    <p:animScale>
                                      <p:cBhvr>
                                        <p:cTn id="93" dur="10">
                                          <p:stCondLst>
                                            <p:cond delay="616"/>
                                          </p:stCondLst>
                                        </p:cTn>
                                        <p:tgtEl>
                                          <p:spTgt spid="8"/>
                                        </p:tgtEl>
                                      </p:cBhvr>
                                      <p:to x="100000" y="90000"/>
                                    </p:animScale>
                                    <p:animScale>
                                      <p:cBhvr>
                                        <p:cTn id="94" dur="62" decel="50000">
                                          <p:stCondLst>
                                            <p:cond delay="625"/>
                                          </p:stCondLst>
                                        </p:cTn>
                                        <p:tgtEl>
                                          <p:spTgt spid="8"/>
                                        </p:tgtEl>
                                      </p:cBhvr>
                                      <p:to x="100000" y="100000"/>
                                    </p:animScale>
                                    <p:animScale>
                                      <p:cBhvr>
                                        <p:cTn id="95" dur="10">
                                          <p:stCondLst>
                                            <p:cond delay="678"/>
                                          </p:stCondLst>
                                        </p:cTn>
                                        <p:tgtEl>
                                          <p:spTgt spid="8"/>
                                        </p:tgtEl>
                                      </p:cBhvr>
                                      <p:to x="100000" y="95000"/>
                                    </p:animScale>
                                    <p:animScale>
                                      <p:cBhvr>
                                        <p:cTn id="96" dur="62" decel="50000">
                                          <p:stCondLst>
                                            <p:cond delay="688"/>
                                          </p:stCondLst>
                                        </p:cTn>
                                        <p:tgtEl>
                                          <p:spTgt spid="8"/>
                                        </p:tgtEl>
                                      </p:cBhvr>
                                      <p:to x="100000" y="100000"/>
                                    </p:animScale>
                                  </p:childTnLst>
                                </p:cTn>
                              </p:par>
                            </p:childTnLst>
                          </p:cTn>
                        </p:par>
                        <p:par>
                          <p:cTn id="97" fill="hold">
                            <p:stCondLst>
                              <p:cond delay="750"/>
                            </p:stCondLst>
                            <p:childTnLst>
                              <p:par>
                                <p:cTn id="98" presetID="22" presetClass="entr" presetSubtype="8" fill="hold" grpId="0" nodeType="after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wipe(left)">
                                      <p:cBhvr>
                                        <p:cTn id="10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FEC7AC-2FE8-B5F9-43C4-36F1B816F379}"/>
              </a:ext>
            </a:extLst>
          </p:cNvPr>
          <p:cNvSpPr txBox="1"/>
          <p:nvPr/>
        </p:nvSpPr>
        <p:spPr>
          <a:xfrm>
            <a:off x="480291" y="2166765"/>
            <a:ext cx="5580026" cy="923330"/>
          </a:xfrm>
          <a:prstGeom prst="rect">
            <a:avLst/>
          </a:prstGeom>
          <a:noFill/>
        </p:spPr>
        <p:txBody>
          <a:bodyPr wrap="square">
            <a:spAutoFit/>
          </a:bodyPr>
          <a:lstStyle/>
          <a:p>
            <a:r>
              <a:rPr lang="es-ES" b="1" dirty="0"/>
              <a:t>Así que, todas las cosas que queráis que los hombres hagan con vosotros, así también haced vosotros con ellos; porque esto es la ley y los profetas (Mat. 7:12). </a:t>
            </a:r>
          </a:p>
        </p:txBody>
      </p:sp>
      <p:sp>
        <p:nvSpPr>
          <p:cNvPr id="11" name="CuadroTexto 10">
            <a:extLst>
              <a:ext uri="{FF2B5EF4-FFF2-40B4-BE49-F238E27FC236}">
                <a16:creationId xmlns:a16="http://schemas.microsoft.com/office/drawing/2014/main" id="{AD66A65C-7BFA-9400-F898-B50B034169CB}"/>
              </a:ext>
            </a:extLst>
          </p:cNvPr>
          <p:cNvSpPr txBox="1"/>
          <p:nvPr/>
        </p:nvSpPr>
        <p:spPr>
          <a:xfrm>
            <a:off x="480291" y="1301344"/>
            <a:ext cx="5413918" cy="923330"/>
          </a:xfrm>
          <a:prstGeom prst="rect">
            <a:avLst/>
          </a:prstGeom>
          <a:noFill/>
        </p:spPr>
        <p:txBody>
          <a:bodyPr wrap="square">
            <a:spAutoFit/>
          </a:bodyPr>
          <a:lstStyle/>
          <a:p>
            <a:r>
              <a:rPr lang="es-ES" b="1" dirty="0"/>
              <a:t>Como también yo en todas las cosas agrado a todos, no procurando mi propio beneficio, sino el de muchos, para que sean salvos (1Co. 10:33).  </a:t>
            </a:r>
          </a:p>
        </p:txBody>
      </p:sp>
      <p:graphicFrame>
        <p:nvGraphicFramePr>
          <p:cNvPr id="17" name="Diagrama 16">
            <a:extLst>
              <a:ext uri="{FF2B5EF4-FFF2-40B4-BE49-F238E27FC236}">
                <a16:creationId xmlns:a16="http://schemas.microsoft.com/office/drawing/2014/main" id="{B1EA930C-F251-FC1C-8D9F-AAB9FEFC1D3E}"/>
              </a:ext>
            </a:extLst>
          </p:cNvPr>
          <p:cNvGraphicFramePr/>
          <p:nvPr>
            <p:extLst>
              <p:ext uri="{D42A27DB-BD31-4B8C-83A1-F6EECF244321}">
                <p14:modId xmlns:p14="http://schemas.microsoft.com/office/powerpoint/2010/main" val="3066743164"/>
              </p:ext>
            </p:extLst>
          </p:nvPr>
        </p:nvGraphicFramePr>
        <p:xfrm>
          <a:off x="8424653" y="227830"/>
          <a:ext cx="3420152"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upo 8">
            <a:extLst>
              <a:ext uri="{FF2B5EF4-FFF2-40B4-BE49-F238E27FC236}">
                <a16:creationId xmlns:a16="http://schemas.microsoft.com/office/drawing/2014/main" id="{90A31CEF-C718-1EB6-86E6-44843CAF8101}"/>
              </a:ext>
            </a:extLst>
          </p:cNvPr>
          <p:cNvGrpSpPr/>
          <p:nvPr/>
        </p:nvGrpSpPr>
        <p:grpSpPr>
          <a:xfrm>
            <a:off x="237540" y="133378"/>
            <a:ext cx="3468505" cy="1202288"/>
            <a:chOff x="237540" y="133378"/>
            <a:chExt cx="3468505" cy="1202288"/>
          </a:xfrm>
        </p:grpSpPr>
        <p:pic>
          <p:nvPicPr>
            <p:cNvPr id="2" name="Imagen 1">
              <a:extLst>
                <a:ext uri="{FF2B5EF4-FFF2-40B4-BE49-F238E27FC236}">
                  <a16:creationId xmlns:a16="http://schemas.microsoft.com/office/drawing/2014/main" id="{F1493EE3-0EE8-85B1-8518-4F75E0AB34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7540" y="133378"/>
              <a:ext cx="3282198" cy="1202288"/>
            </a:xfrm>
            <a:prstGeom prst="rect">
              <a:avLst/>
            </a:prstGeom>
          </p:spPr>
        </p:pic>
        <p:sp>
          <p:nvSpPr>
            <p:cNvPr id="6" name="CuadroTexto 5">
              <a:extLst>
                <a:ext uri="{FF2B5EF4-FFF2-40B4-BE49-F238E27FC236}">
                  <a16:creationId xmlns:a16="http://schemas.microsoft.com/office/drawing/2014/main" id="{745233A7-EEE8-166D-61A8-0FFA7FF41453}"/>
                </a:ext>
              </a:extLst>
            </p:cNvPr>
            <p:cNvSpPr txBox="1"/>
            <p:nvPr/>
          </p:nvSpPr>
          <p:spPr>
            <a:xfrm rot="21408114">
              <a:off x="938917" y="608139"/>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4" name="CuadroTexto 3">
            <a:extLst>
              <a:ext uri="{FF2B5EF4-FFF2-40B4-BE49-F238E27FC236}">
                <a16:creationId xmlns:a16="http://schemas.microsoft.com/office/drawing/2014/main" id="{2CE485B1-4228-FBA7-A288-0DE02468D018}"/>
              </a:ext>
            </a:extLst>
          </p:cNvPr>
          <p:cNvSpPr txBox="1"/>
          <p:nvPr/>
        </p:nvSpPr>
        <p:spPr>
          <a:xfrm>
            <a:off x="6332297" y="4562287"/>
            <a:ext cx="5536932" cy="923330"/>
          </a:xfrm>
          <a:prstGeom prst="rect">
            <a:avLst/>
          </a:prstGeom>
          <a:noFill/>
        </p:spPr>
        <p:txBody>
          <a:bodyPr wrap="square">
            <a:spAutoFit/>
          </a:bodyPr>
          <a:lstStyle/>
          <a:p>
            <a:r>
              <a:rPr lang="es-ES" b="1" dirty="0"/>
              <a:t>Porque el Hijo del Hombre no vino para ser servido, sino para servir, y para dar su vida en rescate por muchos  (Mar. 10:45).</a:t>
            </a:r>
          </a:p>
        </p:txBody>
      </p:sp>
      <p:sp>
        <p:nvSpPr>
          <p:cNvPr id="8" name="CuadroTexto 7">
            <a:extLst>
              <a:ext uri="{FF2B5EF4-FFF2-40B4-BE49-F238E27FC236}">
                <a16:creationId xmlns:a16="http://schemas.microsoft.com/office/drawing/2014/main" id="{3654DFB3-C14D-ECA8-2C27-352AAF0E211D}"/>
              </a:ext>
            </a:extLst>
          </p:cNvPr>
          <p:cNvSpPr txBox="1"/>
          <p:nvPr/>
        </p:nvSpPr>
        <p:spPr>
          <a:xfrm>
            <a:off x="6332297" y="5562731"/>
            <a:ext cx="5669074" cy="1200329"/>
          </a:xfrm>
          <a:prstGeom prst="rect">
            <a:avLst/>
          </a:prstGeom>
          <a:noFill/>
        </p:spPr>
        <p:txBody>
          <a:bodyPr wrap="square">
            <a:spAutoFit/>
          </a:bodyPr>
          <a:lstStyle/>
          <a:p>
            <a:r>
              <a:rPr lang="es-ES" b="1" dirty="0"/>
              <a:t>No hagáis nada por rivalidad u orgullo, sino con humildad; y considere cada uno a los demás como mejores que él mismo. Que nadie busque su propio bien, sino el bien de los otros (</a:t>
            </a:r>
            <a:r>
              <a:rPr lang="es-ES" b="1" dirty="0" err="1"/>
              <a:t>Flp</a:t>
            </a:r>
            <a:r>
              <a:rPr lang="es-ES" b="1" dirty="0"/>
              <a:t>. 2:3-4 </a:t>
            </a:r>
            <a:r>
              <a:rPr lang="es-ES" sz="1400" b="1" dirty="0" err="1"/>
              <a:t>DHHe</a:t>
            </a:r>
            <a:r>
              <a:rPr lang="es-ES" b="1" dirty="0"/>
              <a:t>).</a:t>
            </a:r>
          </a:p>
        </p:txBody>
      </p:sp>
      <p:pic>
        <p:nvPicPr>
          <p:cNvPr id="5" name="Imagen 4" descr="Hombre sentado en una mesa&#10;&#10;Descripción generada automáticamente con confianza media">
            <a:extLst>
              <a:ext uri="{FF2B5EF4-FFF2-40B4-BE49-F238E27FC236}">
                <a16:creationId xmlns:a16="http://schemas.microsoft.com/office/drawing/2014/main" id="{D8BF71C3-6BE9-171F-D902-809F72AF04F8}"/>
              </a:ext>
            </a:extLst>
          </p:cNvPr>
          <p:cNvPicPr>
            <a:picLocks noChangeAspect="1"/>
          </p:cNvPicPr>
          <p:nvPr/>
        </p:nvPicPr>
        <p:blipFill rotWithShape="1">
          <a:blip r:embed="rId9">
            <a:extLst>
              <a:ext uri="{28A0092B-C50C-407E-A947-70E740481C1C}">
                <a14:useLocalDpi xmlns:a14="http://schemas.microsoft.com/office/drawing/2010/main" val="0"/>
              </a:ext>
            </a:extLst>
          </a:blip>
          <a:srcRect b="18847"/>
          <a:stretch/>
        </p:blipFill>
        <p:spPr>
          <a:xfrm>
            <a:off x="6090013" y="1271014"/>
            <a:ext cx="5940916" cy="3214159"/>
          </a:xfrm>
          <a:prstGeom prst="rect">
            <a:avLst/>
          </a:prstGeom>
          <a:ln w="38100" cap="sq">
            <a:solidFill>
              <a:srgbClr val="348B2B"/>
            </a:solidFill>
            <a:prstDash val="solid"/>
            <a:miter lim="800000"/>
          </a:ln>
          <a:effectLst>
            <a:outerShdw blurRad="50800" dist="38100" dir="2700000" algn="tl" rotWithShape="0">
              <a:srgbClr val="000000">
                <a:alpha val="43000"/>
              </a:srgbClr>
            </a:outerShdw>
          </a:effectLst>
        </p:spPr>
      </p:pic>
      <p:pic>
        <p:nvPicPr>
          <p:cNvPr id="13" name="Imagen 12" descr="Persona sentada en una silla&#10;&#10;Descripción generada automáticamente con confianza media">
            <a:extLst>
              <a:ext uri="{FF2B5EF4-FFF2-40B4-BE49-F238E27FC236}">
                <a16:creationId xmlns:a16="http://schemas.microsoft.com/office/drawing/2014/main" id="{A622D389-36A9-3B9B-56C3-99E8E4D671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19" y="3157436"/>
            <a:ext cx="5715886" cy="3567185"/>
          </a:xfrm>
          <a:prstGeom prst="rect">
            <a:avLst/>
          </a:prstGeom>
          <a:ln w="38100" cap="sq">
            <a:solidFill>
              <a:srgbClr val="348B2B"/>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F8919C47-42D7-743C-3639-04B655B20D2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43819" y="1365603"/>
            <a:ext cx="356315" cy="251792"/>
          </a:xfrm>
          <a:prstGeom prst="rect">
            <a:avLst/>
          </a:prstGeom>
        </p:spPr>
      </p:pic>
      <p:pic>
        <p:nvPicPr>
          <p:cNvPr id="12" name="Imagen 11">
            <a:extLst>
              <a:ext uri="{FF2B5EF4-FFF2-40B4-BE49-F238E27FC236}">
                <a16:creationId xmlns:a16="http://schemas.microsoft.com/office/drawing/2014/main" id="{AA99F84D-B464-2D2B-8604-135801B1A14B}"/>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43818" y="2234107"/>
            <a:ext cx="356315" cy="251792"/>
          </a:xfrm>
          <a:prstGeom prst="rect">
            <a:avLst/>
          </a:prstGeom>
        </p:spPr>
      </p:pic>
      <p:pic>
        <p:nvPicPr>
          <p:cNvPr id="15" name="Imagen 14">
            <a:extLst>
              <a:ext uri="{FF2B5EF4-FFF2-40B4-BE49-F238E27FC236}">
                <a16:creationId xmlns:a16="http://schemas.microsoft.com/office/drawing/2014/main" id="{0EBD9671-54F4-B96E-191B-4093ED7ADC74}"/>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989917" y="5633166"/>
            <a:ext cx="356315" cy="251792"/>
          </a:xfrm>
          <a:prstGeom prst="rect">
            <a:avLst/>
          </a:prstGeom>
        </p:spPr>
      </p:pic>
      <p:pic>
        <p:nvPicPr>
          <p:cNvPr id="16" name="Imagen 15">
            <a:extLst>
              <a:ext uri="{FF2B5EF4-FFF2-40B4-BE49-F238E27FC236}">
                <a16:creationId xmlns:a16="http://schemas.microsoft.com/office/drawing/2014/main" id="{C934BDE7-11A2-A3FD-C80A-E230AED688F9}"/>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975982" y="4662398"/>
            <a:ext cx="356315" cy="251792"/>
          </a:xfrm>
          <a:prstGeom prst="rect">
            <a:avLst/>
          </a:prstGeom>
        </p:spPr>
      </p:pic>
    </p:spTree>
    <p:extLst>
      <p:ext uri="{BB962C8B-B14F-4D97-AF65-F5344CB8AC3E}">
        <p14:creationId xmlns:p14="http://schemas.microsoft.com/office/powerpoint/2010/main" val="37918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217">
                                          <p:stCondLst>
                                            <p:cond delay="0"/>
                                          </p:stCondLst>
                                        </p:cTn>
                                        <p:tgtEl>
                                          <p:spTgt spid="13"/>
                                        </p:tgtEl>
                                      </p:cBhvr>
                                    </p:animEffect>
                                    <p:anim calcmode="lin" valueType="num">
                                      <p:cBhvr>
                                        <p:cTn id="20"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25" dur="10">
                                          <p:stCondLst>
                                            <p:cond delay="244"/>
                                          </p:stCondLst>
                                        </p:cTn>
                                        <p:tgtEl>
                                          <p:spTgt spid="13"/>
                                        </p:tgtEl>
                                      </p:cBhvr>
                                      <p:to x="100000" y="60000"/>
                                    </p:animScale>
                                    <p:animScale>
                                      <p:cBhvr>
                                        <p:cTn id="26" dur="62" decel="50000">
                                          <p:stCondLst>
                                            <p:cond delay="254"/>
                                          </p:stCondLst>
                                        </p:cTn>
                                        <p:tgtEl>
                                          <p:spTgt spid="13"/>
                                        </p:tgtEl>
                                      </p:cBhvr>
                                      <p:to x="100000" y="100000"/>
                                    </p:animScale>
                                    <p:animScale>
                                      <p:cBhvr>
                                        <p:cTn id="27" dur="10">
                                          <p:stCondLst>
                                            <p:cond delay="492"/>
                                          </p:stCondLst>
                                        </p:cTn>
                                        <p:tgtEl>
                                          <p:spTgt spid="13"/>
                                        </p:tgtEl>
                                      </p:cBhvr>
                                      <p:to x="100000" y="80000"/>
                                    </p:animScale>
                                    <p:animScale>
                                      <p:cBhvr>
                                        <p:cTn id="28" dur="62" decel="50000">
                                          <p:stCondLst>
                                            <p:cond delay="502"/>
                                          </p:stCondLst>
                                        </p:cTn>
                                        <p:tgtEl>
                                          <p:spTgt spid="13"/>
                                        </p:tgtEl>
                                      </p:cBhvr>
                                      <p:to x="100000" y="100000"/>
                                    </p:animScale>
                                    <p:animScale>
                                      <p:cBhvr>
                                        <p:cTn id="29" dur="10">
                                          <p:stCondLst>
                                            <p:cond delay="616"/>
                                          </p:stCondLst>
                                        </p:cTn>
                                        <p:tgtEl>
                                          <p:spTgt spid="13"/>
                                        </p:tgtEl>
                                      </p:cBhvr>
                                      <p:to x="100000" y="90000"/>
                                    </p:animScale>
                                    <p:animScale>
                                      <p:cBhvr>
                                        <p:cTn id="30" dur="62" decel="50000">
                                          <p:stCondLst>
                                            <p:cond delay="625"/>
                                          </p:stCondLst>
                                        </p:cTn>
                                        <p:tgtEl>
                                          <p:spTgt spid="13"/>
                                        </p:tgtEl>
                                      </p:cBhvr>
                                      <p:to x="100000" y="100000"/>
                                    </p:animScale>
                                    <p:animScale>
                                      <p:cBhvr>
                                        <p:cTn id="31" dur="10">
                                          <p:stCondLst>
                                            <p:cond delay="678"/>
                                          </p:stCondLst>
                                        </p:cTn>
                                        <p:tgtEl>
                                          <p:spTgt spid="13"/>
                                        </p:tgtEl>
                                      </p:cBhvr>
                                      <p:to x="100000" y="95000"/>
                                    </p:animScale>
                                    <p:animScale>
                                      <p:cBhvr>
                                        <p:cTn id="32" dur="62" decel="50000">
                                          <p:stCondLst>
                                            <p:cond delay="688"/>
                                          </p:stCondLst>
                                        </p:cTn>
                                        <p:tgtEl>
                                          <p:spTgt spid="13"/>
                                        </p:tgtEl>
                                      </p:cBhvr>
                                      <p:to x="100000" y="100000"/>
                                    </p:animScale>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par>
                          <p:cTn id="37" fill="hold">
                            <p:stCondLst>
                              <p:cond delay="125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217">
                                          <p:stCondLst>
                                            <p:cond delay="0"/>
                                          </p:stCondLst>
                                        </p:cTn>
                                        <p:tgtEl>
                                          <p:spTgt spid="5"/>
                                        </p:tgtEl>
                                      </p:cBhvr>
                                    </p:animEffect>
                                    <p:anim calcmode="lin" valueType="num">
                                      <p:cBhvr>
                                        <p:cTn id="55"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6"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7"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58"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59"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60" dur="10">
                                          <p:stCondLst>
                                            <p:cond delay="244"/>
                                          </p:stCondLst>
                                        </p:cTn>
                                        <p:tgtEl>
                                          <p:spTgt spid="5"/>
                                        </p:tgtEl>
                                      </p:cBhvr>
                                      <p:to x="100000" y="60000"/>
                                    </p:animScale>
                                    <p:animScale>
                                      <p:cBhvr>
                                        <p:cTn id="61" dur="62" decel="50000">
                                          <p:stCondLst>
                                            <p:cond delay="254"/>
                                          </p:stCondLst>
                                        </p:cTn>
                                        <p:tgtEl>
                                          <p:spTgt spid="5"/>
                                        </p:tgtEl>
                                      </p:cBhvr>
                                      <p:to x="100000" y="100000"/>
                                    </p:animScale>
                                    <p:animScale>
                                      <p:cBhvr>
                                        <p:cTn id="62" dur="10">
                                          <p:stCondLst>
                                            <p:cond delay="492"/>
                                          </p:stCondLst>
                                        </p:cTn>
                                        <p:tgtEl>
                                          <p:spTgt spid="5"/>
                                        </p:tgtEl>
                                      </p:cBhvr>
                                      <p:to x="100000" y="80000"/>
                                    </p:animScale>
                                    <p:animScale>
                                      <p:cBhvr>
                                        <p:cTn id="63" dur="62" decel="50000">
                                          <p:stCondLst>
                                            <p:cond delay="502"/>
                                          </p:stCondLst>
                                        </p:cTn>
                                        <p:tgtEl>
                                          <p:spTgt spid="5"/>
                                        </p:tgtEl>
                                      </p:cBhvr>
                                      <p:to x="100000" y="100000"/>
                                    </p:animScale>
                                    <p:animScale>
                                      <p:cBhvr>
                                        <p:cTn id="64" dur="10">
                                          <p:stCondLst>
                                            <p:cond delay="616"/>
                                          </p:stCondLst>
                                        </p:cTn>
                                        <p:tgtEl>
                                          <p:spTgt spid="5"/>
                                        </p:tgtEl>
                                      </p:cBhvr>
                                      <p:to x="100000" y="90000"/>
                                    </p:animScale>
                                    <p:animScale>
                                      <p:cBhvr>
                                        <p:cTn id="65" dur="62" decel="50000">
                                          <p:stCondLst>
                                            <p:cond delay="625"/>
                                          </p:stCondLst>
                                        </p:cTn>
                                        <p:tgtEl>
                                          <p:spTgt spid="5"/>
                                        </p:tgtEl>
                                      </p:cBhvr>
                                      <p:to x="100000" y="100000"/>
                                    </p:animScale>
                                    <p:animScale>
                                      <p:cBhvr>
                                        <p:cTn id="66" dur="10">
                                          <p:stCondLst>
                                            <p:cond delay="678"/>
                                          </p:stCondLst>
                                        </p:cTn>
                                        <p:tgtEl>
                                          <p:spTgt spid="5"/>
                                        </p:tgtEl>
                                      </p:cBhvr>
                                      <p:to x="100000" y="95000"/>
                                    </p:animScale>
                                    <p:animScale>
                                      <p:cBhvr>
                                        <p:cTn id="67" dur="62" decel="50000">
                                          <p:stCondLst>
                                            <p:cond delay="688"/>
                                          </p:stCondLst>
                                        </p:cTn>
                                        <p:tgtEl>
                                          <p:spTgt spid="5"/>
                                        </p:tgtEl>
                                      </p:cBhvr>
                                      <p:to x="100000" y="100000"/>
                                    </p:animScale>
                                  </p:childTnLst>
                                </p:cTn>
                              </p:par>
                            </p:childTnLst>
                          </p:cTn>
                        </p:par>
                        <p:par>
                          <p:cTn id="68" fill="hold">
                            <p:stCondLst>
                              <p:cond delay="750"/>
                            </p:stCondLst>
                            <p:childTnLst>
                              <p:par>
                                <p:cTn id="69" presetID="22" presetClass="entr" presetSubtype="8"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1250"/>
                            </p:stCondLst>
                            <p:childTnLst>
                              <p:par>
                                <p:cTn id="73" presetID="22" presetClass="entr" presetSubtype="8" fill="hold" grpId="0"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D83BE4E-82FC-DEDC-880A-10F8FF9EC1FA}"/>
              </a:ext>
            </a:extLst>
          </p:cNvPr>
          <p:cNvSpPr txBox="1"/>
          <p:nvPr/>
        </p:nvSpPr>
        <p:spPr>
          <a:xfrm>
            <a:off x="3567813" y="996935"/>
            <a:ext cx="8272254" cy="2862322"/>
          </a:xfrm>
          <a:prstGeom prst="rect">
            <a:avLst/>
          </a:prstGeom>
          <a:noFill/>
        </p:spPr>
        <p:txBody>
          <a:bodyPr wrap="square">
            <a:spAutoFit/>
          </a:bodyPr>
          <a:lstStyle/>
          <a:p>
            <a:r>
              <a:rPr lang="es-ES" b="1" dirty="0"/>
              <a:t>Al cristiano que sabe que el yo, el corazón natural, se opone a la voluntad de Dios, pero se ha entregado al Señor y está muerto al pecado, nada puede irritarlo o disgustarlo. Sencillamente entrega todas las cosas en manos de Dios con la seguridad de que, no importa qué suceda, está bajo el cuidado del ojo amante y atento de Aquel que rige todas las cosas para bien del que confíe en él. Uno de los efectos más visibles de la conversión es el notable cambio que se ve en el carácter de una persona que era de disposición irritable, llena de resentimiento y fácil de airarse. Esas personas se tornan amables, bondadosas y tranquilas bajo la influencia del Espíritu Santo. Todos los esfuerzos de Satanás son infructuosos para hacer que se disgusten y den rienda suelta a su antiguo genio violento. </a:t>
            </a:r>
          </a:p>
        </p:txBody>
      </p:sp>
      <p:sp>
        <p:nvSpPr>
          <p:cNvPr id="20" name="CuadroTexto 19">
            <a:extLst>
              <a:ext uri="{FF2B5EF4-FFF2-40B4-BE49-F238E27FC236}">
                <a16:creationId xmlns:a16="http://schemas.microsoft.com/office/drawing/2014/main" id="{DCBD09C9-B52E-196F-AB57-6895DC46C2C6}"/>
              </a:ext>
            </a:extLst>
          </p:cNvPr>
          <p:cNvSpPr txBox="1"/>
          <p:nvPr/>
        </p:nvSpPr>
        <p:spPr>
          <a:xfrm>
            <a:off x="3950334" y="3984843"/>
            <a:ext cx="5385438" cy="1477328"/>
          </a:xfrm>
          <a:prstGeom prst="rect">
            <a:avLst/>
          </a:prstGeom>
          <a:noFill/>
        </p:spPr>
        <p:txBody>
          <a:bodyPr wrap="square">
            <a:spAutoFit/>
          </a:bodyPr>
          <a:lstStyle/>
          <a:p>
            <a:r>
              <a:rPr lang="es-ES" b="1" dirty="0"/>
              <a:t>Llegaron los fariseos y comenzaron a discutir con Jesús. Para ponerlo a prueba, le pidieron una señal del cielo. Él lanzó un profundo suspiro y dijo: «¿Por qué pide esta generación una señal milagrosa? Les aseguro que no se le dará ninguna señal» (Marcos 8:11-12).</a:t>
            </a:r>
          </a:p>
        </p:txBody>
      </p:sp>
      <p:sp>
        <p:nvSpPr>
          <p:cNvPr id="28" name="CuadroTexto 27">
            <a:extLst>
              <a:ext uri="{FF2B5EF4-FFF2-40B4-BE49-F238E27FC236}">
                <a16:creationId xmlns:a16="http://schemas.microsoft.com/office/drawing/2014/main" id="{84B8BA7F-F71C-0CC5-52E6-6E288C0A3DDA}"/>
              </a:ext>
            </a:extLst>
          </p:cNvPr>
          <p:cNvSpPr txBox="1"/>
          <p:nvPr/>
        </p:nvSpPr>
        <p:spPr>
          <a:xfrm>
            <a:off x="3993464" y="5380672"/>
            <a:ext cx="5299008" cy="1477328"/>
          </a:xfrm>
          <a:prstGeom prst="rect">
            <a:avLst/>
          </a:prstGeom>
          <a:noFill/>
        </p:spPr>
        <p:txBody>
          <a:bodyPr wrap="square">
            <a:spAutoFit/>
          </a:bodyPr>
          <a:lstStyle/>
          <a:p>
            <a:r>
              <a:rPr lang="es-ES" b="1" dirty="0"/>
              <a:t>Y los principales sacerdotes le acusaban mucho. Otra vez le preguntó Pilato, diciendo: ¿Nada respondes? Mira de cuántas cosas te acusan. Mas Jesús ni aun con eso respondió; de modo que Pilato se maravillaba (Marcos 15:3-5).</a:t>
            </a:r>
          </a:p>
        </p:txBody>
      </p:sp>
      <p:sp>
        <p:nvSpPr>
          <p:cNvPr id="6" name="Rectángulo: esquinas redondeadas 5">
            <a:extLst>
              <a:ext uri="{FF2B5EF4-FFF2-40B4-BE49-F238E27FC236}">
                <a16:creationId xmlns:a16="http://schemas.microsoft.com/office/drawing/2014/main" id="{E8FD5FC6-68FA-9B91-FFDF-9CDB627EFD20}"/>
              </a:ext>
            </a:extLst>
          </p:cNvPr>
          <p:cNvSpPr/>
          <p:nvPr/>
        </p:nvSpPr>
        <p:spPr>
          <a:xfrm>
            <a:off x="8560225" y="161711"/>
            <a:ext cx="2948934" cy="522014"/>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 name="Forma libre: forma 7">
            <a:extLst>
              <a:ext uri="{FF2B5EF4-FFF2-40B4-BE49-F238E27FC236}">
                <a16:creationId xmlns:a16="http://schemas.microsoft.com/office/drawing/2014/main" id="{166623D5-166D-3ED7-8C97-F7C7EB79533B}"/>
              </a:ext>
            </a:extLst>
          </p:cNvPr>
          <p:cNvSpPr/>
          <p:nvPr/>
        </p:nvSpPr>
        <p:spPr>
          <a:xfrm>
            <a:off x="9040284" y="474919"/>
            <a:ext cx="2948934" cy="522014"/>
          </a:xfrm>
          <a:custGeom>
            <a:avLst/>
            <a:gdLst>
              <a:gd name="connsiteX0" fmla="*/ 0 w 2948934"/>
              <a:gd name="connsiteY0" fmla="*/ 52201 h 522014"/>
              <a:gd name="connsiteX1" fmla="*/ 52201 w 2948934"/>
              <a:gd name="connsiteY1" fmla="*/ 0 h 522014"/>
              <a:gd name="connsiteX2" fmla="*/ 2896733 w 2948934"/>
              <a:gd name="connsiteY2" fmla="*/ 0 h 522014"/>
              <a:gd name="connsiteX3" fmla="*/ 2948934 w 2948934"/>
              <a:gd name="connsiteY3" fmla="*/ 52201 h 522014"/>
              <a:gd name="connsiteX4" fmla="*/ 2948934 w 2948934"/>
              <a:gd name="connsiteY4" fmla="*/ 469813 h 522014"/>
              <a:gd name="connsiteX5" fmla="*/ 2896733 w 2948934"/>
              <a:gd name="connsiteY5" fmla="*/ 522014 h 522014"/>
              <a:gd name="connsiteX6" fmla="*/ 52201 w 2948934"/>
              <a:gd name="connsiteY6" fmla="*/ 522014 h 522014"/>
              <a:gd name="connsiteX7" fmla="*/ 0 w 2948934"/>
              <a:gd name="connsiteY7" fmla="*/ 469813 h 522014"/>
              <a:gd name="connsiteX8" fmla="*/ 0 w 2948934"/>
              <a:gd name="connsiteY8" fmla="*/ 52201 h 5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522014">
                <a:moveTo>
                  <a:pt x="0" y="52201"/>
                </a:moveTo>
                <a:cubicBezTo>
                  <a:pt x="0" y="23371"/>
                  <a:pt x="23371" y="0"/>
                  <a:pt x="52201" y="0"/>
                </a:cubicBezTo>
                <a:lnTo>
                  <a:pt x="2896733" y="0"/>
                </a:lnTo>
                <a:cubicBezTo>
                  <a:pt x="2925563" y="0"/>
                  <a:pt x="2948934" y="23371"/>
                  <a:pt x="2948934" y="52201"/>
                </a:cubicBezTo>
                <a:lnTo>
                  <a:pt x="2948934" y="469813"/>
                </a:lnTo>
                <a:cubicBezTo>
                  <a:pt x="2948934" y="498643"/>
                  <a:pt x="2925563" y="522014"/>
                  <a:pt x="2896733" y="522014"/>
                </a:cubicBezTo>
                <a:lnTo>
                  <a:pt x="52201" y="522014"/>
                </a:lnTo>
                <a:cubicBezTo>
                  <a:pt x="23371" y="522014"/>
                  <a:pt x="0" y="498643"/>
                  <a:pt x="0" y="469813"/>
                </a:cubicBezTo>
                <a:lnTo>
                  <a:pt x="0" y="52201"/>
                </a:lnTo>
                <a:close/>
              </a:path>
            </a:pathLst>
          </a:custGeom>
          <a:solidFill>
            <a:srgbClr val="9758B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no se irrita</a:t>
            </a:r>
          </a:p>
        </p:txBody>
      </p:sp>
      <p:grpSp>
        <p:nvGrpSpPr>
          <p:cNvPr id="14" name="Grupo 13">
            <a:extLst>
              <a:ext uri="{FF2B5EF4-FFF2-40B4-BE49-F238E27FC236}">
                <a16:creationId xmlns:a16="http://schemas.microsoft.com/office/drawing/2014/main" id="{56AA5889-09A6-720A-B8C6-C41E6542D28C}"/>
              </a:ext>
            </a:extLst>
          </p:cNvPr>
          <p:cNvGrpSpPr/>
          <p:nvPr/>
        </p:nvGrpSpPr>
        <p:grpSpPr>
          <a:xfrm>
            <a:off x="96059" y="82543"/>
            <a:ext cx="2255998" cy="880703"/>
            <a:chOff x="96059" y="82543"/>
            <a:chExt cx="2255998" cy="880703"/>
          </a:xfrm>
        </p:grpSpPr>
        <p:pic>
          <p:nvPicPr>
            <p:cNvPr id="7" name="Imagen 6">
              <a:extLst>
                <a:ext uri="{FF2B5EF4-FFF2-40B4-BE49-F238E27FC236}">
                  <a16:creationId xmlns:a16="http://schemas.microsoft.com/office/drawing/2014/main" id="{92CD7249-A350-BF00-FC09-7973F57E86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3"/>
            </a:xfrm>
            <a:prstGeom prst="rect">
              <a:avLst/>
            </a:prstGeom>
          </p:spPr>
        </p:pic>
        <p:sp>
          <p:nvSpPr>
            <p:cNvPr id="9" name="CuadroTexto 8">
              <a:extLst>
                <a:ext uri="{FF2B5EF4-FFF2-40B4-BE49-F238E27FC236}">
                  <a16:creationId xmlns:a16="http://schemas.microsoft.com/office/drawing/2014/main" id="{03185D0C-5FCF-3111-5B39-A828C8B44EBE}"/>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5" name="Grupo 14">
            <a:extLst>
              <a:ext uri="{FF2B5EF4-FFF2-40B4-BE49-F238E27FC236}">
                <a16:creationId xmlns:a16="http://schemas.microsoft.com/office/drawing/2014/main" id="{3DCC70A4-4D52-24F8-171B-6EAAC04B4A38}"/>
              </a:ext>
            </a:extLst>
          </p:cNvPr>
          <p:cNvGrpSpPr/>
          <p:nvPr/>
        </p:nvGrpSpPr>
        <p:grpSpPr>
          <a:xfrm>
            <a:off x="246889" y="4114049"/>
            <a:ext cx="3281902" cy="969364"/>
            <a:chOff x="246889" y="4114049"/>
            <a:chExt cx="3281902" cy="969364"/>
          </a:xfrm>
        </p:grpSpPr>
        <p:pic>
          <p:nvPicPr>
            <p:cNvPr id="10" name="Imagen 9">
              <a:extLst>
                <a:ext uri="{FF2B5EF4-FFF2-40B4-BE49-F238E27FC236}">
                  <a16:creationId xmlns:a16="http://schemas.microsoft.com/office/drawing/2014/main" id="{B7545693-28CB-FD85-E286-6765D2DE4E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6889" y="4114049"/>
              <a:ext cx="3044555" cy="969364"/>
            </a:xfrm>
            <a:prstGeom prst="rect">
              <a:avLst/>
            </a:prstGeom>
          </p:spPr>
        </p:pic>
        <p:sp>
          <p:nvSpPr>
            <p:cNvPr id="11" name="CuadroTexto 10">
              <a:extLst>
                <a:ext uri="{FF2B5EF4-FFF2-40B4-BE49-F238E27FC236}">
                  <a16:creationId xmlns:a16="http://schemas.microsoft.com/office/drawing/2014/main" id="{3F9C78D4-9218-D62B-FC46-9A67AB41CD1B}"/>
                </a:ext>
              </a:extLst>
            </p:cNvPr>
            <p:cNvSpPr txBox="1"/>
            <p:nvPr/>
          </p:nvSpPr>
          <p:spPr>
            <a:xfrm rot="541628">
              <a:off x="862392" y="4235345"/>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3" name="Imagen 2" descr="Un grupo de personas disfrazadas&#10;&#10;Descripción generada automáticamente con confianza baja">
            <a:extLst>
              <a:ext uri="{FF2B5EF4-FFF2-40B4-BE49-F238E27FC236}">
                <a16:creationId xmlns:a16="http://schemas.microsoft.com/office/drawing/2014/main" id="{800318CD-D892-985B-134D-221440DBD6AD}"/>
              </a:ext>
            </a:extLst>
          </p:cNvPr>
          <p:cNvPicPr>
            <a:picLocks noChangeAspect="1"/>
          </p:cNvPicPr>
          <p:nvPr/>
        </p:nvPicPr>
        <p:blipFill rotWithShape="1">
          <a:blip r:embed="rId6">
            <a:extLst>
              <a:ext uri="{28A0092B-C50C-407E-A947-70E740481C1C}">
                <a14:useLocalDpi xmlns:a14="http://schemas.microsoft.com/office/drawing/2010/main" val="0"/>
              </a:ext>
            </a:extLst>
          </a:blip>
          <a:srcRect t="27383"/>
          <a:stretch/>
        </p:blipFill>
        <p:spPr>
          <a:xfrm>
            <a:off x="144381" y="5223579"/>
            <a:ext cx="3690137" cy="1508659"/>
          </a:xfrm>
          <a:prstGeom prst="round2DiagRect">
            <a:avLst>
              <a:gd name="adj1" fmla="val 16667"/>
              <a:gd name="adj2" fmla="val 0"/>
            </a:avLst>
          </a:prstGeom>
          <a:ln w="38100" cap="sq">
            <a:solidFill>
              <a:srgbClr val="55296D"/>
            </a:solidFill>
            <a:miter lim="800000"/>
          </a:ln>
          <a:effectLst>
            <a:outerShdw blurRad="254000" algn="tl" rotWithShape="0">
              <a:srgbClr val="000000">
                <a:alpha val="43000"/>
              </a:srgbClr>
            </a:outerShdw>
          </a:effectLst>
        </p:spPr>
      </p:pic>
      <p:pic>
        <p:nvPicPr>
          <p:cNvPr id="12" name="Imagen 11" descr="Un grupo de personas en frente de edificio&#10;&#10;Descripción generada automáticamente con confianza media">
            <a:extLst>
              <a:ext uri="{FF2B5EF4-FFF2-40B4-BE49-F238E27FC236}">
                <a16:creationId xmlns:a16="http://schemas.microsoft.com/office/drawing/2014/main" id="{2FB3A867-478A-5747-069E-BAD53FA1E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602" y="4017138"/>
            <a:ext cx="2701692" cy="2701692"/>
          </a:xfrm>
          <a:prstGeom prst="round2DiagRect">
            <a:avLst>
              <a:gd name="adj1" fmla="val 0"/>
              <a:gd name="adj2" fmla="val 11701"/>
            </a:avLst>
          </a:prstGeom>
          <a:ln w="38100" cap="sq">
            <a:solidFill>
              <a:srgbClr val="55296D"/>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55C8DC07-9C0A-54EA-29C8-D6EC06E2C612}"/>
              </a:ext>
            </a:extLst>
          </p:cNvPr>
          <p:cNvPicPr>
            <a:picLocks noChangeAspect="1"/>
          </p:cNvPicPr>
          <p:nvPr/>
        </p:nvPicPr>
        <p:blipFill rotWithShape="1">
          <a:blip r:embed="rId8"/>
          <a:srcRect l="14923" r="12828"/>
          <a:stretch/>
        </p:blipFill>
        <p:spPr>
          <a:xfrm>
            <a:off x="178886" y="1071103"/>
            <a:ext cx="3246723" cy="2808643"/>
          </a:xfrm>
          <a:prstGeom prst="round2DiagRect">
            <a:avLst>
              <a:gd name="adj1" fmla="val 16667"/>
              <a:gd name="adj2" fmla="val 12900"/>
            </a:avLst>
          </a:prstGeom>
          <a:ln w="38100" cap="sq">
            <a:solidFill>
              <a:srgbClr val="497C51"/>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5024B323-4B41-7D79-5325-BE82D65AE00D}"/>
              </a:ext>
            </a:extLst>
          </p:cNvPr>
          <p:cNvSpPr txBox="1"/>
          <p:nvPr/>
        </p:nvSpPr>
        <p:spPr>
          <a:xfrm>
            <a:off x="2617007" y="225018"/>
            <a:ext cx="6094428" cy="646331"/>
          </a:xfrm>
          <a:prstGeom prst="rect">
            <a:avLst/>
          </a:prstGeom>
          <a:noFill/>
        </p:spPr>
        <p:txBody>
          <a:bodyPr wrap="square">
            <a:spAutoFit/>
          </a:bodyPr>
          <a:lstStyle/>
          <a:p>
            <a:r>
              <a:rPr lang="es-ES" b="1" dirty="0"/>
              <a:t>Nada puede perturbar la ecuanimidad del perfecto amor y producir una manifestación de disgusto, impaciencia o ira. </a:t>
            </a:r>
            <a:endParaRPr lang="es-ES" dirty="0"/>
          </a:p>
        </p:txBody>
      </p:sp>
    </p:spTree>
    <p:extLst>
      <p:ext uri="{BB962C8B-B14F-4D97-AF65-F5344CB8AC3E}">
        <p14:creationId xmlns:p14="http://schemas.microsoft.com/office/powerpoint/2010/main" val="36365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800" decel="100000"/>
                                        <p:tgtEl>
                                          <p:spTgt spid="8"/>
                                        </p:tgtEl>
                                      </p:cBhvr>
                                    </p:animEffect>
                                    <p:anim calcmode="lin" valueType="num">
                                      <p:cBhvr>
                                        <p:cTn id="12" dur="800" decel="100000" fill="hold"/>
                                        <p:tgtEl>
                                          <p:spTgt spid="8"/>
                                        </p:tgtEl>
                                        <p:attrNameLst>
                                          <p:attrName>style.rotation</p:attrName>
                                        </p:attrNameLst>
                                      </p:cBhvr>
                                      <p:tavLst>
                                        <p:tav tm="0">
                                          <p:val>
                                            <p:fltVal val="-90"/>
                                          </p:val>
                                        </p:tav>
                                        <p:tav tm="100000">
                                          <p:val>
                                            <p:fltVal val="0"/>
                                          </p:val>
                                        </p:tav>
                                      </p:tavLst>
                                    </p:anim>
                                    <p:anim calcmode="lin" valueType="num">
                                      <p:cBhvr>
                                        <p:cTn id="13" dur="800" decel="100000" fill="hold"/>
                                        <p:tgtEl>
                                          <p:spTgt spid="8"/>
                                        </p:tgtEl>
                                        <p:attrNameLst>
                                          <p:attrName>ppt_x</p:attrName>
                                        </p:attrNameLst>
                                      </p:cBhvr>
                                      <p:tavLst>
                                        <p:tav tm="0">
                                          <p:val>
                                            <p:strVal val="#ppt_x+0.4"/>
                                          </p:val>
                                        </p:tav>
                                        <p:tav tm="100000">
                                          <p:val>
                                            <p:strVal val="#ppt_x-0.05"/>
                                          </p:val>
                                        </p:tav>
                                      </p:tavLst>
                                    </p:anim>
                                    <p:anim calcmode="lin" valueType="num">
                                      <p:cBhvr>
                                        <p:cTn id="14" dur="800" decel="100000" fill="hold"/>
                                        <p:tgtEl>
                                          <p:spTgt spid="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style.rotation</p:attrName>
                                        </p:attrNameLst>
                                      </p:cBhvr>
                                      <p:tavLst>
                                        <p:tav tm="0">
                                          <p:val>
                                            <p:fltVal val="720"/>
                                          </p:val>
                                        </p:tav>
                                        <p:tav tm="100000">
                                          <p:val>
                                            <p:fltVal val="0"/>
                                          </p:val>
                                        </p:tav>
                                      </p:tavLst>
                                    </p:anim>
                                    <p:anim calcmode="lin" valueType="num">
                                      <p:cBhvr>
                                        <p:cTn id="40" dur="750" fill="hold"/>
                                        <p:tgtEl>
                                          <p:spTgt spid="13"/>
                                        </p:tgtEl>
                                        <p:attrNameLst>
                                          <p:attrName>ppt_h</p:attrName>
                                        </p:attrNameLst>
                                      </p:cBhvr>
                                      <p:tavLst>
                                        <p:tav tm="0">
                                          <p:val>
                                            <p:fltVal val="0"/>
                                          </p:val>
                                        </p:tav>
                                        <p:tav tm="100000">
                                          <p:val>
                                            <p:strVal val="#ppt_h"/>
                                          </p:val>
                                        </p:tav>
                                      </p:tavLst>
                                    </p:anim>
                                    <p:anim calcmode="lin" valueType="num">
                                      <p:cBhvr>
                                        <p:cTn id="41" dur="750" fill="hold"/>
                                        <p:tgtEl>
                                          <p:spTgt spid="13"/>
                                        </p:tgtEl>
                                        <p:attrNameLst>
                                          <p:attrName>ppt_w</p:attrName>
                                        </p:attrNameLst>
                                      </p:cBhvr>
                                      <p:tavLst>
                                        <p:tav tm="0">
                                          <p:val>
                                            <p:fltVal val="0"/>
                                          </p:val>
                                        </p:tav>
                                        <p:tav tm="100000">
                                          <p:val>
                                            <p:strVal val="#ppt_w"/>
                                          </p:val>
                                        </p:tav>
                                      </p:tavLst>
                                    </p:anim>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3" dur="1000" fill="hold"/>
                                        <p:tgtEl>
                                          <p:spTgt spid="1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750"/>
                                        <p:tgtEl>
                                          <p:spTgt spid="3"/>
                                        </p:tgtEl>
                                      </p:cBhvr>
                                    </p:animEffect>
                                    <p:anim calcmode="lin" valueType="num">
                                      <p:cBhvr>
                                        <p:cTn id="63" dur="750" fill="hold"/>
                                        <p:tgtEl>
                                          <p:spTgt spid="3"/>
                                        </p:tgtEl>
                                        <p:attrNameLst>
                                          <p:attrName>style.rotation</p:attrName>
                                        </p:attrNameLst>
                                      </p:cBhvr>
                                      <p:tavLst>
                                        <p:tav tm="0">
                                          <p:val>
                                            <p:fltVal val="720"/>
                                          </p:val>
                                        </p:tav>
                                        <p:tav tm="100000">
                                          <p:val>
                                            <p:fltVal val="0"/>
                                          </p:val>
                                        </p:tav>
                                      </p:tavLst>
                                    </p:anim>
                                    <p:anim calcmode="lin" valueType="num">
                                      <p:cBhvr>
                                        <p:cTn id="64" dur="750" fill="hold"/>
                                        <p:tgtEl>
                                          <p:spTgt spid="3"/>
                                        </p:tgtEl>
                                        <p:attrNameLst>
                                          <p:attrName>ppt_h</p:attrName>
                                        </p:attrNameLst>
                                      </p:cBhvr>
                                      <p:tavLst>
                                        <p:tav tm="0">
                                          <p:val>
                                            <p:fltVal val="0"/>
                                          </p:val>
                                        </p:tav>
                                        <p:tav tm="100000">
                                          <p:val>
                                            <p:strVal val="#ppt_h"/>
                                          </p:val>
                                        </p:tav>
                                      </p:tavLst>
                                    </p:anim>
                                    <p:anim calcmode="lin" valueType="num">
                                      <p:cBhvr>
                                        <p:cTn id="65" dur="750" fill="hold"/>
                                        <p:tgtEl>
                                          <p:spTgt spid="3"/>
                                        </p:tgtEl>
                                        <p:attrNameLst>
                                          <p:attrName>ppt_w</p:attrName>
                                        </p:attrNameLst>
                                      </p:cBhvr>
                                      <p:tavLst>
                                        <p:tav tm="0">
                                          <p:val>
                                            <p:fltVal val="0"/>
                                          </p:val>
                                        </p:tav>
                                        <p:tav tm="100000">
                                          <p:val>
                                            <p:strVal val="#ppt_w"/>
                                          </p:val>
                                        </p:tav>
                                      </p:tavLst>
                                    </p:anim>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Effect transition="in" filter="wipe(left)">
                                      <p:cBhvr>
                                        <p:cTn id="69" dur="500"/>
                                        <p:tgtEl>
                                          <p:spTgt spid="2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5"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750"/>
                                        <p:tgtEl>
                                          <p:spTgt spid="12"/>
                                        </p:tgtEl>
                                      </p:cBhvr>
                                    </p:animEffect>
                                    <p:anim calcmode="lin" valueType="num">
                                      <p:cBhvr>
                                        <p:cTn id="75" dur="750" fill="hold"/>
                                        <p:tgtEl>
                                          <p:spTgt spid="12"/>
                                        </p:tgtEl>
                                        <p:attrNameLst>
                                          <p:attrName>style.rotation</p:attrName>
                                        </p:attrNameLst>
                                      </p:cBhvr>
                                      <p:tavLst>
                                        <p:tav tm="0">
                                          <p:val>
                                            <p:fltVal val="720"/>
                                          </p:val>
                                        </p:tav>
                                        <p:tav tm="100000">
                                          <p:val>
                                            <p:fltVal val="0"/>
                                          </p:val>
                                        </p:tav>
                                      </p:tavLst>
                                    </p:anim>
                                    <p:anim calcmode="lin" valueType="num">
                                      <p:cBhvr>
                                        <p:cTn id="76" dur="750" fill="hold"/>
                                        <p:tgtEl>
                                          <p:spTgt spid="12"/>
                                        </p:tgtEl>
                                        <p:attrNameLst>
                                          <p:attrName>ppt_h</p:attrName>
                                        </p:attrNameLst>
                                      </p:cBhvr>
                                      <p:tavLst>
                                        <p:tav tm="0">
                                          <p:val>
                                            <p:fltVal val="0"/>
                                          </p:val>
                                        </p:tav>
                                        <p:tav tm="100000">
                                          <p:val>
                                            <p:strVal val="#ppt_h"/>
                                          </p:val>
                                        </p:tav>
                                      </p:tavLst>
                                    </p:anim>
                                    <p:anim calcmode="lin" valueType="num">
                                      <p:cBhvr>
                                        <p:cTn id="77" dur="750" fill="hold"/>
                                        <p:tgtEl>
                                          <p:spTgt spid="12"/>
                                        </p:tgtEl>
                                        <p:attrNameLst>
                                          <p:attrName>ppt_w</p:attrName>
                                        </p:attrNameLst>
                                      </p:cBhvr>
                                      <p:tavLst>
                                        <p:tav tm="0">
                                          <p:val>
                                            <p:fltVal val="0"/>
                                          </p:val>
                                        </p:tav>
                                        <p:tav tm="100000">
                                          <p:val>
                                            <p:strVal val="#ppt_w"/>
                                          </p:val>
                                        </p:tav>
                                      </p:tavLst>
                                    </p:anim>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28">
                                            <p:txEl>
                                              <p:pRg st="0" end="0"/>
                                            </p:txEl>
                                          </p:spTgt>
                                        </p:tgtEl>
                                        <p:attrNameLst>
                                          <p:attrName>style.visibility</p:attrName>
                                        </p:attrNameLst>
                                      </p:cBhvr>
                                      <p:to>
                                        <p:strVal val="visible"/>
                                      </p:to>
                                    </p:set>
                                    <p:animEffect transition="in" filter="wipe(left)">
                                      <p:cBhvr>
                                        <p:cTn id="8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build="p"/>
      <p:bldP spid="28" grpId="0" build="p"/>
      <p:bldP spid="8"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A68C0F0-64F8-CAD6-8A58-92942A5232A6}"/>
              </a:ext>
            </a:extLst>
          </p:cNvPr>
          <p:cNvSpPr txBox="1"/>
          <p:nvPr/>
        </p:nvSpPr>
        <p:spPr>
          <a:xfrm>
            <a:off x="493946" y="3568645"/>
            <a:ext cx="3869247" cy="646331"/>
          </a:xfrm>
          <a:prstGeom prst="rect">
            <a:avLst/>
          </a:prstGeom>
          <a:noFill/>
        </p:spPr>
        <p:txBody>
          <a:bodyPr wrap="square">
            <a:spAutoFit/>
          </a:bodyPr>
          <a:lstStyle/>
          <a:p>
            <a:r>
              <a:rPr lang="es-ES" b="1" dirty="0"/>
              <a:t>Airaos, pero no pequéis; no se ponga el sol sobre vuestro enojo (Efe. 4:26).</a:t>
            </a:r>
          </a:p>
        </p:txBody>
      </p:sp>
      <p:sp>
        <p:nvSpPr>
          <p:cNvPr id="12" name="CuadroTexto 11">
            <a:extLst>
              <a:ext uri="{FF2B5EF4-FFF2-40B4-BE49-F238E27FC236}">
                <a16:creationId xmlns:a16="http://schemas.microsoft.com/office/drawing/2014/main" id="{1EDE0E08-1A1B-429B-FF49-4461D6BEF4BF}"/>
              </a:ext>
            </a:extLst>
          </p:cNvPr>
          <p:cNvSpPr txBox="1"/>
          <p:nvPr/>
        </p:nvSpPr>
        <p:spPr>
          <a:xfrm>
            <a:off x="493946" y="1587573"/>
            <a:ext cx="3310215" cy="923330"/>
          </a:xfrm>
          <a:prstGeom prst="rect">
            <a:avLst/>
          </a:prstGeom>
          <a:noFill/>
        </p:spPr>
        <p:txBody>
          <a:bodyPr wrap="square">
            <a:spAutoFit/>
          </a:bodyPr>
          <a:lstStyle/>
          <a:p>
            <a:r>
              <a:rPr lang="es-ES" b="1" dirty="0"/>
              <a:t>Deja la ira, y desecha el enojo; no te excites en manera alguna a hacer lo malo (Sal. 37:8).</a:t>
            </a:r>
          </a:p>
        </p:txBody>
      </p:sp>
      <p:sp>
        <p:nvSpPr>
          <p:cNvPr id="14" name="CuadroTexto 13">
            <a:extLst>
              <a:ext uri="{FF2B5EF4-FFF2-40B4-BE49-F238E27FC236}">
                <a16:creationId xmlns:a16="http://schemas.microsoft.com/office/drawing/2014/main" id="{8BE10630-BEC9-62E9-2BF9-D0335AC24591}"/>
              </a:ext>
            </a:extLst>
          </p:cNvPr>
          <p:cNvSpPr txBox="1"/>
          <p:nvPr/>
        </p:nvSpPr>
        <p:spPr>
          <a:xfrm>
            <a:off x="493946" y="2578109"/>
            <a:ext cx="3772135" cy="923330"/>
          </a:xfrm>
          <a:prstGeom prst="rect">
            <a:avLst/>
          </a:prstGeom>
          <a:noFill/>
        </p:spPr>
        <p:txBody>
          <a:bodyPr wrap="square">
            <a:spAutoFit/>
          </a:bodyPr>
          <a:lstStyle/>
          <a:p>
            <a:r>
              <a:rPr lang="es-ES" b="1" dirty="0"/>
              <a:t>No te apresures en tu espíritu a enojarte; porque el enojo reposa en el seno de los necios (</a:t>
            </a:r>
            <a:r>
              <a:rPr lang="es-ES" b="1" dirty="0" err="1"/>
              <a:t>Ecl</a:t>
            </a:r>
            <a:r>
              <a:rPr lang="es-ES" b="1" dirty="0"/>
              <a:t>. 7:9).</a:t>
            </a:r>
          </a:p>
        </p:txBody>
      </p:sp>
      <p:sp>
        <p:nvSpPr>
          <p:cNvPr id="16" name="CuadroTexto 15">
            <a:extLst>
              <a:ext uri="{FF2B5EF4-FFF2-40B4-BE49-F238E27FC236}">
                <a16:creationId xmlns:a16="http://schemas.microsoft.com/office/drawing/2014/main" id="{A49A3EC5-83D3-8C64-6816-B7B94EF99882}"/>
              </a:ext>
            </a:extLst>
          </p:cNvPr>
          <p:cNvSpPr txBox="1"/>
          <p:nvPr/>
        </p:nvSpPr>
        <p:spPr>
          <a:xfrm>
            <a:off x="493946" y="4282182"/>
            <a:ext cx="3704220" cy="923330"/>
          </a:xfrm>
          <a:prstGeom prst="rect">
            <a:avLst/>
          </a:prstGeom>
          <a:noFill/>
        </p:spPr>
        <p:txBody>
          <a:bodyPr wrap="square">
            <a:spAutoFit/>
          </a:bodyPr>
          <a:lstStyle/>
          <a:p>
            <a:r>
              <a:rPr lang="es-ES" b="1" dirty="0"/>
              <a:t>Quítense de vosotros toda amargura, enojo, ira, gritería y maledicencia, y toda malicia (Efe. 4:31).</a:t>
            </a:r>
          </a:p>
        </p:txBody>
      </p:sp>
      <p:sp>
        <p:nvSpPr>
          <p:cNvPr id="18" name="CuadroTexto 17">
            <a:extLst>
              <a:ext uri="{FF2B5EF4-FFF2-40B4-BE49-F238E27FC236}">
                <a16:creationId xmlns:a16="http://schemas.microsoft.com/office/drawing/2014/main" id="{5EBBA574-2413-B5C8-B631-F4C08CC7271F}"/>
              </a:ext>
            </a:extLst>
          </p:cNvPr>
          <p:cNvSpPr txBox="1"/>
          <p:nvPr/>
        </p:nvSpPr>
        <p:spPr>
          <a:xfrm>
            <a:off x="3805641" y="1098259"/>
            <a:ext cx="8190151" cy="646331"/>
          </a:xfrm>
          <a:prstGeom prst="rect">
            <a:avLst/>
          </a:prstGeom>
          <a:noFill/>
        </p:spPr>
        <p:txBody>
          <a:bodyPr wrap="square">
            <a:spAutoFit/>
          </a:bodyPr>
          <a:lstStyle/>
          <a:p>
            <a:r>
              <a:rPr lang="es-ES" b="1" dirty="0"/>
              <a:t>Mejor es el que tarda en airarse que el fuerte; y el que se enseñorea de su espíritu, que el que toma una ciudad (Pro. 16:32).</a:t>
            </a:r>
          </a:p>
        </p:txBody>
      </p:sp>
      <p:sp>
        <p:nvSpPr>
          <p:cNvPr id="24" name="CuadroTexto 23">
            <a:extLst>
              <a:ext uri="{FF2B5EF4-FFF2-40B4-BE49-F238E27FC236}">
                <a16:creationId xmlns:a16="http://schemas.microsoft.com/office/drawing/2014/main" id="{B1E613AE-EE36-F603-532F-9D2E44086663}"/>
              </a:ext>
            </a:extLst>
          </p:cNvPr>
          <p:cNvSpPr txBox="1"/>
          <p:nvPr/>
        </p:nvSpPr>
        <p:spPr>
          <a:xfrm>
            <a:off x="493947" y="5272719"/>
            <a:ext cx="3549135" cy="1477328"/>
          </a:xfrm>
          <a:prstGeom prst="rect">
            <a:avLst/>
          </a:prstGeom>
          <a:noFill/>
        </p:spPr>
        <p:txBody>
          <a:bodyPr wrap="square">
            <a:spAutoFit/>
          </a:bodyPr>
          <a:lstStyle/>
          <a:p>
            <a:r>
              <a:rPr lang="es-ES" b="1" dirty="0"/>
              <a:t>Llevad mi yugo sobre vosotros, y aprended de mí, que soy manso y humilde de corazón; y hallaréis descanso para vuestras almas (Mat. 11:29).</a:t>
            </a:r>
          </a:p>
        </p:txBody>
      </p:sp>
      <p:sp>
        <p:nvSpPr>
          <p:cNvPr id="30" name="CuadroTexto 29">
            <a:extLst>
              <a:ext uri="{FF2B5EF4-FFF2-40B4-BE49-F238E27FC236}">
                <a16:creationId xmlns:a16="http://schemas.microsoft.com/office/drawing/2014/main" id="{3B3C80A3-713A-D0FE-1972-35565617BA5B}"/>
              </a:ext>
            </a:extLst>
          </p:cNvPr>
          <p:cNvSpPr txBox="1"/>
          <p:nvPr/>
        </p:nvSpPr>
        <p:spPr>
          <a:xfrm>
            <a:off x="3805642" y="227935"/>
            <a:ext cx="4710024" cy="646331"/>
          </a:xfrm>
          <a:prstGeom prst="rect">
            <a:avLst/>
          </a:prstGeom>
          <a:noFill/>
        </p:spPr>
        <p:txBody>
          <a:bodyPr wrap="square">
            <a:spAutoFit/>
          </a:bodyPr>
          <a:lstStyle/>
          <a:p>
            <a:r>
              <a:rPr lang="es-ES" b="1" dirty="0"/>
              <a:t>Porque la ira del hombre no obra la justicia de Dios (</a:t>
            </a:r>
            <a:r>
              <a:rPr lang="es-ES" b="1" dirty="0" err="1"/>
              <a:t>Stg</a:t>
            </a:r>
            <a:r>
              <a:rPr lang="es-ES" b="1" dirty="0"/>
              <a:t>. 1:20).</a:t>
            </a:r>
          </a:p>
        </p:txBody>
      </p:sp>
      <p:graphicFrame>
        <p:nvGraphicFramePr>
          <p:cNvPr id="32" name="Diagrama 31">
            <a:extLst>
              <a:ext uri="{FF2B5EF4-FFF2-40B4-BE49-F238E27FC236}">
                <a16:creationId xmlns:a16="http://schemas.microsoft.com/office/drawing/2014/main" id="{37983E41-501E-A420-DAC1-385C2A393ED5}"/>
              </a:ext>
            </a:extLst>
          </p:cNvPr>
          <p:cNvGraphicFramePr/>
          <p:nvPr>
            <p:extLst>
              <p:ext uri="{D42A27DB-BD31-4B8C-83A1-F6EECF244321}">
                <p14:modId xmlns:p14="http://schemas.microsoft.com/office/powerpoint/2010/main" val="172771586"/>
              </p:ext>
            </p:extLst>
          </p:nvPr>
        </p:nvGraphicFramePr>
        <p:xfrm>
          <a:off x="8563447" y="151039"/>
          <a:ext cx="3432345"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a:extLst>
              <a:ext uri="{FF2B5EF4-FFF2-40B4-BE49-F238E27FC236}">
                <a16:creationId xmlns:a16="http://schemas.microsoft.com/office/drawing/2014/main" id="{0F5A8438-21BF-94F4-76C2-BF7BCA2D05F3}"/>
              </a:ext>
            </a:extLst>
          </p:cNvPr>
          <p:cNvGrpSpPr/>
          <p:nvPr/>
        </p:nvGrpSpPr>
        <p:grpSpPr>
          <a:xfrm>
            <a:off x="124666" y="273122"/>
            <a:ext cx="3468504" cy="1202288"/>
            <a:chOff x="124666" y="273122"/>
            <a:chExt cx="3468504" cy="1202288"/>
          </a:xfrm>
        </p:grpSpPr>
        <p:pic>
          <p:nvPicPr>
            <p:cNvPr id="3" name="Imagen 2">
              <a:extLst>
                <a:ext uri="{FF2B5EF4-FFF2-40B4-BE49-F238E27FC236}">
                  <a16:creationId xmlns:a16="http://schemas.microsoft.com/office/drawing/2014/main" id="{5AB05ADC-F27E-D2C1-33D5-ECA8EDCBD27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4666" y="273122"/>
              <a:ext cx="3282195" cy="1202288"/>
            </a:xfrm>
            <a:prstGeom prst="rect">
              <a:avLst/>
            </a:prstGeom>
          </p:spPr>
        </p:pic>
        <p:sp>
          <p:nvSpPr>
            <p:cNvPr id="7" name="CuadroTexto 6">
              <a:extLst>
                <a:ext uri="{FF2B5EF4-FFF2-40B4-BE49-F238E27FC236}">
                  <a16:creationId xmlns:a16="http://schemas.microsoft.com/office/drawing/2014/main" id="{320D4429-7786-8407-4D14-A2177DFD0291}"/>
                </a:ext>
              </a:extLst>
            </p:cNvPr>
            <p:cNvSpPr txBox="1"/>
            <p:nvPr/>
          </p:nvSpPr>
          <p:spPr>
            <a:xfrm rot="21408114">
              <a:off x="826042" y="747883"/>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pic>
        <p:nvPicPr>
          <p:cNvPr id="4" name="Imagen 3" descr="Imagen que contiene interior, tabla, hombre, viejo&#10;&#10;Descripción generada automáticamente">
            <a:extLst>
              <a:ext uri="{FF2B5EF4-FFF2-40B4-BE49-F238E27FC236}">
                <a16:creationId xmlns:a16="http://schemas.microsoft.com/office/drawing/2014/main" id="{85593177-0061-4DC9-CE5D-60E6871C08BE}"/>
              </a:ext>
            </a:extLst>
          </p:cNvPr>
          <p:cNvPicPr>
            <a:picLocks noChangeAspect="1"/>
          </p:cNvPicPr>
          <p:nvPr/>
        </p:nvPicPr>
        <p:blipFill rotWithShape="1">
          <a:blip r:embed="rId9">
            <a:extLst>
              <a:ext uri="{28A0092B-C50C-407E-A947-70E740481C1C}">
                <a14:useLocalDpi xmlns:a14="http://schemas.microsoft.com/office/drawing/2010/main" val="0"/>
              </a:ext>
            </a:extLst>
          </a:blip>
          <a:srcRect l="1756" r="1708"/>
          <a:stretch/>
        </p:blipFill>
        <p:spPr>
          <a:xfrm>
            <a:off x="4381665" y="1968583"/>
            <a:ext cx="7533243" cy="4693841"/>
          </a:xfrm>
          <a:prstGeom prst="rect">
            <a:avLst/>
          </a:prstGeom>
          <a:ln w="38100" cap="sq">
            <a:solidFill>
              <a:srgbClr val="905D44"/>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7EE31EAE-4FA1-D8EB-0820-71236A080E7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2" y="1649071"/>
            <a:ext cx="356313" cy="251792"/>
          </a:xfrm>
          <a:prstGeom prst="rect">
            <a:avLst/>
          </a:prstGeom>
        </p:spPr>
      </p:pic>
      <p:pic>
        <p:nvPicPr>
          <p:cNvPr id="9" name="Imagen 8">
            <a:extLst>
              <a:ext uri="{FF2B5EF4-FFF2-40B4-BE49-F238E27FC236}">
                <a16:creationId xmlns:a16="http://schemas.microsoft.com/office/drawing/2014/main" id="{DB1F884C-8DBC-5B04-AA16-2412EC521F7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47847" y="299308"/>
            <a:ext cx="356313" cy="251792"/>
          </a:xfrm>
          <a:prstGeom prst="rect">
            <a:avLst/>
          </a:prstGeom>
        </p:spPr>
      </p:pic>
      <p:pic>
        <p:nvPicPr>
          <p:cNvPr id="13" name="Imagen 12">
            <a:extLst>
              <a:ext uri="{FF2B5EF4-FFF2-40B4-BE49-F238E27FC236}">
                <a16:creationId xmlns:a16="http://schemas.microsoft.com/office/drawing/2014/main" id="{7D2D9A4D-3E71-72D3-4988-9FA34F529B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50666" y="1174354"/>
            <a:ext cx="356313" cy="251792"/>
          </a:xfrm>
          <a:prstGeom prst="rect">
            <a:avLst/>
          </a:prstGeom>
        </p:spPr>
      </p:pic>
      <p:pic>
        <p:nvPicPr>
          <p:cNvPr id="15" name="Imagen 14">
            <a:extLst>
              <a:ext uri="{FF2B5EF4-FFF2-40B4-BE49-F238E27FC236}">
                <a16:creationId xmlns:a16="http://schemas.microsoft.com/office/drawing/2014/main" id="{AEBA54F2-8284-5A7F-94C9-3037EC581C0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1" y="2623066"/>
            <a:ext cx="356313" cy="251792"/>
          </a:xfrm>
          <a:prstGeom prst="rect">
            <a:avLst/>
          </a:prstGeom>
        </p:spPr>
      </p:pic>
      <p:pic>
        <p:nvPicPr>
          <p:cNvPr id="17" name="Imagen 16">
            <a:extLst>
              <a:ext uri="{FF2B5EF4-FFF2-40B4-BE49-F238E27FC236}">
                <a16:creationId xmlns:a16="http://schemas.microsoft.com/office/drawing/2014/main" id="{2260BB66-9A5F-C634-C913-1F19905EEA5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0" y="3630782"/>
            <a:ext cx="356313" cy="251792"/>
          </a:xfrm>
          <a:prstGeom prst="rect">
            <a:avLst/>
          </a:prstGeom>
        </p:spPr>
      </p:pic>
      <p:pic>
        <p:nvPicPr>
          <p:cNvPr id="19" name="Imagen 18">
            <a:extLst>
              <a:ext uri="{FF2B5EF4-FFF2-40B4-BE49-F238E27FC236}">
                <a16:creationId xmlns:a16="http://schemas.microsoft.com/office/drawing/2014/main" id="{F99D5A3F-938D-461C-1DDA-8DF00A6EBF1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0" y="4352985"/>
            <a:ext cx="356313" cy="251792"/>
          </a:xfrm>
          <a:prstGeom prst="rect">
            <a:avLst/>
          </a:prstGeom>
        </p:spPr>
      </p:pic>
      <p:pic>
        <p:nvPicPr>
          <p:cNvPr id="20" name="Imagen 19">
            <a:extLst>
              <a:ext uri="{FF2B5EF4-FFF2-40B4-BE49-F238E27FC236}">
                <a16:creationId xmlns:a16="http://schemas.microsoft.com/office/drawing/2014/main" id="{BAB0A39B-5F0D-390E-46D1-091AD28A80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29" y="5337390"/>
            <a:ext cx="356313" cy="251792"/>
          </a:xfrm>
          <a:prstGeom prst="rect">
            <a:avLst/>
          </a:prstGeom>
        </p:spPr>
      </p:pic>
    </p:spTree>
    <p:extLst>
      <p:ext uri="{BB962C8B-B14F-4D97-AF65-F5344CB8AC3E}">
        <p14:creationId xmlns:p14="http://schemas.microsoft.com/office/powerpoint/2010/main" val="321775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style.rotation</p:attrName>
                                        </p:attrNameLst>
                                      </p:cBhvr>
                                      <p:tavLst>
                                        <p:tav tm="0">
                                          <p:val>
                                            <p:fltVal val="720"/>
                                          </p:val>
                                        </p:tav>
                                        <p:tav tm="100000">
                                          <p:val>
                                            <p:fltVal val="0"/>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 calcmode="lin" valueType="num">
                                      <p:cBhvr>
                                        <p:cTn id="22" dur="750" fill="hold"/>
                                        <p:tgtEl>
                                          <p:spTgt spid="4"/>
                                        </p:tgtEl>
                                        <p:attrNameLst>
                                          <p:attrName>ppt_w</p:attrName>
                                        </p:attrNameLst>
                                      </p:cBhvr>
                                      <p:tavLst>
                                        <p:tav tm="0">
                                          <p:val>
                                            <p:fltVal val="0"/>
                                          </p:val>
                                        </p:tav>
                                        <p:tav tm="100000">
                                          <p:val>
                                            <p:strVal val="#ppt_w"/>
                                          </p:val>
                                        </p:tav>
                                      </p:tavLst>
                                    </p:anim>
                                  </p:childTnLst>
                                </p:cTn>
                              </p:par>
                            </p:childTnLst>
                          </p:cTn>
                        </p:par>
                        <p:par>
                          <p:cTn id="23" fill="hold">
                            <p:stCondLst>
                              <p:cond delay="75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8" grpId="0"/>
      <p:bldP spid="24"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4E1C150-A145-35BA-1718-7A6369F223FB}"/>
              </a:ext>
            </a:extLst>
          </p:cNvPr>
          <p:cNvPicPr>
            <a:picLocks noChangeAspect="1"/>
          </p:cNvPicPr>
          <p:nvPr/>
        </p:nvPicPr>
        <p:blipFill>
          <a:blip r:embed="rId3"/>
          <a:stretch>
            <a:fillRect/>
          </a:stretch>
        </p:blipFill>
        <p:spPr>
          <a:xfrm>
            <a:off x="8529482" y="1493133"/>
            <a:ext cx="3337765" cy="2136169"/>
          </a:xfrm>
          <a:prstGeom prst="rect">
            <a:avLst/>
          </a:prstGeom>
          <a:ln w="38100" cap="sq">
            <a:solidFill>
              <a:srgbClr val="85A26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00EFA4E5-F1BA-7F93-A0F8-F3A9C3FF696F}"/>
              </a:ext>
            </a:extLst>
          </p:cNvPr>
          <p:cNvPicPr>
            <a:picLocks noChangeAspect="1"/>
          </p:cNvPicPr>
          <p:nvPr/>
        </p:nvPicPr>
        <p:blipFill rotWithShape="1">
          <a:blip r:embed="rId4"/>
          <a:srcRect t="4320" b="11075"/>
          <a:stretch/>
        </p:blipFill>
        <p:spPr>
          <a:xfrm>
            <a:off x="185517" y="1074765"/>
            <a:ext cx="2880991" cy="1399829"/>
          </a:xfrm>
          <a:prstGeom prst="rect">
            <a:avLst/>
          </a:prstGeom>
          <a:ln w="38100" cap="sq">
            <a:solidFill>
              <a:srgbClr val="85A260"/>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BB53C86-DB9E-DBAE-B6A9-9A9B7860A06F}"/>
              </a:ext>
            </a:extLst>
          </p:cNvPr>
          <p:cNvSpPr txBox="1"/>
          <p:nvPr/>
        </p:nvSpPr>
        <p:spPr>
          <a:xfrm>
            <a:off x="3163716" y="40867"/>
            <a:ext cx="4962057" cy="2585323"/>
          </a:xfrm>
          <a:prstGeom prst="rect">
            <a:avLst/>
          </a:prstGeom>
          <a:noFill/>
        </p:spPr>
        <p:txBody>
          <a:bodyPr wrap="square">
            <a:spAutoFit/>
          </a:bodyPr>
          <a:lstStyle/>
          <a:p>
            <a:r>
              <a:rPr lang="es-ES" b="1" dirty="0"/>
              <a:t>El texto griego daba la idea de no tomar en cuenta el mal que ha sido hecho; no computar, achacar o cargar el mal a la cuenta de algún otro. Este es otro bello atributo cristiano del amor. Demuestra que el amor explica de la mejor manera posible el comportamiento de otros. El que está dominado por el amor no es severo, no está dispuesto a encontrar faltas en otros o atribuirles motivos equivocados. </a:t>
            </a:r>
          </a:p>
        </p:txBody>
      </p:sp>
      <p:sp>
        <p:nvSpPr>
          <p:cNvPr id="9" name="CuadroTexto 8">
            <a:extLst>
              <a:ext uri="{FF2B5EF4-FFF2-40B4-BE49-F238E27FC236}">
                <a16:creationId xmlns:a16="http://schemas.microsoft.com/office/drawing/2014/main" id="{95CA684B-CA89-F5FE-755E-4C580C35CB60}"/>
              </a:ext>
            </a:extLst>
          </p:cNvPr>
          <p:cNvSpPr txBox="1"/>
          <p:nvPr/>
        </p:nvSpPr>
        <p:spPr>
          <a:xfrm>
            <a:off x="132675" y="3724440"/>
            <a:ext cx="4065199" cy="2031325"/>
          </a:xfrm>
          <a:prstGeom prst="rect">
            <a:avLst/>
          </a:prstGeom>
          <a:noFill/>
        </p:spPr>
        <p:txBody>
          <a:bodyPr wrap="square">
            <a:spAutoFit/>
          </a:bodyPr>
          <a:lstStyle/>
          <a:p>
            <a:r>
              <a:rPr lang="es-ES" b="1" dirty="0"/>
              <a:t>Al oír estas cosas, todos en la sinagoga se llenaron de ira; y levantándose, le echaron fuera de la ciudad, y le llevaron hasta la cumbre del monte sobre el cual estaba edificada la ciudad de ellos, para despeñarle. Mas él pasó por en medio de ellos, y se fue (Luc 4:28-30).</a:t>
            </a:r>
          </a:p>
        </p:txBody>
      </p:sp>
      <p:sp>
        <p:nvSpPr>
          <p:cNvPr id="18" name="CuadroTexto 17">
            <a:extLst>
              <a:ext uri="{FF2B5EF4-FFF2-40B4-BE49-F238E27FC236}">
                <a16:creationId xmlns:a16="http://schemas.microsoft.com/office/drawing/2014/main" id="{88F596F6-3793-5FB7-3EF8-A5134CBD08D5}"/>
              </a:ext>
            </a:extLst>
          </p:cNvPr>
          <p:cNvSpPr txBox="1"/>
          <p:nvPr/>
        </p:nvSpPr>
        <p:spPr>
          <a:xfrm>
            <a:off x="122156" y="5657671"/>
            <a:ext cx="4142823" cy="1200329"/>
          </a:xfrm>
          <a:prstGeom prst="rect">
            <a:avLst/>
          </a:prstGeom>
          <a:noFill/>
        </p:spPr>
        <p:txBody>
          <a:bodyPr wrap="square">
            <a:spAutoFit/>
          </a:bodyPr>
          <a:lstStyle/>
          <a:p>
            <a:r>
              <a:rPr lang="es-ES" b="1" dirty="0"/>
              <a:t>Y Jesús decía: Padre, perdónalos, porque no saben lo que hacen. Y repartieron entre sí sus vestidos, echando suertes (Luc 23:34).</a:t>
            </a:r>
          </a:p>
        </p:txBody>
      </p:sp>
      <p:sp>
        <p:nvSpPr>
          <p:cNvPr id="13" name="Rectángulo: esquinas redondeadas 12">
            <a:extLst>
              <a:ext uri="{FF2B5EF4-FFF2-40B4-BE49-F238E27FC236}">
                <a16:creationId xmlns:a16="http://schemas.microsoft.com/office/drawing/2014/main" id="{6B92CB9C-3558-7469-5BFA-AB86E3E90CAF}"/>
              </a:ext>
            </a:extLst>
          </p:cNvPr>
          <p:cNvSpPr/>
          <p:nvPr/>
        </p:nvSpPr>
        <p:spPr>
          <a:xfrm>
            <a:off x="8430790" y="104175"/>
            <a:ext cx="2938458" cy="537822"/>
          </a:xfrm>
          <a:prstGeom prst="roundRect">
            <a:avLst>
              <a:gd name="adj" fmla="val 10000"/>
            </a:avLst>
          </a:prstGeom>
          <a:blipFill>
            <a:blip r:embed="rId5"/>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4" name="Forma libre: forma 13">
            <a:extLst>
              <a:ext uri="{FF2B5EF4-FFF2-40B4-BE49-F238E27FC236}">
                <a16:creationId xmlns:a16="http://schemas.microsoft.com/office/drawing/2014/main" id="{15761E48-72DE-9724-239E-8380E40AAD05}"/>
              </a:ext>
            </a:extLst>
          </p:cNvPr>
          <p:cNvSpPr/>
          <p:nvPr/>
        </p:nvSpPr>
        <p:spPr>
          <a:xfrm>
            <a:off x="8909144" y="452192"/>
            <a:ext cx="2938458" cy="791055"/>
          </a:xfrm>
          <a:custGeom>
            <a:avLst/>
            <a:gdLst>
              <a:gd name="connsiteX0" fmla="*/ 0 w 2938458"/>
              <a:gd name="connsiteY0" fmla="*/ 79106 h 791055"/>
              <a:gd name="connsiteX1" fmla="*/ 79106 w 2938458"/>
              <a:gd name="connsiteY1" fmla="*/ 0 h 791055"/>
              <a:gd name="connsiteX2" fmla="*/ 2859353 w 2938458"/>
              <a:gd name="connsiteY2" fmla="*/ 0 h 791055"/>
              <a:gd name="connsiteX3" fmla="*/ 2938459 w 2938458"/>
              <a:gd name="connsiteY3" fmla="*/ 79106 h 791055"/>
              <a:gd name="connsiteX4" fmla="*/ 2938458 w 2938458"/>
              <a:gd name="connsiteY4" fmla="*/ 711950 h 791055"/>
              <a:gd name="connsiteX5" fmla="*/ 2859352 w 2938458"/>
              <a:gd name="connsiteY5" fmla="*/ 791056 h 791055"/>
              <a:gd name="connsiteX6" fmla="*/ 79106 w 2938458"/>
              <a:gd name="connsiteY6" fmla="*/ 791055 h 791055"/>
              <a:gd name="connsiteX7" fmla="*/ 0 w 2938458"/>
              <a:gd name="connsiteY7" fmla="*/ 711949 h 791055"/>
              <a:gd name="connsiteX8" fmla="*/ 0 w 2938458"/>
              <a:gd name="connsiteY8" fmla="*/ 79106 h 7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91055">
                <a:moveTo>
                  <a:pt x="0" y="79106"/>
                </a:moveTo>
                <a:cubicBezTo>
                  <a:pt x="0" y="35417"/>
                  <a:pt x="35417" y="0"/>
                  <a:pt x="79106" y="0"/>
                </a:cubicBezTo>
                <a:lnTo>
                  <a:pt x="2859353" y="0"/>
                </a:lnTo>
                <a:cubicBezTo>
                  <a:pt x="2903042" y="0"/>
                  <a:pt x="2938459" y="35417"/>
                  <a:pt x="2938459" y="79106"/>
                </a:cubicBezTo>
                <a:cubicBezTo>
                  <a:pt x="2938459" y="290054"/>
                  <a:pt x="2938458" y="501002"/>
                  <a:pt x="2938458" y="711950"/>
                </a:cubicBezTo>
                <a:cubicBezTo>
                  <a:pt x="2938458" y="755639"/>
                  <a:pt x="2903041" y="791056"/>
                  <a:pt x="2859352" y="791056"/>
                </a:cubicBezTo>
                <a:lnTo>
                  <a:pt x="79106" y="791055"/>
                </a:lnTo>
                <a:cubicBezTo>
                  <a:pt x="35417" y="791055"/>
                  <a:pt x="0" y="755638"/>
                  <a:pt x="0" y="711949"/>
                </a:cubicBezTo>
                <a:lnTo>
                  <a:pt x="0" y="79106"/>
                </a:lnTo>
                <a:close/>
              </a:path>
            </a:pathLst>
          </a:custGeom>
          <a:solidFill>
            <a:srgbClr val="586EB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14609" tIns="114609" rIns="114609" bIns="114609"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El amor no guarda rencor</a:t>
            </a:r>
          </a:p>
        </p:txBody>
      </p:sp>
      <p:grpSp>
        <p:nvGrpSpPr>
          <p:cNvPr id="15" name="Grupo 14">
            <a:extLst>
              <a:ext uri="{FF2B5EF4-FFF2-40B4-BE49-F238E27FC236}">
                <a16:creationId xmlns:a16="http://schemas.microsoft.com/office/drawing/2014/main" id="{9EF611A0-FD83-E8B0-0CA3-79FA59D2316E}"/>
              </a:ext>
            </a:extLst>
          </p:cNvPr>
          <p:cNvGrpSpPr/>
          <p:nvPr/>
        </p:nvGrpSpPr>
        <p:grpSpPr>
          <a:xfrm>
            <a:off x="96057" y="82543"/>
            <a:ext cx="2256000" cy="880704"/>
            <a:chOff x="96057" y="82543"/>
            <a:chExt cx="2256000" cy="880704"/>
          </a:xfrm>
        </p:grpSpPr>
        <p:pic>
          <p:nvPicPr>
            <p:cNvPr id="6" name="Imagen 5">
              <a:extLst>
                <a:ext uri="{FF2B5EF4-FFF2-40B4-BE49-F238E27FC236}">
                  <a16:creationId xmlns:a16="http://schemas.microsoft.com/office/drawing/2014/main" id="{C8947D60-1DE9-F461-F097-0D9D68F305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057" y="82543"/>
              <a:ext cx="2208589" cy="880704"/>
            </a:xfrm>
            <a:prstGeom prst="rect">
              <a:avLst/>
            </a:prstGeom>
          </p:spPr>
        </p:pic>
        <p:sp>
          <p:nvSpPr>
            <p:cNvPr id="8" name="CuadroTexto 7">
              <a:extLst>
                <a:ext uri="{FF2B5EF4-FFF2-40B4-BE49-F238E27FC236}">
                  <a16:creationId xmlns:a16="http://schemas.microsoft.com/office/drawing/2014/main" id="{4F4830FA-4947-E6E2-8C57-6478C961C5DF}"/>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6" name="Grupo 15">
            <a:extLst>
              <a:ext uri="{FF2B5EF4-FFF2-40B4-BE49-F238E27FC236}">
                <a16:creationId xmlns:a16="http://schemas.microsoft.com/office/drawing/2014/main" id="{0D91E3D3-B0E1-9693-27E9-623B24AAF075}"/>
              </a:ext>
            </a:extLst>
          </p:cNvPr>
          <p:cNvGrpSpPr/>
          <p:nvPr/>
        </p:nvGrpSpPr>
        <p:grpSpPr>
          <a:xfrm>
            <a:off x="123644" y="2712484"/>
            <a:ext cx="3281905" cy="969365"/>
            <a:chOff x="123644" y="2712484"/>
            <a:chExt cx="3281905" cy="969365"/>
          </a:xfrm>
        </p:grpSpPr>
        <p:pic>
          <p:nvPicPr>
            <p:cNvPr id="10" name="Imagen 9">
              <a:extLst>
                <a:ext uri="{FF2B5EF4-FFF2-40B4-BE49-F238E27FC236}">
                  <a16:creationId xmlns:a16="http://schemas.microsoft.com/office/drawing/2014/main" id="{7A25D09F-C427-D6D5-38BB-6E18015600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3644" y="2712484"/>
              <a:ext cx="3044562" cy="969365"/>
            </a:xfrm>
            <a:prstGeom prst="rect">
              <a:avLst/>
            </a:prstGeom>
          </p:spPr>
        </p:pic>
        <p:sp>
          <p:nvSpPr>
            <p:cNvPr id="12" name="CuadroTexto 11">
              <a:extLst>
                <a:ext uri="{FF2B5EF4-FFF2-40B4-BE49-F238E27FC236}">
                  <a16:creationId xmlns:a16="http://schemas.microsoft.com/office/drawing/2014/main" id="{9C54E247-81B3-CBB2-1A48-00B4138F55B2}"/>
                </a:ext>
              </a:extLst>
            </p:cNvPr>
            <p:cNvSpPr txBox="1"/>
            <p:nvPr/>
          </p:nvSpPr>
          <p:spPr>
            <a:xfrm rot="541628">
              <a:off x="739150" y="2799276"/>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3" name="Imagen 2" descr="Un grupo de personas junto a una roca&#10;&#10;Descripción generada automáticamente con confianza media">
            <a:extLst>
              <a:ext uri="{FF2B5EF4-FFF2-40B4-BE49-F238E27FC236}">
                <a16:creationId xmlns:a16="http://schemas.microsoft.com/office/drawing/2014/main" id="{816E194D-E66F-42C1-1374-B4B870B0068E}"/>
              </a:ext>
            </a:extLst>
          </p:cNvPr>
          <p:cNvPicPr>
            <a:picLocks noChangeAspect="1"/>
          </p:cNvPicPr>
          <p:nvPr/>
        </p:nvPicPr>
        <p:blipFill rotWithShape="1">
          <a:blip r:embed="rId8">
            <a:extLst>
              <a:ext uri="{28A0092B-C50C-407E-A947-70E740481C1C}">
                <a14:useLocalDpi xmlns:a14="http://schemas.microsoft.com/office/drawing/2010/main" val="0"/>
              </a:ext>
            </a:extLst>
          </a:blip>
          <a:srcRect l="7127"/>
          <a:stretch/>
        </p:blipFill>
        <p:spPr>
          <a:xfrm>
            <a:off x="8429121" y="3815880"/>
            <a:ext cx="3538488" cy="2805066"/>
          </a:xfrm>
          <a:prstGeom prst="rect">
            <a:avLst/>
          </a:prstGeom>
          <a:ln w="38100" cap="sq">
            <a:solidFill>
              <a:srgbClr val="30357C"/>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09762F7C-C5DB-2AEA-76C7-0F359A548D93}"/>
              </a:ext>
            </a:extLst>
          </p:cNvPr>
          <p:cNvPicPr>
            <a:picLocks noChangeAspect="1"/>
          </p:cNvPicPr>
          <p:nvPr/>
        </p:nvPicPr>
        <p:blipFill rotWithShape="1">
          <a:blip r:embed="rId9"/>
          <a:srcRect l="12541" r="12541"/>
          <a:stretch/>
        </p:blipFill>
        <p:spPr>
          <a:xfrm>
            <a:off x="4275497" y="2738382"/>
            <a:ext cx="3739665" cy="3882563"/>
          </a:xfrm>
          <a:prstGeom prst="rect">
            <a:avLst/>
          </a:prstGeom>
          <a:ln w="38100" cap="sq">
            <a:solidFill>
              <a:srgbClr val="30357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539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800" decel="100000"/>
                                        <p:tgtEl>
                                          <p:spTgt spid="14"/>
                                        </p:tgtEl>
                                      </p:cBhvr>
                                    </p:animEffect>
                                    <p:anim calcmode="lin" valueType="num">
                                      <p:cBhvr>
                                        <p:cTn id="12" dur="800" decel="100000" fill="hold"/>
                                        <p:tgtEl>
                                          <p:spTgt spid="14"/>
                                        </p:tgtEl>
                                        <p:attrNameLst>
                                          <p:attrName>style.rotation</p:attrName>
                                        </p:attrNameLst>
                                      </p:cBhvr>
                                      <p:tavLst>
                                        <p:tav tm="0">
                                          <p:val>
                                            <p:fltVal val="-90"/>
                                          </p:val>
                                        </p:tav>
                                        <p:tav tm="100000">
                                          <p:val>
                                            <p:fltVal val="0"/>
                                          </p:val>
                                        </p:tav>
                                      </p:tavLst>
                                    </p:anim>
                                    <p:anim calcmode="lin" valueType="num">
                                      <p:cBhvr>
                                        <p:cTn id="13" dur="800" decel="100000" fill="hold"/>
                                        <p:tgtEl>
                                          <p:spTgt spid="14"/>
                                        </p:tgtEl>
                                        <p:attrNameLst>
                                          <p:attrName>ppt_x</p:attrName>
                                        </p:attrNameLst>
                                      </p:cBhvr>
                                      <p:tavLst>
                                        <p:tav tm="0">
                                          <p:val>
                                            <p:strVal val="#ppt_x+0.4"/>
                                          </p:val>
                                        </p:tav>
                                        <p:tav tm="100000">
                                          <p:val>
                                            <p:strVal val="#ppt_x-0.05"/>
                                          </p:val>
                                        </p:tav>
                                      </p:tavLst>
                                    </p:anim>
                                    <p:anim calcmode="lin" valueType="num">
                                      <p:cBhvr>
                                        <p:cTn id="14" dur="800" decel="100000" fill="hold"/>
                                        <p:tgtEl>
                                          <p:spTgt spid="1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ssolve">
                                      <p:cBhvr>
                                        <p:cTn id="58" dur="500"/>
                                        <p:tgtEl>
                                          <p:spTgt spid="3"/>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dissolve">
                                      <p:cBhvr>
                                        <p:cTn id="67" dur="500"/>
                                        <p:tgtEl>
                                          <p:spTgt spid="4"/>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8"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duotone>
              <a:schemeClr val="accent6">
                <a:shade val="45000"/>
                <a:satMod val="135000"/>
              </a:schemeClr>
              <a:prstClr val="white"/>
            </a:duotone>
          </a:blip>
          <a:srcRect/>
          <a:stretch>
            <a:fillRect l="-19000" t="-5000" r="-20000" b="-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B8148E5-179E-0C07-F927-F663946FA325}"/>
              </a:ext>
            </a:extLst>
          </p:cNvPr>
          <p:cNvSpPr txBox="1"/>
          <p:nvPr/>
        </p:nvSpPr>
        <p:spPr>
          <a:xfrm>
            <a:off x="5053702" y="279650"/>
            <a:ext cx="2488709" cy="2308324"/>
          </a:xfrm>
          <a:prstGeom prst="rect">
            <a:avLst/>
          </a:prstGeom>
          <a:noFill/>
        </p:spPr>
        <p:txBody>
          <a:bodyPr wrap="square">
            <a:spAutoFit/>
          </a:bodyPr>
          <a:lstStyle/>
          <a:p>
            <a:r>
              <a:rPr lang="es-ES" b="1" dirty="0"/>
              <a:t>Vamos a conocer la naturaleza del amor, su valor y duración eterna. Pablo muestra un don que es de más valor que cualquier virtud conocida, y ese don está a disposición de todos.</a:t>
            </a:r>
          </a:p>
        </p:txBody>
      </p:sp>
      <p:sp>
        <p:nvSpPr>
          <p:cNvPr id="3" name="CuadroTexto 2">
            <a:extLst>
              <a:ext uri="{FF2B5EF4-FFF2-40B4-BE49-F238E27FC236}">
                <a16:creationId xmlns:a16="http://schemas.microsoft.com/office/drawing/2014/main" id="{A51C4149-D304-733A-1653-2B39A9E1C63D}"/>
              </a:ext>
            </a:extLst>
          </p:cNvPr>
          <p:cNvSpPr txBox="1"/>
          <p:nvPr/>
        </p:nvSpPr>
        <p:spPr>
          <a:xfrm>
            <a:off x="680057" y="3285603"/>
            <a:ext cx="10998422" cy="3416320"/>
          </a:xfrm>
          <a:prstGeom prst="rect">
            <a:avLst/>
          </a:prstGeom>
          <a:noFill/>
        </p:spPr>
        <p:txBody>
          <a:bodyPr wrap="square">
            <a:spAutoFit/>
          </a:bodyPr>
          <a:lstStyle/>
          <a:p>
            <a:r>
              <a:rPr lang="es-ES" b="1" dirty="0"/>
              <a:t>Este amor es el que existe entre el Padre y Jesús. “Y les he dado a conocer tu nombre, y lo daré a conocer aún, para que el amor con que me has amado, esté en ellos, y yo en ellos”  (</a:t>
            </a:r>
            <a:r>
              <a:rPr lang="es-ES" b="1" dirty="0" err="1"/>
              <a:t>Jn</a:t>
            </a:r>
            <a:r>
              <a:rPr lang="es-ES" b="1" dirty="0"/>
              <a:t>. 17:26).</a:t>
            </a:r>
          </a:p>
          <a:p>
            <a:r>
              <a:rPr lang="es-ES" b="1" dirty="0"/>
              <a:t>Es el amor redentor de la Divinidad por la humanidad perdida. “En esto se mostró el amor de Dios para con nosotros, en que Dios envió a su Hijo unigénito al mundo, para que vivamos por él”  (1Jn. 4:9).</a:t>
            </a:r>
          </a:p>
          <a:p>
            <a:r>
              <a:rPr lang="es-ES" b="1" dirty="0"/>
              <a:t>Es la cualidad especial que se demuestra en el trato mutuo de los cristianos. “Un mandamiento nuevo os doy: Que os améis unos a otros; como yo os he amado, que también os améis unos a otros. En esto conocerán todos que sois mis discípulos, si tuviereis amor los unos con los otros” (Juan 13: 34-35).</a:t>
            </a:r>
          </a:p>
          <a:p>
            <a:r>
              <a:rPr lang="es-ES" b="1" dirty="0"/>
              <a:t>Se practica para demostrar la relación del creyente con Dios. “Nadie ha visto jamás a Dios. Si nos amamos unos a otros, Dios permanece en nosotros, y su amor se ha perfeccionado en nosotros”  (1Jn. 4:12). </a:t>
            </a:r>
          </a:p>
          <a:p>
            <a:r>
              <a:rPr lang="es-ES" b="1" dirty="0"/>
              <a:t>El amor a Dios se demuestra conformándose a su voluntad; ésta es la prueba del amor. “El que dice: Yo le conozco, y no guarda sus mandamientos, el tal es mentiroso, y la verdad no está en él; pero el que guarda su palabra, en éste verdaderamente el amor de Dios se ha perfeccionado; por esto sabemos que estamos en él” (1Jn. 2:5).</a:t>
            </a:r>
          </a:p>
        </p:txBody>
      </p:sp>
      <p:pic>
        <p:nvPicPr>
          <p:cNvPr id="5" name="Imagen 4" descr="Imagen que contiene Logotipo&#10;&#10;Descripción generada automáticamente">
            <a:extLst>
              <a:ext uri="{FF2B5EF4-FFF2-40B4-BE49-F238E27FC236}">
                <a16:creationId xmlns:a16="http://schemas.microsoft.com/office/drawing/2014/main" id="{A6B789FC-F7EC-3D55-8528-2CBCD080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461" y="279650"/>
            <a:ext cx="3666598" cy="2208756"/>
          </a:xfrm>
          <a:prstGeom prst="rect">
            <a:avLst/>
          </a:prstGeom>
          <a:effectLst>
            <a:outerShdw blurRad="50800" dist="38100" dir="2700000" algn="tl" rotWithShape="0">
              <a:prstClr val="black">
                <a:alpha val="40000"/>
              </a:prstClr>
            </a:outerShdw>
          </a:effectLst>
        </p:spPr>
      </p:pic>
      <p:pic>
        <p:nvPicPr>
          <p:cNvPr id="6" name="Imagen 5" descr="Forma, Círculo&#10;&#10;Descripción generada automáticamente">
            <a:extLst>
              <a:ext uri="{FF2B5EF4-FFF2-40B4-BE49-F238E27FC236}">
                <a16:creationId xmlns:a16="http://schemas.microsoft.com/office/drawing/2014/main" id="{7CF1CFCC-A7E8-BB7E-963C-330C851E1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30925" y="4483957"/>
            <a:ext cx="175169" cy="175169"/>
          </a:xfrm>
          <a:prstGeom prst="rect">
            <a:avLst/>
          </a:prstGeom>
          <a:effectLst>
            <a:outerShdw blurRad="50800" dist="38100" dir="8100000" algn="tr" rotWithShape="0">
              <a:prstClr val="black">
                <a:alpha val="40000"/>
              </a:prstClr>
            </a:outerShdw>
          </a:effectLst>
        </p:spPr>
      </p:pic>
      <p:pic>
        <p:nvPicPr>
          <p:cNvPr id="7" name="Imagen 6" descr="Imagen que contiene firmar, raqueta, vista, azul&#10;&#10;Descripción generada automáticamente">
            <a:extLst>
              <a:ext uri="{FF2B5EF4-FFF2-40B4-BE49-F238E27FC236}">
                <a16:creationId xmlns:a16="http://schemas.microsoft.com/office/drawing/2014/main" id="{22FF6B11-8835-836C-E455-7066E15D7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30925" y="5308582"/>
            <a:ext cx="175169" cy="175169"/>
          </a:xfrm>
          <a:prstGeom prst="rect">
            <a:avLst/>
          </a:prstGeom>
          <a:effectLst>
            <a:outerShdw blurRad="50800" dist="38100" dir="8100000" algn="tr" rotWithShape="0">
              <a:prstClr val="black">
                <a:alpha val="40000"/>
              </a:prstClr>
            </a:outerShdw>
          </a:effectLst>
        </p:spPr>
      </p:pic>
      <p:pic>
        <p:nvPicPr>
          <p:cNvPr id="8" name="Imagen 7" descr="Forma, Círculo&#10;&#10;Descripción generada automáticamente">
            <a:extLst>
              <a:ext uri="{FF2B5EF4-FFF2-40B4-BE49-F238E27FC236}">
                <a16:creationId xmlns:a16="http://schemas.microsoft.com/office/drawing/2014/main" id="{D1543A09-5C9B-F406-86CE-A8350D79C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30925" y="5847263"/>
            <a:ext cx="175169" cy="175169"/>
          </a:xfrm>
          <a:prstGeom prst="rect">
            <a:avLst/>
          </a:prstGeom>
          <a:effectLst>
            <a:outerShdw blurRad="50800" dist="38100" dir="8100000" algn="tr" rotWithShape="0">
              <a:prstClr val="black">
                <a:alpha val="40000"/>
              </a:prstClr>
            </a:outerShdw>
          </a:effectLst>
        </p:spPr>
      </p:pic>
      <p:pic>
        <p:nvPicPr>
          <p:cNvPr id="9" name="Imagen 8" descr="Forma, Círculo&#10;&#10;Descripción generada automáticamente">
            <a:extLst>
              <a:ext uri="{FF2B5EF4-FFF2-40B4-BE49-F238E27FC236}">
                <a16:creationId xmlns:a16="http://schemas.microsoft.com/office/drawing/2014/main" id="{DCDE80C2-0574-1275-D2F8-D2E15384DC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30926" y="3373314"/>
            <a:ext cx="175169" cy="175169"/>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A2E14A28-9312-D241-A81B-D84698DE25D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V="1">
            <a:off x="531158" y="3944680"/>
            <a:ext cx="174937" cy="175169"/>
          </a:xfrm>
          <a:prstGeom prst="rect">
            <a:avLst/>
          </a:prstGeom>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59ADD341-431F-A22A-73E7-5EBEAFDA46FB}"/>
              </a:ext>
            </a:extLst>
          </p:cNvPr>
          <p:cNvSpPr txBox="1"/>
          <p:nvPr/>
        </p:nvSpPr>
        <p:spPr>
          <a:xfrm>
            <a:off x="530925" y="2467048"/>
            <a:ext cx="10771484" cy="923330"/>
          </a:xfrm>
          <a:prstGeom prst="rect">
            <a:avLst/>
          </a:prstGeom>
          <a:noFill/>
        </p:spPr>
        <p:txBody>
          <a:bodyPr wrap="square">
            <a:spAutoFit/>
          </a:bodyPr>
          <a:lstStyle/>
          <a:p>
            <a:r>
              <a:rPr lang="es-ES" b="1" dirty="0"/>
              <a:t>1 Corintios 13 usa la palabra griega </a:t>
            </a:r>
            <a:r>
              <a:rPr lang="es-ES" b="1" i="1" dirty="0"/>
              <a:t>ágape</a:t>
            </a:r>
            <a:r>
              <a:rPr lang="es-ES" b="1" dirty="0"/>
              <a:t>, que es el "amor" en su sentido más sublime, que reconoce algo de valor en la persona o el objeto amado; amor que se basa en un principio y no en emociones; amor que proviene del respeto por las admirables cualidades del que es amado. </a:t>
            </a:r>
          </a:p>
        </p:txBody>
      </p:sp>
      <p:pic>
        <p:nvPicPr>
          <p:cNvPr id="14" name="Imagen 13" descr="Imagen que contiene agua, tabla, azul, hombre&#10;&#10;Descripción generada automáticamente">
            <a:extLst>
              <a:ext uri="{FF2B5EF4-FFF2-40B4-BE49-F238E27FC236}">
                <a16:creationId xmlns:a16="http://schemas.microsoft.com/office/drawing/2014/main" id="{5B612F7D-8306-4908-E133-F5F9BC63ED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163" y="298885"/>
            <a:ext cx="3949960" cy="2063854"/>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40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45">
                                          <p:stCondLst>
                                            <p:cond delay="0"/>
                                          </p:stCondLst>
                                        </p:cTn>
                                        <p:tgtEl>
                                          <p:spTgt spid="9"/>
                                        </p:tgtEl>
                                      </p:cBhvr>
                                    </p:animEffect>
                                    <p:anim calcmode="lin" valueType="num">
                                      <p:cBhvr>
                                        <p:cTn id="33"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38" dur="7">
                                          <p:stCondLst>
                                            <p:cond delay="162"/>
                                          </p:stCondLst>
                                        </p:cTn>
                                        <p:tgtEl>
                                          <p:spTgt spid="9"/>
                                        </p:tgtEl>
                                      </p:cBhvr>
                                      <p:to x="100000" y="60000"/>
                                    </p:animScale>
                                    <p:animScale>
                                      <p:cBhvr>
                                        <p:cTn id="39" dur="41" decel="50000">
                                          <p:stCondLst>
                                            <p:cond delay="169"/>
                                          </p:stCondLst>
                                        </p:cTn>
                                        <p:tgtEl>
                                          <p:spTgt spid="9"/>
                                        </p:tgtEl>
                                      </p:cBhvr>
                                      <p:to x="100000" y="100000"/>
                                    </p:animScale>
                                    <p:animScale>
                                      <p:cBhvr>
                                        <p:cTn id="40" dur="7">
                                          <p:stCondLst>
                                            <p:cond delay="328"/>
                                          </p:stCondLst>
                                        </p:cTn>
                                        <p:tgtEl>
                                          <p:spTgt spid="9"/>
                                        </p:tgtEl>
                                      </p:cBhvr>
                                      <p:to x="100000" y="80000"/>
                                    </p:animScale>
                                    <p:animScale>
                                      <p:cBhvr>
                                        <p:cTn id="41" dur="41" decel="50000">
                                          <p:stCondLst>
                                            <p:cond delay="335"/>
                                          </p:stCondLst>
                                        </p:cTn>
                                        <p:tgtEl>
                                          <p:spTgt spid="9"/>
                                        </p:tgtEl>
                                      </p:cBhvr>
                                      <p:to x="100000" y="100000"/>
                                    </p:animScale>
                                    <p:animScale>
                                      <p:cBhvr>
                                        <p:cTn id="42" dur="7">
                                          <p:stCondLst>
                                            <p:cond delay="410"/>
                                          </p:stCondLst>
                                        </p:cTn>
                                        <p:tgtEl>
                                          <p:spTgt spid="9"/>
                                        </p:tgtEl>
                                      </p:cBhvr>
                                      <p:to x="100000" y="90000"/>
                                    </p:animScale>
                                    <p:animScale>
                                      <p:cBhvr>
                                        <p:cTn id="43" dur="41" decel="50000">
                                          <p:stCondLst>
                                            <p:cond delay="417"/>
                                          </p:stCondLst>
                                        </p:cTn>
                                        <p:tgtEl>
                                          <p:spTgt spid="9"/>
                                        </p:tgtEl>
                                      </p:cBhvr>
                                      <p:to x="100000" y="100000"/>
                                    </p:animScale>
                                    <p:animScale>
                                      <p:cBhvr>
                                        <p:cTn id="44" dur="7">
                                          <p:stCondLst>
                                            <p:cond delay="452"/>
                                          </p:stCondLst>
                                        </p:cTn>
                                        <p:tgtEl>
                                          <p:spTgt spid="9"/>
                                        </p:tgtEl>
                                      </p:cBhvr>
                                      <p:to x="100000" y="95000"/>
                                    </p:animScale>
                                    <p:animScale>
                                      <p:cBhvr>
                                        <p:cTn id="45" dur="41" decel="50000">
                                          <p:stCondLst>
                                            <p:cond delay="459"/>
                                          </p:stCondLst>
                                        </p:cTn>
                                        <p:tgtEl>
                                          <p:spTgt spid="9"/>
                                        </p:tgtEl>
                                      </p:cBhvr>
                                      <p:to x="100000" y="100000"/>
                                    </p:animScale>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left)">
                                      <p:cBhvr>
                                        <p:cTn id="49" dur="500"/>
                                        <p:tgtEl>
                                          <p:spTgt spid="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145">
                                          <p:stCondLst>
                                            <p:cond delay="0"/>
                                          </p:stCondLst>
                                        </p:cTn>
                                        <p:tgtEl>
                                          <p:spTgt spid="10"/>
                                        </p:tgtEl>
                                      </p:cBhvr>
                                    </p:animEffect>
                                    <p:anim calcmode="lin" valueType="num">
                                      <p:cBhvr>
                                        <p:cTn id="55"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60" dur="7">
                                          <p:stCondLst>
                                            <p:cond delay="162"/>
                                          </p:stCondLst>
                                        </p:cTn>
                                        <p:tgtEl>
                                          <p:spTgt spid="10"/>
                                        </p:tgtEl>
                                      </p:cBhvr>
                                      <p:to x="100000" y="60000"/>
                                    </p:animScale>
                                    <p:animScale>
                                      <p:cBhvr>
                                        <p:cTn id="61" dur="41" decel="50000">
                                          <p:stCondLst>
                                            <p:cond delay="169"/>
                                          </p:stCondLst>
                                        </p:cTn>
                                        <p:tgtEl>
                                          <p:spTgt spid="10"/>
                                        </p:tgtEl>
                                      </p:cBhvr>
                                      <p:to x="100000" y="100000"/>
                                    </p:animScale>
                                    <p:animScale>
                                      <p:cBhvr>
                                        <p:cTn id="62" dur="7">
                                          <p:stCondLst>
                                            <p:cond delay="328"/>
                                          </p:stCondLst>
                                        </p:cTn>
                                        <p:tgtEl>
                                          <p:spTgt spid="10"/>
                                        </p:tgtEl>
                                      </p:cBhvr>
                                      <p:to x="100000" y="80000"/>
                                    </p:animScale>
                                    <p:animScale>
                                      <p:cBhvr>
                                        <p:cTn id="63" dur="41" decel="50000">
                                          <p:stCondLst>
                                            <p:cond delay="335"/>
                                          </p:stCondLst>
                                        </p:cTn>
                                        <p:tgtEl>
                                          <p:spTgt spid="10"/>
                                        </p:tgtEl>
                                      </p:cBhvr>
                                      <p:to x="100000" y="100000"/>
                                    </p:animScale>
                                    <p:animScale>
                                      <p:cBhvr>
                                        <p:cTn id="64" dur="7">
                                          <p:stCondLst>
                                            <p:cond delay="410"/>
                                          </p:stCondLst>
                                        </p:cTn>
                                        <p:tgtEl>
                                          <p:spTgt spid="10"/>
                                        </p:tgtEl>
                                      </p:cBhvr>
                                      <p:to x="100000" y="90000"/>
                                    </p:animScale>
                                    <p:animScale>
                                      <p:cBhvr>
                                        <p:cTn id="65" dur="41" decel="50000">
                                          <p:stCondLst>
                                            <p:cond delay="417"/>
                                          </p:stCondLst>
                                        </p:cTn>
                                        <p:tgtEl>
                                          <p:spTgt spid="10"/>
                                        </p:tgtEl>
                                      </p:cBhvr>
                                      <p:to x="100000" y="100000"/>
                                    </p:animScale>
                                    <p:animScale>
                                      <p:cBhvr>
                                        <p:cTn id="66" dur="7">
                                          <p:stCondLst>
                                            <p:cond delay="452"/>
                                          </p:stCondLst>
                                        </p:cTn>
                                        <p:tgtEl>
                                          <p:spTgt spid="10"/>
                                        </p:tgtEl>
                                      </p:cBhvr>
                                      <p:to x="100000" y="95000"/>
                                    </p:animScale>
                                    <p:animScale>
                                      <p:cBhvr>
                                        <p:cTn id="67" dur="41" decel="50000">
                                          <p:stCondLst>
                                            <p:cond delay="459"/>
                                          </p:stCondLst>
                                        </p:cTn>
                                        <p:tgtEl>
                                          <p:spTgt spid="10"/>
                                        </p:tgtEl>
                                      </p:cBhvr>
                                      <p:to x="100000" y="100000"/>
                                    </p:animScale>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
                                            <p:txEl>
                                              <p:pRg st="1" end="1"/>
                                            </p:txEl>
                                          </p:spTgt>
                                        </p:tgtEl>
                                        <p:attrNameLst>
                                          <p:attrName>style.visibility</p:attrName>
                                        </p:attrNameLst>
                                      </p:cBhvr>
                                      <p:to>
                                        <p:strVal val="visible"/>
                                      </p:to>
                                    </p:set>
                                    <p:animEffect transition="in" filter="wipe(left)">
                                      <p:cBhvr>
                                        <p:cTn id="71" dur="500"/>
                                        <p:tgtEl>
                                          <p:spTgt spid="3">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145">
                                          <p:stCondLst>
                                            <p:cond delay="0"/>
                                          </p:stCondLst>
                                        </p:cTn>
                                        <p:tgtEl>
                                          <p:spTgt spid="6"/>
                                        </p:tgtEl>
                                      </p:cBhvr>
                                    </p:animEffect>
                                    <p:anim calcmode="lin" valueType="num">
                                      <p:cBhvr>
                                        <p:cTn id="77"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8"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9"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80"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81"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82" dur="7">
                                          <p:stCondLst>
                                            <p:cond delay="162"/>
                                          </p:stCondLst>
                                        </p:cTn>
                                        <p:tgtEl>
                                          <p:spTgt spid="6"/>
                                        </p:tgtEl>
                                      </p:cBhvr>
                                      <p:to x="100000" y="60000"/>
                                    </p:animScale>
                                    <p:animScale>
                                      <p:cBhvr>
                                        <p:cTn id="83" dur="41" decel="50000">
                                          <p:stCondLst>
                                            <p:cond delay="169"/>
                                          </p:stCondLst>
                                        </p:cTn>
                                        <p:tgtEl>
                                          <p:spTgt spid="6"/>
                                        </p:tgtEl>
                                      </p:cBhvr>
                                      <p:to x="100000" y="100000"/>
                                    </p:animScale>
                                    <p:animScale>
                                      <p:cBhvr>
                                        <p:cTn id="84" dur="7">
                                          <p:stCondLst>
                                            <p:cond delay="328"/>
                                          </p:stCondLst>
                                        </p:cTn>
                                        <p:tgtEl>
                                          <p:spTgt spid="6"/>
                                        </p:tgtEl>
                                      </p:cBhvr>
                                      <p:to x="100000" y="80000"/>
                                    </p:animScale>
                                    <p:animScale>
                                      <p:cBhvr>
                                        <p:cTn id="85" dur="41" decel="50000">
                                          <p:stCondLst>
                                            <p:cond delay="335"/>
                                          </p:stCondLst>
                                        </p:cTn>
                                        <p:tgtEl>
                                          <p:spTgt spid="6"/>
                                        </p:tgtEl>
                                      </p:cBhvr>
                                      <p:to x="100000" y="100000"/>
                                    </p:animScale>
                                    <p:animScale>
                                      <p:cBhvr>
                                        <p:cTn id="86" dur="7">
                                          <p:stCondLst>
                                            <p:cond delay="410"/>
                                          </p:stCondLst>
                                        </p:cTn>
                                        <p:tgtEl>
                                          <p:spTgt spid="6"/>
                                        </p:tgtEl>
                                      </p:cBhvr>
                                      <p:to x="100000" y="90000"/>
                                    </p:animScale>
                                    <p:animScale>
                                      <p:cBhvr>
                                        <p:cTn id="87" dur="41" decel="50000">
                                          <p:stCondLst>
                                            <p:cond delay="417"/>
                                          </p:stCondLst>
                                        </p:cTn>
                                        <p:tgtEl>
                                          <p:spTgt spid="6"/>
                                        </p:tgtEl>
                                      </p:cBhvr>
                                      <p:to x="100000" y="100000"/>
                                    </p:animScale>
                                    <p:animScale>
                                      <p:cBhvr>
                                        <p:cTn id="88" dur="7">
                                          <p:stCondLst>
                                            <p:cond delay="452"/>
                                          </p:stCondLst>
                                        </p:cTn>
                                        <p:tgtEl>
                                          <p:spTgt spid="6"/>
                                        </p:tgtEl>
                                      </p:cBhvr>
                                      <p:to x="100000" y="95000"/>
                                    </p:animScale>
                                    <p:animScale>
                                      <p:cBhvr>
                                        <p:cTn id="89" dur="41" decel="50000">
                                          <p:stCondLst>
                                            <p:cond delay="459"/>
                                          </p:stCondLst>
                                        </p:cTn>
                                        <p:tgtEl>
                                          <p:spTgt spid="6"/>
                                        </p:tgtEl>
                                      </p:cBhvr>
                                      <p:to x="100000" y="100000"/>
                                    </p:animScale>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3">
                                            <p:txEl>
                                              <p:pRg st="2" end="2"/>
                                            </p:txEl>
                                          </p:spTgt>
                                        </p:tgtEl>
                                        <p:attrNameLst>
                                          <p:attrName>style.visibility</p:attrName>
                                        </p:attrNameLst>
                                      </p:cBhvr>
                                      <p:to>
                                        <p:strVal val="visible"/>
                                      </p:to>
                                    </p:set>
                                    <p:animEffect transition="in" filter="wipe(left)">
                                      <p:cBhvr>
                                        <p:cTn id="93" dur="500"/>
                                        <p:tgtEl>
                                          <p:spTgt spid="3">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down)">
                                      <p:cBhvr>
                                        <p:cTn id="98" dur="145">
                                          <p:stCondLst>
                                            <p:cond delay="0"/>
                                          </p:stCondLst>
                                        </p:cTn>
                                        <p:tgtEl>
                                          <p:spTgt spid="7"/>
                                        </p:tgtEl>
                                      </p:cBhvr>
                                    </p:animEffect>
                                    <p:anim calcmode="lin" valueType="num">
                                      <p:cBhvr>
                                        <p:cTn id="99"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0"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1"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02"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03"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04" dur="7">
                                          <p:stCondLst>
                                            <p:cond delay="162"/>
                                          </p:stCondLst>
                                        </p:cTn>
                                        <p:tgtEl>
                                          <p:spTgt spid="7"/>
                                        </p:tgtEl>
                                      </p:cBhvr>
                                      <p:to x="100000" y="60000"/>
                                    </p:animScale>
                                    <p:animScale>
                                      <p:cBhvr>
                                        <p:cTn id="105" dur="41" decel="50000">
                                          <p:stCondLst>
                                            <p:cond delay="169"/>
                                          </p:stCondLst>
                                        </p:cTn>
                                        <p:tgtEl>
                                          <p:spTgt spid="7"/>
                                        </p:tgtEl>
                                      </p:cBhvr>
                                      <p:to x="100000" y="100000"/>
                                    </p:animScale>
                                    <p:animScale>
                                      <p:cBhvr>
                                        <p:cTn id="106" dur="7">
                                          <p:stCondLst>
                                            <p:cond delay="328"/>
                                          </p:stCondLst>
                                        </p:cTn>
                                        <p:tgtEl>
                                          <p:spTgt spid="7"/>
                                        </p:tgtEl>
                                      </p:cBhvr>
                                      <p:to x="100000" y="80000"/>
                                    </p:animScale>
                                    <p:animScale>
                                      <p:cBhvr>
                                        <p:cTn id="107" dur="41" decel="50000">
                                          <p:stCondLst>
                                            <p:cond delay="335"/>
                                          </p:stCondLst>
                                        </p:cTn>
                                        <p:tgtEl>
                                          <p:spTgt spid="7"/>
                                        </p:tgtEl>
                                      </p:cBhvr>
                                      <p:to x="100000" y="100000"/>
                                    </p:animScale>
                                    <p:animScale>
                                      <p:cBhvr>
                                        <p:cTn id="108" dur="7">
                                          <p:stCondLst>
                                            <p:cond delay="410"/>
                                          </p:stCondLst>
                                        </p:cTn>
                                        <p:tgtEl>
                                          <p:spTgt spid="7"/>
                                        </p:tgtEl>
                                      </p:cBhvr>
                                      <p:to x="100000" y="90000"/>
                                    </p:animScale>
                                    <p:animScale>
                                      <p:cBhvr>
                                        <p:cTn id="109" dur="41" decel="50000">
                                          <p:stCondLst>
                                            <p:cond delay="417"/>
                                          </p:stCondLst>
                                        </p:cTn>
                                        <p:tgtEl>
                                          <p:spTgt spid="7"/>
                                        </p:tgtEl>
                                      </p:cBhvr>
                                      <p:to x="100000" y="100000"/>
                                    </p:animScale>
                                    <p:animScale>
                                      <p:cBhvr>
                                        <p:cTn id="110" dur="7">
                                          <p:stCondLst>
                                            <p:cond delay="452"/>
                                          </p:stCondLst>
                                        </p:cTn>
                                        <p:tgtEl>
                                          <p:spTgt spid="7"/>
                                        </p:tgtEl>
                                      </p:cBhvr>
                                      <p:to x="100000" y="95000"/>
                                    </p:animScale>
                                    <p:animScale>
                                      <p:cBhvr>
                                        <p:cTn id="111" dur="41" decel="50000">
                                          <p:stCondLst>
                                            <p:cond delay="459"/>
                                          </p:stCondLst>
                                        </p:cTn>
                                        <p:tgtEl>
                                          <p:spTgt spid="7"/>
                                        </p:tgtEl>
                                      </p:cBhvr>
                                      <p:to x="100000" y="100000"/>
                                    </p:animScale>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3">
                                            <p:txEl>
                                              <p:pRg st="3" end="3"/>
                                            </p:txEl>
                                          </p:spTgt>
                                        </p:tgtEl>
                                        <p:attrNameLst>
                                          <p:attrName>style.visibility</p:attrName>
                                        </p:attrNameLst>
                                      </p:cBhvr>
                                      <p:to>
                                        <p:strVal val="visible"/>
                                      </p:to>
                                    </p:set>
                                    <p:animEffect transition="in" filter="wipe(left)">
                                      <p:cBhvr>
                                        <p:cTn id="115" dur="500"/>
                                        <p:tgtEl>
                                          <p:spTgt spid="3">
                                            <p:txEl>
                                              <p:pRg st="3" end="3"/>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down)">
                                      <p:cBhvr>
                                        <p:cTn id="120" dur="145">
                                          <p:stCondLst>
                                            <p:cond delay="0"/>
                                          </p:stCondLst>
                                        </p:cTn>
                                        <p:tgtEl>
                                          <p:spTgt spid="8"/>
                                        </p:tgtEl>
                                      </p:cBhvr>
                                    </p:animEffect>
                                    <p:anim calcmode="lin" valueType="num">
                                      <p:cBhvr>
                                        <p:cTn id="121"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2"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3"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24"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5"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26" dur="7">
                                          <p:stCondLst>
                                            <p:cond delay="162"/>
                                          </p:stCondLst>
                                        </p:cTn>
                                        <p:tgtEl>
                                          <p:spTgt spid="8"/>
                                        </p:tgtEl>
                                      </p:cBhvr>
                                      <p:to x="100000" y="60000"/>
                                    </p:animScale>
                                    <p:animScale>
                                      <p:cBhvr>
                                        <p:cTn id="127" dur="41" decel="50000">
                                          <p:stCondLst>
                                            <p:cond delay="169"/>
                                          </p:stCondLst>
                                        </p:cTn>
                                        <p:tgtEl>
                                          <p:spTgt spid="8"/>
                                        </p:tgtEl>
                                      </p:cBhvr>
                                      <p:to x="100000" y="100000"/>
                                    </p:animScale>
                                    <p:animScale>
                                      <p:cBhvr>
                                        <p:cTn id="128" dur="7">
                                          <p:stCondLst>
                                            <p:cond delay="328"/>
                                          </p:stCondLst>
                                        </p:cTn>
                                        <p:tgtEl>
                                          <p:spTgt spid="8"/>
                                        </p:tgtEl>
                                      </p:cBhvr>
                                      <p:to x="100000" y="80000"/>
                                    </p:animScale>
                                    <p:animScale>
                                      <p:cBhvr>
                                        <p:cTn id="129" dur="41" decel="50000">
                                          <p:stCondLst>
                                            <p:cond delay="335"/>
                                          </p:stCondLst>
                                        </p:cTn>
                                        <p:tgtEl>
                                          <p:spTgt spid="8"/>
                                        </p:tgtEl>
                                      </p:cBhvr>
                                      <p:to x="100000" y="100000"/>
                                    </p:animScale>
                                    <p:animScale>
                                      <p:cBhvr>
                                        <p:cTn id="130" dur="7">
                                          <p:stCondLst>
                                            <p:cond delay="410"/>
                                          </p:stCondLst>
                                        </p:cTn>
                                        <p:tgtEl>
                                          <p:spTgt spid="8"/>
                                        </p:tgtEl>
                                      </p:cBhvr>
                                      <p:to x="100000" y="90000"/>
                                    </p:animScale>
                                    <p:animScale>
                                      <p:cBhvr>
                                        <p:cTn id="131" dur="41" decel="50000">
                                          <p:stCondLst>
                                            <p:cond delay="417"/>
                                          </p:stCondLst>
                                        </p:cTn>
                                        <p:tgtEl>
                                          <p:spTgt spid="8"/>
                                        </p:tgtEl>
                                      </p:cBhvr>
                                      <p:to x="100000" y="100000"/>
                                    </p:animScale>
                                    <p:animScale>
                                      <p:cBhvr>
                                        <p:cTn id="132" dur="7">
                                          <p:stCondLst>
                                            <p:cond delay="452"/>
                                          </p:stCondLst>
                                        </p:cTn>
                                        <p:tgtEl>
                                          <p:spTgt spid="8"/>
                                        </p:tgtEl>
                                      </p:cBhvr>
                                      <p:to x="100000" y="95000"/>
                                    </p:animScale>
                                    <p:animScale>
                                      <p:cBhvr>
                                        <p:cTn id="133" dur="41" decel="50000">
                                          <p:stCondLst>
                                            <p:cond delay="459"/>
                                          </p:stCondLst>
                                        </p:cTn>
                                        <p:tgtEl>
                                          <p:spTgt spid="8"/>
                                        </p:tgtEl>
                                      </p:cBhvr>
                                      <p:to x="100000" y="100000"/>
                                    </p:animScale>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3">
                                            <p:txEl>
                                              <p:pRg st="4" end="4"/>
                                            </p:txEl>
                                          </p:spTgt>
                                        </p:tgtEl>
                                        <p:attrNameLst>
                                          <p:attrName>style.visibility</p:attrName>
                                        </p:attrNameLst>
                                      </p:cBhvr>
                                      <p:to>
                                        <p:strVal val="visible"/>
                                      </p:to>
                                    </p:set>
                                    <p:animEffect transition="in" filter="wipe(left)">
                                      <p:cBhvr>
                                        <p:cTn id="1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0B3292-41A5-9D46-10F9-D3F1C8D3DC82}"/>
              </a:ext>
            </a:extLst>
          </p:cNvPr>
          <p:cNvSpPr txBox="1"/>
          <p:nvPr/>
        </p:nvSpPr>
        <p:spPr>
          <a:xfrm>
            <a:off x="7332060" y="1511472"/>
            <a:ext cx="4564146" cy="923330"/>
          </a:xfrm>
          <a:prstGeom prst="rect">
            <a:avLst/>
          </a:prstGeom>
          <a:noFill/>
        </p:spPr>
        <p:txBody>
          <a:bodyPr wrap="square">
            <a:spAutoFit/>
          </a:bodyPr>
          <a:lstStyle/>
          <a:p>
            <a:r>
              <a:rPr lang="es-ES" b="1" dirty="0"/>
              <a:t>No te vengarás, ni guardarás rencor a los hijos de tu pueblo, sino amarás a tu prójimo como a ti mismo. Yo Jehová (Lev 19:18).</a:t>
            </a:r>
          </a:p>
        </p:txBody>
      </p:sp>
      <p:sp>
        <p:nvSpPr>
          <p:cNvPr id="11" name="CuadroTexto 10">
            <a:extLst>
              <a:ext uri="{FF2B5EF4-FFF2-40B4-BE49-F238E27FC236}">
                <a16:creationId xmlns:a16="http://schemas.microsoft.com/office/drawing/2014/main" id="{4686294C-CEDC-F3DC-40E6-1BC942CC6593}"/>
              </a:ext>
            </a:extLst>
          </p:cNvPr>
          <p:cNvSpPr txBox="1"/>
          <p:nvPr/>
        </p:nvSpPr>
        <p:spPr>
          <a:xfrm>
            <a:off x="7332060" y="3671788"/>
            <a:ext cx="4832893" cy="1200329"/>
          </a:xfrm>
          <a:prstGeom prst="rect">
            <a:avLst/>
          </a:prstGeom>
          <a:noFill/>
        </p:spPr>
        <p:txBody>
          <a:bodyPr wrap="square">
            <a:spAutoFit/>
          </a:bodyPr>
          <a:lstStyle/>
          <a:p>
            <a:r>
              <a:rPr lang="es-ES" b="1" dirty="0"/>
              <a:t>No os venguéis vosotros mismos, amados míos, sino dejad lugar a la ira de Dios; porque escrito está: Mía es la venganza, yo pagaré, dice el Señor (Rom 12:19).</a:t>
            </a:r>
          </a:p>
        </p:txBody>
      </p:sp>
      <p:sp>
        <p:nvSpPr>
          <p:cNvPr id="13" name="CuadroTexto 12">
            <a:extLst>
              <a:ext uri="{FF2B5EF4-FFF2-40B4-BE49-F238E27FC236}">
                <a16:creationId xmlns:a16="http://schemas.microsoft.com/office/drawing/2014/main" id="{44F7EEF2-926E-01C9-3156-D755D04ED239}"/>
              </a:ext>
            </a:extLst>
          </p:cNvPr>
          <p:cNvSpPr txBox="1"/>
          <p:nvPr/>
        </p:nvSpPr>
        <p:spPr>
          <a:xfrm>
            <a:off x="1034473" y="6151911"/>
            <a:ext cx="10957964" cy="646331"/>
          </a:xfrm>
          <a:prstGeom prst="rect">
            <a:avLst/>
          </a:prstGeom>
          <a:noFill/>
        </p:spPr>
        <p:txBody>
          <a:bodyPr wrap="square">
            <a:spAutoFit/>
          </a:bodyPr>
          <a:lstStyle/>
          <a:p>
            <a:r>
              <a:rPr lang="es-ES" b="1" dirty="0"/>
              <a:t>Entonces se le acercó Pedro y le dijo: Señor, ¿cuántas veces perdonaré a mi hermano que peque contra mí? ¿Hasta siete? Jesús le dijo: No te digo hasta siete, sino aun hasta setenta veces siete (Mat 18:21-22).</a:t>
            </a:r>
          </a:p>
        </p:txBody>
      </p:sp>
      <p:sp>
        <p:nvSpPr>
          <p:cNvPr id="15" name="CuadroTexto 14">
            <a:extLst>
              <a:ext uri="{FF2B5EF4-FFF2-40B4-BE49-F238E27FC236}">
                <a16:creationId xmlns:a16="http://schemas.microsoft.com/office/drawing/2014/main" id="{60DD0C9F-A518-100B-2D2F-6DA97D77FE1C}"/>
              </a:ext>
            </a:extLst>
          </p:cNvPr>
          <p:cNvSpPr txBox="1"/>
          <p:nvPr/>
        </p:nvSpPr>
        <p:spPr>
          <a:xfrm>
            <a:off x="7332060" y="4941046"/>
            <a:ext cx="4669069" cy="1200329"/>
          </a:xfrm>
          <a:prstGeom prst="rect">
            <a:avLst/>
          </a:prstGeom>
          <a:noFill/>
        </p:spPr>
        <p:txBody>
          <a:bodyPr wrap="square">
            <a:spAutoFit/>
          </a:bodyPr>
          <a:lstStyle/>
          <a:p>
            <a:r>
              <a:rPr lang="es-ES" b="1" dirty="0"/>
              <a:t>¿Qué Dios como tú, que perdona la maldad, y olvida el pecado del remanente de su heredad? No retuvo para siempre su enojo, porque se deleita en misericordia (</a:t>
            </a:r>
            <a:r>
              <a:rPr lang="es-ES" b="1" dirty="0" err="1"/>
              <a:t>Miq</a:t>
            </a:r>
            <a:r>
              <a:rPr lang="es-ES" b="1" dirty="0"/>
              <a:t> 7:18).</a:t>
            </a:r>
          </a:p>
        </p:txBody>
      </p:sp>
      <p:sp>
        <p:nvSpPr>
          <p:cNvPr id="20" name="CuadroTexto 19">
            <a:extLst>
              <a:ext uri="{FF2B5EF4-FFF2-40B4-BE49-F238E27FC236}">
                <a16:creationId xmlns:a16="http://schemas.microsoft.com/office/drawing/2014/main" id="{0BFBB6B4-E087-547A-2FBC-F5B1CDE970E8}"/>
              </a:ext>
            </a:extLst>
          </p:cNvPr>
          <p:cNvSpPr txBox="1"/>
          <p:nvPr/>
        </p:nvSpPr>
        <p:spPr>
          <a:xfrm>
            <a:off x="7332060" y="2533082"/>
            <a:ext cx="4564146" cy="1200329"/>
          </a:xfrm>
          <a:prstGeom prst="rect">
            <a:avLst/>
          </a:prstGeom>
          <a:noFill/>
        </p:spPr>
        <p:txBody>
          <a:bodyPr wrap="square">
            <a:spAutoFit/>
          </a:bodyPr>
          <a:lstStyle/>
          <a:p>
            <a:r>
              <a:rPr lang="es-ES" b="1" dirty="0"/>
              <a:t>Soportándoos unos a otros, y perdonándoos unos a otros si alguno tuviere queja contra otro. De la manera que Cristo os perdonó, así también hacedlo vosotros (Col 3:13).</a:t>
            </a:r>
          </a:p>
        </p:txBody>
      </p:sp>
      <p:sp>
        <p:nvSpPr>
          <p:cNvPr id="22" name="CuadroTexto 21">
            <a:extLst>
              <a:ext uri="{FF2B5EF4-FFF2-40B4-BE49-F238E27FC236}">
                <a16:creationId xmlns:a16="http://schemas.microsoft.com/office/drawing/2014/main" id="{9DEBB06B-A3BE-850A-CA76-8FCDEF233FB6}"/>
              </a:ext>
            </a:extLst>
          </p:cNvPr>
          <p:cNvSpPr txBox="1"/>
          <p:nvPr/>
        </p:nvSpPr>
        <p:spPr>
          <a:xfrm>
            <a:off x="4174836" y="254960"/>
            <a:ext cx="4019104" cy="923330"/>
          </a:xfrm>
          <a:prstGeom prst="rect">
            <a:avLst/>
          </a:prstGeom>
          <a:noFill/>
        </p:spPr>
        <p:txBody>
          <a:bodyPr wrap="square">
            <a:spAutoFit/>
          </a:bodyPr>
          <a:lstStyle/>
          <a:p>
            <a:r>
              <a:rPr lang="es-ES" b="1" dirty="0"/>
              <a:t>No os acordéis de las cosas pasadas, ni traigáis a memoria las cosas antiguas (Isa 43:18).</a:t>
            </a:r>
          </a:p>
        </p:txBody>
      </p:sp>
      <p:graphicFrame>
        <p:nvGraphicFramePr>
          <p:cNvPr id="24" name="Diagrama 23">
            <a:extLst>
              <a:ext uri="{FF2B5EF4-FFF2-40B4-BE49-F238E27FC236}">
                <a16:creationId xmlns:a16="http://schemas.microsoft.com/office/drawing/2014/main" id="{3C97546C-4996-3D47-18B2-E586960C2F22}"/>
              </a:ext>
            </a:extLst>
          </p:cNvPr>
          <p:cNvGraphicFramePr/>
          <p:nvPr>
            <p:extLst>
              <p:ext uri="{D42A27DB-BD31-4B8C-83A1-F6EECF244321}">
                <p14:modId xmlns:p14="http://schemas.microsoft.com/office/powerpoint/2010/main" val="2796755524"/>
              </p:ext>
            </p:extLst>
          </p:nvPr>
        </p:nvGraphicFramePr>
        <p:xfrm>
          <a:off x="8363622" y="147503"/>
          <a:ext cx="3420152" cy="1265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a:extLst>
              <a:ext uri="{FF2B5EF4-FFF2-40B4-BE49-F238E27FC236}">
                <a16:creationId xmlns:a16="http://schemas.microsoft.com/office/drawing/2014/main" id="{BE4563F4-B5E6-6C26-B3F4-37B8AF8BB218}"/>
              </a:ext>
            </a:extLst>
          </p:cNvPr>
          <p:cNvGrpSpPr/>
          <p:nvPr/>
        </p:nvGrpSpPr>
        <p:grpSpPr>
          <a:xfrm>
            <a:off x="89758" y="68726"/>
            <a:ext cx="3468506" cy="1202290"/>
            <a:chOff x="89758" y="68726"/>
            <a:chExt cx="3468506" cy="1202290"/>
          </a:xfrm>
        </p:grpSpPr>
        <p:pic>
          <p:nvPicPr>
            <p:cNvPr id="6" name="Imagen 5">
              <a:extLst>
                <a:ext uri="{FF2B5EF4-FFF2-40B4-BE49-F238E27FC236}">
                  <a16:creationId xmlns:a16="http://schemas.microsoft.com/office/drawing/2014/main" id="{B5BE63EE-1287-4574-984C-8AE687B4D29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68726"/>
              <a:ext cx="3282200" cy="1202290"/>
            </a:xfrm>
            <a:prstGeom prst="rect">
              <a:avLst/>
            </a:prstGeom>
          </p:spPr>
        </p:pic>
        <p:sp>
          <p:nvSpPr>
            <p:cNvPr id="8" name="CuadroTexto 7">
              <a:extLst>
                <a:ext uri="{FF2B5EF4-FFF2-40B4-BE49-F238E27FC236}">
                  <a16:creationId xmlns:a16="http://schemas.microsoft.com/office/drawing/2014/main" id="{2C2D19A5-C9CB-AC59-C6AA-FC207F342F54}"/>
                </a:ext>
              </a:extLst>
            </p:cNvPr>
            <p:cNvSpPr txBox="1"/>
            <p:nvPr/>
          </p:nvSpPr>
          <p:spPr>
            <a:xfrm rot="21408114">
              <a:off x="791136" y="54348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pic>
        <p:nvPicPr>
          <p:cNvPr id="5" name="Imagen 4" descr="Una caricatura de una persona&#10;&#10;Descripción generada automáticamente con confianza baja">
            <a:extLst>
              <a:ext uri="{FF2B5EF4-FFF2-40B4-BE49-F238E27FC236}">
                <a16:creationId xmlns:a16="http://schemas.microsoft.com/office/drawing/2014/main" id="{1E05EBF5-1766-26EC-9CD8-C0281DBEB955}"/>
              </a:ext>
            </a:extLst>
          </p:cNvPr>
          <p:cNvPicPr>
            <a:picLocks noChangeAspect="1"/>
          </p:cNvPicPr>
          <p:nvPr/>
        </p:nvPicPr>
        <p:blipFill rotWithShape="1">
          <a:blip r:embed="rId9">
            <a:extLst>
              <a:ext uri="{28A0092B-C50C-407E-A947-70E740481C1C}">
                <a14:useLocalDpi xmlns:a14="http://schemas.microsoft.com/office/drawing/2010/main" val="0"/>
              </a:ext>
            </a:extLst>
          </a:blip>
          <a:srcRect l="4297" r="19339"/>
          <a:stretch/>
        </p:blipFill>
        <p:spPr>
          <a:xfrm>
            <a:off x="126282" y="1440127"/>
            <a:ext cx="6692581" cy="4586568"/>
          </a:xfrm>
          <a:prstGeom prst="rect">
            <a:avLst/>
          </a:prstGeom>
          <a:ln w="38100" cap="sq">
            <a:solidFill>
              <a:srgbClr val="934865"/>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12520F1B-0348-FBF4-E805-E1CE09EEC8E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67271" y="340908"/>
            <a:ext cx="356313" cy="251430"/>
          </a:xfrm>
          <a:prstGeom prst="rect">
            <a:avLst/>
          </a:prstGeom>
        </p:spPr>
      </p:pic>
      <p:pic>
        <p:nvPicPr>
          <p:cNvPr id="9" name="Imagen 8">
            <a:extLst>
              <a:ext uri="{FF2B5EF4-FFF2-40B4-BE49-F238E27FC236}">
                <a16:creationId xmlns:a16="http://schemas.microsoft.com/office/drawing/2014/main" id="{B6D585FB-4BE5-5B55-6FAD-342CBCF5B3E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82061" y="5008689"/>
            <a:ext cx="356313" cy="251430"/>
          </a:xfrm>
          <a:prstGeom prst="rect">
            <a:avLst/>
          </a:prstGeom>
        </p:spPr>
      </p:pic>
      <p:pic>
        <p:nvPicPr>
          <p:cNvPr id="10" name="Imagen 9">
            <a:extLst>
              <a:ext uri="{FF2B5EF4-FFF2-40B4-BE49-F238E27FC236}">
                <a16:creationId xmlns:a16="http://schemas.microsoft.com/office/drawing/2014/main" id="{AEBF52D9-9074-0EF5-570B-709F6DCDD21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93863" y="3766175"/>
            <a:ext cx="356313" cy="251430"/>
          </a:xfrm>
          <a:prstGeom prst="rect">
            <a:avLst/>
          </a:prstGeom>
        </p:spPr>
      </p:pic>
      <p:pic>
        <p:nvPicPr>
          <p:cNvPr id="12" name="Imagen 11">
            <a:extLst>
              <a:ext uri="{FF2B5EF4-FFF2-40B4-BE49-F238E27FC236}">
                <a16:creationId xmlns:a16="http://schemas.microsoft.com/office/drawing/2014/main" id="{87E0CDCD-6B5A-BDD1-6604-808E6740BFC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93863" y="2604091"/>
            <a:ext cx="356313" cy="251430"/>
          </a:xfrm>
          <a:prstGeom prst="rect">
            <a:avLst/>
          </a:prstGeom>
        </p:spPr>
      </p:pic>
      <p:pic>
        <p:nvPicPr>
          <p:cNvPr id="14" name="Imagen 13">
            <a:extLst>
              <a:ext uri="{FF2B5EF4-FFF2-40B4-BE49-F238E27FC236}">
                <a16:creationId xmlns:a16="http://schemas.microsoft.com/office/drawing/2014/main" id="{2E0149F7-6E4F-B0B9-434A-705A9F9DD1D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982061" y="1586584"/>
            <a:ext cx="356313" cy="251430"/>
          </a:xfrm>
          <a:prstGeom prst="rect">
            <a:avLst/>
          </a:prstGeom>
        </p:spPr>
      </p:pic>
      <p:pic>
        <p:nvPicPr>
          <p:cNvPr id="16" name="Imagen 15">
            <a:extLst>
              <a:ext uri="{FF2B5EF4-FFF2-40B4-BE49-F238E27FC236}">
                <a16:creationId xmlns:a16="http://schemas.microsoft.com/office/drawing/2014/main" id="{F4A86D4F-8855-27E8-DF72-069C117F9E9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75539" y="6226870"/>
            <a:ext cx="356313" cy="251430"/>
          </a:xfrm>
          <a:prstGeom prst="rect">
            <a:avLst/>
          </a:prstGeom>
        </p:spPr>
      </p:pic>
    </p:spTree>
    <p:extLst>
      <p:ext uri="{BB962C8B-B14F-4D97-AF65-F5344CB8AC3E}">
        <p14:creationId xmlns:p14="http://schemas.microsoft.com/office/powerpoint/2010/main" val="29123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B09461-11FC-7238-B1BA-33798C676776}"/>
              </a:ext>
            </a:extLst>
          </p:cNvPr>
          <p:cNvSpPr txBox="1"/>
          <p:nvPr/>
        </p:nvSpPr>
        <p:spPr>
          <a:xfrm>
            <a:off x="154636" y="1056444"/>
            <a:ext cx="8488993" cy="2031325"/>
          </a:xfrm>
          <a:prstGeom prst="rect">
            <a:avLst/>
          </a:prstGeom>
          <a:noFill/>
        </p:spPr>
        <p:txBody>
          <a:bodyPr wrap="square">
            <a:spAutoFit/>
          </a:bodyPr>
          <a:lstStyle/>
          <a:p>
            <a:r>
              <a:rPr lang="es-ES" b="1" dirty="0"/>
              <a:t>Por lo tanto, el que ama no puede complacerse con nada que no esté en armonía con la voluntad de Dios. El amor no se regocija con los defectos de otros ni se alegra porque se haya descubierto que son culpables de algún mal. No se complace malignamente al escuchar la noticia de que alguien se ha equivocado. El corazón inicuo se alegra cuando un enemigo cae en el pecado, o cuando un adversario comete una falta que lo perjudica; pero no sucede así con el amor, porque éste sigue el camino diametralmente opuesto y procura ayudar al enemigo cuando está en dificultades. </a:t>
            </a:r>
          </a:p>
        </p:txBody>
      </p:sp>
      <p:sp>
        <p:nvSpPr>
          <p:cNvPr id="18" name="CuadroTexto 17">
            <a:extLst>
              <a:ext uri="{FF2B5EF4-FFF2-40B4-BE49-F238E27FC236}">
                <a16:creationId xmlns:a16="http://schemas.microsoft.com/office/drawing/2014/main" id="{1F7A65A0-E7F5-0BE0-8F19-27B8BE22E501}"/>
              </a:ext>
            </a:extLst>
          </p:cNvPr>
          <p:cNvSpPr txBox="1"/>
          <p:nvPr/>
        </p:nvSpPr>
        <p:spPr>
          <a:xfrm>
            <a:off x="3310129" y="3355848"/>
            <a:ext cx="8727236" cy="1200329"/>
          </a:xfrm>
          <a:prstGeom prst="rect">
            <a:avLst/>
          </a:prstGeom>
          <a:noFill/>
        </p:spPr>
        <p:txBody>
          <a:bodyPr wrap="square">
            <a:spAutoFit/>
          </a:bodyPr>
          <a:lstStyle/>
          <a:p>
            <a:r>
              <a:rPr lang="es-ES" b="1" dirty="0"/>
              <a:t>No juzgará según la vista de sus ojos, ni argüirá por lo que oigan sus oídos; sino que juzgará con justicia a los pobres, y argüirá con equidad por los mansos de la tierra; y herirá la tierra con la vara de su boca, y con el espíritu de sus labios matará al impío. Y será la justicia cinto de sus lomos, y la fidelidad ceñidor de su cintura (Isa 11:3-5).</a:t>
            </a:r>
          </a:p>
        </p:txBody>
      </p:sp>
      <p:sp>
        <p:nvSpPr>
          <p:cNvPr id="20" name="CuadroTexto 19">
            <a:extLst>
              <a:ext uri="{FF2B5EF4-FFF2-40B4-BE49-F238E27FC236}">
                <a16:creationId xmlns:a16="http://schemas.microsoft.com/office/drawing/2014/main" id="{5EDAE192-E07A-A22B-982D-A54BC8FD356F}"/>
              </a:ext>
            </a:extLst>
          </p:cNvPr>
          <p:cNvSpPr txBox="1"/>
          <p:nvPr/>
        </p:nvSpPr>
        <p:spPr>
          <a:xfrm>
            <a:off x="135331" y="4514718"/>
            <a:ext cx="9886493" cy="2308324"/>
          </a:xfrm>
          <a:prstGeom prst="rect">
            <a:avLst/>
          </a:prstGeom>
          <a:noFill/>
        </p:spPr>
        <p:txBody>
          <a:bodyPr wrap="square">
            <a:spAutoFit/>
          </a:bodyPr>
          <a:lstStyle/>
          <a:p>
            <a:r>
              <a:rPr lang="es-ES" b="1" dirty="0"/>
              <a:t>Así también vosotros por fuera, a la verdad, os mostráis justos a los hombres, pero por dentro estáis llenos de hipocresía e iniquidad. ¡Ay de vosotros, escribas y fariseos, hipócritas! porque edificáis los sepulcros de los profetas, y adornáis los monumentos de los justos, y decís: Si hubiésemos vivido en los días de nuestros padres, no hubiéramos sido sus cómplices en la sangre de los profetas... Por tanto, he aquí yo os envío profetas y sabios y escribas; y de ellos, a unos mataréis y crucificaréis, y a otros azotaréis en vuestras sinagogas, y perseguiréis de ciudad en ciudad; para que venga sobre vosotros toda la sangre justa que se ha derramado sobre la tierra, desde la sangre de Abel el justo hasta la sangre de Zacarías hijo de </a:t>
            </a:r>
            <a:r>
              <a:rPr lang="es-ES" b="1" dirty="0" err="1"/>
              <a:t>Berequías</a:t>
            </a:r>
            <a:r>
              <a:rPr lang="es-ES" b="1" dirty="0"/>
              <a:t>, a quien matasteis entre el templo y el altar (Mat. 23:28-35).</a:t>
            </a:r>
          </a:p>
        </p:txBody>
      </p:sp>
      <p:sp>
        <p:nvSpPr>
          <p:cNvPr id="3" name="Rectángulo: esquinas redondeadas 2">
            <a:extLst>
              <a:ext uri="{FF2B5EF4-FFF2-40B4-BE49-F238E27FC236}">
                <a16:creationId xmlns:a16="http://schemas.microsoft.com/office/drawing/2014/main" id="{ED22900C-1C8D-70F3-0070-298C48783E16}"/>
              </a:ext>
            </a:extLst>
          </p:cNvPr>
          <p:cNvSpPr/>
          <p:nvPr/>
        </p:nvSpPr>
        <p:spPr>
          <a:xfrm>
            <a:off x="8625999" y="83733"/>
            <a:ext cx="2948934" cy="535239"/>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4" name="Forma libre: forma 3">
            <a:extLst>
              <a:ext uri="{FF2B5EF4-FFF2-40B4-BE49-F238E27FC236}">
                <a16:creationId xmlns:a16="http://schemas.microsoft.com/office/drawing/2014/main" id="{44E32972-1A2B-DBDD-B9FB-B657171DE42D}"/>
              </a:ext>
            </a:extLst>
          </p:cNvPr>
          <p:cNvSpPr/>
          <p:nvPr/>
        </p:nvSpPr>
        <p:spPr>
          <a:xfrm>
            <a:off x="9106058" y="432964"/>
            <a:ext cx="2948934" cy="739440"/>
          </a:xfrm>
          <a:custGeom>
            <a:avLst/>
            <a:gdLst>
              <a:gd name="connsiteX0" fmla="*/ 0 w 2948934"/>
              <a:gd name="connsiteY0" fmla="*/ 73944 h 739440"/>
              <a:gd name="connsiteX1" fmla="*/ 73944 w 2948934"/>
              <a:gd name="connsiteY1" fmla="*/ 0 h 739440"/>
              <a:gd name="connsiteX2" fmla="*/ 2874990 w 2948934"/>
              <a:gd name="connsiteY2" fmla="*/ 0 h 739440"/>
              <a:gd name="connsiteX3" fmla="*/ 2948934 w 2948934"/>
              <a:gd name="connsiteY3" fmla="*/ 73944 h 739440"/>
              <a:gd name="connsiteX4" fmla="*/ 2948934 w 2948934"/>
              <a:gd name="connsiteY4" fmla="*/ 665496 h 739440"/>
              <a:gd name="connsiteX5" fmla="*/ 2874990 w 2948934"/>
              <a:gd name="connsiteY5" fmla="*/ 739440 h 739440"/>
              <a:gd name="connsiteX6" fmla="*/ 73944 w 2948934"/>
              <a:gd name="connsiteY6" fmla="*/ 739440 h 739440"/>
              <a:gd name="connsiteX7" fmla="*/ 0 w 2948934"/>
              <a:gd name="connsiteY7" fmla="*/ 665496 h 739440"/>
              <a:gd name="connsiteX8" fmla="*/ 0 w 2948934"/>
              <a:gd name="connsiteY8" fmla="*/ 73944 h 7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39440">
                <a:moveTo>
                  <a:pt x="0" y="73944"/>
                </a:moveTo>
                <a:cubicBezTo>
                  <a:pt x="0" y="33106"/>
                  <a:pt x="33106" y="0"/>
                  <a:pt x="73944" y="0"/>
                </a:cubicBezTo>
                <a:lnTo>
                  <a:pt x="2874990" y="0"/>
                </a:lnTo>
                <a:cubicBezTo>
                  <a:pt x="2915828" y="0"/>
                  <a:pt x="2948934" y="33106"/>
                  <a:pt x="2948934" y="73944"/>
                </a:cubicBezTo>
                <a:lnTo>
                  <a:pt x="2948934" y="665496"/>
                </a:lnTo>
                <a:cubicBezTo>
                  <a:pt x="2948934" y="706334"/>
                  <a:pt x="2915828" y="739440"/>
                  <a:pt x="2874990" y="739440"/>
                </a:cubicBezTo>
                <a:lnTo>
                  <a:pt x="73944" y="739440"/>
                </a:lnTo>
                <a:cubicBezTo>
                  <a:pt x="33106" y="739440"/>
                  <a:pt x="0" y="706334"/>
                  <a:pt x="0" y="665496"/>
                </a:cubicBezTo>
                <a:lnTo>
                  <a:pt x="0" y="73944"/>
                </a:lnTo>
                <a:close/>
              </a:path>
            </a:pathLst>
          </a:custGeom>
          <a:solidFill>
            <a:srgbClr val="5894B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097" tIns="113097" rIns="113097" bIns="113097"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bg1"/>
                </a:solidFill>
                <a:effectLst>
                  <a:outerShdw blurRad="38100" dist="38100" dir="2700000" algn="tl">
                    <a:srgbClr val="000000">
                      <a:alpha val="43137"/>
                    </a:srgbClr>
                  </a:outerShdw>
                </a:effectLst>
              </a:rPr>
              <a:t>El amor no se goza de la injusticia</a:t>
            </a:r>
          </a:p>
        </p:txBody>
      </p:sp>
      <p:grpSp>
        <p:nvGrpSpPr>
          <p:cNvPr id="7" name="Grupo 6">
            <a:extLst>
              <a:ext uri="{FF2B5EF4-FFF2-40B4-BE49-F238E27FC236}">
                <a16:creationId xmlns:a16="http://schemas.microsoft.com/office/drawing/2014/main" id="{BF379089-B0BE-681D-04D3-B7583D5E73FC}"/>
              </a:ext>
            </a:extLst>
          </p:cNvPr>
          <p:cNvGrpSpPr/>
          <p:nvPr/>
        </p:nvGrpSpPr>
        <p:grpSpPr>
          <a:xfrm>
            <a:off x="96058" y="82543"/>
            <a:ext cx="2255999" cy="880704"/>
            <a:chOff x="96058" y="82543"/>
            <a:chExt cx="2255999" cy="880704"/>
          </a:xfrm>
        </p:grpSpPr>
        <p:pic>
          <p:nvPicPr>
            <p:cNvPr id="9" name="Imagen 8">
              <a:extLst>
                <a:ext uri="{FF2B5EF4-FFF2-40B4-BE49-F238E27FC236}">
                  <a16:creationId xmlns:a16="http://schemas.microsoft.com/office/drawing/2014/main" id="{305532B8-2374-E7E8-EEA2-60F7DB09A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4"/>
            </a:xfrm>
            <a:prstGeom prst="rect">
              <a:avLst/>
            </a:prstGeom>
          </p:spPr>
        </p:pic>
        <p:sp>
          <p:nvSpPr>
            <p:cNvPr id="11" name="CuadroTexto 10">
              <a:extLst>
                <a:ext uri="{FF2B5EF4-FFF2-40B4-BE49-F238E27FC236}">
                  <a16:creationId xmlns:a16="http://schemas.microsoft.com/office/drawing/2014/main" id="{1A7995D9-3B08-ED26-7A19-8DB6D0BBC81C}"/>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8" name="Grupo 7">
            <a:extLst>
              <a:ext uri="{FF2B5EF4-FFF2-40B4-BE49-F238E27FC236}">
                <a16:creationId xmlns:a16="http://schemas.microsoft.com/office/drawing/2014/main" id="{1B404F02-AB9B-2D99-B197-32022A486AEC}"/>
              </a:ext>
            </a:extLst>
          </p:cNvPr>
          <p:cNvGrpSpPr/>
          <p:nvPr/>
        </p:nvGrpSpPr>
        <p:grpSpPr>
          <a:xfrm>
            <a:off x="123645" y="3436220"/>
            <a:ext cx="3281904" cy="969365"/>
            <a:chOff x="123645" y="3436220"/>
            <a:chExt cx="3281904" cy="969365"/>
          </a:xfrm>
        </p:grpSpPr>
        <p:pic>
          <p:nvPicPr>
            <p:cNvPr id="13" name="Imagen 12">
              <a:extLst>
                <a:ext uri="{FF2B5EF4-FFF2-40B4-BE49-F238E27FC236}">
                  <a16:creationId xmlns:a16="http://schemas.microsoft.com/office/drawing/2014/main" id="{25A118DE-F232-C036-D956-E93BF126C9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5" y="3436220"/>
              <a:ext cx="3044559" cy="969365"/>
            </a:xfrm>
            <a:prstGeom prst="rect">
              <a:avLst/>
            </a:prstGeom>
          </p:spPr>
        </p:pic>
        <p:sp>
          <p:nvSpPr>
            <p:cNvPr id="15" name="CuadroTexto 14">
              <a:extLst>
                <a:ext uri="{FF2B5EF4-FFF2-40B4-BE49-F238E27FC236}">
                  <a16:creationId xmlns:a16="http://schemas.microsoft.com/office/drawing/2014/main" id="{A37CB8C8-D362-6036-0A35-DF268886F3B5}"/>
                </a:ext>
              </a:extLst>
            </p:cNvPr>
            <p:cNvSpPr txBox="1"/>
            <p:nvPr/>
          </p:nvSpPr>
          <p:spPr>
            <a:xfrm rot="541628">
              <a:off x="739150" y="3531639"/>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6" name="Imagen 5" descr="Imagen que contiene edificio, persona, ropa, parado&#10;&#10;Descripción generada automáticamente">
            <a:extLst>
              <a:ext uri="{FF2B5EF4-FFF2-40B4-BE49-F238E27FC236}">
                <a16:creationId xmlns:a16="http://schemas.microsoft.com/office/drawing/2014/main" id="{38C2EE83-0D8D-E304-E5F7-CC5B242A3330}"/>
              </a:ext>
            </a:extLst>
          </p:cNvPr>
          <p:cNvPicPr>
            <a:picLocks noChangeAspect="1"/>
          </p:cNvPicPr>
          <p:nvPr/>
        </p:nvPicPr>
        <p:blipFill rotWithShape="1">
          <a:blip r:embed="rId6">
            <a:extLst>
              <a:ext uri="{28A0092B-C50C-407E-A947-70E740481C1C}">
                <a14:useLocalDpi xmlns:a14="http://schemas.microsoft.com/office/drawing/2010/main" val="0"/>
              </a:ext>
            </a:extLst>
          </a:blip>
          <a:srcRect l="19170" r="10664"/>
          <a:stretch/>
        </p:blipFill>
        <p:spPr>
          <a:xfrm>
            <a:off x="10021824" y="4656761"/>
            <a:ext cx="1960879" cy="2087250"/>
          </a:xfrm>
          <a:prstGeom prst="roundRect">
            <a:avLst>
              <a:gd name="adj" fmla="val 96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Un grupo de personas en un barco&#10;&#10;Descripción generada automáticamente con confianza baja">
            <a:extLst>
              <a:ext uri="{FF2B5EF4-FFF2-40B4-BE49-F238E27FC236}">
                <a16:creationId xmlns:a16="http://schemas.microsoft.com/office/drawing/2014/main" id="{687D6936-0E11-F2EC-4CE9-FEB209E5DD2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085495" y="1324903"/>
            <a:ext cx="2951869" cy="2006778"/>
          </a:xfrm>
          <a:prstGeom prst="roundRect">
            <a:avLst>
              <a:gd name="adj" fmla="val 102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CuadroTexto 15">
            <a:extLst>
              <a:ext uri="{FF2B5EF4-FFF2-40B4-BE49-F238E27FC236}">
                <a16:creationId xmlns:a16="http://schemas.microsoft.com/office/drawing/2014/main" id="{822F37C9-6F71-A80D-D339-42E143432A74}"/>
              </a:ext>
            </a:extLst>
          </p:cNvPr>
          <p:cNvSpPr txBox="1"/>
          <p:nvPr/>
        </p:nvSpPr>
        <p:spPr>
          <a:xfrm>
            <a:off x="2529848" y="115162"/>
            <a:ext cx="6094476" cy="923330"/>
          </a:xfrm>
          <a:prstGeom prst="rect">
            <a:avLst/>
          </a:prstGeom>
          <a:noFill/>
        </p:spPr>
        <p:txBody>
          <a:bodyPr wrap="square">
            <a:spAutoFit/>
          </a:bodyPr>
          <a:lstStyle/>
          <a:p>
            <a:r>
              <a:rPr lang="es-ES" b="1" dirty="0"/>
              <a:t>El amor no se complace en ninguna suerte de injusticia, ya se trate de amigos o enemigos. La injusticia, que es pecado, es completamente extraña a la naturaleza divina del amor. </a:t>
            </a:r>
            <a:endParaRPr lang="es-ES" dirty="0"/>
          </a:p>
        </p:txBody>
      </p:sp>
    </p:spTree>
    <p:extLst>
      <p:ext uri="{BB962C8B-B14F-4D97-AF65-F5344CB8AC3E}">
        <p14:creationId xmlns:p14="http://schemas.microsoft.com/office/powerpoint/2010/main" val="29329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2)">
                                      <p:cBhvr>
                                        <p:cTn id="38" dur="1000"/>
                                        <p:tgtEl>
                                          <p:spTgt spid="12"/>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heel(4)">
                                      <p:cBhvr>
                                        <p:cTn id="59" dur="1000"/>
                                        <p:tgtEl>
                                          <p:spTgt spid="6"/>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ED5706-4EDD-6646-70EF-FA7FA62A2EDE}"/>
              </a:ext>
            </a:extLst>
          </p:cNvPr>
          <p:cNvSpPr txBox="1"/>
          <p:nvPr/>
        </p:nvSpPr>
        <p:spPr>
          <a:xfrm>
            <a:off x="8522816" y="1361822"/>
            <a:ext cx="3469844" cy="1754326"/>
          </a:xfrm>
          <a:prstGeom prst="rect">
            <a:avLst/>
          </a:prstGeom>
          <a:noFill/>
        </p:spPr>
        <p:txBody>
          <a:bodyPr wrap="square">
            <a:spAutoFit/>
          </a:bodyPr>
          <a:lstStyle/>
          <a:p>
            <a:r>
              <a:rPr lang="es-ES" b="1" dirty="0"/>
              <a:t>Si el que te aborrece tuviere hambre, dale de comer pan, y si tuviere sed, dale de beber agua; Porque ascuas amontonarás sobre su cabeza, Jehová te lo pagará (Pro. 25:21-22).</a:t>
            </a:r>
          </a:p>
        </p:txBody>
      </p:sp>
      <p:sp>
        <p:nvSpPr>
          <p:cNvPr id="4" name="CuadroTexto 3">
            <a:extLst>
              <a:ext uri="{FF2B5EF4-FFF2-40B4-BE49-F238E27FC236}">
                <a16:creationId xmlns:a16="http://schemas.microsoft.com/office/drawing/2014/main" id="{B06AE2CE-A8CB-AA5D-5731-CC993E2641C4}"/>
              </a:ext>
            </a:extLst>
          </p:cNvPr>
          <p:cNvSpPr txBox="1"/>
          <p:nvPr/>
        </p:nvSpPr>
        <p:spPr>
          <a:xfrm>
            <a:off x="8522816" y="5978641"/>
            <a:ext cx="2887495" cy="646331"/>
          </a:xfrm>
          <a:prstGeom prst="rect">
            <a:avLst/>
          </a:prstGeom>
          <a:noFill/>
        </p:spPr>
        <p:txBody>
          <a:bodyPr wrap="square">
            <a:spAutoFit/>
          </a:bodyPr>
          <a:lstStyle/>
          <a:p>
            <a:r>
              <a:rPr lang="es-ES" b="1" dirty="0"/>
              <a:t>Toda injusticia es pecado (1Jn. 5:17pp.).</a:t>
            </a:r>
          </a:p>
        </p:txBody>
      </p:sp>
      <p:sp>
        <p:nvSpPr>
          <p:cNvPr id="10" name="CuadroTexto 9">
            <a:extLst>
              <a:ext uri="{FF2B5EF4-FFF2-40B4-BE49-F238E27FC236}">
                <a16:creationId xmlns:a16="http://schemas.microsoft.com/office/drawing/2014/main" id="{3471665D-B7D8-004B-0700-8B25C9DDBA7A}"/>
              </a:ext>
            </a:extLst>
          </p:cNvPr>
          <p:cNvSpPr txBox="1"/>
          <p:nvPr/>
        </p:nvSpPr>
        <p:spPr>
          <a:xfrm>
            <a:off x="8522816" y="3454759"/>
            <a:ext cx="3469844" cy="923330"/>
          </a:xfrm>
          <a:prstGeom prst="rect">
            <a:avLst/>
          </a:prstGeom>
          <a:noFill/>
        </p:spPr>
        <p:txBody>
          <a:bodyPr wrap="square">
            <a:spAutoFit/>
          </a:bodyPr>
          <a:lstStyle/>
          <a:p>
            <a:r>
              <a:rPr lang="es-ES" b="1" dirty="0"/>
              <a:t>Cuando cayere tu enemigo, no te regocijes, y cuando tropezare, no se alegre tu corazón (Pro. 24:17).</a:t>
            </a:r>
          </a:p>
        </p:txBody>
      </p:sp>
      <p:sp>
        <p:nvSpPr>
          <p:cNvPr id="14" name="CuadroTexto 13">
            <a:extLst>
              <a:ext uri="{FF2B5EF4-FFF2-40B4-BE49-F238E27FC236}">
                <a16:creationId xmlns:a16="http://schemas.microsoft.com/office/drawing/2014/main" id="{A8388F76-0076-215B-FC52-BA91050BE5AE}"/>
              </a:ext>
            </a:extLst>
          </p:cNvPr>
          <p:cNvSpPr txBox="1"/>
          <p:nvPr/>
        </p:nvSpPr>
        <p:spPr>
          <a:xfrm>
            <a:off x="8522816" y="4716700"/>
            <a:ext cx="3657600" cy="923330"/>
          </a:xfrm>
          <a:prstGeom prst="rect">
            <a:avLst/>
          </a:prstGeom>
          <a:noFill/>
        </p:spPr>
        <p:txBody>
          <a:bodyPr wrap="square">
            <a:spAutoFit/>
          </a:bodyPr>
          <a:lstStyle/>
          <a:p>
            <a:r>
              <a:rPr lang="es-ES" b="1" dirty="0"/>
              <a:t>La justicia, la justicia seguirás, para que vivas y heredes la tierra que Jehová tu Dios te da (</a:t>
            </a:r>
            <a:r>
              <a:rPr lang="es-ES" b="1" dirty="0" err="1"/>
              <a:t>Deu</a:t>
            </a:r>
            <a:r>
              <a:rPr lang="es-ES" b="1" dirty="0"/>
              <a:t>. 16:20).</a:t>
            </a:r>
          </a:p>
        </p:txBody>
      </p:sp>
      <p:graphicFrame>
        <p:nvGraphicFramePr>
          <p:cNvPr id="22" name="Diagrama 21">
            <a:extLst>
              <a:ext uri="{FF2B5EF4-FFF2-40B4-BE49-F238E27FC236}">
                <a16:creationId xmlns:a16="http://schemas.microsoft.com/office/drawing/2014/main" id="{215FC7A8-C2E6-845B-8C4B-CF64C4ABD158}"/>
              </a:ext>
            </a:extLst>
          </p:cNvPr>
          <p:cNvGraphicFramePr/>
          <p:nvPr>
            <p:extLst>
              <p:ext uri="{D42A27DB-BD31-4B8C-83A1-F6EECF244321}">
                <p14:modId xmlns:p14="http://schemas.microsoft.com/office/powerpoint/2010/main" val="3944322347"/>
              </p:ext>
            </p:extLst>
          </p:nvPr>
        </p:nvGraphicFramePr>
        <p:xfrm>
          <a:off x="8560315" y="89603"/>
          <a:ext cx="3432345" cy="1163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83482014-0AA4-DDCC-97E6-F6D0622B5D50}"/>
              </a:ext>
            </a:extLst>
          </p:cNvPr>
          <p:cNvGrpSpPr/>
          <p:nvPr/>
        </p:nvGrpSpPr>
        <p:grpSpPr>
          <a:xfrm>
            <a:off x="89758" y="160166"/>
            <a:ext cx="3468506" cy="1202289"/>
            <a:chOff x="89758" y="160166"/>
            <a:chExt cx="3468506" cy="1202289"/>
          </a:xfrm>
        </p:grpSpPr>
        <p:pic>
          <p:nvPicPr>
            <p:cNvPr id="2" name="Imagen 1">
              <a:extLst>
                <a:ext uri="{FF2B5EF4-FFF2-40B4-BE49-F238E27FC236}">
                  <a16:creationId xmlns:a16="http://schemas.microsoft.com/office/drawing/2014/main" id="{970AF636-159D-8DAB-A4E6-14017B06AB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160166"/>
              <a:ext cx="3282200" cy="1202289"/>
            </a:xfrm>
            <a:prstGeom prst="rect">
              <a:avLst/>
            </a:prstGeom>
          </p:spPr>
        </p:pic>
        <p:sp>
          <p:nvSpPr>
            <p:cNvPr id="9" name="CuadroTexto 8">
              <a:extLst>
                <a:ext uri="{FF2B5EF4-FFF2-40B4-BE49-F238E27FC236}">
                  <a16:creationId xmlns:a16="http://schemas.microsoft.com/office/drawing/2014/main" id="{06566111-7189-CCE3-5BCF-F131445CE2AE}"/>
                </a:ext>
              </a:extLst>
            </p:cNvPr>
            <p:cNvSpPr txBox="1"/>
            <p:nvPr/>
          </p:nvSpPr>
          <p:spPr>
            <a:xfrm rot="21408114">
              <a:off x="791136" y="63492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5" name="CuadroTexto 4">
            <a:extLst>
              <a:ext uri="{FF2B5EF4-FFF2-40B4-BE49-F238E27FC236}">
                <a16:creationId xmlns:a16="http://schemas.microsoft.com/office/drawing/2014/main" id="{898B310E-F451-CB07-9A40-F6B5BA3D1CA1}"/>
              </a:ext>
            </a:extLst>
          </p:cNvPr>
          <p:cNvSpPr txBox="1"/>
          <p:nvPr/>
        </p:nvSpPr>
        <p:spPr>
          <a:xfrm>
            <a:off x="3819906" y="233066"/>
            <a:ext cx="4309110" cy="1200329"/>
          </a:xfrm>
          <a:prstGeom prst="rect">
            <a:avLst/>
          </a:prstGeom>
          <a:noFill/>
        </p:spPr>
        <p:txBody>
          <a:bodyPr wrap="square">
            <a:spAutoFit/>
          </a:bodyPr>
          <a:lstStyle/>
          <a:p>
            <a:r>
              <a:rPr lang="es-ES" b="1" dirty="0"/>
              <a:t>No harás injusticia en el juicio, ni favoreciendo al pobre ni complaciendo al grande; con justicia juzgarás a tu prójimo (Lev. 19:15).</a:t>
            </a:r>
          </a:p>
        </p:txBody>
      </p:sp>
      <p:grpSp>
        <p:nvGrpSpPr>
          <p:cNvPr id="6" name="Grupo 5">
            <a:extLst>
              <a:ext uri="{FF2B5EF4-FFF2-40B4-BE49-F238E27FC236}">
                <a16:creationId xmlns:a16="http://schemas.microsoft.com/office/drawing/2014/main" id="{2E278025-A9C1-A140-9E2A-8D5DF2224CB1}"/>
              </a:ext>
            </a:extLst>
          </p:cNvPr>
          <p:cNvGrpSpPr/>
          <p:nvPr/>
        </p:nvGrpSpPr>
        <p:grpSpPr>
          <a:xfrm>
            <a:off x="126334" y="1555340"/>
            <a:ext cx="7844286" cy="5142494"/>
            <a:chOff x="126334" y="1555340"/>
            <a:chExt cx="7844286" cy="5142494"/>
          </a:xfrm>
        </p:grpSpPr>
        <p:pic>
          <p:nvPicPr>
            <p:cNvPr id="13" name="Imagen 12" descr="Imagen que contiene persona, tabla, alimentos, usando&#10;&#10;Descripción generada automáticamente">
              <a:extLst>
                <a:ext uri="{FF2B5EF4-FFF2-40B4-BE49-F238E27FC236}">
                  <a16:creationId xmlns:a16="http://schemas.microsoft.com/office/drawing/2014/main" id="{FBE605D5-BD9D-0A5B-BB10-5C5870BB7022}"/>
                </a:ext>
              </a:extLst>
            </p:cNvPr>
            <p:cNvPicPr>
              <a:picLocks noChangeAspect="1"/>
            </p:cNvPicPr>
            <p:nvPr/>
          </p:nvPicPr>
          <p:blipFill rotWithShape="1">
            <a:blip r:embed="rId9">
              <a:extLst>
                <a:ext uri="{28A0092B-C50C-407E-A947-70E740481C1C}">
                  <a14:useLocalDpi xmlns:a14="http://schemas.microsoft.com/office/drawing/2010/main" val="0"/>
                </a:ext>
              </a:extLst>
            </a:blip>
            <a:srcRect l="3181"/>
            <a:stretch/>
          </p:blipFill>
          <p:spPr>
            <a:xfrm>
              <a:off x="126334" y="1556648"/>
              <a:ext cx="7844286" cy="5141186"/>
            </a:xfrm>
            <a:prstGeom prst="rect">
              <a:avLst/>
            </a:prstGeom>
            <a:ln w="38100" cap="sq">
              <a:solidFill>
                <a:srgbClr val="BD0BA0"/>
              </a:solidFill>
              <a:prstDash val="solid"/>
              <a:miter lim="800000"/>
            </a:ln>
            <a:effectLst>
              <a:outerShdw blurRad="50800" dist="38100" dir="2700000" algn="tl" rotWithShape="0">
                <a:srgbClr val="000000">
                  <a:alpha val="43000"/>
                </a:srgbClr>
              </a:outerShdw>
            </a:effectLst>
          </p:spPr>
        </p:pic>
        <p:pic>
          <p:nvPicPr>
            <p:cNvPr id="16" name="Imagen 15" descr="Imagen que contiene báscula, dispositivo, interior, tabla&#10;&#10;Descripción generada automáticamente">
              <a:extLst>
                <a:ext uri="{FF2B5EF4-FFF2-40B4-BE49-F238E27FC236}">
                  <a16:creationId xmlns:a16="http://schemas.microsoft.com/office/drawing/2014/main" id="{CCF11FE8-8D13-18EC-4F3E-6FA4006A5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7920" y="1555340"/>
              <a:ext cx="1618488" cy="2018065"/>
            </a:xfrm>
            <a:prstGeom prst="rect">
              <a:avLst/>
            </a:prstGeom>
            <a:effectLst>
              <a:outerShdw blurRad="50800" dist="50800" dir="5400000" algn="ctr" rotWithShape="0">
                <a:schemeClr val="bg1"/>
              </a:outerShdw>
            </a:effectLst>
          </p:spPr>
        </p:pic>
      </p:grpSp>
      <p:pic>
        <p:nvPicPr>
          <p:cNvPr id="17" name="Imagen 16">
            <a:extLst>
              <a:ext uri="{FF2B5EF4-FFF2-40B4-BE49-F238E27FC236}">
                <a16:creationId xmlns:a16="http://schemas.microsoft.com/office/drawing/2014/main" id="{95074135-EEA6-2515-A03D-0EFBB262F92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11209" y="301259"/>
            <a:ext cx="355801" cy="251430"/>
          </a:xfrm>
          <a:prstGeom prst="rect">
            <a:avLst/>
          </a:prstGeom>
        </p:spPr>
      </p:pic>
      <p:pic>
        <p:nvPicPr>
          <p:cNvPr id="20" name="Imagen 19">
            <a:extLst>
              <a:ext uri="{FF2B5EF4-FFF2-40B4-BE49-F238E27FC236}">
                <a16:creationId xmlns:a16="http://schemas.microsoft.com/office/drawing/2014/main" id="{7F8261CF-5452-76DE-2251-8523D07A59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1418409"/>
            <a:ext cx="355801" cy="251430"/>
          </a:xfrm>
          <a:prstGeom prst="rect">
            <a:avLst/>
          </a:prstGeom>
        </p:spPr>
      </p:pic>
      <p:pic>
        <p:nvPicPr>
          <p:cNvPr id="21" name="Imagen 20">
            <a:extLst>
              <a:ext uri="{FF2B5EF4-FFF2-40B4-BE49-F238E27FC236}">
                <a16:creationId xmlns:a16="http://schemas.microsoft.com/office/drawing/2014/main" id="{5D32D986-4402-253D-39BA-C590703EF1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3526494"/>
            <a:ext cx="355801" cy="251430"/>
          </a:xfrm>
          <a:prstGeom prst="rect">
            <a:avLst/>
          </a:prstGeom>
        </p:spPr>
      </p:pic>
      <p:pic>
        <p:nvPicPr>
          <p:cNvPr id="23" name="Imagen 22">
            <a:extLst>
              <a:ext uri="{FF2B5EF4-FFF2-40B4-BE49-F238E27FC236}">
                <a16:creationId xmlns:a16="http://schemas.microsoft.com/office/drawing/2014/main" id="{7BE78DBA-C081-5B19-C919-09F996D627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4816006"/>
            <a:ext cx="355801" cy="251430"/>
          </a:xfrm>
          <a:prstGeom prst="rect">
            <a:avLst/>
          </a:prstGeom>
        </p:spPr>
      </p:pic>
      <p:pic>
        <p:nvPicPr>
          <p:cNvPr id="24" name="Imagen 23">
            <a:extLst>
              <a:ext uri="{FF2B5EF4-FFF2-40B4-BE49-F238E27FC236}">
                <a16:creationId xmlns:a16="http://schemas.microsoft.com/office/drawing/2014/main" id="{96A400DA-7E84-DD84-079C-D9C52CB61EE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6050376"/>
            <a:ext cx="355801" cy="251430"/>
          </a:xfrm>
          <a:prstGeom prst="rect">
            <a:avLst/>
          </a:prstGeom>
        </p:spPr>
      </p:pic>
    </p:spTree>
    <p:extLst>
      <p:ext uri="{BB962C8B-B14F-4D97-AF65-F5344CB8AC3E}">
        <p14:creationId xmlns:p14="http://schemas.microsoft.com/office/powerpoint/2010/main" val="303028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8)">
                                      <p:cBhvr>
                                        <p:cTn id="28" dur="1000"/>
                                        <p:tgtEl>
                                          <p:spTgt spid="6"/>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0"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37361E-CE0F-05CB-842A-080FE29C9C8D}"/>
              </a:ext>
            </a:extLst>
          </p:cNvPr>
          <p:cNvSpPr txBox="1"/>
          <p:nvPr/>
        </p:nvSpPr>
        <p:spPr>
          <a:xfrm>
            <a:off x="2500669" y="276040"/>
            <a:ext cx="5922367" cy="1200329"/>
          </a:xfrm>
          <a:prstGeom prst="rect">
            <a:avLst/>
          </a:prstGeom>
          <a:noFill/>
        </p:spPr>
        <p:txBody>
          <a:bodyPr wrap="square">
            <a:spAutoFit/>
          </a:bodyPr>
          <a:lstStyle/>
          <a:p>
            <a:r>
              <a:rPr lang="es-ES" b="1" dirty="0"/>
              <a:t>El amor no se complace en las faltas, sino en las virtudes de otros. El amor se interesa en el progreso de la verdad y en la felicidad del hombre. Por eso da gracias cada vez que es apoyada la causa de la verdad. </a:t>
            </a:r>
          </a:p>
        </p:txBody>
      </p:sp>
      <p:sp>
        <p:nvSpPr>
          <p:cNvPr id="7" name="Rectángulo: esquinas redondeadas 6">
            <a:extLst>
              <a:ext uri="{FF2B5EF4-FFF2-40B4-BE49-F238E27FC236}">
                <a16:creationId xmlns:a16="http://schemas.microsoft.com/office/drawing/2014/main" id="{DBC4083B-F973-5DB6-464C-B33ECB9E4898}"/>
              </a:ext>
            </a:extLst>
          </p:cNvPr>
          <p:cNvSpPr/>
          <p:nvPr/>
        </p:nvSpPr>
        <p:spPr>
          <a:xfrm>
            <a:off x="8573317" y="130281"/>
            <a:ext cx="2938458" cy="50634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Forma libre: forma 11">
            <a:extLst>
              <a:ext uri="{FF2B5EF4-FFF2-40B4-BE49-F238E27FC236}">
                <a16:creationId xmlns:a16="http://schemas.microsoft.com/office/drawing/2014/main" id="{AD68B1CC-78A1-4B12-4F5F-D90936525CAF}"/>
              </a:ext>
            </a:extLst>
          </p:cNvPr>
          <p:cNvSpPr/>
          <p:nvPr/>
        </p:nvSpPr>
        <p:spPr>
          <a:xfrm>
            <a:off x="8832991" y="440067"/>
            <a:ext cx="2938458" cy="779256"/>
          </a:xfrm>
          <a:custGeom>
            <a:avLst/>
            <a:gdLst>
              <a:gd name="connsiteX0" fmla="*/ 0 w 2938458"/>
              <a:gd name="connsiteY0" fmla="*/ 77926 h 779256"/>
              <a:gd name="connsiteX1" fmla="*/ 77926 w 2938458"/>
              <a:gd name="connsiteY1" fmla="*/ 0 h 779256"/>
              <a:gd name="connsiteX2" fmla="*/ 2860532 w 2938458"/>
              <a:gd name="connsiteY2" fmla="*/ 0 h 779256"/>
              <a:gd name="connsiteX3" fmla="*/ 2938458 w 2938458"/>
              <a:gd name="connsiteY3" fmla="*/ 77926 h 779256"/>
              <a:gd name="connsiteX4" fmla="*/ 2938458 w 2938458"/>
              <a:gd name="connsiteY4" fmla="*/ 701330 h 779256"/>
              <a:gd name="connsiteX5" fmla="*/ 2860532 w 2938458"/>
              <a:gd name="connsiteY5" fmla="*/ 779256 h 779256"/>
              <a:gd name="connsiteX6" fmla="*/ 77926 w 2938458"/>
              <a:gd name="connsiteY6" fmla="*/ 779256 h 779256"/>
              <a:gd name="connsiteX7" fmla="*/ 0 w 2938458"/>
              <a:gd name="connsiteY7" fmla="*/ 701330 h 779256"/>
              <a:gd name="connsiteX8" fmla="*/ 0 w 2938458"/>
              <a:gd name="connsiteY8" fmla="*/ 77926 h 77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79256">
                <a:moveTo>
                  <a:pt x="0" y="77926"/>
                </a:moveTo>
                <a:cubicBezTo>
                  <a:pt x="0" y="34889"/>
                  <a:pt x="34889" y="0"/>
                  <a:pt x="77926" y="0"/>
                </a:cubicBezTo>
                <a:lnTo>
                  <a:pt x="2860532" y="0"/>
                </a:lnTo>
                <a:cubicBezTo>
                  <a:pt x="2903569" y="0"/>
                  <a:pt x="2938458" y="34889"/>
                  <a:pt x="2938458" y="77926"/>
                </a:cubicBezTo>
                <a:lnTo>
                  <a:pt x="2938458" y="701330"/>
                </a:lnTo>
                <a:cubicBezTo>
                  <a:pt x="2938458" y="744367"/>
                  <a:pt x="2903569" y="779256"/>
                  <a:pt x="2860532" y="779256"/>
                </a:cubicBezTo>
                <a:lnTo>
                  <a:pt x="77926" y="779256"/>
                </a:lnTo>
                <a:cubicBezTo>
                  <a:pt x="34889" y="779256"/>
                  <a:pt x="0" y="744367"/>
                  <a:pt x="0" y="701330"/>
                </a:cubicBezTo>
                <a:lnTo>
                  <a:pt x="0" y="77926"/>
                </a:lnTo>
                <a:close/>
              </a:path>
            </a:pathLst>
          </a:custGeom>
          <a:solidFill>
            <a:srgbClr val="B8A9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4264" tIns="114264" rIns="114264" bIns="114264" numCol="1" spcCol="1270" anchor="ctr" anchorCtr="0">
            <a:noAutofit/>
          </a:bodyPr>
          <a:lstStyle/>
          <a:p>
            <a:pPr marL="0" lvl="0" indent="0" algn="ctr" defTabSz="1066800">
              <a:lnSpc>
                <a:spcPct val="90000"/>
              </a:lnSpc>
              <a:spcBef>
                <a:spcPct val="0"/>
              </a:spcBef>
              <a:spcAft>
                <a:spcPct val="35000"/>
              </a:spcAft>
              <a:buNone/>
            </a:pPr>
            <a:r>
              <a:rPr lang="es-ES" sz="2400" b="1" u="none" kern="1200" dirty="0">
                <a:solidFill>
                  <a:schemeClr val="bg1"/>
                </a:solidFill>
                <a:effectLst>
                  <a:outerShdw blurRad="38100" dist="38100" dir="2700000" algn="tl">
                    <a:srgbClr val="000000">
                      <a:alpha val="43137"/>
                    </a:srgbClr>
                  </a:outerShdw>
                </a:effectLst>
              </a:rPr>
              <a:t>El amor se goza</a:t>
            </a:r>
            <a:br>
              <a:rPr lang="es-ES" sz="2400" b="1" u="none" kern="1200" dirty="0">
                <a:solidFill>
                  <a:schemeClr val="bg1"/>
                </a:solidFill>
                <a:effectLst>
                  <a:outerShdw blurRad="38100" dist="38100" dir="2700000" algn="tl">
                    <a:srgbClr val="000000">
                      <a:alpha val="43137"/>
                    </a:srgbClr>
                  </a:outerShdw>
                </a:effectLst>
              </a:rPr>
            </a:br>
            <a:r>
              <a:rPr lang="es-ES" sz="2400" b="1" u="none" kern="1200" dirty="0">
                <a:solidFill>
                  <a:schemeClr val="bg1"/>
                </a:solidFill>
                <a:effectLst>
                  <a:outerShdw blurRad="38100" dist="38100" dir="2700000" algn="tl">
                    <a:srgbClr val="000000">
                      <a:alpha val="43137"/>
                    </a:srgbClr>
                  </a:outerShdw>
                </a:effectLst>
              </a:rPr>
              <a:t>de la verdad</a:t>
            </a:r>
          </a:p>
        </p:txBody>
      </p:sp>
      <p:grpSp>
        <p:nvGrpSpPr>
          <p:cNvPr id="15" name="Grupo 14">
            <a:extLst>
              <a:ext uri="{FF2B5EF4-FFF2-40B4-BE49-F238E27FC236}">
                <a16:creationId xmlns:a16="http://schemas.microsoft.com/office/drawing/2014/main" id="{3B82C5AD-9F50-8125-7D7B-A45E2FD0546F}"/>
              </a:ext>
            </a:extLst>
          </p:cNvPr>
          <p:cNvGrpSpPr/>
          <p:nvPr/>
        </p:nvGrpSpPr>
        <p:grpSpPr>
          <a:xfrm>
            <a:off x="96058" y="82543"/>
            <a:ext cx="2255999" cy="880703"/>
            <a:chOff x="96058" y="82543"/>
            <a:chExt cx="2255999" cy="880703"/>
          </a:xfrm>
        </p:grpSpPr>
        <p:pic>
          <p:nvPicPr>
            <p:cNvPr id="2" name="Imagen 1">
              <a:extLst>
                <a:ext uri="{FF2B5EF4-FFF2-40B4-BE49-F238E27FC236}">
                  <a16:creationId xmlns:a16="http://schemas.microsoft.com/office/drawing/2014/main" id="{0AE09429-45E9-BCCC-00F7-A8E158D77C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3"/>
            </a:xfrm>
            <a:prstGeom prst="rect">
              <a:avLst/>
            </a:prstGeom>
          </p:spPr>
        </p:pic>
        <p:sp>
          <p:nvSpPr>
            <p:cNvPr id="9" name="CuadroTexto 8">
              <a:extLst>
                <a:ext uri="{FF2B5EF4-FFF2-40B4-BE49-F238E27FC236}">
                  <a16:creationId xmlns:a16="http://schemas.microsoft.com/office/drawing/2014/main" id="{BF602B7E-634B-D1FF-4A11-88D0E08293BF}"/>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7" name="Grupo 16">
            <a:extLst>
              <a:ext uri="{FF2B5EF4-FFF2-40B4-BE49-F238E27FC236}">
                <a16:creationId xmlns:a16="http://schemas.microsoft.com/office/drawing/2014/main" id="{9A455ECD-993A-4F17-6A7A-CA4291F8C627}"/>
              </a:ext>
            </a:extLst>
          </p:cNvPr>
          <p:cNvGrpSpPr/>
          <p:nvPr/>
        </p:nvGrpSpPr>
        <p:grpSpPr>
          <a:xfrm>
            <a:off x="96058" y="3053551"/>
            <a:ext cx="3281904" cy="969364"/>
            <a:chOff x="96058" y="3053551"/>
            <a:chExt cx="3281904" cy="969364"/>
          </a:xfrm>
        </p:grpSpPr>
        <p:pic>
          <p:nvPicPr>
            <p:cNvPr id="10" name="Imagen 9">
              <a:extLst>
                <a:ext uri="{FF2B5EF4-FFF2-40B4-BE49-F238E27FC236}">
                  <a16:creationId xmlns:a16="http://schemas.microsoft.com/office/drawing/2014/main" id="{2FD58E92-1787-D78E-0091-728EDB5B12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8" y="3053551"/>
              <a:ext cx="3044559" cy="969364"/>
            </a:xfrm>
            <a:prstGeom prst="rect">
              <a:avLst/>
            </a:prstGeom>
          </p:spPr>
        </p:pic>
        <p:sp>
          <p:nvSpPr>
            <p:cNvPr id="11" name="CuadroTexto 10">
              <a:extLst>
                <a:ext uri="{FF2B5EF4-FFF2-40B4-BE49-F238E27FC236}">
                  <a16:creationId xmlns:a16="http://schemas.microsoft.com/office/drawing/2014/main" id="{B524305F-B94A-E00E-7917-D7F9BA552269}"/>
                </a:ext>
              </a:extLst>
            </p:cNvPr>
            <p:cNvSpPr txBox="1"/>
            <p:nvPr/>
          </p:nvSpPr>
          <p:spPr>
            <a:xfrm rot="541628">
              <a:off x="711563" y="3148970"/>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5" name="CuadroTexto 4">
            <a:extLst>
              <a:ext uri="{FF2B5EF4-FFF2-40B4-BE49-F238E27FC236}">
                <a16:creationId xmlns:a16="http://schemas.microsoft.com/office/drawing/2014/main" id="{549420BB-50E3-AB39-B98B-11A5484EB664}"/>
              </a:ext>
            </a:extLst>
          </p:cNvPr>
          <p:cNvSpPr txBox="1"/>
          <p:nvPr/>
        </p:nvSpPr>
        <p:spPr>
          <a:xfrm>
            <a:off x="3215616" y="2894477"/>
            <a:ext cx="8972752" cy="3970318"/>
          </a:xfrm>
          <a:prstGeom prst="rect">
            <a:avLst/>
          </a:prstGeom>
          <a:noFill/>
        </p:spPr>
        <p:txBody>
          <a:bodyPr wrap="square">
            <a:spAutoFit/>
          </a:bodyPr>
          <a:lstStyle/>
          <a:p>
            <a:r>
              <a:rPr lang="es-ES" b="1" dirty="0"/>
              <a:t>Jesús fue el Maestro más singular que el mundo jamás conociera. Presentaba la verdad mediante declaraciones claras y convincentes, y las ilustraciones que utilizaba eran de un carácter puro y elevado. Nunca mezclaba símbolos y figuras vulgares con su instrucción divina, ni trataba de satisfacer la curiosidad de la gente ni de complacer a quienes sólo escuchan para entretenerse. Nunca rebajó la verdad al nivel de lo común... Sus palabras eran del carácter más puro y elevado... No humilló la verdad para ir al encuentro del hombre en su condición caída ni rebajó la norma de la justicia para adaptarla a su degradación; pero se humilló a sí mismo y se hizo obediente hasta la muerte, y una muerte de cruz, para poder salvar así a la raza que había sido degradada por la transgresión... </a:t>
            </a:r>
          </a:p>
          <a:p>
            <a:r>
              <a:rPr lang="es-ES" b="1" dirty="0"/>
              <a:t>Rescató la verdad, aquella verdad eterna, de la compañía envilecedora del error, y le ordenó brillar con todo su fulgor y lustre celestial. Enalteció la verdad para que, a la manera de la luz, iluminara la oscuridad moral del mundo... Jesús restauró el carácter real de la verdad que había sido echada por tierra y la invistió de su verdadera importancia y dignidad. Cristo mismo era la verdad y la vida.—</a:t>
            </a:r>
            <a:r>
              <a:rPr lang="es-ES" b="1" dirty="0" err="1"/>
              <a:t>The</a:t>
            </a:r>
            <a:r>
              <a:rPr lang="es-ES" b="1" dirty="0"/>
              <a:t> </a:t>
            </a:r>
            <a:r>
              <a:rPr lang="es-ES" b="1" dirty="0" err="1"/>
              <a:t>Review</a:t>
            </a:r>
            <a:r>
              <a:rPr lang="es-ES" b="1" dirty="0"/>
              <a:t> and Herald, 6 de agosto de 1895. EJ 175.</a:t>
            </a:r>
          </a:p>
        </p:txBody>
      </p:sp>
      <p:pic>
        <p:nvPicPr>
          <p:cNvPr id="6" name="Imagen 5" descr="Un grupo de personas disfrazadas&#10;&#10;Descripción generada automáticamente con confianza media">
            <a:extLst>
              <a:ext uri="{FF2B5EF4-FFF2-40B4-BE49-F238E27FC236}">
                <a16:creationId xmlns:a16="http://schemas.microsoft.com/office/drawing/2014/main" id="{E690F841-37D5-701A-57FE-5A390EEE1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90" y="4205458"/>
            <a:ext cx="3044559" cy="2523249"/>
          </a:xfrm>
          <a:prstGeom prst="rect">
            <a:avLst/>
          </a:prstGeom>
          <a:solidFill>
            <a:srgbClr val="FFFFFF">
              <a:shade val="85000"/>
            </a:srgbClr>
          </a:solidFill>
          <a:ln w="38100" cap="sq">
            <a:solidFill>
              <a:srgbClr val="41722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D8D6D612-814F-5EB7-A946-EA0D2567F25A}"/>
              </a:ext>
            </a:extLst>
          </p:cNvPr>
          <p:cNvSpPr txBox="1"/>
          <p:nvPr/>
        </p:nvSpPr>
        <p:spPr>
          <a:xfrm>
            <a:off x="2481527" y="1548962"/>
            <a:ext cx="7623313" cy="1200329"/>
          </a:xfrm>
          <a:prstGeom prst="rect">
            <a:avLst/>
          </a:prstGeom>
          <a:noFill/>
        </p:spPr>
        <p:txBody>
          <a:bodyPr wrap="square">
            <a:spAutoFit/>
          </a:bodyPr>
          <a:lstStyle/>
          <a:p>
            <a:r>
              <a:rPr lang="es-ES" b="1" dirty="0"/>
              <a:t>El amor no puede alegrarse con ninguna clase de pecado ni en el castigo que corresponde al pecador, pero sí se complace en la liberación del hombre de los grillos del pecado, porque una liberación tal lo pone en armonía con la verdad y lo convierte en candidato para la felicidad del cielo para la cual fue creado.</a:t>
            </a:r>
          </a:p>
        </p:txBody>
      </p:sp>
      <p:pic>
        <p:nvPicPr>
          <p:cNvPr id="13" name="Imagen 12" descr="Imagen que contiene hombre, parado, sostener, vistiendo&#10;&#10;Descripción generada automáticamente">
            <a:extLst>
              <a:ext uri="{FF2B5EF4-FFF2-40B4-BE49-F238E27FC236}">
                <a16:creationId xmlns:a16="http://schemas.microsoft.com/office/drawing/2014/main" id="{C3915B13-C36C-5574-3D50-39D5B0E3CD6F}"/>
              </a:ext>
            </a:extLst>
          </p:cNvPr>
          <p:cNvPicPr>
            <a:picLocks noChangeAspect="1"/>
          </p:cNvPicPr>
          <p:nvPr/>
        </p:nvPicPr>
        <p:blipFill rotWithShape="1">
          <a:blip r:embed="rId7">
            <a:extLst>
              <a:ext uri="{28A0092B-C50C-407E-A947-70E740481C1C}">
                <a14:useLocalDpi xmlns:a14="http://schemas.microsoft.com/office/drawing/2010/main" val="0"/>
              </a:ext>
            </a:extLst>
          </a:blip>
          <a:srcRect t="15905" b="15905"/>
          <a:stretch/>
        </p:blipFill>
        <p:spPr>
          <a:xfrm>
            <a:off x="137189" y="1072626"/>
            <a:ext cx="2167455" cy="1886323"/>
          </a:xfrm>
          <a:prstGeom prst="rect">
            <a:avLst/>
          </a:prstGeom>
          <a:solidFill>
            <a:srgbClr val="FFFFFF">
              <a:shade val="85000"/>
            </a:srgbClr>
          </a:solidFill>
          <a:ln w="38100" cap="sq">
            <a:solidFill>
              <a:srgbClr val="CE73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par de hombres con traje y corbata&#10;&#10;Descripción generada automáticamente con confianza media">
            <a:extLst>
              <a:ext uri="{FF2B5EF4-FFF2-40B4-BE49-F238E27FC236}">
                <a16:creationId xmlns:a16="http://schemas.microsoft.com/office/drawing/2014/main" id="{FB88F3DE-1A03-B9BF-8F73-5666D7C77185}"/>
              </a:ext>
            </a:extLst>
          </p:cNvPr>
          <p:cNvPicPr>
            <a:picLocks noChangeAspect="1"/>
          </p:cNvPicPr>
          <p:nvPr/>
        </p:nvPicPr>
        <p:blipFill rotWithShape="1">
          <a:blip r:embed="rId8">
            <a:extLst>
              <a:ext uri="{28A0092B-C50C-407E-A947-70E740481C1C}">
                <a14:useLocalDpi xmlns:a14="http://schemas.microsoft.com/office/drawing/2010/main" val="0"/>
              </a:ext>
            </a:extLst>
          </a:blip>
          <a:srcRect t="20172"/>
          <a:stretch/>
        </p:blipFill>
        <p:spPr>
          <a:xfrm>
            <a:off x="10281724" y="1335999"/>
            <a:ext cx="1516024" cy="1561677"/>
          </a:xfrm>
          <a:prstGeom prst="rect">
            <a:avLst/>
          </a:prstGeom>
          <a:solidFill>
            <a:srgbClr val="FFFFFF">
              <a:shade val="85000"/>
            </a:srgbClr>
          </a:solidFill>
          <a:ln w="38100" cap="sq">
            <a:solidFill>
              <a:srgbClr val="CE73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75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6" dur="1000" fill="hold"/>
                                        <p:tgtEl>
                                          <p:spTgt spid="1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5">
                                            <p:txEl>
                                              <p:pRg st="0" end="0"/>
                                            </p:txEl>
                                          </p:spTgt>
                                        </p:tgtEl>
                                        <p:attrNameLst>
                                          <p:attrName>style.visibility</p:attrName>
                                        </p:attrNameLst>
                                      </p:cBhvr>
                                      <p:to>
                                        <p:strVal val="visible"/>
                                      </p:to>
                                    </p:set>
                                    <p:animEffect transition="in" filter="wipe(left)">
                                      <p:cBhvr>
                                        <p:cTn id="70" dur="500"/>
                                        <p:tgtEl>
                                          <p:spTgt spid="5">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5">
                                            <p:txEl>
                                              <p:pRg st="1" end="1"/>
                                            </p:txEl>
                                          </p:spTgt>
                                        </p:tgtEl>
                                        <p:attrNameLst>
                                          <p:attrName>style.visibility</p:attrName>
                                        </p:attrNameLst>
                                      </p:cBhvr>
                                      <p:to>
                                        <p:strVal val="visible"/>
                                      </p:to>
                                    </p:set>
                                    <p:animEffect transition="in" filter="wipe(left)">
                                      <p:cBhvr>
                                        <p:cTn id="7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5" grpId="0" uiExpand="1"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4357147-7833-739B-417B-2B93DCF35D09}"/>
              </a:ext>
            </a:extLst>
          </p:cNvPr>
          <p:cNvGrpSpPr/>
          <p:nvPr/>
        </p:nvGrpSpPr>
        <p:grpSpPr>
          <a:xfrm>
            <a:off x="89759" y="168116"/>
            <a:ext cx="3468505" cy="1202289"/>
            <a:chOff x="89759" y="168116"/>
            <a:chExt cx="3468505" cy="1202289"/>
          </a:xfrm>
        </p:grpSpPr>
        <p:pic>
          <p:nvPicPr>
            <p:cNvPr id="2" name="Imagen 1">
              <a:extLst>
                <a:ext uri="{FF2B5EF4-FFF2-40B4-BE49-F238E27FC236}">
                  <a16:creationId xmlns:a16="http://schemas.microsoft.com/office/drawing/2014/main" id="{76E3532C-6585-25CD-8C4E-97F8932B3C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59" y="168116"/>
              <a:ext cx="3282198" cy="1202289"/>
            </a:xfrm>
            <a:prstGeom prst="rect">
              <a:avLst/>
            </a:prstGeom>
          </p:spPr>
        </p:pic>
        <p:sp>
          <p:nvSpPr>
            <p:cNvPr id="9" name="CuadroTexto 8">
              <a:extLst>
                <a:ext uri="{FF2B5EF4-FFF2-40B4-BE49-F238E27FC236}">
                  <a16:creationId xmlns:a16="http://schemas.microsoft.com/office/drawing/2014/main" id="{2B92735D-93C5-665E-D2A6-D2D730101B73}"/>
                </a:ext>
              </a:extLst>
            </p:cNvPr>
            <p:cNvSpPr txBox="1"/>
            <p:nvPr/>
          </p:nvSpPr>
          <p:spPr>
            <a:xfrm rot="21408114">
              <a:off x="791136" y="64287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graphicFrame>
        <p:nvGraphicFramePr>
          <p:cNvPr id="3" name="Diagrama 2">
            <a:extLst>
              <a:ext uri="{FF2B5EF4-FFF2-40B4-BE49-F238E27FC236}">
                <a16:creationId xmlns:a16="http://schemas.microsoft.com/office/drawing/2014/main" id="{DF17B8A9-DC17-1E1B-F45B-16372BD49AC4}"/>
              </a:ext>
            </a:extLst>
          </p:cNvPr>
          <p:cNvGraphicFramePr/>
          <p:nvPr>
            <p:extLst>
              <p:ext uri="{D42A27DB-BD31-4B8C-83A1-F6EECF244321}">
                <p14:modId xmlns:p14="http://schemas.microsoft.com/office/powerpoint/2010/main" val="1046124912"/>
              </p:ext>
            </p:extLst>
          </p:nvPr>
        </p:nvGraphicFramePr>
        <p:xfrm>
          <a:off x="8787308" y="108653"/>
          <a:ext cx="3420152" cy="1246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F85EA55-FFBB-B79F-5BA5-65E96EB5C012}"/>
              </a:ext>
            </a:extLst>
          </p:cNvPr>
          <p:cNvSpPr txBox="1"/>
          <p:nvPr/>
        </p:nvSpPr>
        <p:spPr>
          <a:xfrm>
            <a:off x="3704790" y="157154"/>
            <a:ext cx="5115255" cy="1200329"/>
          </a:xfrm>
          <a:prstGeom prst="rect">
            <a:avLst/>
          </a:prstGeom>
          <a:noFill/>
        </p:spPr>
        <p:txBody>
          <a:bodyPr wrap="square">
            <a:spAutoFit/>
          </a:bodyPr>
          <a:lstStyle/>
          <a:p>
            <a:r>
              <a:rPr lang="es-ES" b="1" dirty="0"/>
              <a:t>Dijo entonces Jesús a los judíos que habían creído en él: Si vosotros permaneciereis en mi palabra, seréis verdaderamente mis discípulos; y conoceréis la verdad, y la verdad os hará libres (</a:t>
            </a:r>
            <a:r>
              <a:rPr lang="es-ES" b="1" dirty="0" err="1"/>
              <a:t>Jn</a:t>
            </a:r>
            <a:r>
              <a:rPr lang="es-ES" b="1" dirty="0"/>
              <a:t>. 8:31-32).</a:t>
            </a:r>
          </a:p>
        </p:txBody>
      </p:sp>
      <p:sp>
        <p:nvSpPr>
          <p:cNvPr id="14" name="CuadroTexto 13">
            <a:extLst>
              <a:ext uri="{FF2B5EF4-FFF2-40B4-BE49-F238E27FC236}">
                <a16:creationId xmlns:a16="http://schemas.microsoft.com/office/drawing/2014/main" id="{45209545-6AB4-56B9-3021-AF738FC275C3}"/>
              </a:ext>
            </a:extLst>
          </p:cNvPr>
          <p:cNvSpPr txBox="1"/>
          <p:nvPr/>
        </p:nvSpPr>
        <p:spPr>
          <a:xfrm>
            <a:off x="325529" y="2713611"/>
            <a:ext cx="4755552" cy="1200329"/>
          </a:xfrm>
          <a:prstGeom prst="rect">
            <a:avLst/>
          </a:prstGeom>
          <a:noFill/>
        </p:spPr>
        <p:txBody>
          <a:bodyPr wrap="square">
            <a:spAutoFit/>
          </a:bodyPr>
          <a:lstStyle/>
          <a:p>
            <a:r>
              <a:rPr lang="es-ES" b="1" dirty="0"/>
              <a:t>Jehová, ¿quién habitará en tu tabernáculo? ¿Quién morará en tu monte santo? El que anda en integridad y hace justicia, y habla verdad en su corazón (Sal. 15:1-2).</a:t>
            </a:r>
          </a:p>
        </p:txBody>
      </p:sp>
      <p:sp>
        <p:nvSpPr>
          <p:cNvPr id="16" name="CuadroTexto 15">
            <a:extLst>
              <a:ext uri="{FF2B5EF4-FFF2-40B4-BE49-F238E27FC236}">
                <a16:creationId xmlns:a16="http://schemas.microsoft.com/office/drawing/2014/main" id="{DCE7687B-9ED2-919D-7122-EABCE3B9BB30}"/>
              </a:ext>
            </a:extLst>
          </p:cNvPr>
          <p:cNvSpPr txBox="1"/>
          <p:nvPr/>
        </p:nvSpPr>
        <p:spPr>
          <a:xfrm>
            <a:off x="325529" y="1518723"/>
            <a:ext cx="5115255" cy="923330"/>
          </a:xfrm>
          <a:prstGeom prst="rect">
            <a:avLst/>
          </a:prstGeom>
          <a:noFill/>
        </p:spPr>
        <p:txBody>
          <a:bodyPr wrap="square">
            <a:spAutoFit/>
          </a:bodyPr>
          <a:lstStyle/>
          <a:p>
            <a:r>
              <a:rPr lang="es-ES" b="1" dirty="0"/>
              <a:t>Encamíname en tu verdad, y enséñame, porque tú eres el Dios de mi salvación. En ti he esperado todo el día (Sal. 25:5).</a:t>
            </a:r>
          </a:p>
        </p:txBody>
      </p:sp>
      <p:sp>
        <p:nvSpPr>
          <p:cNvPr id="20" name="CuadroTexto 19">
            <a:extLst>
              <a:ext uri="{FF2B5EF4-FFF2-40B4-BE49-F238E27FC236}">
                <a16:creationId xmlns:a16="http://schemas.microsoft.com/office/drawing/2014/main" id="{BC716759-30E5-7152-B328-8EBBCED3DE92}"/>
              </a:ext>
            </a:extLst>
          </p:cNvPr>
          <p:cNvSpPr txBox="1"/>
          <p:nvPr/>
        </p:nvSpPr>
        <p:spPr>
          <a:xfrm>
            <a:off x="325529" y="4185498"/>
            <a:ext cx="4755552" cy="646331"/>
          </a:xfrm>
          <a:prstGeom prst="rect">
            <a:avLst/>
          </a:prstGeom>
          <a:noFill/>
        </p:spPr>
        <p:txBody>
          <a:bodyPr wrap="square">
            <a:spAutoFit/>
          </a:bodyPr>
          <a:lstStyle/>
          <a:p>
            <a:r>
              <a:rPr lang="es-ES" b="1" dirty="0"/>
              <a:t>Compra la verdad, y no la vendas; la sabiduría, la enseñanza y la inteligencia (Pro. 23:23).</a:t>
            </a:r>
          </a:p>
        </p:txBody>
      </p:sp>
      <p:sp>
        <p:nvSpPr>
          <p:cNvPr id="22" name="CuadroTexto 21">
            <a:extLst>
              <a:ext uri="{FF2B5EF4-FFF2-40B4-BE49-F238E27FC236}">
                <a16:creationId xmlns:a16="http://schemas.microsoft.com/office/drawing/2014/main" id="{BCBBF974-DE89-16C9-9DC0-25BC97B1C41F}"/>
              </a:ext>
            </a:extLst>
          </p:cNvPr>
          <p:cNvSpPr txBox="1"/>
          <p:nvPr/>
        </p:nvSpPr>
        <p:spPr>
          <a:xfrm>
            <a:off x="325529" y="5106372"/>
            <a:ext cx="5031662" cy="1477328"/>
          </a:xfrm>
          <a:prstGeom prst="rect">
            <a:avLst/>
          </a:prstGeom>
          <a:noFill/>
        </p:spPr>
        <p:txBody>
          <a:bodyPr wrap="square">
            <a:spAutoFit/>
          </a:bodyPr>
          <a:lstStyle/>
          <a:p>
            <a:r>
              <a:rPr lang="es-ES" b="1" dirty="0"/>
              <a:t>Pero si mejorareis cumplidamente vuestros caminos y vuestras obras; si con verdad hiciereis justicia entre el hombre y su prójimo… os haré morar en este lugar, en la tierra que di a vuestros padres para siempre (</a:t>
            </a:r>
            <a:r>
              <a:rPr lang="es-ES" b="1" dirty="0" err="1"/>
              <a:t>Jer</a:t>
            </a:r>
            <a:r>
              <a:rPr lang="es-ES" b="1" dirty="0"/>
              <a:t>. 7:5,7).</a:t>
            </a:r>
          </a:p>
        </p:txBody>
      </p:sp>
      <p:pic>
        <p:nvPicPr>
          <p:cNvPr id="5" name="Imagen 4">
            <a:extLst>
              <a:ext uri="{FF2B5EF4-FFF2-40B4-BE49-F238E27FC236}">
                <a16:creationId xmlns:a16="http://schemas.microsoft.com/office/drawing/2014/main" id="{987DA529-5CF0-2872-F4E7-DE74A60BA1F6}"/>
              </a:ext>
            </a:extLst>
          </p:cNvPr>
          <p:cNvPicPr>
            <a:picLocks noChangeAspect="1"/>
          </p:cNvPicPr>
          <p:nvPr/>
        </p:nvPicPr>
        <p:blipFill>
          <a:blip r:embed="rId9">
            <a:extLst>
              <a:ext uri="{28A0092B-C50C-407E-A947-70E740481C1C}">
                <a14:useLocalDpi xmlns:a14="http://schemas.microsoft.com/office/drawing/2010/main" val="0"/>
              </a:ext>
            </a:extLst>
          </a:blip>
          <a:srcRect l="8164" r="8164"/>
          <a:stretch/>
        </p:blipFill>
        <p:spPr>
          <a:xfrm>
            <a:off x="5539642" y="1518723"/>
            <a:ext cx="6495331" cy="5173341"/>
          </a:xfrm>
          <a:prstGeom prst="rect">
            <a:avLst/>
          </a:prstGeom>
          <a:ln w="38100" cap="sq">
            <a:solidFill>
              <a:srgbClr val="4C7B9A"/>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ED695FEB-3153-D13B-AB8B-6993BDD1FB9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381499" y="208219"/>
            <a:ext cx="355651" cy="251430"/>
          </a:xfrm>
          <a:prstGeom prst="rect">
            <a:avLst/>
          </a:prstGeom>
        </p:spPr>
      </p:pic>
      <p:pic>
        <p:nvPicPr>
          <p:cNvPr id="7" name="Imagen 6">
            <a:extLst>
              <a:ext uri="{FF2B5EF4-FFF2-40B4-BE49-F238E27FC236}">
                <a16:creationId xmlns:a16="http://schemas.microsoft.com/office/drawing/2014/main" id="{27B79D6E-9D7F-DE8F-3AC4-83C91C84EED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1576006"/>
            <a:ext cx="355651" cy="251430"/>
          </a:xfrm>
          <a:prstGeom prst="rect">
            <a:avLst/>
          </a:prstGeom>
        </p:spPr>
      </p:pic>
      <p:pic>
        <p:nvPicPr>
          <p:cNvPr id="10" name="Imagen 9">
            <a:extLst>
              <a:ext uri="{FF2B5EF4-FFF2-40B4-BE49-F238E27FC236}">
                <a16:creationId xmlns:a16="http://schemas.microsoft.com/office/drawing/2014/main" id="{C619AA77-69D1-97EE-052F-1AE8CE9598B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2781220"/>
            <a:ext cx="355651" cy="251430"/>
          </a:xfrm>
          <a:prstGeom prst="rect">
            <a:avLst/>
          </a:prstGeom>
        </p:spPr>
      </p:pic>
      <p:pic>
        <p:nvPicPr>
          <p:cNvPr id="11" name="Imagen 10">
            <a:extLst>
              <a:ext uri="{FF2B5EF4-FFF2-40B4-BE49-F238E27FC236}">
                <a16:creationId xmlns:a16="http://schemas.microsoft.com/office/drawing/2014/main" id="{50F1B682-0DDD-9AEA-3E46-AA3B86DA1ED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4270355"/>
            <a:ext cx="355651" cy="251430"/>
          </a:xfrm>
          <a:prstGeom prst="rect">
            <a:avLst/>
          </a:prstGeom>
        </p:spPr>
      </p:pic>
      <p:pic>
        <p:nvPicPr>
          <p:cNvPr id="12" name="Imagen 11">
            <a:extLst>
              <a:ext uri="{FF2B5EF4-FFF2-40B4-BE49-F238E27FC236}">
                <a16:creationId xmlns:a16="http://schemas.microsoft.com/office/drawing/2014/main" id="{E3E61539-59B5-F1FE-A87A-A009251472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5170822"/>
            <a:ext cx="355651" cy="251430"/>
          </a:xfrm>
          <a:prstGeom prst="rect">
            <a:avLst/>
          </a:prstGeom>
        </p:spPr>
      </p:pic>
    </p:spTree>
    <p:extLst>
      <p:ext uri="{BB962C8B-B14F-4D97-AF65-F5344CB8AC3E}">
        <p14:creationId xmlns:p14="http://schemas.microsoft.com/office/powerpoint/2010/main" val="14233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D2F1313-6FF4-BB0E-368C-A6C0E91D4071}"/>
              </a:ext>
            </a:extLst>
          </p:cNvPr>
          <p:cNvSpPr txBox="1"/>
          <p:nvPr/>
        </p:nvSpPr>
        <p:spPr>
          <a:xfrm>
            <a:off x="7026985" y="963246"/>
            <a:ext cx="5165015" cy="2031325"/>
          </a:xfrm>
          <a:prstGeom prst="rect">
            <a:avLst/>
          </a:prstGeom>
          <a:noFill/>
        </p:spPr>
        <p:txBody>
          <a:bodyPr wrap="square">
            <a:spAutoFit/>
          </a:bodyPr>
          <a:lstStyle/>
          <a:p>
            <a:r>
              <a:rPr lang="es-ES" b="1" dirty="0"/>
              <a:t>Gr. </a:t>
            </a:r>
            <a:r>
              <a:rPr lang="es-ES" b="1" i="1" dirty="0" err="1"/>
              <a:t>stegei</a:t>
            </a:r>
            <a:r>
              <a:rPr lang="es-ES" b="1" dirty="0"/>
              <a:t>, “cubrir”, “proteger”, “resistir”, “soportar”. “Todo lo excusa” (BJ, NC); “todo lo disimula” (BC).</a:t>
            </a:r>
          </a:p>
          <a:p>
            <a:r>
              <a:rPr lang="es-ES" b="1" dirty="0"/>
              <a:t>El amor oculta y calla cosas como las faltas de otros, que el egoísmo del corazón natural expondría alegremente. El amor no siente deseo de examinar las debilidades ajenas o de permitir que sean inspeccionadas por alguna otra persona. </a:t>
            </a:r>
          </a:p>
        </p:txBody>
      </p:sp>
      <p:sp>
        <p:nvSpPr>
          <p:cNvPr id="11" name="Rectángulo: esquinas redondeadas 10">
            <a:extLst>
              <a:ext uri="{FF2B5EF4-FFF2-40B4-BE49-F238E27FC236}">
                <a16:creationId xmlns:a16="http://schemas.microsoft.com/office/drawing/2014/main" id="{B4C99D9F-86AE-6D7C-A103-2C3F7CBB3FA2}"/>
              </a:ext>
            </a:extLst>
          </p:cNvPr>
          <p:cNvSpPr/>
          <p:nvPr/>
        </p:nvSpPr>
        <p:spPr>
          <a:xfrm>
            <a:off x="8446424" y="118465"/>
            <a:ext cx="2939128" cy="521468"/>
          </a:xfrm>
          <a:prstGeom prst="roundRect">
            <a:avLst>
              <a:gd name="adj" fmla="val 10000"/>
            </a:avLst>
          </a:prstGeom>
          <a:blipFill>
            <a:blip r:embed="rId3"/>
            <a:srcRect/>
            <a:stretch>
              <a:fillRect t="-64000" b="-64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3" name="Forma libre: forma 12">
            <a:extLst>
              <a:ext uri="{FF2B5EF4-FFF2-40B4-BE49-F238E27FC236}">
                <a16:creationId xmlns:a16="http://schemas.microsoft.com/office/drawing/2014/main" id="{2B261A8F-62A7-0327-5169-805BC66FB1CA}"/>
              </a:ext>
            </a:extLst>
          </p:cNvPr>
          <p:cNvSpPr/>
          <p:nvPr/>
        </p:nvSpPr>
        <p:spPr>
          <a:xfrm>
            <a:off x="8924887" y="431345"/>
            <a:ext cx="2939128" cy="521468"/>
          </a:xfrm>
          <a:custGeom>
            <a:avLst/>
            <a:gdLst>
              <a:gd name="connsiteX0" fmla="*/ 0 w 2939128"/>
              <a:gd name="connsiteY0" fmla="*/ 52147 h 521468"/>
              <a:gd name="connsiteX1" fmla="*/ 52147 w 2939128"/>
              <a:gd name="connsiteY1" fmla="*/ 0 h 521468"/>
              <a:gd name="connsiteX2" fmla="*/ 2886981 w 2939128"/>
              <a:gd name="connsiteY2" fmla="*/ 0 h 521468"/>
              <a:gd name="connsiteX3" fmla="*/ 2939128 w 2939128"/>
              <a:gd name="connsiteY3" fmla="*/ 52147 h 521468"/>
              <a:gd name="connsiteX4" fmla="*/ 2939128 w 2939128"/>
              <a:gd name="connsiteY4" fmla="*/ 469321 h 521468"/>
              <a:gd name="connsiteX5" fmla="*/ 2886981 w 2939128"/>
              <a:gd name="connsiteY5" fmla="*/ 521468 h 521468"/>
              <a:gd name="connsiteX6" fmla="*/ 52147 w 2939128"/>
              <a:gd name="connsiteY6" fmla="*/ 521468 h 521468"/>
              <a:gd name="connsiteX7" fmla="*/ 0 w 2939128"/>
              <a:gd name="connsiteY7" fmla="*/ 469321 h 521468"/>
              <a:gd name="connsiteX8" fmla="*/ 0 w 2939128"/>
              <a:gd name="connsiteY8" fmla="*/ 52147 h 5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9128" h="521468">
                <a:moveTo>
                  <a:pt x="0" y="52147"/>
                </a:moveTo>
                <a:cubicBezTo>
                  <a:pt x="0" y="23347"/>
                  <a:pt x="23347" y="0"/>
                  <a:pt x="52147" y="0"/>
                </a:cubicBezTo>
                <a:lnTo>
                  <a:pt x="2886981" y="0"/>
                </a:lnTo>
                <a:cubicBezTo>
                  <a:pt x="2915781" y="0"/>
                  <a:pt x="2939128" y="23347"/>
                  <a:pt x="2939128" y="52147"/>
                </a:cubicBezTo>
                <a:lnTo>
                  <a:pt x="2939128" y="469321"/>
                </a:lnTo>
                <a:cubicBezTo>
                  <a:pt x="2939128" y="498121"/>
                  <a:pt x="2915781" y="521468"/>
                  <a:pt x="2886981" y="521468"/>
                </a:cubicBezTo>
                <a:lnTo>
                  <a:pt x="52147" y="521468"/>
                </a:lnTo>
                <a:cubicBezTo>
                  <a:pt x="23347" y="521468"/>
                  <a:pt x="0" y="498121"/>
                  <a:pt x="0" y="469321"/>
                </a:cubicBezTo>
                <a:lnTo>
                  <a:pt x="0" y="52147"/>
                </a:lnTo>
                <a:close/>
              </a:path>
            </a:pathLst>
          </a:custGeom>
          <a:solidFill>
            <a:srgbClr val="B897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093" tIns="99093" rIns="99093" bIns="99093"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todo lo sufre </a:t>
            </a:r>
          </a:p>
        </p:txBody>
      </p:sp>
      <p:grpSp>
        <p:nvGrpSpPr>
          <p:cNvPr id="15" name="Grupo 14">
            <a:extLst>
              <a:ext uri="{FF2B5EF4-FFF2-40B4-BE49-F238E27FC236}">
                <a16:creationId xmlns:a16="http://schemas.microsoft.com/office/drawing/2014/main" id="{A9D069E3-2FDB-1080-3B77-7AD380B31298}"/>
              </a:ext>
            </a:extLst>
          </p:cNvPr>
          <p:cNvGrpSpPr/>
          <p:nvPr/>
        </p:nvGrpSpPr>
        <p:grpSpPr>
          <a:xfrm>
            <a:off x="96059" y="228847"/>
            <a:ext cx="2255998" cy="880703"/>
            <a:chOff x="96059" y="228847"/>
            <a:chExt cx="2255998" cy="880703"/>
          </a:xfrm>
        </p:grpSpPr>
        <p:pic>
          <p:nvPicPr>
            <p:cNvPr id="2" name="Imagen 1">
              <a:extLst>
                <a:ext uri="{FF2B5EF4-FFF2-40B4-BE49-F238E27FC236}">
                  <a16:creationId xmlns:a16="http://schemas.microsoft.com/office/drawing/2014/main" id="{FD0BB5F8-BB63-06A2-101B-37C1D57195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228847"/>
              <a:ext cx="2208584" cy="880703"/>
            </a:xfrm>
            <a:prstGeom prst="rect">
              <a:avLst/>
            </a:prstGeom>
          </p:spPr>
        </p:pic>
        <p:sp>
          <p:nvSpPr>
            <p:cNvPr id="6" name="CuadroTexto 5">
              <a:extLst>
                <a:ext uri="{FF2B5EF4-FFF2-40B4-BE49-F238E27FC236}">
                  <a16:creationId xmlns:a16="http://schemas.microsoft.com/office/drawing/2014/main" id="{41369F94-C102-E4F2-B732-8B3C8324B991}"/>
                </a:ext>
              </a:extLst>
            </p:cNvPr>
            <p:cNvSpPr txBox="1"/>
            <p:nvPr/>
          </p:nvSpPr>
          <p:spPr>
            <a:xfrm>
              <a:off x="516285" y="391068"/>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7" name="Grupo 16">
            <a:extLst>
              <a:ext uri="{FF2B5EF4-FFF2-40B4-BE49-F238E27FC236}">
                <a16:creationId xmlns:a16="http://schemas.microsoft.com/office/drawing/2014/main" id="{33DC683B-FC98-DCDC-B830-60EC8FE67F6B}"/>
              </a:ext>
            </a:extLst>
          </p:cNvPr>
          <p:cNvGrpSpPr/>
          <p:nvPr/>
        </p:nvGrpSpPr>
        <p:grpSpPr>
          <a:xfrm>
            <a:off x="85743" y="3042292"/>
            <a:ext cx="3281902" cy="969364"/>
            <a:chOff x="85743" y="3042292"/>
            <a:chExt cx="3281902" cy="969364"/>
          </a:xfrm>
        </p:grpSpPr>
        <p:pic>
          <p:nvPicPr>
            <p:cNvPr id="7" name="Imagen 6">
              <a:extLst>
                <a:ext uri="{FF2B5EF4-FFF2-40B4-BE49-F238E27FC236}">
                  <a16:creationId xmlns:a16="http://schemas.microsoft.com/office/drawing/2014/main" id="{0995EC57-1C55-9A88-437D-4D0343F715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743" y="3042292"/>
              <a:ext cx="3044555" cy="969364"/>
            </a:xfrm>
            <a:prstGeom prst="rect">
              <a:avLst/>
            </a:prstGeom>
          </p:spPr>
        </p:pic>
        <p:sp>
          <p:nvSpPr>
            <p:cNvPr id="8" name="CuadroTexto 7">
              <a:extLst>
                <a:ext uri="{FF2B5EF4-FFF2-40B4-BE49-F238E27FC236}">
                  <a16:creationId xmlns:a16="http://schemas.microsoft.com/office/drawing/2014/main" id="{DCED5469-0C88-3514-14D7-68918CAD3FCE}"/>
                </a:ext>
              </a:extLst>
            </p:cNvPr>
            <p:cNvSpPr txBox="1"/>
            <p:nvPr/>
          </p:nvSpPr>
          <p:spPr>
            <a:xfrm rot="541628">
              <a:off x="701246" y="3137711"/>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10" name="Imagen 9" descr="Imagen que contiene persona, grupo, gente, tabla&#10;&#10;Descripción generada automáticamente">
            <a:extLst>
              <a:ext uri="{FF2B5EF4-FFF2-40B4-BE49-F238E27FC236}">
                <a16:creationId xmlns:a16="http://schemas.microsoft.com/office/drawing/2014/main" id="{CFD19424-7587-5203-FD70-08A796620FC9}"/>
              </a:ext>
            </a:extLst>
          </p:cNvPr>
          <p:cNvPicPr>
            <a:picLocks noChangeAspect="1"/>
          </p:cNvPicPr>
          <p:nvPr/>
        </p:nvPicPr>
        <p:blipFill rotWithShape="1">
          <a:blip r:embed="rId6">
            <a:extLst>
              <a:ext uri="{28A0092B-C50C-407E-A947-70E740481C1C}">
                <a14:useLocalDpi xmlns:a14="http://schemas.microsoft.com/office/drawing/2010/main" val="0"/>
              </a:ext>
            </a:extLst>
          </a:blip>
          <a:srcRect l="10652"/>
          <a:stretch/>
        </p:blipFill>
        <p:spPr>
          <a:xfrm>
            <a:off x="8801804" y="3778932"/>
            <a:ext cx="3294333" cy="3045007"/>
          </a:xfrm>
          <a:prstGeom prst="ellipse">
            <a:avLst/>
          </a:prstGeom>
          <a:ln w="92075">
            <a:noFill/>
          </a:ln>
          <a:effectLst>
            <a:glow rad="12700">
              <a:srgbClr val="84910D"/>
            </a:glow>
            <a:softEdge rad="112500"/>
          </a:effectLst>
        </p:spPr>
      </p:pic>
      <p:pic>
        <p:nvPicPr>
          <p:cNvPr id="9" name="Imagen 8" descr="Una persona con la mano en la cara&#10;&#10;Descripción generada automáticamente con confianza baja">
            <a:extLst>
              <a:ext uri="{FF2B5EF4-FFF2-40B4-BE49-F238E27FC236}">
                <a16:creationId xmlns:a16="http://schemas.microsoft.com/office/drawing/2014/main" id="{3019A224-725D-856C-2863-7718BABFEB6F}"/>
              </a:ext>
            </a:extLst>
          </p:cNvPr>
          <p:cNvPicPr>
            <a:picLocks noChangeAspect="1"/>
          </p:cNvPicPr>
          <p:nvPr/>
        </p:nvPicPr>
        <p:blipFill rotWithShape="1">
          <a:blip r:embed="rId7">
            <a:extLst>
              <a:ext uri="{28A0092B-C50C-407E-A947-70E740481C1C}">
                <a14:useLocalDpi xmlns:a14="http://schemas.microsoft.com/office/drawing/2010/main" val="0"/>
              </a:ext>
            </a:extLst>
          </a:blip>
          <a:srcRect r="12716"/>
          <a:stretch/>
        </p:blipFill>
        <p:spPr>
          <a:xfrm>
            <a:off x="2618538" y="120603"/>
            <a:ext cx="4388752" cy="2830936"/>
          </a:xfrm>
          <a:prstGeom prst="ellipse">
            <a:avLst/>
          </a:prstGeom>
          <a:ln w="92075">
            <a:noFill/>
          </a:ln>
          <a:effectLst>
            <a:glow rad="12700">
              <a:srgbClr val="9445C8"/>
            </a:glow>
            <a:softEdge rad="112500"/>
          </a:effectLst>
        </p:spPr>
      </p:pic>
      <p:sp>
        <p:nvSpPr>
          <p:cNvPr id="12" name="CuadroTexto 11">
            <a:extLst>
              <a:ext uri="{FF2B5EF4-FFF2-40B4-BE49-F238E27FC236}">
                <a16:creationId xmlns:a16="http://schemas.microsoft.com/office/drawing/2014/main" id="{19CA9240-D67A-6057-15B1-6F8F4CA22642}"/>
              </a:ext>
            </a:extLst>
          </p:cNvPr>
          <p:cNvSpPr txBox="1"/>
          <p:nvPr/>
        </p:nvSpPr>
        <p:spPr>
          <a:xfrm>
            <a:off x="22907" y="5675232"/>
            <a:ext cx="9168815" cy="1200329"/>
          </a:xfrm>
          <a:prstGeom prst="rect">
            <a:avLst/>
          </a:prstGeom>
          <a:noFill/>
        </p:spPr>
        <p:txBody>
          <a:bodyPr wrap="square">
            <a:spAutoFit/>
          </a:bodyPr>
          <a:lstStyle/>
          <a:p>
            <a:r>
              <a:rPr lang="es-ES" b="1" dirty="0"/>
              <a:t>Ahora, habiendo sido arrancado su manto de pretendida santidad, estaban, culpables y condenados, en la presencia de la pureza infinita. Temblaban de miedo de que la iniquidad oculta de sus vidas fuese revelada a la muchedumbre; y uno tras otro, con la cabeza y los ojos bajos, se fueron furtivamente, dejando a su víctima con el compasivo Salvador. DTG 425-256.</a:t>
            </a:r>
          </a:p>
        </p:txBody>
      </p:sp>
      <p:sp>
        <p:nvSpPr>
          <p:cNvPr id="14" name="CuadroTexto 13">
            <a:extLst>
              <a:ext uri="{FF2B5EF4-FFF2-40B4-BE49-F238E27FC236}">
                <a16:creationId xmlns:a16="http://schemas.microsoft.com/office/drawing/2014/main" id="{7F2858BF-B098-95B4-84DB-857D455965D0}"/>
              </a:ext>
            </a:extLst>
          </p:cNvPr>
          <p:cNvSpPr txBox="1"/>
          <p:nvPr/>
        </p:nvSpPr>
        <p:spPr>
          <a:xfrm>
            <a:off x="3139166" y="3175633"/>
            <a:ext cx="8967091" cy="646331"/>
          </a:xfrm>
          <a:prstGeom prst="rect">
            <a:avLst/>
          </a:prstGeom>
          <a:noFill/>
        </p:spPr>
        <p:txBody>
          <a:bodyPr wrap="square">
            <a:spAutoFit/>
          </a:bodyPr>
          <a:lstStyle/>
          <a:p>
            <a:r>
              <a:rPr lang="es-ES" b="1" dirty="0"/>
              <a:t>Un grupo de fariseos y escribas se acercó a él, arrastrando a una mujer aterrorizada, a quien, con voces duras y ávidas, acusaron de haber violado el séptimo mandamiento... </a:t>
            </a:r>
          </a:p>
        </p:txBody>
      </p:sp>
      <p:sp>
        <p:nvSpPr>
          <p:cNvPr id="16" name="CuadroTexto 15">
            <a:extLst>
              <a:ext uri="{FF2B5EF4-FFF2-40B4-BE49-F238E27FC236}">
                <a16:creationId xmlns:a16="http://schemas.microsoft.com/office/drawing/2014/main" id="{A184287E-5EED-23F1-E8A6-175862E301C8}"/>
              </a:ext>
            </a:extLst>
          </p:cNvPr>
          <p:cNvSpPr txBox="1"/>
          <p:nvPr/>
        </p:nvSpPr>
        <p:spPr>
          <a:xfrm>
            <a:off x="42151" y="3988569"/>
            <a:ext cx="8967091" cy="1754326"/>
          </a:xfrm>
          <a:prstGeom prst="rect">
            <a:avLst/>
          </a:prstGeom>
          <a:noFill/>
        </p:spPr>
        <p:txBody>
          <a:bodyPr wrap="square">
            <a:spAutoFit/>
          </a:bodyPr>
          <a:lstStyle/>
          <a:p>
            <a:r>
              <a:rPr lang="es-ES" b="1" dirty="0"/>
              <a:t>[Jesús] se agachó y, fijos los ojos en el suelo, empezó a escribir en el polvo. Impacientes por su dilación y su aparente indiferencia, los acusadores se acercaron, para imponer el asunto a su atención. Pero cuando sus ojos, siguiendo los de Jesús, cayeron sobre el pavimento a sus pies, cambió la expresión de su rostro. Allí, trazados delante de ellos, estaban los secretos culpables de su propia vida. El pueblo, que miraba, vio el cambio repentino de expresión, y se adelantó para descubrir lo que ellos estaban mirando con tanto asombro y vergüenza. </a:t>
            </a:r>
          </a:p>
        </p:txBody>
      </p:sp>
      <p:pic>
        <p:nvPicPr>
          <p:cNvPr id="18" name="Imagen 17" descr="Mujer con la mano en la cara&#10;&#10;Descripción generada automáticamente con confianza media">
            <a:extLst>
              <a:ext uri="{FF2B5EF4-FFF2-40B4-BE49-F238E27FC236}">
                <a16:creationId xmlns:a16="http://schemas.microsoft.com/office/drawing/2014/main" id="{700AE1DA-84B6-8361-A487-914B5DEC5EBC}"/>
              </a:ext>
            </a:extLst>
          </p:cNvPr>
          <p:cNvPicPr>
            <a:picLocks noChangeAspect="1"/>
          </p:cNvPicPr>
          <p:nvPr/>
        </p:nvPicPr>
        <p:blipFill rotWithShape="1">
          <a:blip r:embed="rId8">
            <a:extLst>
              <a:ext uri="{28A0092B-C50C-407E-A947-70E740481C1C}">
                <a14:useLocalDpi xmlns:a14="http://schemas.microsoft.com/office/drawing/2010/main" val="0"/>
              </a:ext>
            </a:extLst>
          </a:blip>
          <a:srcRect l="11201" r="11201"/>
          <a:stretch/>
        </p:blipFill>
        <p:spPr>
          <a:xfrm>
            <a:off x="99678" y="1188255"/>
            <a:ext cx="2518860" cy="1769092"/>
          </a:xfrm>
          <a:prstGeom prst="ellipse">
            <a:avLst/>
          </a:prstGeom>
          <a:ln w="92075">
            <a:noFill/>
          </a:ln>
          <a:effectLst>
            <a:glow rad="12700">
              <a:srgbClr val="9445C8"/>
            </a:glow>
            <a:softEdge rad="112500"/>
          </a:effectLst>
        </p:spPr>
      </p:pic>
    </p:spTree>
    <p:extLst>
      <p:ext uri="{BB962C8B-B14F-4D97-AF65-F5344CB8AC3E}">
        <p14:creationId xmlns:p14="http://schemas.microsoft.com/office/powerpoint/2010/main" val="269824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1000"/>
                                        <p:tgtEl>
                                          <p:spTgt spid="18"/>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1000"/>
                                        <p:tgtEl>
                                          <p:spTgt spid="1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2"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7C5962-C61F-7FC7-2135-B6590D4F300D}"/>
              </a:ext>
            </a:extLst>
          </p:cNvPr>
          <p:cNvGrpSpPr/>
          <p:nvPr/>
        </p:nvGrpSpPr>
        <p:grpSpPr>
          <a:xfrm>
            <a:off x="236063" y="251606"/>
            <a:ext cx="3468505" cy="1202288"/>
            <a:chOff x="236063" y="251606"/>
            <a:chExt cx="3468505" cy="1202288"/>
          </a:xfrm>
        </p:grpSpPr>
        <p:pic>
          <p:nvPicPr>
            <p:cNvPr id="3" name="Imagen 2">
              <a:extLst>
                <a:ext uri="{FF2B5EF4-FFF2-40B4-BE49-F238E27FC236}">
                  <a16:creationId xmlns:a16="http://schemas.microsoft.com/office/drawing/2014/main" id="{29AD0093-E895-EF27-B4D2-FD44BA2BD7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063" y="251606"/>
              <a:ext cx="3282198" cy="1202288"/>
            </a:xfrm>
            <a:prstGeom prst="rect">
              <a:avLst/>
            </a:prstGeom>
          </p:spPr>
        </p:pic>
        <p:sp>
          <p:nvSpPr>
            <p:cNvPr id="9" name="CuadroTexto 8">
              <a:extLst>
                <a:ext uri="{FF2B5EF4-FFF2-40B4-BE49-F238E27FC236}">
                  <a16:creationId xmlns:a16="http://schemas.microsoft.com/office/drawing/2014/main" id="{CF041AF1-A2A1-1D9D-A0D5-4212ADC303AD}"/>
                </a:ext>
              </a:extLst>
            </p:cNvPr>
            <p:cNvSpPr txBox="1"/>
            <p:nvPr/>
          </p:nvSpPr>
          <p:spPr>
            <a:xfrm rot="21408114">
              <a:off x="937440" y="72636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graphicFrame>
        <p:nvGraphicFramePr>
          <p:cNvPr id="2" name="Diagrama 1">
            <a:extLst>
              <a:ext uri="{FF2B5EF4-FFF2-40B4-BE49-F238E27FC236}">
                <a16:creationId xmlns:a16="http://schemas.microsoft.com/office/drawing/2014/main" id="{91BD168B-507A-488A-5017-18808E70B1C7}"/>
              </a:ext>
            </a:extLst>
          </p:cNvPr>
          <p:cNvGraphicFramePr/>
          <p:nvPr>
            <p:extLst>
              <p:ext uri="{D42A27DB-BD31-4B8C-83A1-F6EECF244321}">
                <p14:modId xmlns:p14="http://schemas.microsoft.com/office/powerpoint/2010/main" val="899995822"/>
              </p:ext>
            </p:extLst>
          </p:nvPr>
        </p:nvGraphicFramePr>
        <p:xfrm>
          <a:off x="8444754" y="118465"/>
          <a:ext cx="3420932" cy="834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C4877B96-48E3-725E-845F-6760A15D007A}"/>
              </a:ext>
            </a:extLst>
          </p:cNvPr>
          <p:cNvSpPr txBox="1"/>
          <p:nvPr/>
        </p:nvSpPr>
        <p:spPr>
          <a:xfrm>
            <a:off x="3959307" y="292357"/>
            <a:ext cx="4575393" cy="646331"/>
          </a:xfrm>
          <a:prstGeom prst="rect">
            <a:avLst/>
          </a:prstGeom>
          <a:noFill/>
        </p:spPr>
        <p:txBody>
          <a:bodyPr wrap="square">
            <a:spAutoFit/>
          </a:bodyPr>
          <a:lstStyle/>
          <a:p>
            <a:r>
              <a:rPr lang="es-ES" b="1" dirty="0"/>
              <a:t>El que cubre la falta busca amistad; más el que la divulga, aparta al amigo (Pro. 17:9).</a:t>
            </a:r>
          </a:p>
        </p:txBody>
      </p:sp>
      <p:sp>
        <p:nvSpPr>
          <p:cNvPr id="7" name="CuadroTexto 6">
            <a:extLst>
              <a:ext uri="{FF2B5EF4-FFF2-40B4-BE49-F238E27FC236}">
                <a16:creationId xmlns:a16="http://schemas.microsoft.com/office/drawing/2014/main" id="{0E291DAF-0692-1806-19C8-EE87F65232F6}"/>
              </a:ext>
            </a:extLst>
          </p:cNvPr>
          <p:cNvSpPr txBox="1"/>
          <p:nvPr/>
        </p:nvSpPr>
        <p:spPr>
          <a:xfrm>
            <a:off x="429006" y="5642313"/>
            <a:ext cx="4023724" cy="923330"/>
          </a:xfrm>
          <a:prstGeom prst="rect">
            <a:avLst/>
          </a:prstGeom>
          <a:noFill/>
        </p:spPr>
        <p:txBody>
          <a:bodyPr wrap="square">
            <a:spAutoFit/>
          </a:bodyPr>
          <a:lstStyle/>
          <a:p>
            <a:r>
              <a:rPr lang="es-ES" b="1" dirty="0"/>
              <a:t>En las muchas palabras no falta pecado; más el que refrena sus labios es prudente (Pro. 10:19).</a:t>
            </a:r>
          </a:p>
        </p:txBody>
      </p:sp>
      <p:sp>
        <p:nvSpPr>
          <p:cNvPr id="10" name="CuadroTexto 9">
            <a:extLst>
              <a:ext uri="{FF2B5EF4-FFF2-40B4-BE49-F238E27FC236}">
                <a16:creationId xmlns:a16="http://schemas.microsoft.com/office/drawing/2014/main" id="{65B13CA1-BAA2-C5FB-C93D-DB030CE7AA38}"/>
              </a:ext>
            </a:extLst>
          </p:cNvPr>
          <p:cNvSpPr txBox="1"/>
          <p:nvPr/>
        </p:nvSpPr>
        <p:spPr>
          <a:xfrm>
            <a:off x="429006" y="3161757"/>
            <a:ext cx="4023724" cy="2031325"/>
          </a:xfrm>
          <a:prstGeom prst="rect">
            <a:avLst/>
          </a:prstGeom>
          <a:noFill/>
        </p:spPr>
        <p:txBody>
          <a:bodyPr wrap="square">
            <a:spAutoFit/>
          </a:bodyPr>
          <a:lstStyle/>
          <a:p>
            <a:r>
              <a:rPr lang="es-ES" b="1" dirty="0"/>
              <a:t>El que no calumnia con su lengua, ni hace mal a su prójimo, ni admite reproche alguno contra su vecino... El que, aun jurando en daño suyo, no por eso cambia… Ni contra el inocente admitió cohecho. El que hace estas cosas, no resbalará jamás (Sal. 15:3-5).</a:t>
            </a:r>
          </a:p>
        </p:txBody>
      </p:sp>
      <p:sp>
        <p:nvSpPr>
          <p:cNvPr id="12" name="CuadroTexto 11">
            <a:extLst>
              <a:ext uri="{FF2B5EF4-FFF2-40B4-BE49-F238E27FC236}">
                <a16:creationId xmlns:a16="http://schemas.microsoft.com/office/drawing/2014/main" id="{61D6DEB7-2508-1DB9-1C74-2BBEBBABCC03}"/>
              </a:ext>
            </a:extLst>
          </p:cNvPr>
          <p:cNvSpPr txBox="1"/>
          <p:nvPr/>
        </p:nvSpPr>
        <p:spPr>
          <a:xfrm>
            <a:off x="452998" y="1789197"/>
            <a:ext cx="3761193" cy="923330"/>
          </a:xfrm>
          <a:prstGeom prst="rect">
            <a:avLst/>
          </a:prstGeom>
          <a:noFill/>
        </p:spPr>
        <p:txBody>
          <a:bodyPr wrap="square">
            <a:spAutoFit/>
          </a:bodyPr>
          <a:lstStyle/>
          <a:p>
            <a:r>
              <a:rPr lang="es-ES" b="1" dirty="0"/>
              <a:t>El que anda en chismes descubre el secreto; más el de espíritu fiel lo guarda todo (Pro 11:13).</a:t>
            </a:r>
          </a:p>
        </p:txBody>
      </p:sp>
      <p:pic>
        <p:nvPicPr>
          <p:cNvPr id="16" name="Imagen 15">
            <a:extLst>
              <a:ext uri="{FF2B5EF4-FFF2-40B4-BE49-F238E27FC236}">
                <a16:creationId xmlns:a16="http://schemas.microsoft.com/office/drawing/2014/main" id="{56A855EE-5C38-17C6-573E-654C4CEDF59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3624058" y="388565"/>
            <a:ext cx="355801" cy="251429"/>
          </a:xfrm>
          <a:prstGeom prst="rect">
            <a:avLst/>
          </a:prstGeom>
        </p:spPr>
      </p:pic>
      <p:pic>
        <p:nvPicPr>
          <p:cNvPr id="19" name="Imagen 18">
            <a:extLst>
              <a:ext uri="{FF2B5EF4-FFF2-40B4-BE49-F238E27FC236}">
                <a16:creationId xmlns:a16="http://schemas.microsoft.com/office/drawing/2014/main" id="{75643178-732F-DD24-2DA8-16B69C44620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6" y="1844748"/>
            <a:ext cx="355801" cy="251429"/>
          </a:xfrm>
          <a:prstGeom prst="rect">
            <a:avLst/>
          </a:prstGeom>
        </p:spPr>
      </p:pic>
      <p:pic>
        <p:nvPicPr>
          <p:cNvPr id="20" name="Imagen 19">
            <a:extLst>
              <a:ext uri="{FF2B5EF4-FFF2-40B4-BE49-F238E27FC236}">
                <a16:creationId xmlns:a16="http://schemas.microsoft.com/office/drawing/2014/main" id="{1FA64F8D-86B4-A8B6-FF6B-ABE883CD5D5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6" y="3249620"/>
            <a:ext cx="355801" cy="251429"/>
          </a:xfrm>
          <a:prstGeom prst="rect">
            <a:avLst/>
          </a:prstGeom>
        </p:spPr>
      </p:pic>
      <p:pic>
        <p:nvPicPr>
          <p:cNvPr id="21" name="Imagen 20">
            <a:extLst>
              <a:ext uri="{FF2B5EF4-FFF2-40B4-BE49-F238E27FC236}">
                <a16:creationId xmlns:a16="http://schemas.microsoft.com/office/drawing/2014/main" id="{CF142279-3D45-F5DF-2FCF-C95EE4AEE5D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5" y="5721589"/>
            <a:ext cx="355801" cy="251429"/>
          </a:xfrm>
          <a:prstGeom prst="rect">
            <a:avLst/>
          </a:prstGeom>
        </p:spPr>
      </p:pic>
      <p:pic>
        <p:nvPicPr>
          <p:cNvPr id="23" name="Imagen 22" descr="Imagen que contiene persona, tabla, hecho de madera, banca&#10;&#10;Descripción generada automáticamente">
            <a:extLst>
              <a:ext uri="{FF2B5EF4-FFF2-40B4-BE49-F238E27FC236}">
                <a16:creationId xmlns:a16="http://schemas.microsoft.com/office/drawing/2014/main" id="{9435E53E-ABA9-2B1E-8D1A-9CDD0FE1CAAA}"/>
              </a:ext>
            </a:extLst>
          </p:cNvPr>
          <p:cNvPicPr>
            <a:picLocks noChangeAspect="1"/>
          </p:cNvPicPr>
          <p:nvPr/>
        </p:nvPicPr>
        <p:blipFill rotWithShape="1">
          <a:blip r:embed="rId11">
            <a:extLst>
              <a:ext uri="{28A0092B-C50C-407E-A947-70E740481C1C}">
                <a14:useLocalDpi xmlns:a14="http://schemas.microsoft.com/office/drawing/2010/main" val="0"/>
              </a:ext>
            </a:extLst>
          </a:blip>
          <a:srcRect l="6791"/>
          <a:stretch/>
        </p:blipFill>
        <p:spPr>
          <a:xfrm>
            <a:off x="4353339" y="1155085"/>
            <a:ext cx="7662009" cy="5480131"/>
          </a:xfrm>
          <a:prstGeom prst="rect">
            <a:avLst/>
          </a:prstGeom>
          <a:ln w="38100" cap="sq">
            <a:solidFill>
              <a:srgbClr val="B8975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13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1000"/>
                                        <p:tgtEl>
                                          <p:spTgt spid="2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12ECC13-D929-EB47-08EA-40B7F04F2959}"/>
              </a:ext>
            </a:extLst>
          </p:cNvPr>
          <p:cNvSpPr txBox="1"/>
          <p:nvPr/>
        </p:nvSpPr>
        <p:spPr>
          <a:xfrm>
            <a:off x="228980" y="1589241"/>
            <a:ext cx="9489936" cy="1200329"/>
          </a:xfrm>
          <a:prstGeom prst="rect">
            <a:avLst/>
          </a:prstGeom>
          <a:noFill/>
        </p:spPr>
        <p:txBody>
          <a:bodyPr wrap="square">
            <a:spAutoFit/>
          </a:bodyPr>
          <a:lstStyle/>
          <a:p>
            <a:r>
              <a:rPr lang="es-ES" b="1" dirty="0"/>
              <a:t>Esta es la actitud natural del amor porque procura hacer felices a otros. No cree cualquier cosa en perjuicios de ellos a menos que haya una evidencia irrefutable. El amor en relación con Dios cree sin preguntar todo lo que la voluntad divina le revela al hombre. </a:t>
            </a:r>
            <a:r>
              <a:rPr lang="es-ES" b="1" i="1" dirty="0"/>
              <a:t>No tiene dudas acerca de la palabra de Dios y de las instrucciones divinas; todo lo acepta y obedece con gratitud</a:t>
            </a:r>
            <a:r>
              <a:rPr lang="es-ES" b="1" dirty="0"/>
              <a:t>. </a:t>
            </a:r>
          </a:p>
        </p:txBody>
      </p:sp>
      <p:sp>
        <p:nvSpPr>
          <p:cNvPr id="9" name="Rectángulo: esquinas redondeadas 8">
            <a:extLst>
              <a:ext uri="{FF2B5EF4-FFF2-40B4-BE49-F238E27FC236}">
                <a16:creationId xmlns:a16="http://schemas.microsoft.com/office/drawing/2014/main" id="{886F214D-3755-2DFD-A7D8-B1D150B4D09F}"/>
              </a:ext>
            </a:extLst>
          </p:cNvPr>
          <p:cNvSpPr/>
          <p:nvPr/>
        </p:nvSpPr>
        <p:spPr>
          <a:xfrm>
            <a:off x="8544537" y="150930"/>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Forma libre: forma 10">
            <a:extLst>
              <a:ext uri="{FF2B5EF4-FFF2-40B4-BE49-F238E27FC236}">
                <a16:creationId xmlns:a16="http://schemas.microsoft.com/office/drawing/2014/main" id="{7AC44AA4-5BAC-0330-4C8F-EB9345021A45}"/>
              </a:ext>
            </a:extLst>
          </p:cNvPr>
          <p:cNvSpPr/>
          <p:nvPr/>
        </p:nvSpPr>
        <p:spPr>
          <a:xfrm>
            <a:off x="9022891" y="464139"/>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6B"/>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chemeClr val="bg1"/>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cree </a:t>
            </a:r>
          </a:p>
        </p:txBody>
      </p:sp>
      <p:grpSp>
        <p:nvGrpSpPr>
          <p:cNvPr id="12" name="Grupo 11">
            <a:extLst>
              <a:ext uri="{FF2B5EF4-FFF2-40B4-BE49-F238E27FC236}">
                <a16:creationId xmlns:a16="http://schemas.microsoft.com/office/drawing/2014/main" id="{1187903A-BE2E-2724-8BC9-6905BC9A2AB9}"/>
              </a:ext>
            </a:extLst>
          </p:cNvPr>
          <p:cNvGrpSpPr/>
          <p:nvPr/>
        </p:nvGrpSpPr>
        <p:grpSpPr>
          <a:xfrm>
            <a:off x="96059" y="82543"/>
            <a:ext cx="2255998" cy="880702"/>
            <a:chOff x="96059" y="82543"/>
            <a:chExt cx="2255998" cy="880702"/>
          </a:xfrm>
        </p:grpSpPr>
        <p:pic>
          <p:nvPicPr>
            <p:cNvPr id="2" name="Imagen 1">
              <a:extLst>
                <a:ext uri="{FF2B5EF4-FFF2-40B4-BE49-F238E27FC236}">
                  <a16:creationId xmlns:a16="http://schemas.microsoft.com/office/drawing/2014/main" id="{55A82029-20FD-67AF-AC9E-A44CD6B1DF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2"/>
            </a:xfrm>
            <a:prstGeom prst="rect">
              <a:avLst/>
            </a:prstGeom>
          </p:spPr>
        </p:pic>
        <p:sp>
          <p:nvSpPr>
            <p:cNvPr id="4" name="CuadroTexto 3">
              <a:extLst>
                <a:ext uri="{FF2B5EF4-FFF2-40B4-BE49-F238E27FC236}">
                  <a16:creationId xmlns:a16="http://schemas.microsoft.com/office/drawing/2014/main" id="{D1B671AA-C8C2-7268-2913-AFDADA2FB2AD}"/>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5" name="Grupo 14">
            <a:extLst>
              <a:ext uri="{FF2B5EF4-FFF2-40B4-BE49-F238E27FC236}">
                <a16:creationId xmlns:a16="http://schemas.microsoft.com/office/drawing/2014/main" id="{A74EC087-E1E2-CE34-0882-B3C5F14E140A}"/>
              </a:ext>
            </a:extLst>
          </p:cNvPr>
          <p:cNvGrpSpPr/>
          <p:nvPr/>
        </p:nvGrpSpPr>
        <p:grpSpPr>
          <a:xfrm>
            <a:off x="96059" y="2834852"/>
            <a:ext cx="3281902" cy="969363"/>
            <a:chOff x="96059" y="2834852"/>
            <a:chExt cx="3281902" cy="969363"/>
          </a:xfrm>
        </p:grpSpPr>
        <p:pic>
          <p:nvPicPr>
            <p:cNvPr id="6" name="Imagen 5">
              <a:extLst>
                <a:ext uri="{FF2B5EF4-FFF2-40B4-BE49-F238E27FC236}">
                  <a16:creationId xmlns:a16="http://schemas.microsoft.com/office/drawing/2014/main" id="{6D12C35D-85FB-AF1A-22D0-4E4E2438F3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9" y="2834852"/>
              <a:ext cx="3044555" cy="969363"/>
            </a:xfrm>
            <a:prstGeom prst="rect">
              <a:avLst/>
            </a:prstGeom>
          </p:spPr>
        </p:pic>
        <p:sp>
          <p:nvSpPr>
            <p:cNvPr id="8" name="CuadroTexto 7">
              <a:extLst>
                <a:ext uri="{FF2B5EF4-FFF2-40B4-BE49-F238E27FC236}">
                  <a16:creationId xmlns:a16="http://schemas.microsoft.com/office/drawing/2014/main" id="{1E2623B6-41FF-72D8-7890-6B3BB7301AAE}"/>
                </a:ext>
              </a:extLst>
            </p:cNvPr>
            <p:cNvSpPr txBox="1"/>
            <p:nvPr/>
          </p:nvSpPr>
          <p:spPr>
            <a:xfrm rot="541628">
              <a:off x="711562" y="2930271"/>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10" name="Imagen 9" descr="Un grupo de jóvenes posando para una foto&#10;&#10;Descripción generada automáticamente">
            <a:extLst>
              <a:ext uri="{FF2B5EF4-FFF2-40B4-BE49-F238E27FC236}">
                <a16:creationId xmlns:a16="http://schemas.microsoft.com/office/drawing/2014/main" id="{307EFEBE-5791-F950-66AC-1F1184981C6D}"/>
              </a:ext>
            </a:extLst>
          </p:cNvPr>
          <p:cNvPicPr>
            <a:picLocks noChangeAspect="1"/>
          </p:cNvPicPr>
          <p:nvPr/>
        </p:nvPicPr>
        <p:blipFill rotWithShape="1">
          <a:blip r:embed="rId6">
            <a:extLst>
              <a:ext uri="{28A0092B-C50C-407E-A947-70E740481C1C}">
                <a14:useLocalDpi xmlns:a14="http://schemas.microsoft.com/office/drawing/2010/main" val="0"/>
              </a:ext>
            </a:extLst>
          </a:blip>
          <a:srcRect l="39622"/>
          <a:stretch/>
        </p:blipFill>
        <p:spPr>
          <a:xfrm>
            <a:off x="9825964" y="1155099"/>
            <a:ext cx="2058353" cy="2273901"/>
          </a:xfrm>
          <a:prstGeom prst="snip2DiagRect">
            <a:avLst>
              <a:gd name="adj1" fmla="val 18018"/>
              <a:gd name="adj2" fmla="val 16667"/>
            </a:avLst>
          </a:prstGeom>
          <a:solidFill>
            <a:srgbClr val="FFFFFF">
              <a:shade val="85000"/>
            </a:srgbClr>
          </a:solidFill>
          <a:ln w="57150" cap="sq">
            <a:solidFill>
              <a:srgbClr val="4EA3C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haciendo gestos con la cara pintada&#10;&#10;Descripción generada automáticamente con confianza baja">
            <a:extLst>
              <a:ext uri="{FF2B5EF4-FFF2-40B4-BE49-F238E27FC236}">
                <a16:creationId xmlns:a16="http://schemas.microsoft.com/office/drawing/2014/main" id="{E36E81CB-2CE5-6769-20D3-725756A95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187" y="3584856"/>
            <a:ext cx="2475433" cy="1602712"/>
          </a:xfrm>
          <a:prstGeom prst="snip2DiagRect">
            <a:avLst>
              <a:gd name="adj1" fmla="val 18018"/>
              <a:gd name="adj2" fmla="val 0"/>
            </a:avLst>
          </a:prstGeom>
          <a:solidFill>
            <a:srgbClr val="FFFFFF">
              <a:shade val="85000"/>
            </a:srgbClr>
          </a:solidFill>
          <a:ln w="57150" cap="sq">
            <a:solidFill>
              <a:srgbClr val="C82F4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55366BE9-8FAA-8015-2953-602934A43DAB}"/>
              </a:ext>
            </a:extLst>
          </p:cNvPr>
          <p:cNvSpPr txBox="1"/>
          <p:nvPr/>
        </p:nvSpPr>
        <p:spPr>
          <a:xfrm>
            <a:off x="3295804" y="2944130"/>
            <a:ext cx="6530160" cy="923330"/>
          </a:xfrm>
          <a:prstGeom prst="rect">
            <a:avLst/>
          </a:prstGeom>
          <a:noFill/>
        </p:spPr>
        <p:txBody>
          <a:bodyPr wrap="square">
            <a:spAutoFit/>
          </a:bodyPr>
          <a:lstStyle/>
          <a:p>
            <a:r>
              <a:rPr lang="es-ES" b="1" dirty="0"/>
              <a:t>Zaqueo había oído hablar de Jesús. Se habían divulgado extensamente las noticias referentes a uno que se había comportado con bondad y cortesía  para con las clases proscritas. </a:t>
            </a:r>
          </a:p>
        </p:txBody>
      </p:sp>
      <p:sp>
        <p:nvSpPr>
          <p:cNvPr id="13" name="CuadroTexto 12">
            <a:extLst>
              <a:ext uri="{FF2B5EF4-FFF2-40B4-BE49-F238E27FC236}">
                <a16:creationId xmlns:a16="http://schemas.microsoft.com/office/drawing/2014/main" id="{AB1947DB-453B-FFC3-35BB-180A2A8A5304}"/>
              </a:ext>
            </a:extLst>
          </p:cNvPr>
          <p:cNvSpPr txBox="1"/>
          <p:nvPr/>
        </p:nvSpPr>
        <p:spPr>
          <a:xfrm>
            <a:off x="2445212" y="144257"/>
            <a:ext cx="6097656" cy="923330"/>
          </a:xfrm>
          <a:prstGeom prst="rect">
            <a:avLst/>
          </a:prstGeom>
          <a:noFill/>
        </p:spPr>
        <p:txBody>
          <a:bodyPr wrap="square">
            <a:spAutoFit/>
          </a:bodyPr>
          <a:lstStyle/>
          <a:p>
            <a:r>
              <a:rPr lang="es-ES" b="1" dirty="0"/>
              <a:t>Esta frase no significa que el que ama a sus prójimos es crédulo hasta el punto de creer cosas absurdas, sin discriminar entre los cierto y lo falso, quedando así expuesto a creer en </a:t>
            </a:r>
            <a:endParaRPr lang="es-ES" dirty="0"/>
          </a:p>
        </p:txBody>
      </p:sp>
      <p:sp>
        <p:nvSpPr>
          <p:cNvPr id="17" name="CuadroTexto 16">
            <a:extLst>
              <a:ext uri="{FF2B5EF4-FFF2-40B4-BE49-F238E27FC236}">
                <a16:creationId xmlns:a16="http://schemas.microsoft.com/office/drawing/2014/main" id="{EDD4D4C0-749F-65F9-B2E5-D8C8034A002B}"/>
              </a:ext>
            </a:extLst>
          </p:cNvPr>
          <p:cNvSpPr txBox="1"/>
          <p:nvPr/>
        </p:nvSpPr>
        <p:spPr>
          <a:xfrm>
            <a:off x="169380" y="3774389"/>
            <a:ext cx="9101438" cy="3139321"/>
          </a:xfrm>
          <a:prstGeom prst="rect">
            <a:avLst/>
          </a:prstGeom>
          <a:noFill/>
        </p:spPr>
        <p:txBody>
          <a:bodyPr wrap="square">
            <a:spAutoFit/>
          </a:bodyPr>
          <a:lstStyle/>
          <a:p>
            <a:r>
              <a:rPr lang="es-ES" b="1" dirty="0"/>
              <a:t>En este jefe de los publicanos se había despertado un anhelo de vivir una vida mejor. A poca distancia de Jericó, Juan el Bautista había predicado a orillas del Jordán, y Zaqueo había oído el llamamiento al arrepentimiento. La instrucción dada a los publicanos: “No exijáis más de lo que os está ordenado,” Lucas 3:13. Aunque exteriormente desatendida, había impresionado su mente. Conocía las Escrituras, y estaba convencido de que su práctica era incorrecta. Ahora, al oír las palabras que se decían venir del gran Maestro, sintió que era pecador a la vista de Dios. Sin embargo, lo que había oído tocante a Jesús encendía la esperanza en su corazón. El arrepentimiento, la reforma de la vida, eran posibles aun para él; ¿no había sido publicano uno de los más fieles discípulos del nuevo Maestro? Zaqueo comenzó inmediatamente a seguir la convicción que se había apoderado de él y a hacer restitución a quienes había perjudicado. DTG 506. Jesús creyó en Zaqueo.</a:t>
            </a:r>
            <a:endParaRPr lang="es-ES" dirty="0"/>
          </a:p>
        </p:txBody>
      </p:sp>
      <p:pic>
        <p:nvPicPr>
          <p:cNvPr id="20" name="Imagen 19" descr="Imagen que contiene persona, ropa, mujer, parado&#10;&#10;Descripción generada automáticamente">
            <a:extLst>
              <a:ext uri="{FF2B5EF4-FFF2-40B4-BE49-F238E27FC236}">
                <a16:creationId xmlns:a16="http://schemas.microsoft.com/office/drawing/2014/main" id="{F713012B-2894-9AFB-3160-C0BEC4288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7187" y="5326001"/>
            <a:ext cx="2477559" cy="1383523"/>
          </a:xfrm>
          <a:prstGeom prst="snip2DiagRect">
            <a:avLst>
              <a:gd name="adj1" fmla="val 0"/>
              <a:gd name="adj2" fmla="val 20078"/>
            </a:avLst>
          </a:prstGeom>
          <a:solidFill>
            <a:srgbClr val="FFFFFF">
              <a:shade val="85000"/>
            </a:srgbClr>
          </a:solidFill>
          <a:ln w="57150" cap="sq">
            <a:solidFill>
              <a:srgbClr val="C82F4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CuadroTexto 21">
            <a:extLst>
              <a:ext uri="{FF2B5EF4-FFF2-40B4-BE49-F238E27FC236}">
                <a16:creationId xmlns:a16="http://schemas.microsoft.com/office/drawing/2014/main" id="{0D1D9B9F-299D-E058-7C1A-2D2C85C19336}"/>
              </a:ext>
            </a:extLst>
          </p:cNvPr>
          <p:cNvSpPr txBox="1"/>
          <p:nvPr/>
        </p:nvSpPr>
        <p:spPr>
          <a:xfrm>
            <a:off x="228980" y="984081"/>
            <a:ext cx="9193316" cy="646331"/>
          </a:xfrm>
          <a:prstGeom prst="rect">
            <a:avLst/>
          </a:prstGeom>
          <a:noFill/>
        </p:spPr>
        <p:txBody>
          <a:bodyPr wrap="square">
            <a:spAutoFit/>
          </a:bodyPr>
          <a:lstStyle/>
          <a:p>
            <a:r>
              <a:rPr lang="es-ES" b="1" dirty="0"/>
              <a:t>una falsedad como si fuera algo cierto. Lo que el amor está dispuesto a hacer es </a:t>
            </a:r>
            <a:r>
              <a:rPr lang="es-ES" b="1" i="1" dirty="0"/>
              <a:t>interpretar la conducta ajena de la mejor manera posible, adjudicando buenos motivos a otros</a:t>
            </a:r>
            <a:r>
              <a:rPr lang="es-ES" b="1" dirty="0"/>
              <a:t>. </a:t>
            </a:r>
            <a:endParaRPr lang="es-ES" dirty="0"/>
          </a:p>
        </p:txBody>
      </p:sp>
    </p:spTree>
    <p:extLst>
      <p:ext uri="{BB962C8B-B14F-4D97-AF65-F5344CB8AC3E}">
        <p14:creationId xmlns:p14="http://schemas.microsoft.com/office/powerpoint/2010/main" val="17883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strVal val="#ppt_w*0.7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animEffect transition="in" filter="fade">
                                      <p:cBhvr>
                                        <p:cTn id="66" dur="1000"/>
                                        <p:tgtEl>
                                          <p:spTgt spid="14"/>
                                        </p:tgtEl>
                                      </p:cBhvr>
                                    </p:animEffect>
                                  </p:childTnLst>
                                </p:cTn>
                              </p:par>
                            </p:childTnLst>
                          </p:cTn>
                        </p:par>
                        <p:par>
                          <p:cTn id="67" fill="hold">
                            <p:stCondLst>
                              <p:cond delay="1000"/>
                            </p:stCondLst>
                            <p:childTnLst>
                              <p:par>
                                <p:cTn id="68" presetID="55"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strVal val="#ppt_w*0.70"/>
                                          </p:val>
                                        </p:tav>
                                        <p:tav tm="100000">
                                          <p:val>
                                            <p:strVal val="#ppt_w"/>
                                          </p:val>
                                        </p:tav>
                                      </p:tavLst>
                                    </p:anim>
                                    <p:anim calcmode="lin" valueType="num">
                                      <p:cBhvr>
                                        <p:cTn id="71" dur="1000" fill="hold"/>
                                        <p:tgtEl>
                                          <p:spTgt spid="20"/>
                                        </p:tgtEl>
                                        <p:attrNameLst>
                                          <p:attrName>ppt_h</p:attrName>
                                        </p:attrNameLst>
                                      </p:cBhvr>
                                      <p:tavLst>
                                        <p:tav tm="0">
                                          <p:val>
                                            <p:strVal val="#ppt_h"/>
                                          </p:val>
                                        </p:tav>
                                        <p:tav tm="100000">
                                          <p:val>
                                            <p:strVal val="#ppt_h"/>
                                          </p:val>
                                        </p:tav>
                                      </p:tavLst>
                                    </p:anim>
                                    <p:animEffect transition="in" filter="fade">
                                      <p:cBhvr>
                                        <p:cTn id="72" dur="1000"/>
                                        <p:tgtEl>
                                          <p:spTgt spid="20"/>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8" grpId="0"/>
      <p:bldP spid="13" grpId="0"/>
      <p:bldP spid="17"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F3949D42-D6D9-1E55-061C-E0029CF82786}"/>
              </a:ext>
            </a:extLst>
          </p:cNvPr>
          <p:cNvGraphicFramePr/>
          <p:nvPr>
            <p:extLst>
              <p:ext uri="{D42A27DB-BD31-4B8C-83A1-F6EECF244321}">
                <p14:modId xmlns:p14="http://schemas.microsoft.com/office/powerpoint/2010/main" val="178194175"/>
              </p:ext>
            </p:extLst>
          </p:nvPr>
        </p:nvGraphicFramePr>
        <p:xfrm>
          <a:off x="8542868" y="150930"/>
          <a:ext cx="3420152"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A709E719-34FF-5410-6948-F4175832699D}"/>
              </a:ext>
            </a:extLst>
          </p:cNvPr>
          <p:cNvGrpSpPr/>
          <p:nvPr/>
        </p:nvGrpSpPr>
        <p:grpSpPr>
          <a:xfrm>
            <a:off x="89760" y="148238"/>
            <a:ext cx="3468504" cy="1202288"/>
            <a:chOff x="89760" y="148238"/>
            <a:chExt cx="3468504" cy="1202288"/>
          </a:xfrm>
        </p:grpSpPr>
        <p:pic>
          <p:nvPicPr>
            <p:cNvPr id="2" name="Imagen 1">
              <a:extLst>
                <a:ext uri="{FF2B5EF4-FFF2-40B4-BE49-F238E27FC236}">
                  <a16:creationId xmlns:a16="http://schemas.microsoft.com/office/drawing/2014/main" id="{B82D04E1-F4A4-12CB-472C-90BA575A10D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60" y="148238"/>
              <a:ext cx="3282195" cy="1202288"/>
            </a:xfrm>
            <a:prstGeom prst="rect">
              <a:avLst/>
            </a:prstGeom>
          </p:spPr>
        </p:pic>
        <p:sp>
          <p:nvSpPr>
            <p:cNvPr id="4" name="CuadroTexto 3">
              <a:extLst>
                <a:ext uri="{FF2B5EF4-FFF2-40B4-BE49-F238E27FC236}">
                  <a16:creationId xmlns:a16="http://schemas.microsoft.com/office/drawing/2014/main" id="{4DA20D2F-88C8-8486-9604-8B1E7B969F19}"/>
                </a:ext>
              </a:extLst>
            </p:cNvPr>
            <p:cNvSpPr txBox="1"/>
            <p:nvPr/>
          </p:nvSpPr>
          <p:spPr>
            <a:xfrm rot="21408114">
              <a:off x="791136" y="622999"/>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5" name="CuadroTexto 4">
            <a:extLst>
              <a:ext uri="{FF2B5EF4-FFF2-40B4-BE49-F238E27FC236}">
                <a16:creationId xmlns:a16="http://schemas.microsoft.com/office/drawing/2014/main" id="{730207E2-11C2-853B-B598-A6871F7AFFA2}"/>
              </a:ext>
            </a:extLst>
          </p:cNvPr>
          <p:cNvSpPr txBox="1"/>
          <p:nvPr/>
        </p:nvSpPr>
        <p:spPr>
          <a:xfrm>
            <a:off x="67956" y="5066013"/>
            <a:ext cx="12102240" cy="1754326"/>
          </a:xfrm>
          <a:prstGeom prst="rect">
            <a:avLst/>
          </a:prstGeom>
          <a:noFill/>
        </p:spPr>
        <p:txBody>
          <a:bodyPr wrap="square">
            <a:spAutoFit/>
          </a:bodyPr>
          <a:lstStyle/>
          <a:p>
            <a:r>
              <a:rPr lang="es-ES" b="1" dirty="0"/>
              <a:t>Jesús no pide a este enfermo que ejerza fe en él. Dice simplemente: “Levántate, toma tu lecho, y anda.” Pero la fe del hombre se aferra a esa palabra. En cada nervio y músculo pulsa una nueva vida, y se transmite a sus miembros inválidos una actividad sana. Sin la menor duda, dedica su voluntad a obedecer a la orden de Cristo, y todos sus músculos le responden. De un salto se pone de pie, y encuentra que es un hombre activo. </a:t>
            </a:r>
          </a:p>
          <a:p>
            <a:r>
              <a:rPr lang="es-ES" b="1" dirty="0"/>
              <a:t>Jesús no le había dado seguridad alguna de ayuda divina. El hombre podría haberse detenido a dudar, y haber perdido su única oportunidad de sanar. Pero creyó la palabra de Cristo, y al obrar de acuerdo con ella recibió fuerza. DTG 172.</a:t>
            </a:r>
          </a:p>
        </p:txBody>
      </p:sp>
      <p:sp>
        <p:nvSpPr>
          <p:cNvPr id="8" name="CuadroTexto 7">
            <a:extLst>
              <a:ext uri="{FF2B5EF4-FFF2-40B4-BE49-F238E27FC236}">
                <a16:creationId xmlns:a16="http://schemas.microsoft.com/office/drawing/2014/main" id="{B7A7382F-9A78-F1E3-D5FC-FB15E6C061F7}"/>
              </a:ext>
            </a:extLst>
          </p:cNvPr>
          <p:cNvSpPr txBox="1"/>
          <p:nvPr/>
        </p:nvSpPr>
        <p:spPr>
          <a:xfrm>
            <a:off x="3908638" y="339822"/>
            <a:ext cx="4097547" cy="646331"/>
          </a:xfrm>
          <a:prstGeom prst="rect">
            <a:avLst/>
          </a:prstGeom>
          <a:noFill/>
        </p:spPr>
        <p:txBody>
          <a:bodyPr wrap="square">
            <a:spAutoFit/>
          </a:bodyPr>
          <a:lstStyle/>
          <a:p>
            <a:r>
              <a:rPr lang="es-ES" b="1" dirty="0"/>
              <a:t>Jesús le dijo: Si puedes creer, al que cree todo le es posible (Mar. 9:23).</a:t>
            </a:r>
          </a:p>
        </p:txBody>
      </p:sp>
      <p:sp>
        <p:nvSpPr>
          <p:cNvPr id="14" name="CuadroTexto 13">
            <a:extLst>
              <a:ext uri="{FF2B5EF4-FFF2-40B4-BE49-F238E27FC236}">
                <a16:creationId xmlns:a16="http://schemas.microsoft.com/office/drawing/2014/main" id="{CFE0CC3F-CD7D-5DB3-D37A-9460474B222C}"/>
              </a:ext>
            </a:extLst>
          </p:cNvPr>
          <p:cNvSpPr txBox="1"/>
          <p:nvPr/>
        </p:nvSpPr>
        <p:spPr>
          <a:xfrm>
            <a:off x="485396" y="1399728"/>
            <a:ext cx="5150089" cy="1754326"/>
          </a:xfrm>
          <a:prstGeom prst="rect">
            <a:avLst/>
          </a:prstGeom>
          <a:noFill/>
        </p:spPr>
        <p:txBody>
          <a:bodyPr wrap="square">
            <a:spAutoFit/>
          </a:bodyPr>
          <a:lstStyle/>
          <a:p>
            <a:r>
              <a:rPr lang="es-ES" b="1" dirty="0"/>
              <a:t>Y cuando se levantaron por la mañana, salieron al desierto de </a:t>
            </a:r>
            <a:r>
              <a:rPr lang="es-ES" b="1" dirty="0" err="1"/>
              <a:t>Tecoa</a:t>
            </a:r>
            <a:r>
              <a:rPr lang="es-ES" b="1" dirty="0"/>
              <a:t>. Y mientras ellos salían, Josafat, estando en pie, dijo: Oídme, Judá y moradores de Jerusalén. Creed en Jehová vuestro Dios, y estaréis seguros; creed a sus profetas, y seréis prosperados (2Cr. 20:20).</a:t>
            </a:r>
          </a:p>
        </p:txBody>
      </p:sp>
      <p:sp>
        <p:nvSpPr>
          <p:cNvPr id="16" name="CuadroTexto 15">
            <a:extLst>
              <a:ext uri="{FF2B5EF4-FFF2-40B4-BE49-F238E27FC236}">
                <a16:creationId xmlns:a16="http://schemas.microsoft.com/office/drawing/2014/main" id="{4A3CD63D-EDFF-ACAB-2B4D-192C08E3EB48}"/>
              </a:ext>
            </a:extLst>
          </p:cNvPr>
          <p:cNvSpPr txBox="1"/>
          <p:nvPr/>
        </p:nvSpPr>
        <p:spPr>
          <a:xfrm>
            <a:off x="485396" y="3228386"/>
            <a:ext cx="5150089" cy="646331"/>
          </a:xfrm>
          <a:prstGeom prst="rect">
            <a:avLst/>
          </a:prstGeom>
          <a:noFill/>
        </p:spPr>
        <p:txBody>
          <a:bodyPr wrap="square">
            <a:spAutoFit/>
          </a:bodyPr>
          <a:lstStyle/>
          <a:p>
            <a:r>
              <a:rPr lang="es-ES" b="1" dirty="0"/>
              <a:t>Por tanto, os digo que todo lo que pidiereis orando, creed que lo recibiréis, y os vendrá  (Mar 11:24).</a:t>
            </a:r>
          </a:p>
        </p:txBody>
      </p:sp>
      <p:sp>
        <p:nvSpPr>
          <p:cNvPr id="18" name="CuadroTexto 17">
            <a:extLst>
              <a:ext uri="{FF2B5EF4-FFF2-40B4-BE49-F238E27FC236}">
                <a16:creationId xmlns:a16="http://schemas.microsoft.com/office/drawing/2014/main" id="{C643E8CC-05C5-1B33-9EF4-A746583FDB75}"/>
              </a:ext>
            </a:extLst>
          </p:cNvPr>
          <p:cNvSpPr txBox="1"/>
          <p:nvPr/>
        </p:nvSpPr>
        <p:spPr>
          <a:xfrm>
            <a:off x="485396" y="3899354"/>
            <a:ext cx="5020881" cy="1200329"/>
          </a:xfrm>
          <a:prstGeom prst="rect">
            <a:avLst/>
          </a:prstGeom>
          <a:noFill/>
        </p:spPr>
        <p:txBody>
          <a:bodyPr wrap="square">
            <a:spAutoFit/>
          </a:bodyPr>
          <a:lstStyle/>
          <a:p>
            <a:r>
              <a:rPr lang="es-ES" b="1" dirty="0"/>
              <a:t>Pero sin fe es imposible agradar a Dios; porque es necesario que el que se acerca a Dios crea que le hay, y que es galardonador de los que le buscan  (</a:t>
            </a:r>
            <a:r>
              <a:rPr lang="es-ES" b="1" dirty="0" err="1"/>
              <a:t>Heb</a:t>
            </a:r>
            <a:r>
              <a:rPr lang="es-ES" b="1" dirty="0"/>
              <a:t> 11:6).</a:t>
            </a:r>
          </a:p>
        </p:txBody>
      </p:sp>
      <p:pic>
        <p:nvPicPr>
          <p:cNvPr id="20" name="Imagen 19" descr="Imagen que contiene persona, tabla, mujer, corte&#10;&#10;Descripción generada automáticamente">
            <a:extLst>
              <a:ext uri="{FF2B5EF4-FFF2-40B4-BE49-F238E27FC236}">
                <a16:creationId xmlns:a16="http://schemas.microsoft.com/office/drawing/2014/main" id="{A10CE1BF-8070-A1EB-E25E-C25399C6EA16}"/>
              </a:ext>
            </a:extLst>
          </p:cNvPr>
          <p:cNvPicPr>
            <a:picLocks noChangeAspect="1"/>
          </p:cNvPicPr>
          <p:nvPr/>
        </p:nvPicPr>
        <p:blipFill rotWithShape="1">
          <a:blip r:embed="rId9">
            <a:extLst>
              <a:ext uri="{28A0092B-C50C-407E-A947-70E740481C1C}">
                <a14:useLocalDpi xmlns:a14="http://schemas.microsoft.com/office/drawing/2010/main" val="0"/>
              </a:ext>
            </a:extLst>
          </a:blip>
          <a:srcRect l="1425" t="-145" r="5845" b="1974"/>
          <a:stretch/>
        </p:blipFill>
        <p:spPr>
          <a:xfrm>
            <a:off x="5744815" y="1290253"/>
            <a:ext cx="6092687" cy="3628212"/>
          </a:xfrm>
          <a:prstGeom prst="rect">
            <a:avLst/>
          </a:prstGeom>
          <a:ln w="38100" cap="sq">
            <a:solidFill>
              <a:srgbClr val="B8586B"/>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C26CED92-9486-7A38-6A56-3A3B38D8C5A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68765" y="418441"/>
            <a:ext cx="355650" cy="251429"/>
          </a:xfrm>
          <a:prstGeom prst="rect">
            <a:avLst/>
          </a:prstGeom>
          <a:effectLst>
            <a:outerShdw blurRad="50800" dist="38100" dir="2700000" algn="tl" rotWithShape="0">
              <a:prstClr val="black">
                <a:alpha val="40000"/>
              </a:prstClr>
            </a:outerShdw>
          </a:effectLst>
        </p:spPr>
      </p:pic>
      <p:pic>
        <p:nvPicPr>
          <p:cNvPr id="22" name="Imagen 21">
            <a:extLst>
              <a:ext uri="{FF2B5EF4-FFF2-40B4-BE49-F238E27FC236}">
                <a16:creationId xmlns:a16="http://schemas.microsoft.com/office/drawing/2014/main" id="{BDEDE656-C2D4-2E83-4E57-52FBC8E44AA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3953009"/>
            <a:ext cx="355650" cy="251429"/>
          </a:xfrm>
          <a:prstGeom prst="rect">
            <a:avLst/>
          </a:prstGeom>
          <a:effectLst>
            <a:outerShdw blurRad="50800" dist="38100" dir="2700000" algn="tl" rotWithShape="0">
              <a:prstClr val="black">
                <a:alpha val="40000"/>
              </a:prstClr>
            </a:outerShdw>
          </a:effectLst>
        </p:spPr>
      </p:pic>
      <p:pic>
        <p:nvPicPr>
          <p:cNvPr id="23" name="Imagen 22">
            <a:extLst>
              <a:ext uri="{FF2B5EF4-FFF2-40B4-BE49-F238E27FC236}">
                <a16:creationId xmlns:a16="http://schemas.microsoft.com/office/drawing/2014/main" id="{FF49B864-5ECD-6E5A-E69F-AD353B11BAD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3288032"/>
            <a:ext cx="355650" cy="251429"/>
          </a:xfrm>
          <a:prstGeom prst="rect">
            <a:avLst/>
          </a:prstGeom>
          <a:effectLst>
            <a:outerShdw blurRad="50800" dist="38100" dir="2700000" algn="tl" rotWithShape="0">
              <a:prstClr val="black">
                <a:alpha val="40000"/>
              </a:prstClr>
            </a:outerShdw>
          </a:effectLst>
        </p:spPr>
      </p:pic>
      <p:pic>
        <p:nvPicPr>
          <p:cNvPr id="24" name="Imagen 23">
            <a:extLst>
              <a:ext uri="{FF2B5EF4-FFF2-40B4-BE49-F238E27FC236}">
                <a16:creationId xmlns:a16="http://schemas.microsoft.com/office/drawing/2014/main" id="{1064532C-A248-4DC3-7D43-2811DD376E1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1460497"/>
            <a:ext cx="355650" cy="2514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11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strVal val="#ppt_w*0.70"/>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Effect transition="in" filter="fade">
                                      <p:cBhvr>
                                        <p:cTn id="21" dur="1000"/>
                                        <p:tgtEl>
                                          <p:spTgt spid="2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316974E-A8BD-A297-2462-B79220B92454}"/>
              </a:ext>
            </a:extLst>
          </p:cNvPr>
          <p:cNvSpPr txBox="1"/>
          <p:nvPr/>
        </p:nvSpPr>
        <p:spPr>
          <a:xfrm>
            <a:off x="5257948" y="1066210"/>
            <a:ext cx="6859509" cy="2585323"/>
          </a:xfrm>
          <a:prstGeom prst="rect">
            <a:avLst/>
          </a:prstGeom>
          <a:noFill/>
        </p:spPr>
        <p:txBody>
          <a:bodyPr wrap="square">
            <a:spAutoFit/>
          </a:bodyPr>
          <a:lstStyle/>
          <a:p>
            <a:r>
              <a:rPr lang="es-ES" b="1" dirty="0"/>
              <a:t>No importa cuán oscuras pueden ser las apariencias y cuántos motivos haya para poner en duda la sinceridad de otros, el amor continúa esperando que todo terminará bien, y mantiene esta posición hasta que desaparezca toda posibilidad de que así sea. Esta fe en el prójimo, inspirada por el amor, insta al individuo a ser un defensor de la causa ajena, aun frente a la oposición. El amor se basa en la confianza, y esta confianza descansa finalmente en Dios. Por eso el amor está dispuesto a hacer frente al ridículo, la lucha y el desprecio en defensa de otros, pues confía que a su debido tiempo será enaltecida la verdad. </a:t>
            </a:r>
          </a:p>
        </p:txBody>
      </p:sp>
      <p:sp>
        <p:nvSpPr>
          <p:cNvPr id="20" name="CuadroTexto 19">
            <a:extLst>
              <a:ext uri="{FF2B5EF4-FFF2-40B4-BE49-F238E27FC236}">
                <a16:creationId xmlns:a16="http://schemas.microsoft.com/office/drawing/2014/main" id="{6E1B1D2F-13D7-394B-F260-6918BD6D1999}"/>
              </a:ext>
            </a:extLst>
          </p:cNvPr>
          <p:cNvSpPr txBox="1"/>
          <p:nvPr/>
        </p:nvSpPr>
        <p:spPr>
          <a:xfrm>
            <a:off x="96059" y="5907776"/>
            <a:ext cx="8694258" cy="923330"/>
          </a:xfrm>
          <a:prstGeom prst="rect">
            <a:avLst/>
          </a:prstGeom>
          <a:noFill/>
        </p:spPr>
        <p:txBody>
          <a:bodyPr wrap="square">
            <a:spAutoFit/>
          </a:bodyPr>
          <a:lstStyle/>
          <a:p>
            <a:r>
              <a:rPr lang="es-ES" b="1" dirty="0"/>
              <a:t>Entonces uno de los doce, que se llamaba Judas Iscariote, fue a los principales sacerdotes, y les dijo: ¿Qué me queréis dar, y yo os lo entregaré? Y ellos le asignaron treinta piezas de plata. Y desde entonces buscaba oportunidad para entregarle (Mat 26:14-16).</a:t>
            </a:r>
          </a:p>
        </p:txBody>
      </p:sp>
      <p:sp>
        <p:nvSpPr>
          <p:cNvPr id="22" name="CuadroTexto 21">
            <a:extLst>
              <a:ext uri="{FF2B5EF4-FFF2-40B4-BE49-F238E27FC236}">
                <a16:creationId xmlns:a16="http://schemas.microsoft.com/office/drawing/2014/main" id="{34FB37FC-A741-48A5-066E-6946344462CC}"/>
              </a:ext>
            </a:extLst>
          </p:cNvPr>
          <p:cNvSpPr txBox="1"/>
          <p:nvPr/>
        </p:nvSpPr>
        <p:spPr>
          <a:xfrm>
            <a:off x="96059" y="5042588"/>
            <a:ext cx="6692930" cy="923330"/>
          </a:xfrm>
          <a:prstGeom prst="rect">
            <a:avLst/>
          </a:prstGeom>
          <a:noFill/>
        </p:spPr>
        <p:txBody>
          <a:bodyPr wrap="square">
            <a:spAutoFit/>
          </a:bodyPr>
          <a:lstStyle/>
          <a:p>
            <a:r>
              <a:rPr lang="es-ES" b="1" dirty="0"/>
              <a:t>Y cuando era de día, llamó a sus discípulos, y escogió a doce de ellos, a los cuales también llamó apóstoles: …Judas hermano de Jacobo, y Judas Iscariote, que llegó a ser el traidor (Luc 6:13, 16).</a:t>
            </a:r>
          </a:p>
        </p:txBody>
      </p:sp>
      <p:sp>
        <p:nvSpPr>
          <p:cNvPr id="8" name="Rectángulo: esquinas redondeadas 7">
            <a:extLst>
              <a:ext uri="{FF2B5EF4-FFF2-40B4-BE49-F238E27FC236}">
                <a16:creationId xmlns:a16="http://schemas.microsoft.com/office/drawing/2014/main" id="{90CA07CD-32E4-BE23-6296-6D4A98E8608E}"/>
              </a:ext>
            </a:extLst>
          </p:cNvPr>
          <p:cNvSpPr/>
          <p:nvPr/>
        </p:nvSpPr>
        <p:spPr>
          <a:xfrm>
            <a:off x="8549230" y="179081"/>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Forma libre: forma 8">
            <a:extLst>
              <a:ext uri="{FF2B5EF4-FFF2-40B4-BE49-F238E27FC236}">
                <a16:creationId xmlns:a16="http://schemas.microsoft.com/office/drawing/2014/main" id="{0BF4A051-B451-3DF4-3C0C-4A5267CDC8B7}"/>
              </a:ext>
            </a:extLst>
          </p:cNvPr>
          <p:cNvSpPr/>
          <p:nvPr/>
        </p:nvSpPr>
        <p:spPr>
          <a:xfrm>
            <a:off x="9027584" y="492290"/>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89"/>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chemeClr val="bg1"/>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espera </a:t>
            </a:r>
          </a:p>
        </p:txBody>
      </p:sp>
      <p:grpSp>
        <p:nvGrpSpPr>
          <p:cNvPr id="10" name="Grupo 9">
            <a:extLst>
              <a:ext uri="{FF2B5EF4-FFF2-40B4-BE49-F238E27FC236}">
                <a16:creationId xmlns:a16="http://schemas.microsoft.com/office/drawing/2014/main" id="{AD44A982-052E-7B33-2C3F-6156A51D778A}"/>
              </a:ext>
            </a:extLst>
          </p:cNvPr>
          <p:cNvGrpSpPr/>
          <p:nvPr/>
        </p:nvGrpSpPr>
        <p:grpSpPr>
          <a:xfrm>
            <a:off x="96059" y="82543"/>
            <a:ext cx="2255998" cy="880702"/>
            <a:chOff x="96059" y="82543"/>
            <a:chExt cx="2255998" cy="880702"/>
          </a:xfrm>
        </p:grpSpPr>
        <p:pic>
          <p:nvPicPr>
            <p:cNvPr id="2" name="Imagen 1">
              <a:extLst>
                <a:ext uri="{FF2B5EF4-FFF2-40B4-BE49-F238E27FC236}">
                  <a16:creationId xmlns:a16="http://schemas.microsoft.com/office/drawing/2014/main" id="{582D077C-FAE5-53A8-86AC-4A1E693F1C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2"/>
            </a:xfrm>
            <a:prstGeom prst="rect">
              <a:avLst/>
            </a:prstGeom>
          </p:spPr>
        </p:pic>
        <p:sp>
          <p:nvSpPr>
            <p:cNvPr id="4" name="CuadroTexto 3">
              <a:extLst>
                <a:ext uri="{FF2B5EF4-FFF2-40B4-BE49-F238E27FC236}">
                  <a16:creationId xmlns:a16="http://schemas.microsoft.com/office/drawing/2014/main" id="{FBCD1FCB-19FB-C275-8B76-28B637118854}"/>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3" name="Grupo 12">
            <a:extLst>
              <a:ext uri="{FF2B5EF4-FFF2-40B4-BE49-F238E27FC236}">
                <a16:creationId xmlns:a16="http://schemas.microsoft.com/office/drawing/2014/main" id="{888A09B2-181E-CD41-D5EA-5BE59D1DBF7F}"/>
              </a:ext>
            </a:extLst>
          </p:cNvPr>
          <p:cNvGrpSpPr/>
          <p:nvPr/>
        </p:nvGrpSpPr>
        <p:grpSpPr>
          <a:xfrm>
            <a:off x="123647" y="4017292"/>
            <a:ext cx="3281902" cy="969363"/>
            <a:chOff x="123647" y="4017292"/>
            <a:chExt cx="3281902" cy="969363"/>
          </a:xfrm>
        </p:grpSpPr>
        <p:pic>
          <p:nvPicPr>
            <p:cNvPr id="6" name="Imagen 5">
              <a:extLst>
                <a:ext uri="{FF2B5EF4-FFF2-40B4-BE49-F238E27FC236}">
                  <a16:creationId xmlns:a16="http://schemas.microsoft.com/office/drawing/2014/main" id="{E25B1E5A-5575-F529-0784-1620834868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7" y="4017292"/>
              <a:ext cx="3044555" cy="969363"/>
            </a:xfrm>
            <a:prstGeom prst="rect">
              <a:avLst/>
            </a:prstGeom>
          </p:spPr>
        </p:pic>
        <p:sp>
          <p:nvSpPr>
            <p:cNvPr id="11" name="CuadroTexto 10">
              <a:extLst>
                <a:ext uri="{FF2B5EF4-FFF2-40B4-BE49-F238E27FC236}">
                  <a16:creationId xmlns:a16="http://schemas.microsoft.com/office/drawing/2014/main" id="{BE35AC3A-FB4F-DAF4-E107-0A2C548E6A5E}"/>
                </a:ext>
              </a:extLst>
            </p:cNvPr>
            <p:cNvSpPr txBox="1"/>
            <p:nvPr/>
          </p:nvSpPr>
          <p:spPr>
            <a:xfrm rot="541628">
              <a:off x="739150" y="4112711"/>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7" name="Imagen 6" descr="Un grupo de personas disfrazadas&#10;&#10;Descripción generada automáticamente con confianza media">
            <a:extLst>
              <a:ext uri="{FF2B5EF4-FFF2-40B4-BE49-F238E27FC236}">
                <a16:creationId xmlns:a16="http://schemas.microsoft.com/office/drawing/2014/main" id="{87729621-1588-BC21-8F67-390919390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505" y="4017292"/>
            <a:ext cx="5209436" cy="1698729"/>
          </a:xfrm>
          <a:prstGeom prst="round2DiagRect">
            <a:avLst>
              <a:gd name="adj1" fmla="val 16667"/>
              <a:gd name="adj2" fmla="val 0"/>
            </a:avLst>
          </a:prstGeom>
          <a:ln w="38100" cap="sq">
            <a:solidFill>
              <a:srgbClr val="C0326B"/>
            </a:solidFill>
            <a:miter lim="800000"/>
          </a:ln>
          <a:effectLst>
            <a:outerShdw blurRad="254000" algn="tl" rotWithShape="0">
              <a:srgbClr val="000000">
                <a:alpha val="43000"/>
              </a:srgbClr>
            </a:outerShdw>
          </a:effectLst>
        </p:spPr>
      </p:pic>
      <p:pic>
        <p:nvPicPr>
          <p:cNvPr id="12" name="Imagen 11" descr="Imagen que contiene persona, vistiendo, hombre, vestido&#10;&#10;Descripción generada automáticamente">
            <a:extLst>
              <a:ext uri="{FF2B5EF4-FFF2-40B4-BE49-F238E27FC236}">
                <a16:creationId xmlns:a16="http://schemas.microsoft.com/office/drawing/2014/main" id="{4C38904D-3363-E886-84A0-432B31211DC7}"/>
              </a:ext>
            </a:extLst>
          </p:cNvPr>
          <p:cNvPicPr>
            <a:picLocks noChangeAspect="1"/>
          </p:cNvPicPr>
          <p:nvPr/>
        </p:nvPicPr>
        <p:blipFill rotWithShape="1">
          <a:blip r:embed="rId7">
            <a:extLst>
              <a:ext uri="{28A0092B-C50C-407E-A947-70E740481C1C}">
                <a14:useLocalDpi xmlns:a14="http://schemas.microsoft.com/office/drawing/2010/main" val="0"/>
              </a:ext>
            </a:extLst>
          </a:blip>
          <a:srcRect l="1370" t="7170" r="1710" b="40471"/>
          <a:stretch/>
        </p:blipFill>
        <p:spPr>
          <a:xfrm>
            <a:off x="9016492" y="5500103"/>
            <a:ext cx="3068691" cy="1243362"/>
          </a:xfrm>
          <a:prstGeom prst="round2DiagRect">
            <a:avLst>
              <a:gd name="adj1" fmla="val 16667"/>
              <a:gd name="adj2" fmla="val 0"/>
            </a:avLst>
          </a:prstGeom>
          <a:ln w="38100" cap="sq">
            <a:solidFill>
              <a:srgbClr val="C0326B"/>
            </a:solidFill>
            <a:miter lim="800000"/>
          </a:ln>
          <a:effectLst>
            <a:outerShdw blurRad="254000" algn="tl" rotWithShape="0">
              <a:srgbClr val="000000">
                <a:alpha val="43000"/>
              </a:srgbClr>
            </a:outerShdw>
          </a:effectLst>
        </p:spPr>
      </p:pic>
      <p:pic>
        <p:nvPicPr>
          <p:cNvPr id="14" name="Imagen 13" descr="Una caricatura de una persona&#10;&#10;Descripción generada automáticamente con confianza baja">
            <a:extLst>
              <a:ext uri="{FF2B5EF4-FFF2-40B4-BE49-F238E27FC236}">
                <a16:creationId xmlns:a16="http://schemas.microsoft.com/office/drawing/2014/main" id="{9266A354-58A3-3D7F-B1D0-3B5675EC02A8}"/>
              </a:ext>
            </a:extLst>
          </p:cNvPr>
          <p:cNvPicPr>
            <a:picLocks noChangeAspect="1"/>
          </p:cNvPicPr>
          <p:nvPr/>
        </p:nvPicPr>
        <p:blipFill rotWithShape="1">
          <a:blip r:embed="rId8">
            <a:extLst>
              <a:ext uri="{28A0092B-C50C-407E-A947-70E740481C1C}">
                <a14:useLocalDpi xmlns:a14="http://schemas.microsoft.com/office/drawing/2010/main" val="0"/>
              </a:ext>
            </a:extLst>
          </a:blip>
          <a:srcRect t="3864" b="17119"/>
          <a:stretch/>
        </p:blipFill>
        <p:spPr>
          <a:xfrm flipH="1">
            <a:off x="241156" y="1072626"/>
            <a:ext cx="4937426" cy="2626296"/>
          </a:xfrm>
          <a:prstGeom prst="round2DiagRect">
            <a:avLst>
              <a:gd name="adj1" fmla="val 16667"/>
              <a:gd name="adj2" fmla="val 0"/>
            </a:avLst>
          </a:prstGeom>
          <a:ln w="38100" cap="sq">
            <a:solidFill>
              <a:srgbClr val="6FB2B9"/>
            </a:solidFill>
            <a:miter lim="800000"/>
          </a:ln>
          <a:effectLst>
            <a:outerShdw blurRad="254000" algn="tl" rotWithShape="0">
              <a:srgbClr val="000000">
                <a:alpha val="43000"/>
              </a:srgbClr>
            </a:outerShdw>
          </a:effectLst>
        </p:spPr>
      </p:pic>
      <p:pic>
        <p:nvPicPr>
          <p:cNvPr id="16" name="Imagen 15" descr="Imagen que contiene interior, cuarto, tabla, cama&#10;&#10;Descripción generada automáticamente">
            <a:extLst>
              <a:ext uri="{FF2B5EF4-FFF2-40B4-BE49-F238E27FC236}">
                <a16:creationId xmlns:a16="http://schemas.microsoft.com/office/drawing/2014/main" id="{61F27433-E872-501C-2B86-4D7F7D565681}"/>
              </a:ext>
            </a:extLst>
          </p:cNvPr>
          <p:cNvPicPr>
            <a:picLocks noChangeAspect="1"/>
          </p:cNvPicPr>
          <p:nvPr/>
        </p:nvPicPr>
        <p:blipFill rotWithShape="1">
          <a:blip r:embed="rId9">
            <a:extLst>
              <a:ext uri="{28A0092B-C50C-407E-A947-70E740481C1C}">
                <a14:useLocalDpi xmlns:a14="http://schemas.microsoft.com/office/drawing/2010/main" val="0"/>
              </a:ext>
            </a:extLst>
          </a:blip>
          <a:srcRect l="55556" t="6834" r="3559"/>
          <a:stretch/>
        </p:blipFill>
        <p:spPr>
          <a:xfrm>
            <a:off x="3410637" y="2915320"/>
            <a:ext cx="1767945" cy="2014357"/>
          </a:xfrm>
          <a:prstGeom prst="round2DiagRect">
            <a:avLst>
              <a:gd name="adj1" fmla="val 16667"/>
              <a:gd name="adj2" fmla="val 0"/>
            </a:avLst>
          </a:prstGeom>
          <a:ln w="38100" cap="sq">
            <a:solidFill>
              <a:srgbClr val="6FB2B9"/>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203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800" decel="100000"/>
                                        <p:tgtEl>
                                          <p:spTgt spid="9"/>
                                        </p:tgtEl>
                                      </p:cBhvr>
                                    </p:animEffect>
                                    <p:anim calcmode="lin" valueType="num">
                                      <p:cBhvr>
                                        <p:cTn id="12" dur="800" decel="100000" fill="hold"/>
                                        <p:tgtEl>
                                          <p:spTgt spid="9"/>
                                        </p:tgtEl>
                                        <p:attrNameLst>
                                          <p:attrName>style.rotation</p:attrName>
                                        </p:attrNameLst>
                                      </p:cBhvr>
                                      <p:tavLst>
                                        <p:tav tm="0">
                                          <p:val>
                                            <p:fltVal val="-90"/>
                                          </p:val>
                                        </p:tav>
                                        <p:tav tm="100000">
                                          <p:val>
                                            <p:fltVal val="0"/>
                                          </p:val>
                                        </p:tav>
                                      </p:tavLst>
                                    </p:anim>
                                    <p:anim calcmode="lin" valueType="num">
                                      <p:cBhvr>
                                        <p:cTn id="13" dur="800" decel="100000" fill="hold"/>
                                        <p:tgtEl>
                                          <p:spTgt spid="9"/>
                                        </p:tgtEl>
                                        <p:attrNameLst>
                                          <p:attrName>ppt_x</p:attrName>
                                        </p:attrNameLst>
                                      </p:cBhvr>
                                      <p:tavLst>
                                        <p:tav tm="0">
                                          <p:val>
                                            <p:strVal val="#ppt_x+0.4"/>
                                          </p:val>
                                        </p:tav>
                                        <p:tav tm="100000">
                                          <p:val>
                                            <p:strVal val="#ppt_x-0.05"/>
                                          </p:val>
                                        </p:tav>
                                      </p:tavLst>
                                    </p:anim>
                                    <p:anim calcmode="lin" valueType="num">
                                      <p:cBhvr>
                                        <p:cTn id="14" dur="800" decel="100000" fill="hold"/>
                                        <p:tgtEl>
                                          <p:spTgt spid="9"/>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childTnLst>
                          </p:cTn>
                        </p:par>
                        <p:par>
                          <p:cTn id="34" fill="hold">
                            <p:stCondLst>
                              <p:cond delay="500"/>
                            </p:stCondLst>
                            <p:childTnLst>
                              <p:par>
                                <p:cTn id="35" presetID="18" presetClass="entr" presetSubtype="12"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strips(downLeft)">
                                      <p:cBhvr>
                                        <p:cTn id="58" dur="500"/>
                                        <p:tgtEl>
                                          <p:spTgt spid="7"/>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down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2"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C4801D-60B4-1942-D47B-489275AD3478}"/>
              </a:ext>
            </a:extLst>
          </p:cNvPr>
          <p:cNvSpPr txBox="1"/>
          <p:nvPr/>
        </p:nvSpPr>
        <p:spPr>
          <a:xfrm>
            <a:off x="2391608" y="81434"/>
            <a:ext cx="5874567" cy="923330"/>
          </a:xfrm>
          <a:prstGeom prst="rect">
            <a:avLst/>
          </a:prstGeom>
          <a:noFill/>
        </p:spPr>
        <p:txBody>
          <a:bodyPr wrap="square">
            <a:spAutoFit/>
          </a:bodyPr>
          <a:lstStyle/>
          <a:p>
            <a:r>
              <a:rPr lang="es-ES" b="1" dirty="0"/>
              <a:t>"Sufrido" describe el estado mental que capacita al hombre para ser pacientemente tranquilo cuando es oprimido, calumniado y perseguido.</a:t>
            </a:r>
          </a:p>
        </p:txBody>
      </p:sp>
      <p:grpSp>
        <p:nvGrpSpPr>
          <p:cNvPr id="7" name="Grupo 6">
            <a:extLst>
              <a:ext uri="{FF2B5EF4-FFF2-40B4-BE49-F238E27FC236}">
                <a16:creationId xmlns:a16="http://schemas.microsoft.com/office/drawing/2014/main" id="{61C79418-1B4B-8085-F1E1-80595A5BAC95}"/>
              </a:ext>
            </a:extLst>
          </p:cNvPr>
          <p:cNvGrpSpPr/>
          <p:nvPr/>
        </p:nvGrpSpPr>
        <p:grpSpPr>
          <a:xfrm>
            <a:off x="96057" y="246440"/>
            <a:ext cx="2256000" cy="880705"/>
            <a:chOff x="96057" y="246440"/>
            <a:chExt cx="2256000" cy="880705"/>
          </a:xfrm>
        </p:grpSpPr>
        <p:pic>
          <p:nvPicPr>
            <p:cNvPr id="20" name="Imagen 19">
              <a:extLst>
                <a:ext uri="{FF2B5EF4-FFF2-40B4-BE49-F238E27FC236}">
                  <a16:creationId xmlns:a16="http://schemas.microsoft.com/office/drawing/2014/main" id="{9F39C4CA-AA6E-2A61-6E88-C472B5246F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7" y="246440"/>
              <a:ext cx="2208590" cy="880705"/>
            </a:xfrm>
            <a:prstGeom prst="rect">
              <a:avLst/>
            </a:prstGeom>
          </p:spPr>
        </p:pic>
        <p:sp>
          <p:nvSpPr>
            <p:cNvPr id="9" name="CuadroTexto 8">
              <a:extLst>
                <a:ext uri="{FF2B5EF4-FFF2-40B4-BE49-F238E27FC236}">
                  <a16:creationId xmlns:a16="http://schemas.microsoft.com/office/drawing/2014/main" id="{E73A5877-08F8-C53C-6BEC-768A934CDCDD}"/>
                </a:ext>
              </a:extLst>
            </p:cNvPr>
            <p:cNvSpPr txBox="1"/>
            <p:nvPr/>
          </p:nvSpPr>
          <p:spPr>
            <a:xfrm>
              <a:off x="516285" y="408661"/>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aphicFrame>
        <p:nvGraphicFramePr>
          <p:cNvPr id="21" name="Diagrama 20">
            <a:extLst>
              <a:ext uri="{FF2B5EF4-FFF2-40B4-BE49-F238E27FC236}">
                <a16:creationId xmlns:a16="http://schemas.microsoft.com/office/drawing/2014/main" id="{D778E643-C775-6406-F955-06B669A4CDF2}"/>
              </a:ext>
            </a:extLst>
          </p:cNvPr>
          <p:cNvGraphicFramePr/>
          <p:nvPr>
            <p:extLst>
              <p:ext uri="{D42A27DB-BD31-4B8C-83A1-F6EECF244321}">
                <p14:modId xmlns:p14="http://schemas.microsoft.com/office/powerpoint/2010/main" val="590023386"/>
              </p:ext>
            </p:extLst>
          </p:nvPr>
        </p:nvGraphicFramePr>
        <p:xfrm>
          <a:off x="8576144" y="199804"/>
          <a:ext cx="3362097" cy="565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ángulo 3">
            <a:extLst>
              <a:ext uri="{FF2B5EF4-FFF2-40B4-BE49-F238E27FC236}">
                <a16:creationId xmlns:a16="http://schemas.microsoft.com/office/drawing/2014/main" id="{CE0A5FD9-3627-61A8-73F0-F25FCB5CF15A}"/>
              </a:ext>
            </a:extLst>
          </p:cNvPr>
          <p:cNvSpPr/>
          <p:nvPr/>
        </p:nvSpPr>
        <p:spPr>
          <a:xfrm>
            <a:off x="8441557" y="199804"/>
            <a:ext cx="3420152" cy="835224"/>
          </a:xfrm>
          <a:prstGeom prst="rect">
            <a:avLst/>
          </a:prstGeom>
          <a:ln>
            <a:noFill/>
          </a:ln>
          <a:effectLst>
            <a:outerShdw blurRad="63500" sx="102000" sy="102000" algn="ctr" rotWithShape="0">
              <a:prstClr val="black">
                <a:alpha val="40000"/>
              </a:prstClr>
            </a:outerShdw>
          </a:effectLst>
        </p:spPr>
      </p:sp>
      <p:sp>
        <p:nvSpPr>
          <p:cNvPr id="5" name="Rectángulo: esquinas redondeadas 4">
            <a:extLst>
              <a:ext uri="{FF2B5EF4-FFF2-40B4-BE49-F238E27FC236}">
                <a16:creationId xmlns:a16="http://schemas.microsoft.com/office/drawing/2014/main" id="{30D9BFE5-BB0B-F9E5-A678-5877B3B38950}"/>
              </a:ext>
            </a:extLst>
          </p:cNvPr>
          <p:cNvSpPr/>
          <p:nvPr/>
        </p:nvSpPr>
        <p:spPr>
          <a:xfrm>
            <a:off x="8443226" y="199804"/>
            <a:ext cx="2938458" cy="522015"/>
          </a:xfrm>
          <a:prstGeom prst="roundRect">
            <a:avLst>
              <a:gd name="adj" fmla="val 10000"/>
            </a:avLst>
          </a:prstGeom>
          <a:blipFill>
            <a:blip r:embed="rId9"/>
            <a:srcRect/>
            <a:stretch>
              <a:fillRect t="-19000" b="-19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6" name="Forma libre: forma 5">
            <a:extLst>
              <a:ext uri="{FF2B5EF4-FFF2-40B4-BE49-F238E27FC236}">
                <a16:creationId xmlns:a16="http://schemas.microsoft.com/office/drawing/2014/main" id="{8C5EDA8C-6EEF-9D9C-3CF1-5915EDCBB80C}"/>
              </a:ext>
            </a:extLst>
          </p:cNvPr>
          <p:cNvSpPr/>
          <p:nvPr/>
        </p:nvSpPr>
        <p:spPr>
          <a:xfrm>
            <a:off x="8921580" y="513013"/>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BAC2"/>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50800" dist="38100" dir="2700000" algn="tl" rotWithShape="0">
                    <a:prstClr val="black">
                      <a:alpha val="40000"/>
                    </a:prstClr>
                  </a:outerShdw>
                </a:effectLst>
              </a:rPr>
              <a:t>El amor es sufrido</a:t>
            </a:r>
          </a:p>
        </p:txBody>
      </p:sp>
      <p:sp>
        <p:nvSpPr>
          <p:cNvPr id="18" name="CuadroTexto 17">
            <a:extLst>
              <a:ext uri="{FF2B5EF4-FFF2-40B4-BE49-F238E27FC236}">
                <a16:creationId xmlns:a16="http://schemas.microsoft.com/office/drawing/2014/main" id="{BEEACBD4-CC98-E810-7051-DFDE727911A1}"/>
              </a:ext>
            </a:extLst>
          </p:cNvPr>
          <p:cNvSpPr txBox="1"/>
          <p:nvPr/>
        </p:nvSpPr>
        <p:spPr>
          <a:xfrm>
            <a:off x="96057" y="4220865"/>
            <a:ext cx="6333423" cy="2585323"/>
          </a:xfrm>
          <a:prstGeom prst="rect">
            <a:avLst/>
          </a:prstGeom>
          <a:noFill/>
        </p:spPr>
        <p:txBody>
          <a:bodyPr wrap="square">
            <a:spAutoFit/>
          </a:bodyPr>
          <a:lstStyle/>
          <a:p>
            <a:r>
              <a:rPr lang="es-ES" b="1" dirty="0"/>
              <a:t>Entonces los soldados del gobernador llevaron a Jesús al pretorio, y reunieron alrededor de él a toda la compañía; y desnudándole, le echaron encima un manto de escarlata, y pusieron sobre su cabeza una corona tejida de espinas, y una caña en su mano derecha; e hincando la rodilla delante de él, le escarnecían, diciendo: ¡Salve, Rey de los judíos! Y escupiéndole, tomaban la caña y le golpeaban en la cabeza. Después de haberle escarnecido, le quitaron el manto, le pusieron sus vestidos, y le llevaron para crucificarle (Mat. 27:27-31).</a:t>
            </a:r>
          </a:p>
        </p:txBody>
      </p:sp>
      <p:grpSp>
        <p:nvGrpSpPr>
          <p:cNvPr id="8" name="Grupo 7">
            <a:extLst>
              <a:ext uri="{FF2B5EF4-FFF2-40B4-BE49-F238E27FC236}">
                <a16:creationId xmlns:a16="http://schemas.microsoft.com/office/drawing/2014/main" id="{CAA3DC2F-D07F-5397-9A54-2480D2076AAE}"/>
              </a:ext>
            </a:extLst>
          </p:cNvPr>
          <p:cNvGrpSpPr/>
          <p:nvPr/>
        </p:nvGrpSpPr>
        <p:grpSpPr>
          <a:xfrm>
            <a:off x="355941" y="3168193"/>
            <a:ext cx="3281905" cy="969366"/>
            <a:chOff x="355941" y="3168193"/>
            <a:chExt cx="3281905" cy="969366"/>
          </a:xfrm>
        </p:grpSpPr>
        <p:pic>
          <p:nvPicPr>
            <p:cNvPr id="23" name="Imagen 22">
              <a:extLst>
                <a:ext uri="{FF2B5EF4-FFF2-40B4-BE49-F238E27FC236}">
                  <a16:creationId xmlns:a16="http://schemas.microsoft.com/office/drawing/2014/main" id="{4B302844-4D74-07B6-935D-40336E089AF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5941" y="3168193"/>
              <a:ext cx="3044563" cy="969366"/>
            </a:xfrm>
            <a:prstGeom prst="rect">
              <a:avLst/>
            </a:prstGeom>
          </p:spPr>
        </p:pic>
        <p:sp>
          <p:nvSpPr>
            <p:cNvPr id="10" name="CuadroTexto 9">
              <a:extLst>
                <a:ext uri="{FF2B5EF4-FFF2-40B4-BE49-F238E27FC236}">
                  <a16:creationId xmlns:a16="http://schemas.microsoft.com/office/drawing/2014/main" id="{FC9DF116-9A58-FF27-06FB-586C80C1B370}"/>
                </a:ext>
              </a:extLst>
            </p:cNvPr>
            <p:cNvSpPr txBox="1"/>
            <p:nvPr/>
          </p:nvSpPr>
          <p:spPr>
            <a:xfrm rot="541628">
              <a:off x="971447" y="3263612"/>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25" name="CuadroTexto 24">
            <a:extLst>
              <a:ext uri="{FF2B5EF4-FFF2-40B4-BE49-F238E27FC236}">
                <a16:creationId xmlns:a16="http://schemas.microsoft.com/office/drawing/2014/main" id="{4B13B1A6-2615-BDF0-BC6A-6F5DD8ED4EC3}"/>
              </a:ext>
            </a:extLst>
          </p:cNvPr>
          <p:cNvSpPr txBox="1"/>
          <p:nvPr/>
        </p:nvSpPr>
        <p:spPr>
          <a:xfrm>
            <a:off x="227611" y="1103860"/>
            <a:ext cx="8546291" cy="1754326"/>
          </a:xfrm>
          <a:prstGeom prst="rect">
            <a:avLst/>
          </a:prstGeom>
          <a:noFill/>
        </p:spPr>
        <p:txBody>
          <a:bodyPr wrap="square">
            <a:spAutoFit/>
          </a:bodyPr>
          <a:lstStyle/>
          <a:p>
            <a:r>
              <a:rPr lang="es-ES" b="1" dirty="0"/>
              <a:t>La paciencia o longanimidad, en un mundo donde prevalecen la impaciencia y la intolerancia, es un precioso atributo. El amor es magnánimo con las faltas, fracasos y debilidades de otros. Reconoce que todos los seres humanos son falibles, y que, por lo tanto, debe esperarse que haya manifestaciones que revelen los errores que resultan de la naturaleza pecaminosa inherente del hombre. La paciencia es lo opuesto a la precipitación, a las expresiones y los pensamientos apasionados y a la irritabilidad. </a:t>
            </a:r>
          </a:p>
        </p:txBody>
      </p:sp>
      <p:pic>
        <p:nvPicPr>
          <p:cNvPr id="28" name="Imagen 27" descr="Dibujo de una persona&#10;&#10;Descripción generada automáticamente con confianza baja">
            <a:extLst>
              <a:ext uri="{FF2B5EF4-FFF2-40B4-BE49-F238E27FC236}">
                <a16:creationId xmlns:a16="http://schemas.microsoft.com/office/drawing/2014/main" id="{61E6F5C2-6A14-5007-D31F-5E6D8996CB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7424" y="1261871"/>
            <a:ext cx="2213594" cy="5536345"/>
          </a:xfrm>
          <a:prstGeom prst="roundRect">
            <a:avLst>
              <a:gd name="adj" fmla="val 8594"/>
            </a:avLst>
          </a:prstGeom>
          <a:solidFill>
            <a:srgbClr val="FFFFFF">
              <a:shade val="85000"/>
            </a:srgbClr>
          </a:solidFill>
          <a:ln>
            <a:noFill/>
          </a:ln>
          <a:effectLst/>
          <a:scene3d>
            <a:camera prst="orthographicFront"/>
            <a:lightRig rig="threePt" dir="t"/>
          </a:scene3d>
          <a:sp3d>
            <a:bevelT prst="slope"/>
          </a:sp3d>
        </p:spPr>
      </p:pic>
      <p:pic>
        <p:nvPicPr>
          <p:cNvPr id="31" name="Imagen 30" descr="Grupo de personas en frente de un edificio&#10;&#10;Descripción generada automáticamente con confianza media">
            <a:extLst>
              <a:ext uri="{FF2B5EF4-FFF2-40B4-BE49-F238E27FC236}">
                <a16:creationId xmlns:a16="http://schemas.microsoft.com/office/drawing/2014/main" id="{2C6594D7-4899-2AD3-9F94-5CB6851D863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r="11743" b="3698"/>
          <a:stretch/>
        </p:blipFill>
        <p:spPr>
          <a:xfrm>
            <a:off x="6381388" y="3086563"/>
            <a:ext cx="3341045" cy="3645596"/>
          </a:xfrm>
          <a:prstGeom prst="roundRect">
            <a:avLst>
              <a:gd name="adj" fmla="val 8594"/>
            </a:avLst>
          </a:prstGeom>
          <a:solidFill>
            <a:srgbClr val="FFFFFF">
              <a:shade val="85000"/>
            </a:srgbClr>
          </a:solidFill>
          <a:ln>
            <a:noFill/>
          </a:ln>
          <a:effectLst/>
          <a:scene3d>
            <a:camera prst="orthographicFront"/>
            <a:lightRig rig="threePt" dir="t"/>
          </a:scene3d>
          <a:sp3d>
            <a:bevelT prst="slope"/>
          </a:sp3d>
        </p:spPr>
      </p:pic>
    </p:spTree>
    <p:extLst>
      <p:ext uri="{BB962C8B-B14F-4D97-AF65-F5344CB8AC3E}">
        <p14:creationId xmlns:p14="http://schemas.microsoft.com/office/powerpoint/2010/main" val="72856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decel="100000"/>
                                        <p:tgtEl>
                                          <p:spTgt spid="6"/>
                                        </p:tgtEl>
                                      </p:cBhvr>
                                    </p:animEffect>
                                    <p:anim calcmode="lin" valueType="num">
                                      <p:cBhvr>
                                        <p:cTn id="12" dur="800" decel="100000" fill="hold"/>
                                        <p:tgtEl>
                                          <p:spTgt spid="6"/>
                                        </p:tgtEl>
                                        <p:attrNameLst>
                                          <p:attrName>style.rotation</p:attrName>
                                        </p:attrNameLst>
                                      </p:cBhvr>
                                      <p:tavLst>
                                        <p:tav tm="0">
                                          <p:val>
                                            <p:fltVal val="-90"/>
                                          </p:val>
                                        </p:tav>
                                        <p:tav tm="100000">
                                          <p:val>
                                            <p:fltVal val="0"/>
                                          </p:val>
                                        </p:tav>
                                      </p:tavLst>
                                    </p:anim>
                                    <p:anim calcmode="lin" valueType="num">
                                      <p:cBhvr>
                                        <p:cTn id="13" dur="800" decel="100000" fill="hold"/>
                                        <p:tgtEl>
                                          <p:spTgt spid="6"/>
                                        </p:tgtEl>
                                        <p:attrNameLst>
                                          <p:attrName>ppt_x</p:attrName>
                                        </p:attrNameLst>
                                      </p:cBhvr>
                                      <p:tavLst>
                                        <p:tav tm="0">
                                          <p:val>
                                            <p:strVal val="#ppt_x+0.4"/>
                                          </p:val>
                                        </p:tav>
                                        <p:tav tm="100000">
                                          <p:val>
                                            <p:strVal val="#ppt_x-0.05"/>
                                          </p:val>
                                        </p:tav>
                                      </p:tavLst>
                                    </p:anim>
                                    <p:anim calcmode="lin" valueType="num">
                                      <p:cBhvr>
                                        <p:cTn id="14" dur="800" decel="100000" fill="hold"/>
                                        <p:tgtEl>
                                          <p:spTgt spid="6"/>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2" dur="1000" fill="hold"/>
                                        <p:tgtEl>
                                          <p:spTgt spid="8"/>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8"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B4B985C-6688-499C-B697-029DD34DC6E8}"/>
              </a:ext>
            </a:extLst>
          </p:cNvPr>
          <p:cNvSpPr txBox="1"/>
          <p:nvPr/>
        </p:nvSpPr>
        <p:spPr>
          <a:xfrm>
            <a:off x="6866344" y="1293025"/>
            <a:ext cx="5137236" cy="923330"/>
          </a:xfrm>
          <a:prstGeom prst="rect">
            <a:avLst/>
          </a:prstGeom>
          <a:noFill/>
        </p:spPr>
        <p:txBody>
          <a:bodyPr wrap="square">
            <a:spAutoFit/>
          </a:bodyPr>
          <a:lstStyle/>
          <a:p>
            <a:r>
              <a:rPr lang="es-ES" b="1" dirty="0"/>
              <a:t>¿Por qué te abates, oh alma mía, y por qué te turbas dentro de mí? Espera en Dios; porque aún he de alabarle, Salvación mía y Dios mío (Sal 43:5).</a:t>
            </a:r>
          </a:p>
        </p:txBody>
      </p:sp>
      <p:sp>
        <p:nvSpPr>
          <p:cNvPr id="12" name="CuadroTexto 11">
            <a:extLst>
              <a:ext uri="{FF2B5EF4-FFF2-40B4-BE49-F238E27FC236}">
                <a16:creationId xmlns:a16="http://schemas.microsoft.com/office/drawing/2014/main" id="{8EB3B2A9-C7D4-C532-07D4-3AB25AB6AE08}"/>
              </a:ext>
            </a:extLst>
          </p:cNvPr>
          <p:cNvSpPr txBox="1"/>
          <p:nvPr/>
        </p:nvSpPr>
        <p:spPr>
          <a:xfrm>
            <a:off x="442944" y="1291290"/>
            <a:ext cx="5871713" cy="646331"/>
          </a:xfrm>
          <a:prstGeom prst="rect">
            <a:avLst/>
          </a:prstGeom>
          <a:noFill/>
        </p:spPr>
        <p:txBody>
          <a:bodyPr wrap="square">
            <a:spAutoFit/>
          </a:bodyPr>
          <a:lstStyle/>
          <a:p>
            <a:r>
              <a:rPr lang="es-ES" b="1" dirty="0"/>
              <a:t>Ni nunca oyeron, ni oídos percibieron, ni ojo ha visto a Dios fuera de ti, que hiciese por el que en él espera (Isa. 64:4).</a:t>
            </a:r>
          </a:p>
        </p:txBody>
      </p:sp>
      <p:sp>
        <p:nvSpPr>
          <p:cNvPr id="14" name="CuadroTexto 13">
            <a:extLst>
              <a:ext uri="{FF2B5EF4-FFF2-40B4-BE49-F238E27FC236}">
                <a16:creationId xmlns:a16="http://schemas.microsoft.com/office/drawing/2014/main" id="{2836D555-2900-0161-7843-6773DB5DD22B}"/>
              </a:ext>
            </a:extLst>
          </p:cNvPr>
          <p:cNvSpPr txBox="1"/>
          <p:nvPr/>
        </p:nvSpPr>
        <p:spPr>
          <a:xfrm>
            <a:off x="442944" y="5359462"/>
            <a:ext cx="4718904" cy="1477328"/>
          </a:xfrm>
          <a:prstGeom prst="rect">
            <a:avLst/>
          </a:prstGeom>
          <a:noFill/>
        </p:spPr>
        <p:txBody>
          <a:bodyPr wrap="square">
            <a:spAutoFit/>
          </a:bodyPr>
          <a:lstStyle/>
          <a:p>
            <a:r>
              <a:rPr lang="es-ES" b="1" dirty="0"/>
              <a:t>Por tanto, hermanos, tened paciencia hasta la venida del Señor. Mirad cómo el labrador espera el precioso fruto de la tierra, aguardando con paciencia hasta que reciba la lluvia temprana y la tardía (</a:t>
            </a:r>
            <a:r>
              <a:rPr lang="es-ES" b="1" dirty="0" err="1"/>
              <a:t>Stg</a:t>
            </a:r>
            <a:r>
              <a:rPr lang="es-ES" b="1" dirty="0"/>
              <a:t> 5:7).</a:t>
            </a:r>
          </a:p>
        </p:txBody>
      </p:sp>
      <p:sp>
        <p:nvSpPr>
          <p:cNvPr id="16" name="CuadroTexto 15">
            <a:extLst>
              <a:ext uri="{FF2B5EF4-FFF2-40B4-BE49-F238E27FC236}">
                <a16:creationId xmlns:a16="http://schemas.microsoft.com/office/drawing/2014/main" id="{2AC95952-C9A4-42A2-288D-3F1392B49650}"/>
              </a:ext>
            </a:extLst>
          </p:cNvPr>
          <p:cNvSpPr txBox="1"/>
          <p:nvPr/>
        </p:nvSpPr>
        <p:spPr>
          <a:xfrm>
            <a:off x="4132771" y="247062"/>
            <a:ext cx="3327639" cy="646331"/>
          </a:xfrm>
          <a:prstGeom prst="rect">
            <a:avLst/>
          </a:prstGeom>
          <a:noFill/>
        </p:spPr>
        <p:txBody>
          <a:bodyPr wrap="square">
            <a:spAutoFit/>
          </a:bodyPr>
          <a:lstStyle/>
          <a:p>
            <a:r>
              <a:rPr lang="es-ES" b="1" dirty="0"/>
              <a:t>Bueno es esperar en silencio la salvación de Jehová (Lam 3:26).</a:t>
            </a:r>
          </a:p>
        </p:txBody>
      </p:sp>
      <p:grpSp>
        <p:nvGrpSpPr>
          <p:cNvPr id="6" name="Grupo 5">
            <a:extLst>
              <a:ext uri="{FF2B5EF4-FFF2-40B4-BE49-F238E27FC236}">
                <a16:creationId xmlns:a16="http://schemas.microsoft.com/office/drawing/2014/main" id="{E928990D-9EF7-8AB8-1446-CF417D947B9A}"/>
              </a:ext>
            </a:extLst>
          </p:cNvPr>
          <p:cNvGrpSpPr/>
          <p:nvPr/>
        </p:nvGrpSpPr>
        <p:grpSpPr>
          <a:xfrm>
            <a:off x="130634" y="136129"/>
            <a:ext cx="3468504" cy="1202288"/>
            <a:chOff x="130634" y="136129"/>
            <a:chExt cx="3468504" cy="1202288"/>
          </a:xfrm>
        </p:grpSpPr>
        <p:pic>
          <p:nvPicPr>
            <p:cNvPr id="2" name="Imagen 1">
              <a:extLst>
                <a:ext uri="{FF2B5EF4-FFF2-40B4-BE49-F238E27FC236}">
                  <a16:creationId xmlns:a16="http://schemas.microsoft.com/office/drawing/2014/main" id="{320E3721-AB92-AC2C-1423-CF066A376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634" y="136129"/>
              <a:ext cx="3282195" cy="1202288"/>
            </a:xfrm>
            <a:prstGeom prst="rect">
              <a:avLst/>
            </a:prstGeom>
          </p:spPr>
        </p:pic>
        <p:sp>
          <p:nvSpPr>
            <p:cNvPr id="4" name="CuadroTexto 3">
              <a:extLst>
                <a:ext uri="{FF2B5EF4-FFF2-40B4-BE49-F238E27FC236}">
                  <a16:creationId xmlns:a16="http://schemas.microsoft.com/office/drawing/2014/main" id="{7FDF3366-D2F3-ACE1-85B9-04DBD23ACFDE}"/>
                </a:ext>
              </a:extLst>
            </p:cNvPr>
            <p:cNvSpPr txBox="1"/>
            <p:nvPr/>
          </p:nvSpPr>
          <p:spPr>
            <a:xfrm rot="21408114">
              <a:off x="832010" y="610890"/>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pic>
        <p:nvPicPr>
          <p:cNvPr id="10" name="Imagen 9" descr="Imagen que contiene persona, viendo, sostener, alimentos&#10;&#10;Descripción generada automáticamente">
            <a:extLst>
              <a:ext uri="{FF2B5EF4-FFF2-40B4-BE49-F238E27FC236}">
                <a16:creationId xmlns:a16="http://schemas.microsoft.com/office/drawing/2014/main" id="{C7CB6439-1896-7B2F-A12D-28BF9B82D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624" y="2294626"/>
            <a:ext cx="6671956" cy="4362749"/>
          </a:xfrm>
          <a:prstGeom prst="rect">
            <a:avLst/>
          </a:prstGeom>
          <a:ln w="38100" cap="sq">
            <a:solidFill>
              <a:srgbClr val="94B340"/>
            </a:solidFill>
            <a:prstDash val="solid"/>
            <a:miter lim="800000"/>
          </a:ln>
          <a:effectLst>
            <a:outerShdw blurRad="50800" dist="38100" dir="2700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06013E09-A296-FE8D-F855-864645DC7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57" y="1959604"/>
            <a:ext cx="4718903" cy="3377875"/>
          </a:xfrm>
          <a:prstGeom prst="rect">
            <a:avLst/>
          </a:prstGeom>
          <a:ln w="38100" cap="sq">
            <a:solidFill>
              <a:srgbClr val="94B340"/>
            </a:solidFill>
            <a:prstDash val="solid"/>
            <a:miter lim="800000"/>
          </a:ln>
          <a:effectLst>
            <a:outerShdw blurRad="50800" dist="38100" dir="2700000" algn="tl" rotWithShape="0">
              <a:srgbClr val="000000">
                <a:alpha val="43000"/>
              </a:srgbClr>
            </a:outerShdw>
          </a:effectLst>
        </p:spPr>
      </p:pic>
      <p:graphicFrame>
        <p:nvGraphicFramePr>
          <p:cNvPr id="3" name="Diagrama 2">
            <a:extLst>
              <a:ext uri="{FF2B5EF4-FFF2-40B4-BE49-F238E27FC236}">
                <a16:creationId xmlns:a16="http://schemas.microsoft.com/office/drawing/2014/main" id="{1FEF6633-D207-F496-8A47-4965B8DDC226}"/>
              </a:ext>
            </a:extLst>
          </p:cNvPr>
          <p:cNvGraphicFramePr/>
          <p:nvPr>
            <p:extLst>
              <p:ext uri="{D42A27DB-BD31-4B8C-83A1-F6EECF244321}">
                <p14:modId xmlns:p14="http://schemas.microsoft.com/office/powerpoint/2010/main" val="3721621669"/>
              </p:ext>
            </p:extLst>
          </p:nvPr>
        </p:nvGraphicFramePr>
        <p:xfrm>
          <a:off x="8583428" y="200625"/>
          <a:ext cx="3420152" cy="8352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n 4">
            <a:extLst>
              <a:ext uri="{FF2B5EF4-FFF2-40B4-BE49-F238E27FC236}">
                <a16:creationId xmlns:a16="http://schemas.microsoft.com/office/drawing/2014/main" id="{83D1B35C-D06A-22BA-BBC8-CADEF4C910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776458" y="340727"/>
            <a:ext cx="356313" cy="251791"/>
          </a:xfrm>
          <a:prstGeom prst="rect">
            <a:avLst/>
          </a:prstGeom>
        </p:spPr>
      </p:pic>
      <p:pic>
        <p:nvPicPr>
          <p:cNvPr id="9" name="Imagen 8">
            <a:extLst>
              <a:ext uri="{FF2B5EF4-FFF2-40B4-BE49-F238E27FC236}">
                <a16:creationId xmlns:a16="http://schemas.microsoft.com/office/drawing/2014/main" id="{E80B3E3B-96A9-297B-06FD-BC70330506F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0634" y="1358938"/>
            <a:ext cx="356313" cy="251791"/>
          </a:xfrm>
          <a:prstGeom prst="rect">
            <a:avLst/>
          </a:prstGeom>
        </p:spPr>
      </p:pic>
      <p:pic>
        <p:nvPicPr>
          <p:cNvPr id="11" name="Imagen 10">
            <a:extLst>
              <a:ext uri="{FF2B5EF4-FFF2-40B4-BE49-F238E27FC236}">
                <a16:creationId xmlns:a16="http://schemas.microsoft.com/office/drawing/2014/main" id="{AC9F18BE-4D8F-EDD2-3DD2-45478A7031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51551" y="1362664"/>
            <a:ext cx="356313" cy="251791"/>
          </a:xfrm>
          <a:prstGeom prst="rect">
            <a:avLst/>
          </a:prstGeom>
        </p:spPr>
      </p:pic>
      <p:pic>
        <p:nvPicPr>
          <p:cNvPr id="15" name="Imagen 14">
            <a:extLst>
              <a:ext uri="{FF2B5EF4-FFF2-40B4-BE49-F238E27FC236}">
                <a16:creationId xmlns:a16="http://schemas.microsoft.com/office/drawing/2014/main" id="{6431E5E3-36D3-C0DE-6A28-208AE638BE2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5037" y="5434563"/>
            <a:ext cx="356313" cy="251791"/>
          </a:xfrm>
          <a:prstGeom prst="rect">
            <a:avLst/>
          </a:prstGeom>
        </p:spPr>
      </p:pic>
    </p:spTree>
    <p:extLst>
      <p:ext uri="{BB962C8B-B14F-4D97-AF65-F5344CB8AC3E}">
        <p14:creationId xmlns:p14="http://schemas.microsoft.com/office/powerpoint/2010/main" val="36188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79C2E27-519D-650C-1E22-FC991EDD1C29}"/>
              </a:ext>
            </a:extLst>
          </p:cNvPr>
          <p:cNvSpPr txBox="1"/>
          <p:nvPr/>
        </p:nvSpPr>
        <p:spPr>
          <a:xfrm>
            <a:off x="251016" y="1225689"/>
            <a:ext cx="3887436" cy="5632311"/>
          </a:xfrm>
          <a:prstGeom prst="rect">
            <a:avLst/>
          </a:prstGeom>
          <a:noFill/>
        </p:spPr>
        <p:txBody>
          <a:bodyPr wrap="square">
            <a:spAutoFit/>
          </a:bodyPr>
          <a:lstStyle/>
          <a:p>
            <a:r>
              <a:rPr lang="es-ES" b="1" dirty="0"/>
              <a:t>Esta afirmación acerca del amor demuestra la infinita paciencia que posee el que siempre está regido por el amor. Soporta pacientemente el extraño comportamiento de otros, quizá calculado para herirlo o molestarlo, pues ve en sus prójimos almas por las cuales murió Cristo, almas que son descarriadas por Satanás y, por lo tanto, deben ser compadecidas y ayudadas antes que condenadas o tratadas ásperamente. El amor, que es la perfecta expresión de la ley de Dios, obra consecuentemente para el mayor bien posible de otros y, por lo tanto, está preparado para considerar la conducta desfavorable en otros con una paciencia comprensiva y una simpatía inspirada por Dios. </a:t>
            </a:r>
          </a:p>
        </p:txBody>
      </p:sp>
      <p:sp>
        <p:nvSpPr>
          <p:cNvPr id="6" name="Rectángulo: esquinas redondeadas 5">
            <a:extLst>
              <a:ext uri="{FF2B5EF4-FFF2-40B4-BE49-F238E27FC236}">
                <a16:creationId xmlns:a16="http://schemas.microsoft.com/office/drawing/2014/main" id="{F0A2F382-C579-BBDC-C781-78AB320A0B49}"/>
              </a:ext>
            </a:extLst>
          </p:cNvPr>
          <p:cNvSpPr/>
          <p:nvPr/>
        </p:nvSpPr>
        <p:spPr>
          <a:xfrm>
            <a:off x="8554000" y="156482"/>
            <a:ext cx="2939128" cy="521468"/>
          </a:xfrm>
          <a:prstGeom prst="roundRect">
            <a:avLst>
              <a:gd name="adj" fmla="val 10000"/>
            </a:avLst>
          </a:prstGeom>
          <a:blipFill>
            <a:blip r:embed="rId3"/>
            <a:srcRect/>
            <a:stretch>
              <a:fillRect t="-64000" b="-64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 name="Forma libre: forma 7">
            <a:extLst>
              <a:ext uri="{FF2B5EF4-FFF2-40B4-BE49-F238E27FC236}">
                <a16:creationId xmlns:a16="http://schemas.microsoft.com/office/drawing/2014/main" id="{44359C42-66AA-19E0-A3CD-0B48C82956AC}"/>
              </a:ext>
            </a:extLst>
          </p:cNvPr>
          <p:cNvSpPr/>
          <p:nvPr/>
        </p:nvSpPr>
        <p:spPr>
          <a:xfrm>
            <a:off x="9032463" y="469362"/>
            <a:ext cx="2939128" cy="521468"/>
          </a:xfrm>
          <a:custGeom>
            <a:avLst/>
            <a:gdLst>
              <a:gd name="connsiteX0" fmla="*/ 0 w 2939128"/>
              <a:gd name="connsiteY0" fmla="*/ 52147 h 521468"/>
              <a:gd name="connsiteX1" fmla="*/ 52147 w 2939128"/>
              <a:gd name="connsiteY1" fmla="*/ 0 h 521468"/>
              <a:gd name="connsiteX2" fmla="*/ 2886981 w 2939128"/>
              <a:gd name="connsiteY2" fmla="*/ 0 h 521468"/>
              <a:gd name="connsiteX3" fmla="*/ 2939128 w 2939128"/>
              <a:gd name="connsiteY3" fmla="*/ 52147 h 521468"/>
              <a:gd name="connsiteX4" fmla="*/ 2939128 w 2939128"/>
              <a:gd name="connsiteY4" fmla="*/ 469321 h 521468"/>
              <a:gd name="connsiteX5" fmla="*/ 2886981 w 2939128"/>
              <a:gd name="connsiteY5" fmla="*/ 521468 h 521468"/>
              <a:gd name="connsiteX6" fmla="*/ 52147 w 2939128"/>
              <a:gd name="connsiteY6" fmla="*/ 521468 h 521468"/>
              <a:gd name="connsiteX7" fmla="*/ 0 w 2939128"/>
              <a:gd name="connsiteY7" fmla="*/ 469321 h 521468"/>
              <a:gd name="connsiteX8" fmla="*/ 0 w 2939128"/>
              <a:gd name="connsiteY8" fmla="*/ 52147 h 5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9128" h="521468">
                <a:moveTo>
                  <a:pt x="0" y="52147"/>
                </a:moveTo>
                <a:cubicBezTo>
                  <a:pt x="0" y="23347"/>
                  <a:pt x="23347" y="0"/>
                  <a:pt x="52147" y="0"/>
                </a:cubicBezTo>
                <a:lnTo>
                  <a:pt x="2886981" y="0"/>
                </a:lnTo>
                <a:cubicBezTo>
                  <a:pt x="2915781" y="0"/>
                  <a:pt x="2939128" y="23347"/>
                  <a:pt x="2939128" y="52147"/>
                </a:cubicBezTo>
                <a:lnTo>
                  <a:pt x="2939128" y="469321"/>
                </a:lnTo>
                <a:cubicBezTo>
                  <a:pt x="2939128" y="498121"/>
                  <a:pt x="2915781" y="521468"/>
                  <a:pt x="2886981" y="521468"/>
                </a:cubicBezTo>
                <a:lnTo>
                  <a:pt x="52147" y="521468"/>
                </a:lnTo>
                <a:cubicBezTo>
                  <a:pt x="23347" y="521468"/>
                  <a:pt x="0" y="498121"/>
                  <a:pt x="0" y="469321"/>
                </a:cubicBezTo>
                <a:lnTo>
                  <a:pt x="0" y="52147"/>
                </a:lnTo>
                <a:close/>
              </a:path>
            </a:pathLst>
          </a:custGeom>
          <a:solidFill>
            <a:srgbClr val="B862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093" tIns="99093" rIns="99093" bIns="99093"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t>
            </a:r>
            <a:r>
              <a:rPr lang="es-ES" sz="2200" b="1" kern="1200" dirty="0">
                <a:solidFill>
                  <a:srgbClr val="FFFFFF"/>
                </a:solidFill>
                <a:effectLst>
                  <a:outerShdw blurRad="38100" dist="38100" dir="2700000" algn="tl">
                    <a:srgbClr val="000000">
                      <a:alpha val="43137"/>
                    </a:srgbClr>
                  </a:outerShdw>
                </a:effectLst>
              </a:rPr>
              <a:t>amor todo </a:t>
            </a:r>
            <a:r>
              <a:rPr lang="es-ES" sz="2200" b="1" kern="1200" dirty="0">
                <a:effectLst>
                  <a:outerShdw blurRad="38100" dist="38100" dir="2700000" algn="tl">
                    <a:srgbClr val="000000">
                      <a:alpha val="43137"/>
                    </a:srgbClr>
                  </a:outerShdw>
                </a:effectLst>
              </a:rPr>
              <a:t>lo soporta</a:t>
            </a:r>
          </a:p>
        </p:txBody>
      </p:sp>
      <p:grpSp>
        <p:nvGrpSpPr>
          <p:cNvPr id="9" name="Grupo 8">
            <a:extLst>
              <a:ext uri="{FF2B5EF4-FFF2-40B4-BE49-F238E27FC236}">
                <a16:creationId xmlns:a16="http://schemas.microsoft.com/office/drawing/2014/main" id="{1BFC9912-401E-27D4-2565-E37A3CBE6E15}"/>
              </a:ext>
            </a:extLst>
          </p:cNvPr>
          <p:cNvGrpSpPr/>
          <p:nvPr/>
        </p:nvGrpSpPr>
        <p:grpSpPr>
          <a:xfrm>
            <a:off x="182121" y="200879"/>
            <a:ext cx="2255998" cy="880702"/>
            <a:chOff x="182121" y="200879"/>
            <a:chExt cx="2255998" cy="880702"/>
          </a:xfrm>
        </p:grpSpPr>
        <p:pic>
          <p:nvPicPr>
            <p:cNvPr id="2" name="Imagen 1">
              <a:extLst>
                <a:ext uri="{FF2B5EF4-FFF2-40B4-BE49-F238E27FC236}">
                  <a16:creationId xmlns:a16="http://schemas.microsoft.com/office/drawing/2014/main" id="{9072CD8F-702A-2531-A550-B12FE39F24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121" y="200879"/>
              <a:ext cx="2208584" cy="880702"/>
            </a:xfrm>
            <a:prstGeom prst="rect">
              <a:avLst/>
            </a:prstGeom>
          </p:spPr>
        </p:pic>
        <p:sp>
          <p:nvSpPr>
            <p:cNvPr id="4" name="CuadroTexto 3">
              <a:extLst>
                <a:ext uri="{FF2B5EF4-FFF2-40B4-BE49-F238E27FC236}">
                  <a16:creationId xmlns:a16="http://schemas.microsoft.com/office/drawing/2014/main" id="{3625F095-2D66-52AD-3B9B-4DA8BBED25C9}"/>
                </a:ext>
              </a:extLst>
            </p:cNvPr>
            <p:cNvSpPr txBox="1"/>
            <p:nvPr/>
          </p:nvSpPr>
          <p:spPr>
            <a:xfrm>
              <a:off x="602347" y="363100"/>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pic>
        <p:nvPicPr>
          <p:cNvPr id="12" name="Imagen 11" descr="Imagen que contiene persona, grupo, gente, parado&#10;&#10;Descripción generada automáticamente">
            <a:extLst>
              <a:ext uri="{FF2B5EF4-FFF2-40B4-BE49-F238E27FC236}">
                <a16:creationId xmlns:a16="http://schemas.microsoft.com/office/drawing/2014/main" id="{1846BE69-1C0E-293B-167F-D979DD2AD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841" y="1260307"/>
            <a:ext cx="3792270" cy="5441211"/>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descr="Imagen que contiene edificio, hombre, tabla, parado&#10;&#10;Descripción generada automáticamente">
            <a:extLst>
              <a:ext uri="{FF2B5EF4-FFF2-40B4-BE49-F238E27FC236}">
                <a16:creationId xmlns:a16="http://schemas.microsoft.com/office/drawing/2014/main" id="{676C6E73-7118-1A5C-D48C-BCB62F081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0889" y="1260307"/>
            <a:ext cx="3886502" cy="5441211"/>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17E9F77-683A-FC70-28A4-A7BD44073CD5}"/>
              </a:ext>
            </a:extLst>
          </p:cNvPr>
          <p:cNvSpPr txBox="1"/>
          <p:nvPr/>
        </p:nvSpPr>
        <p:spPr>
          <a:xfrm>
            <a:off x="2550789" y="77637"/>
            <a:ext cx="6094562" cy="1200329"/>
          </a:xfrm>
          <a:prstGeom prst="rect">
            <a:avLst/>
          </a:prstGeom>
          <a:noFill/>
        </p:spPr>
        <p:txBody>
          <a:bodyPr wrap="square">
            <a:spAutoFit/>
          </a:bodyPr>
          <a:lstStyle/>
          <a:p>
            <a:r>
              <a:rPr lang="es-ES" b="1" dirty="0"/>
              <a:t>El amor soporta serenamente todas la dificultades, pruebas, persecuciones e injurias de origen humano, y todos los ataques que quizá Dios vea que es conveniente permitir que haga el adversario. </a:t>
            </a:r>
            <a:endParaRPr lang="es-ES" dirty="0"/>
          </a:p>
        </p:txBody>
      </p:sp>
    </p:spTree>
    <p:extLst>
      <p:ext uri="{BB962C8B-B14F-4D97-AF65-F5344CB8AC3E}">
        <p14:creationId xmlns:p14="http://schemas.microsoft.com/office/powerpoint/2010/main" val="363233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800" decel="100000"/>
                                        <p:tgtEl>
                                          <p:spTgt spid="8"/>
                                        </p:tgtEl>
                                      </p:cBhvr>
                                    </p:animEffect>
                                    <p:anim calcmode="lin" valueType="num">
                                      <p:cBhvr>
                                        <p:cTn id="12" dur="800" decel="100000" fill="hold"/>
                                        <p:tgtEl>
                                          <p:spTgt spid="8"/>
                                        </p:tgtEl>
                                        <p:attrNameLst>
                                          <p:attrName>style.rotation</p:attrName>
                                        </p:attrNameLst>
                                      </p:cBhvr>
                                      <p:tavLst>
                                        <p:tav tm="0">
                                          <p:val>
                                            <p:fltVal val="-90"/>
                                          </p:val>
                                        </p:tav>
                                        <p:tav tm="100000">
                                          <p:val>
                                            <p:fltVal val="0"/>
                                          </p:val>
                                        </p:tav>
                                      </p:tavLst>
                                    </p:anim>
                                    <p:anim calcmode="lin" valueType="num">
                                      <p:cBhvr>
                                        <p:cTn id="13" dur="800" decel="100000" fill="hold"/>
                                        <p:tgtEl>
                                          <p:spTgt spid="8"/>
                                        </p:tgtEl>
                                        <p:attrNameLst>
                                          <p:attrName>ppt_x</p:attrName>
                                        </p:attrNameLst>
                                      </p:cBhvr>
                                      <p:tavLst>
                                        <p:tav tm="0">
                                          <p:val>
                                            <p:strVal val="#ppt_x+0.4"/>
                                          </p:val>
                                        </p:tav>
                                        <p:tav tm="100000">
                                          <p:val>
                                            <p:strVal val="#ppt_x-0.05"/>
                                          </p:val>
                                        </p:tav>
                                      </p:tavLst>
                                    </p:anim>
                                    <p:anim calcmode="lin" valueType="num">
                                      <p:cBhvr>
                                        <p:cTn id="14" dur="800" decel="100000" fill="hold"/>
                                        <p:tgtEl>
                                          <p:spTgt spid="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3)">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3"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3)">
                                      <p:cBhvr>
                                        <p:cTn id="42" dur="10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B8A12F-0932-0303-C20B-A768F3DE4B23}"/>
              </a:ext>
            </a:extLst>
          </p:cNvPr>
          <p:cNvSpPr txBox="1"/>
          <p:nvPr/>
        </p:nvSpPr>
        <p:spPr>
          <a:xfrm>
            <a:off x="454247" y="3302926"/>
            <a:ext cx="11737753" cy="3618939"/>
          </a:xfrm>
          <a:prstGeom prst="rect">
            <a:avLst/>
          </a:prstGeom>
          <a:noFill/>
        </p:spPr>
        <p:txBody>
          <a:bodyPr wrap="square">
            <a:spAutoFit/>
          </a:bodyPr>
          <a:lstStyle/>
          <a:p>
            <a:pPr>
              <a:lnSpc>
                <a:spcPts val="2300"/>
              </a:lnSpc>
            </a:pPr>
            <a:r>
              <a:rPr lang="es-ES" b="1" dirty="0"/>
              <a:t>Jesús soportó la vergüenza, el insulto, el rechazo y la muerte a fin de poder salvar a los que estaban perdidos.  COES 134.</a:t>
            </a:r>
          </a:p>
          <a:p>
            <a:pPr>
              <a:lnSpc>
                <a:spcPts val="2300"/>
              </a:lnSpc>
            </a:pPr>
            <a:r>
              <a:rPr lang="es-ES" b="1" dirty="0"/>
              <a:t>Vivió en pobreza. Jesús quiere que los pobres sepan que él entiende sus pruebas. Como soportó todo lo que ellos tienen que soportar, puede comprenderlos y ayudarlos. UE 26.</a:t>
            </a:r>
          </a:p>
          <a:p>
            <a:pPr>
              <a:lnSpc>
                <a:spcPts val="2300"/>
              </a:lnSpc>
            </a:pPr>
            <a:r>
              <a:rPr lang="es-ES" b="1" dirty="0"/>
              <a:t>Soportó la tentación por nosotros, venció en nombre de nosotros, para mostrarnos cómo podemos vencer... RJ 124.</a:t>
            </a:r>
          </a:p>
          <a:p>
            <a:pPr>
              <a:lnSpc>
                <a:spcPts val="2300"/>
              </a:lnSpc>
            </a:pPr>
            <a:r>
              <a:rPr lang="es-ES" b="1" dirty="0"/>
              <a:t>Si tuviésemos que soportar algo que Jesús no soportó, en ese detalle Satanás representaría el poder de Dios como insuficiente para nosotros. Por lo tanto, Jesús fue “tentado en todo según nuestra semejanza”. Soportó toda prueba a la cual estamos sujetos. Y no ejerció en su favor poder alguno que no nos sea ofrecido generosamente. Como hombre, hizo frente a la tentación, y venció en la fuerza que Dios le daba. Él dice: “El hacer tu voluntad, Dios mío, me ha agradado, y tu ley está en medio de mi corazón”. Salmos 40:8. SSJ 53.</a:t>
            </a:r>
          </a:p>
          <a:p>
            <a:pPr>
              <a:lnSpc>
                <a:spcPts val="2300"/>
              </a:lnSpc>
            </a:pPr>
            <a:r>
              <a:rPr lang="es-ES" b="1" dirty="0"/>
              <a:t>Él dejó la  gloria que tenía junto al Padre antes de la creación del mundo. “Más él herido fue por nuestras rebeliones. Y molido por nuestros pecados; el castigo de nuestra paz fue sobre él, y por su llaga fuimos nosotros curados”. Isaías 53:5. Él soportó pacientemente todas las indignidades y el escarnio. 1TPI 141.</a:t>
            </a:r>
          </a:p>
        </p:txBody>
      </p:sp>
      <p:grpSp>
        <p:nvGrpSpPr>
          <p:cNvPr id="7" name="Grupo 6">
            <a:extLst>
              <a:ext uri="{FF2B5EF4-FFF2-40B4-BE49-F238E27FC236}">
                <a16:creationId xmlns:a16="http://schemas.microsoft.com/office/drawing/2014/main" id="{8D176DE6-3D01-79E2-DDCC-00730BF09B56}"/>
              </a:ext>
            </a:extLst>
          </p:cNvPr>
          <p:cNvGrpSpPr/>
          <p:nvPr/>
        </p:nvGrpSpPr>
        <p:grpSpPr>
          <a:xfrm>
            <a:off x="140899" y="185618"/>
            <a:ext cx="3281902" cy="969363"/>
            <a:chOff x="140899" y="185618"/>
            <a:chExt cx="3281902" cy="969363"/>
          </a:xfrm>
        </p:grpSpPr>
        <p:pic>
          <p:nvPicPr>
            <p:cNvPr id="5" name="Imagen 4">
              <a:extLst>
                <a:ext uri="{FF2B5EF4-FFF2-40B4-BE49-F238E27FC236}">
                  <a16:creationId xmlns:a16="http://schemas.microsoft.com/office/drawing/2014/main" id="{3713DB26-EBE2-7340-7828-28C69E3B71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899" y="185618"/>
              <a:ext cx="3044555" cy="969363"/>
            </a:xfrm>
            <a:prstGeom prst="rect">
              <a:avLst/>
            </a:prstGeom>
          </p:spPr>
        </p:pic>
        <p:sp>
          <p:nvSpPr>
            <p:cNvPr id="6" name="CuadroTexto 5">
              <a:extLst>
                <a:ext uri="{FF2B5EF4-FFF2-40B4-BE49-F238E27FC236}">
                  <a16:creationId xmlns:a16="http://schemas.microsoft.com/office/drawing/2014/main" id="{2E4235A5-7122-A1FC-9609-E6C8D3B1EF4E}"/>
                </a:ext>
              </a:extLst>
            </p:cNvPr>
            <p:cNvSpPr txBox="1"/>
            <p:nvPr/>
          </p:nvSpPr>
          <p:spPr>
            <a:xfrm rot="541628">
              <a:off x="756402" y="281037"/>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9" name="CuadroTexto 8">
            <a:extLst>
              <a:ext uri="{FF2B5EF4-FFF2-40B4-BE49-F238E27FC236}">
                <a16:creationId xmlns:a16="http://schemas.microsoft.com/office/drawing/2014/main" id="{852B336D-0787-6D1C-A34D-A4B424B989B5}"/>
              </a:ext>
            </a:extLst>
          </p:cNvPr>
          <p:cNvSpPr txBox="1"/>
          <p:nvPr/>
        </p:nvSpPr>
        <p:spPr>
          <a:xfrm>
            <a:off x="454248" y="1241077"/>
            <a:ext cx="7925825" cy="2144177"/>
          </a:xfrm>
          <a:prstGeom prst="rect">
            <a:avLst/>
          </a:prstGeom>
          <a:noFill/>
        </p:spPr>
        <p:txBody>
          <a:bodyPr wrap="square">
            <a:spAutoFit/>
          </a:bodyPr>
          <a:lstStyle/>
          <a:p>
            <a:pPr>
              <a:lnSpc>
                <a:spcPts val="2300"/>
              </a:lnSpc>
            </a:pPr>
            <a:r>
              <a:rPr lang="es-ES" b="1" dirty="0"/>
              <a:t>Sintió entonces el aterrador enojo de Dios contra el pecado, tal como lo sentirá el pecador en el gran día de la retribución. CNS 91.</a:t>
            </a:r>
          </a:p>
          <a:p>
            <a:pPr>
              <a:lnSpc>
                <a:spcPts val="2300"/>
              </a:lnSpc>
            </a:pPr>
            <a:r>
              <a:rPr lang="es-ES" b="1" dirty="0"/>
              <a:t>Soportó incomprensión y desconfianza aun en su  propia casa, [otros] pueden hallar consuelo en el pensamiento de que Jesús soportó lo mismo. DTG 293.</a:t>
            </a:r>
          </a:p>
          <a:p>
            <a:pPr>
              <a:lnSpc>
                <a:spcPts val="2300"/>
              </a:lnSpc>
            </a:pPr>
            <a:r>
              <a:rPr lang="es-ES" b="1" dirty="0"/>
              <a:t>Jesús soportó luchas y torturas del alma. AFC 257.</a:t>
            </a:r>
          </a:p>
          <a:p>
            <a:pPr>
              <a:lnSpc>
                <a:spcPts val="2300"/>
              </a:lnSpc>
            </a:pPr>
            <a:r>
              <a:rPr lang="es-ES" b="1" dirty="0"/>
              <a:t>Soportó oprobio y persecución. MM 339.</a:t>
            </a:r>
          </a:p>
          <a:p>
            <a:pPr>
              <a:lnSpc>
                <a:spcPts val="2300"/>
              </a:lnSpc>
            </a:pPr>
            <a:r>
              <a:rPr lang="es-ES" b="1" dirty="0"/>
              <a:t>Soportó privaciones sin quejarse.  AFC 156.</a:t>
            </a:r>
          </a:p>
        </p:txBody>
      </p:sp>
      <p:sp>
        <p:nvSpPr>
          <p:cNvPr id="11" name="CuadroTexto 10">
            <a:extLst>
              <a:ext uri="{FF2B5EF4-FFF2-40B4-BE49-F238E27FC236}">
                <a16:creationId xmlns:a16="http://schemas.microsoft.com/office/drawing/2014/main" id="{B440C0A4-D485-1927-714C-FEEF72194847}"/>
              </a:ext>
            </a:extLst>
          </p:cNvPr>
          <p:cNvSpPr txBox="1"/>
          <p:nvPr/>
        </p:nvSpPr>
        <p:spPr>
          <a:xfrm>
            <a:off x="3639671" y="285900"/>
            <a:ext cx="4740403" cy="923330"/>
          </a:xfrm>
          <a:prstGeom prst="rect">
            <a:avLst/>
          </a:prstGeom>
          <a:noFill/>
        </p:spPr>
        <p:txBody>
          <a:bodyPr wrap="square">
            <a:spAutoFit/>
          </a:bodyPr>
          <a:lstStyle/>
          <a:p>
            <a:r>
              <a:rPr lang="es-ES" b="1" dirty="0"/>
              <a:t>Jesús soportó el penoso ayuno del desierto para vencer por nuestro bien. AFC 313.</a:t>
            </a:r>
          </a:p>
          <a:p>
            <a:r>
              <a:rPr lang="es-ES" b="1" dirty="0"/>
              <a:t>Soporto ser acusado falsamente ATO 40.</a:t>
            </a:r>
          </a:p>
        </p:txBody>
      </p:sp>
      <p:pic>
        <p:nvPicPr>
          <p:cNvPr id="21" name="Imagen 20" descr="Imagen que contiene hombre, humo, frente, sostener&#10;&#10;Descripción generada automáticamente">
            <a:extLst>
              <a:ext uri="{FF2B5EF4-FFF2-40B4-BE49-F238E27FC236}">
                <a16:creationId xmlns:a16="http://schemas.microsoft.com/office/drawing/2014/main" id="{7F5D3B86-7660-B046-B747-C43C8C198EF2}"/>
              </a:ext>
            </a:extLst>
          </p:cNvPr>
          <p:cNvPicPr>
            <a:picLocks noChangeAspect="1"/>
          </p:cNvPicPr>
          <p:nvPr/>
        </p:nvPicPr>
        <p:blipFill rotWithShape="1">
          <a:blip r:embed="rId4">
            <a:extLst>
              <a:ext uri="{28A0092B-C50C-407E-A947-70E740481C1C}">
                <a14:useLocalDpi xmlns:a14="http://schemas.microsoft.com/office/drawing/2010/main" val="0"/>
              </a:ext>
            </a:extLst>
          </a:blip>
          <a:srcRect l="1587" r="236" b="17379"/>
          <a:stretch/>
        </p:blipFill>
        <p:spPr>
          <a:xfrm>
            <a:off x="8289807" y="1171127"/>
            <a:ext cx="3606820" cy="2164807"/>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3" name="Diagrama 2">
            <a:extLst>
              <a:ext uri="{FF2B5EF4-FFF2-40B4-BE49-F238E27FC236}">
                <a16:creationId xmlns:a16="http://schemas.microsoft.com/office/drawing/2014/main" id="{C8972A15-C1B9-F091-C704-F1C40EB6D6F4}"/>
              </a:ext>
            </a:extLst>
          </p:cNvPr>
          <p:cNvGraphicFramePr/>
          <p:nvPr>
            <p:extLst>
              <p:ext uri="{D42A27DB-BD31-4B8C-83A1-F6EECF244321}">
                <p14:modId xmlns:p14="http://schemas.microsoft.com/office/powerpoint/2010/main" val="1599339775"/>
              </p:ext>
            </p:extLst>
          </p:nvPr>
        </p:nvGraphicFramePr>
        <p:xfrm>
          <a:off x="8552330" y="156482"/>
          <a:ext cx="3420932" cy="834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Forma, Círculo&#10;&#10;Descripción generada automáticamente">
            <a:extLst>
              <a:ext uri="{FF2B5EF4-FFF2-40B4-BE49-F238E27FC236}">
                <a16:creationId xmlns:a16="http://schemas.microsoft.com/office/drawing/2014/main" id="{40F51AC6-C04F-EE9F-3857-9955730FC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75417" y="879505"/>
            <a:ext cx="291623" cy="291623"/>
          </a:xfrm>
          <a:prstGeom prst="rect">
            <a:avLst/>
          </a:prstGeom>
          <a:effectLst>
            <a:outerShdw blurRad="50800" dist="38100" dir="8100000" algn="tr" rotWithShape="0">
              <a:prstClr val="black">
                <a:alpha val="40000"/>
              </a:prstClr>
            </a:outerShdw>
          </a:effectLst>
        </p:spPr>
      </p:pic>
      <p:pic>
        <p:nvPicPr>
          <p:cNvPr id="8" name="Imagen 7" descr="Forma, Círculo&#10;&#10;Descripción generada automáticamente">
            <a:extLst>
              <a:ext uri="{FF2B5EF4-FFF2-40B4-BE49-F238E27FC236}">
                <a16:creationId xmlns:a16="http://schemas.microsoft.com/office/drawing/2014/main" id="{B79799C0-8A7C-F433-178C-E3E0AFE788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280" y="1300347"/>
            <a:ext cx="291623" cy="291623"/>
          </a:xfrm>
          <a:prstGeom prst="rect">
            <a:avLst/>
          </a:prstGeom>
          <a:effectLst>
            <a:outerShdw blurRad="50800" dist="38100" dir="8100000" algn="tr" rotWithShape="0">
              <a:prstClr val="black">
                <a:alpha val="40000"/>
              </a:prstClr>
            </a:outerShdw>
          </a:effectLst>
        </p:spPr>
      </p:pic>
      <p:pic>
        <p:nvPicPr>
          <p:cNvPr id="10" name="Imagen 9" descr="Forma, Círculo&#10;&#10;Descripción generada automáticamente">
            <a:extLst>
              <a:ext uri="{FF2B5EF4-FFF2-40B4-BE49-F238E27FC236}">
                <a16:creationId xmlns:a16="http://schemas.microsoft.com/office/drawing/2014/main" id="{0C63D78B-B53D-4968-7A38-32D710F82B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874" y="2465433"/>
            <a:ext cx="291623" cy="291623"/>
          </a:xfrm>
          <a:prstGeom prst="rect">
            <a:avLst/>
          </a:prstGeom>
          <a:effectLst>
            <a:outerShdw blurRad="50800" dist="38100" dir="8100000" algn="tr" rotWithShape="0">
              <a:prstClr val="black">
                <a:alpha val="40000"/>
              </a:prstClr>
            </a:outerShdw>
          </a:effectLst>
        </p:spPr>
      </p:pic>
      <p:pic>
        <p:nvPicPr>
          <p:cNvPr id="12" name="Imagen 11" descr="Forma, Círculo&#10;&#10;Descripción generada automáticamente">
            <a:extLst>
              <a:ext uri="{FF2B5EF4-FFF2-40B4-BE49-F238E27FC236}">
                <a16:creationId xmlns:a16="http://schemas.microsoft.com/office/drawing/2014/main" id="{08A0B8E4-8902-B74E-FA13-D60700CCA9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874" y="2759479"/>
            <a:ext cx="291623" cy="291623"/>
          </a:xfrm>
          <a:prstGeom prst="rect">
            <a:avLst/>
          </a:prstGeom>
          <a:effectLst>
            <a:outerShdw blurRad="50800" dist="38100" dir="8100000" algn="tr" rotWithShape="0">
              <a:prstClr val="black">
                <a:alpha val="40000"/>
              </a:prstClr>
            </a:outerShdw>
          </a:effectLst>
        </p:spPr>
      </p:pic>
      <p:pic>
        <p:nvPicPr>
          <p:cNvPr id="13" name="Imagen 12" descr="Forma, Círculo&#10;&#10;Descripción generada automáticamente">
            <a:extLst>
              <a:ext uri="{FF2B5EF4-FFF2-40B4-BE49-F238E27FC236}">
                <a16:creationId xmlns:a16="http://schemas.microsoft.com/office/drawing/2014/main" id="{974CD1E9-94A2-DD7F-D3DD-9719BF9A49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874" y="3044312"/>
            <a:ext cx="291623" cy="291623"/>
          </a:xfrm>
          <a:prstGeom prst="rect">
            <a:avLst/>
          </a:prstGeom>
          <a:effectLst>
            <a:outerShdw blurRad="50800" dist="38100" dir="8100000" algn="tr" rotWithShape="0">
              <a:prstClr val="black">
                <a:alpha val="40000"/>
              </a:prstClr>
            </a:outerShdw>
          </a:effectLst>
        </p:spPr>
      </p:pic>
      <p:pic>
        <p:nvPicPr>
          <p:cNvPr id="14" name="Imagen 13" descr="Imagen que contiene firmar, vista, azul, aire&#10;&#10;Descripción generada automáticamente">
            <a:extLst>
              <a:ext uri="{FF2B5EF4-FFF2-40B4-BE49-F238E27FC236}">
                <a16:creationId xmlns:a16="http://schemas.microsoft.com/office/drawing/2014/main" id="{E4337674-EBDB-FC60-274B-A90F19CECE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874" y="3359486"/>
            <a:ext cx="291623" cy="291623"/>
          </a:xfrm>
          <a:prstGeom prst="rect">
            <a:avLst/>
          </a:prstGeom>
          <a:effectLst>
            <a:outerShdw blurRad="50800" dist="38100" dir="8100000" algn="tr" rotWithShape="0">
              <a:prstClr val="black">
                <a:alpha val="40000"/>
              </a:prstClr>
            </a:outerShdw>
          </a:effectLst>
        </p:spPr>
      </p:pic>
      <p:pic>
        <p:nvPicPr>
          <p:cNvPr id="15" name="Imagen 14" descr="Imagen que contiene firmar, raqueta, vista, azul&#10;&#10;Descripción generada automáticamente">
            <a:extLst>
              <a:ext uri="{FF2B5EF4-FFF2-40B4-BE49-F238E27FC236}">
                <a16:creationId xmlns:a16="http://schemas.microsoft.com/office/drawing/2014/main" id="{4DF533B2-AB42-18FD-4BEB-8C83B95049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488" y="3633752"/>
            <a:ext cx="291623" cy="291623"/>
          </a:xfrm>
          <a:prstGeom prst="rect">
            <a:avLst/>
          </a:prstGeom>
          <a:effectLst>
            <a:outerShdw blurRad="50800" dist="38100" dir="8100000" algn="tr" rotWithShape="0">
              <a:prstClr val="black">
                <a:alpha val="40000"/>
              </a:prstClr>
            </a:outerShdw>
          </a:effectLst>
        </p:spPr>
      </p:pic>
      <p:pic>
        <p:nvPicPr>
          <p:cNvPr id="16" name="Imagen 15" descr="Imagen que contiene firmar, raqueta, sostener, corte&#10;&#10;Descripción generada automáticamente">
            <a:extLst>
              <a:ext uri="{FF2B5EF4-FFF2-40B4-BE49-F238E27FC236}">
                <a16:creationId xmlns:a16="http://schemas.microsoft.com/office/drawing/2014/main" id="{6D3D62A1-7FF4-F815-3332-33EA6F55DA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488" y="4231485"/>
            <a:ext cx="291623" cy="291623"/>
          </a:xfrm>
          <a:prstGeom prst="rect">
            <a:avLst/>
          </a:prstGeom>
          <a:effectLst>
            <a:outerShdw blurRad="50800" dist="38100" dir="8100000" algn="tr" rotWithShape="0">
              <a:prstClr val="black">
                <a:alpha val="40000"/>
              </a:prstClr>
            </a:outerShdw>
          </a:effectLst>
        </p:spPr>
      </p:pic>
      <p:pic>
        <p:nvPicPr>
          <p:cNvPr id="17" name="Imagen 16" descr="Forma, Círculo&#10;&#10;Descripción generada automáticamente">
            <a:extLst>
              <a:ext uri="{FF2B5EF4-FFF2-40B4-BE49-F238E27FC236}">
                <a16:creationId xmlns:a16="http://schemas.microsoft.com/office/drawing/2014/main" id="{CB35DA8B-2B8F-AA76-09A2-AFCFBD6F2E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2488" y="4526830"/>
            <a:ext cx="291623" cy="291623"/>
          </a:xfrm>
          <a:prstGeom prst="rect">
            <a:avLst/>
          </a:prstGeom>
          <a:effectLst>
            <a:outerShdw blurRad="50800" dist="38100" dir="8100000" algn="tr" rotWithShape="0">
              <a:prstClr val="black">
                <a:alpha val="40000"/>
              </a:prstClr>
            </a:outerShdw>
          </a:effectLst>
        </p:spPr>
      </p:pic>
      <p:pic>
        <p:nvPicPr>
          <p:cNvPr id="18" name="Imagen 17" descr="Forma, Círculo&#10;&#10;Descripción generada automáticamente">
            <a:extLst>
              <a:ext uri="{FF2B5EF4-FFF2-40B4-BE49-F238E27FC236}">
                <a16:creationId xmlns:a16="http://schemas.microsoft.com/office/drawing/2014/main" id="{345B2D30-8E99-3771-B9D8-6DDF586D55D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2488" y="5987224"/>
            <a:ext cx="291623" cy="291623"/>
          </a:xfrm>
          <a:prstGeom prst="rect">
            <a:avLst/>
          </a:prstGeom>
          <a:effectLst>
            <a:outerShdw blurRad="50800" dist="38100" dir="8100000" algn="tr" rotWithShape="0">
              <a:prstClr val="black">
                <a:alpha val="40000"/>
              </a:prstClr>
            </a:outerShdw>
          </a:effectLst>
        </p:spPr>
      </p:pic>
      <p:pic>
        <p:nvPicPr>
          <p:cNvPr id="19" name="Imagen 18" descr="Forma, Círculo&#10;&#10;Descripción generada automáticamente">
            <a:extLst>
              <a:ext uri="{FF2B5EF4-FFF2-40B4-BE49-F238E27FC236}">
                <a16:creationId xmlns:a16="http://schemas.microsoft.com/office/drawing/2014/main" id="{A6209E92-BD06-B4E2-4E46-2A09F415D9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89567" y="330835"/>
            <a:ext cx="291623" cy="2916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E31D601-C4AA-5597-B955-5C727ED123F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202874" y="1879692"/>
            <a:ext cx="291237" cy="29162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652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1000"/>
                                        <p:tgtEl>
                                          <p:spTgt spid="21"/>
                                        </p:tgtEl>
                                      </p:cBhvr>
                                    </p:animEffect>
                                  </p:childTnLst>
                                </p:cTn>
                              </p:par>
                            </p:childTnLst>
                          </p:cTn>
                        </p:par>
                        <p:par>
                          <p:cTn id="20" fill="hold">
                            <p:stCondLst>
                              <p:cond delay="1000"/>
                            </p:stCondLst>
                            <p:childTnLst>
                              <p:par>
                                <p:cTn id="21" presetID="6" presetClass="entr" presetSubtype="3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out)">
                                      <p:cBhvr>
                                        <p:cTn id="23" dur="500"/>
                                        <p:tgtEl>
                                          <p:spTgt spid="1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out)">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left)">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out)">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out)">
                                      <p:cBhvr>
                                        <p:cTn id="50" dur="500"/>
                                        <p:tgtEl>
                                          <p:spTgt spid="2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wipe(left)">
                                      <p:cBhvr>
                                        <p:cTn id="54" dur="500"/>
                                        <p:tgtEl>
                                          <p:spTgt spid="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out)">
                                      <p:cBhvr>
                                        <p:cTn id="59" dur="500"/>
                                        <p:tgtEl>
                                          <p:spTgt spid="1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Effect transition="in" filter="wipe(left)">
                                      <p:cBhvr>
                                        <p:cTn id="63" dur="500"/>
                                        <p:tgtEl>
                                          <p:spTgt spid="9">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out)">
                                      <p:cBhvr>
                                        <p:cTn id="68" dur="500"/>
                                        <p:tgtEl>
                                          <p:spTgt spid="12"/>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Effect transition="in" filter="wipe(left)">
                                      <p:cBhvr>
                                        <p:cTn id="72" dur="500"/>
                                        <p:tgtEl>
                                          <p:spTgt spid="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ircle(out)">
                                      <p:cBhvr>
                                        <p:cTn id="77" dur="500"/>
                                        <p:tgtEl>
                                          <p:spTgt spid="13"/>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txEl>
                                              <p:pRg st="4" end="4"/>
                                            </p:txEl>
                                          </p:spTgt>
                                        </p:tgtEl>
                                        <p:attrNameLst>
                                          <p:attrName>style.visibility</p:attrName>
                                        </p:attrNameLst>
                                      </p:cBhvr>
                                      <p:to>
                                        <p:strVal val="visible"/>
                                      </p:to>
                                    </p:set>
                                    <p:animEffect transition="in" filter="wipe(left)">
                                      <p:cBhvr>
                                        <p:cTn id="81" dur="500"/>
                                        <p:tgtEl>
                                          <p:spTgt spid="9">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circle(out)">
                                      <p:cBhvr>
                                        <p:cTn id="86" dur="500"/>
                                        <p:tgtEl>
                                          <p:spTgt spid="14"/>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32"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circle(out)">
                                      <p:cBhvr>
                                        <p:cTn id="95" dur="500"/>
                                        <p:tgtEl>
                                          <p:spTgt spid="15"/>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1" end="1"/>
                                            </p:txEl>
                                          </p:spTgt>
                                        </p:tgtEl>
                                        <p:attrNameLst>
                                          <p:attrName>style.visibility</p:attrName>
                                        </p:attrNameLst>
                                      </p:cBhvr>
                                      <p:to>
                                        <p:strVal val="visible"/>
                                      </p:to>
                                    </p:set>
                                    <p:animEffect transition="in" filter="wipe(left)">
                                      <p:cBhvr>
                                        <p:cTn id="99" dur="500"/>
                                        <p:tgtEl>
                                          <p:spTgt spid="2">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32"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circle(out)">
                                      <p:cBhvr>
                                        <p:cTn id="104" dur="500"/>
                                        <p:tgtEl>
                                          <p:spTgt spid="16"/>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32" fill="hold"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circle(out)">
                                      <p:cBhvr>
                                        <p:cTn id="113" dur="500"/>
                                        <p:tgtEl>
                                          <p:spTgt spid="17"/>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txEl>
                                              <p:pRg st="3" end="3"/>
                                            </p:txEl>
                                          </p:spTgt>
                                        </p:tgtEl>
                                        <p:attrNameLst>
                                          <p:attrName>style.visibility</p:attrName>
                                        </p:attrNameLst>
                                      </p:cBhvr>
                                      <p:to>
                                        <p:strVal val="visible"/>
                                      </p:to>
                                    </p:set>
                                    <p:animEffect transition="in" filter="wipe(left)">
                                      <p:cBhvr>
                                        <p:cTn id="117" dur="500"/>
                                        <p:tgtEl>
                                          <p:spTgt spid="2">
                                            <p:txEl>
                                              <p:pRg st="3" end="3"/>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nodeType="click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circle(out)">
                                      <p:cBhvr>
                                        <p:cTn id="122" dur="500"/>
                                        <p:tgtEl>
                                          <p:spTgt spid="18"/>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txEl>
                                              <p:pRg st="4" end="4"/>
                                            </p:txEl>
                                          </p:spTgt>
                                        </p:tgtEl>
                                        <p:attrNameLst>
                                          <p:attrName>style.visibility</p:attrName>
                                        </p:attrNameLst>
                                      </p:cBhvr>
                                      <p:to>
                                        <p:strVal val="visible"/>
                                      </p:to>
                                    </p:set>
                                    <p:animEffect transition="in" filter="wipe(left)">
                                      <p:cBhvr>
                                        <p:cTn id="1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0A32843-344F-EFF1-07C8-D2B0BCCE74C9}"/>
              </a:ext>
            </a:extLst>
          </p:cNvPr>
          <p:cNvGrpSpPr/>
          <p:nvPr/>
        </p:nvGrpSpPr>
        <p:grpSpPr>
          <a:xfrm>
            <a:off x="161732" y="257569"/>
            <a:ext cx="3468504" cy="1202288"/>
            <a:chOff x="161732" y="257569"/>
            <a:chExt cx="3468504" cy="1202288"/>
          </a:xfrm>
        </p:grpSpPr>
        <p:pic>
          <p:nvPicPr>
            <p:cNvPr id="2" name="Imagen 1">
              <a:extLst>
                <a:ext uri="{FF2B5EF4-FFF2-40B4-BE49-F238E27FC236}">
                  <a16:creationId xmlns:a16="http://schemas.microsoft.com/office/drawing/2014/main" id="{9F726CD5-48F9-886D-7EFD-ED1F21C85C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732" y="257569"/>
              <a:ext cx="3282195" cy="1202288"/>
            </a:xfrm>
            <a:prstGeom prst="rect">
              <a:avLst/>
            </a:prstGeom>
          </p:spPr>
        </p:pic>
        <p:sp>
          <p:nvSpPr>
            <p:cNvPr id="4" name="CuadroTexto 3">
              <a:extLst>
                <a:ext uri="{FF2B5EF4-FFF2-40B4-BE49-F238E27FC236}">
                  <a16:creationId xmlns:a16="http://schemas.microsoft.com/office/drawing/2014/main" id="{54F97E3C-B1A5-13B4-2193-2458421EF5FD}"/>
                </a:ext>
              </a:extLst>
            </p:cNvPr>
            <p:cNvSpPr txBox="1"/>
            <p:nvPr/>
          </p:nvSpPr>
          <p:spPr>
            <a:xfrm rot="21408114">
              <a:off x="863108" y="732330"/>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graphicFrame>
        <p:nvGraphicFramePr>
          <p:cNvPr id="3" name="Diagrama 2">
            <a:extLst>
              <a:ext uri="{FF2B5EF4-FFF2-40B4-BE49-F238E27FC236}">
                <a16:creationId xmlns:a16="http://schemas.microsoft.com/office/drawing/2014/main" id="{A52D64CB-7DF0-5ED7-97DD-C0F3F996A8C5}"/>
              </a:ext>
            </a:extLst>
          </p:cNvPr>
          <p:cNvGraphicFramePr/>
          <p:nvPr>
            <p:extLst>
              <p:ext uri="{D42A27DB-BD31-4B8C-83A1-F6EECF244321}">
                <p14:modId xmlns:p14="http://schemas.microsoft.com/office/powerpoint/2010/main" val="2002768259"/>
              </p:ext>
            </p:extLst>
          </p:nvPr>
        </p:nvGraphicFramePr>
        <p:xfrm>
          <a:off x="8552330" y="156482"/>
          <a:ext cx="3420932" cy="834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4A99DCC5-5F5F-F1C1-A2A0-0A3B1F0D1E9A}"/>
              </a:ext>
            </a:extLst>
          </p:cNvPr>
          <p:cNvSpPr txBox="1"/>
          <p:nvPr/>
        </p:nvSpPr>
        <p:spPr>
          <a:xfrm>
            <a:off x="4114119" y="257569"/>
            <a:ext cx="3768019" cy="923330"/>
          </a:xfrm>
          <a:prstGeom prst="rect">
            <a:avLst/>
          </a:prstGeom>
          <a:noFill/>
        </p:spPr>
        <p:txBody>
          <a:bodyPr wrap="square">
            <a:spAutoFit/>
          </a:bodyPr>
          <a:lstStyle/>
          <a:p>
            <a:r>
              <a:rPr lang="es-ES" b="1" dirty="0"/>
              <a:t>Con toda humildad y mansedumbre, soportándoos con paciencia los unos a los otros en amor (Efe. 4:2).</a:t>
            </a:r>
          </a:p>
        </p:txBody>
      </p:sp>
      <p:sp>
        <p:nvSpPr>
          <p:cNvPr id="9" name="CuadroTexto 8">
            <a:extLst>
              <a:ext uri="{FF2B5EF4-FFF2-40B4-BE49-F238E27FC236}">
                <a16:creationId xmlns:a16="http://schemas.microsoft.com/office/drawing/2014/main" id="{2D2A548E-B429-5A85-CB18-D66612A518F2}"/>
              </a:ext>
            </a:extLst>
          </p:cNvPr>
          <p:cNvSpPr txBox="1"/>
          <p:nvPr/>
        </p:nvSpPr>
        <p:spPr>
          <a:xfrm>
            <a:off x="677286" y="1571150"/>
            <a:ext cx="5924772" cy="923330"/>
          </a:xfrm>
          <a:prstGeom prst="rect">
            <a:avLst/>
          </a:prstGeom>
          <a:noFill/>
        </p:spPr>
        <p:txBody>
          <a:bodyPr wrap="square">
            <a:spAutoFit/>
          </a:bodyPr>
          <a:lstStyle/>
          <a:p>
            <a:r>
              <a:rPr lang="es-ES" b="1" dirty="0"/>
              <a:t>Pues ¿qué gloria es, si pecando sois abofeteados, y lo soportáis? Mas si haciendo lo bueno sufrís, y lo soportáis, esto ciertamente es aprobado delante de Dios (1Pe. 2:20).</a:t>
            </a:r>
          </a:p>
        </p:txBody>
      </p:sp>
      <p:sp>
        <p:nvSpPr>
          <p:cNvPr id="11" name="CuadroTexto 10">
            <a:extLst>
              <a:ext uri="{FF2B5EF4-FFF2-40B4-BE49-F238E27FC236}">
                <a16:creationId xmlns:a16="http://schemas.microsoft.com/office/drawing/2014/main" id="{9D0137CE-A6E4-CAF9-9ADD-417793D547BB}"/>
              </a:ext>
            </a:extLst>
          </p:cNvPr>
          <p:cNvSpPr txBox="1"/>
          <p:nvPr/>
        </p:nvSpPr>
        <p:spPr>
          <a:xfrm>
            <a:off x="7789979" y="1397675"/>
            <a:ext cx="4309862" cy="2031325"/>
          </a:xfrm>
          <a:prstGeom prst="rect">
            <a:avLst/>
          </a:prstGeom>
          <a:noFill/>
        </p:spPr>
        <p:txBody>
          <a:bodyPr wrap="square">
            <a:spAutoFit/>
          </a:bodyPr>
          <a:lstStyle/>
          <a:p>
            <a:r>
              <a:rPr lang="es-ES" b="1" dirty="0"/>
              <a:t>Bienaventurados sois cuando por mi causa os vituperen y os persigan, y digan toda clase de mal contra vosotros, mintiendo. Gozaos y alegraos, porque vuestro galardón es grande en los cielos; porque así persiguieron a los profetas que fueron antes de vosotros (Mat. 5:11-12).</a:t>
            </a:r>
          </a:p>
        </p:txBody>
      </p:sp>
      <p:sp>
        <p:nvSpPr>
          <p:cNvPr id="13" name="CuadroTexto 12">
            <a:extLst>
              <a:ext uri="{FF2B5EF4-FFF2-40B4-BE49-F238E27FC236}">
                <a16:creationId xmlns:a16="http://schemas.microsoft.com/office/drawing/2014/main" id="{EE906A8F-367D-9562-96B8-88FEDA092AF5}"/>
              </a:ext>
            </a:extLst>
          </p:cNvPr>
          <p:cNvSpPr txBox="1"/>
          <p:nvPr/>
        </p:nvSpPr>
        <p:spPr>
          <a:xfrm>
            <a:off x="7789979" y="3779600"/>
            <a:ext cx="4309862" cy="923330"/>
          </a:xfrm>
          <a:prstGeom prst="rect">
            <a:avLst/>
          </a:prstGeom>
          <a:noFill/>
        </p:spPr>
        <p:txBody>
          <a:bodyPr wrap="square">
            <a:spAutoFit/>
          </a:bodyPr>
          <a:lstStyle/>
          <a:p>
            <a:r>
              <a:rPr lang="es-ES" b="1" dirty="0"/>
              <a:t>Así que, los que somos fuertes debemos soportar las flaquezas de los débiles, y no agradarnos a nosotros mismos (Rom. 15:1).</a:t>
            </a:r>
          </a:p>
        </p:txBody>
      </p:sp>
      <p:sp>
        <p:nvSpPr>
          <p:cNvPr id="15" name="CuadroTexto 14">
            <a:extLst>
              <a:ext uri="{FF2B5EF4-FFF2-40B4-BE49-F238E27FC236}">
                <a16:creationId xmlns:a16="http://schemas.microsoft.com/office/drawing/2014/main" id="{D3E2098E-179C-C1BF-F455-05CAAC9D20E8}"/>
              </a:ext>
            </a:extLst>
          </p:cNvPr>
          <p:cNvSpPr txBox="1"/>
          <p:nvPr/>
        </p:nvSpPr>
        <p:spPr>
          <a:xfrm>
            <a:off x="7789979" y="5053529"/>
            <a:ext cx="4200329" cy="1477328"/>
          </a:xfrm>
          <a:prstGeom prst="rect">
            <a:avLst/>
          </a:prstGeom>
          <a:noFill/>
        </p:spPr>
        <p:txBody>
          <a:bodyPr wrap="square">
            <a:spAutoFit/>
          </a:bodyPr>
          <a:lstStyle/>
          <a:p>
            <a:r>
              <a:rPr lang="es-ES" b="1" dirty="0"/>
              <a:t>Y no sólo esto, sino que también nos gloriamos en las tribulaciones, sabiendo que la tribulación produce paciencia; y la paciencia, prueba; y la prueba, esperanza (Rom. 5:3-4).</a:t>
            </a:r>
          </a:p>
        </p:txBody>
      </p:sp>
      <p:pic>
        <p:nvPicPr>
          <p:cNvPr id="17" name="Imagen 16" descr="Imagen que contiene persona, hombre, tabla, mujer&#10;&#10;Descripción generada automáticamente">
            <a:extLst>
              <a:ext uri="{FF2B5EF4-FFF2-40B4-BE49-F238E27FC236}">
                <a16:creationId xmlns:a16="http://schemas.microsoft.com/office/drawing/2014/main" id="{DBC6F465-1470-D631-DF8A-0C4FFAA014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732" y="2605774"/>
            <a:ext cx="7190120" cy="4055165"/>
          </a:xfrm>
          <a:prstGeom prst="rect">
            <a:avLst/>
          </a:prstGeom>
          <a:ln w="38100" cap="sq">
            <a:solidFill>
              <a:srgbClr val="B86258"/>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1AE8AF4D-0569-BA47-6ABB-EAA99BB5EB2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5556" y="1647843"/>
            <a:ext cx="355801" cy="250022"/>
          </a:xfrm>
          <a:prstGeom prst="rect">
            <a:avLst/>
          </a:prstGeom>
        </p:spPr>
      </p:pic>
      <p:pic>
        <p:nvPicPr>
          <p:cNvPr id="12" name="Imagen 11">
            <a:extLst>
              <a:ext uri="{FF2B5EF4-FFF2-40B4-BE49-F238E27FC236}">
                <a16:creationId xmlns:a16="http://schemas.microsoft.com/office/drawing/2014/main" id="{A8ADE0D8-2D1F-C3C4-DF07-1337F7F47A1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788255" y="345815"/>
            <a:ext cx="355801" cy="250022"/>
          </a:xfrm>
          <a:prstGeom prst="rect">
            <a:avLst/>
          </a:prstGeom>
        </p:spPr>
      </p:pic>
      <p:pic>
        <p:nvPicPr>
          <p:cNvPr id="14" name="Imagen 13">
            <a:extLst>
              <a:ext uri="{FF2B5EF4-FFF2-40B4-BE49-F238E27FC236}">
                <a16:creationId xmlns:a16="http://schemas.microsoft.com/office/drawing/2014/main" id="{B63654AC-AD74-EC82-C37D-21AE9C7EC1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1477840"/>
            <a:ext cx="355801" cy="250022"/>
          </a:xfrm>
          <a:prstGeom prst="rect">
            <a:avLst/>
          </a:prstGeom>
        </p:spPr>
      </p:pic>
      <p:pic>
        <p:nvPicPr>
          <p:cNvPr id="16" name="Imagen 15">
            <a:extLst>
              <a:ext uri="{FF2B5EF4-FFF2-40B4-BE49-F238E27FC236}">
                <a16:creationId xmlns:a16="http://schemas.microsoft.com/office/drawing/2014/main" id="{48877476-F98C-E78B-7780-065EF1F5ABB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5148649"/>
            <a:ext cx="355801" cy="250022"/>
          </a:xfrm>
          <a:prstGeom prst="rect">
            <a:avLst/>
          </a:prstGeom>
        </p:spPr>
      </p:pic>
      <p:pic>
        <p:nvPicPr>
          <p:cNvPr id="19" name="Imagen 18">
            <a:extLst>
              <a:ext uri="{FF2B5EF4-FFF2-40B4-BE49-F238E27FC236}">
                <a16:creationId xmlns:a16="http://schemas.microsoft.com/office/drawing/2014/main" id="{42D3B11F-9C4B-A2D6-C019-99D9637D65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3874719"/>
            <a:ext cx="355801" cy="250022"/>
          </a:xfrm>
          <a:prstGeom prst="rect">
            <a:avLst/>
          </a:prstGeom>
        </p:spPr>
      </p:pic>
    </p:spTree>
    <p:extLst>
      <p:ext uri="{BB962C8B-B14F-4D97-AF65-F5344CB8AC3E}">
        <p14:creationId xmlns:p14="http://schemas.microsoft.com/office/powerpoint/2010/main" val="4570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3"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3)">
                                      <p:cBhvr>
                                        <p:cTn id="19" dur="1000"/>
                                        <p:tgtEl>
                                          <p:spTgt spid="1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16000" t="-4000" r="-18000" b="-3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C0337A-9636-D70B-FDD3-9EEE938378AD}"/>
              </a:ext>
            </a:extLst>
          </p:cNvPr>
          <p:cNvSpPr txBox="1"/>
          <p:nvPr/>
        </p:nvSpPr>
        <p:spPr>
          <a:xfrm>
            <a:off x="726141" y="224385"/>
            <a:ext cx="10748683" cy="6478697"/>
          </a:xfrm>
          <a:prstGeom prst="rect">
            <a:avLst/>
          </a:prstGeom>
          <a:noFill/>
        </p:spPr>
        <p:txBody>
          <a:bodyPr wrap="square">
            <a:spAutoFit/>
          </a:bodyPr>
          <a:lstStyle/>
          <a:p>
            <a:pPr>
              <a:spcBef>
                <a:spcPts val="600"/>
              </a:spcBef>
            </a:pPr>
            <a:r>
              <a:rPr lang="es-ES" b="1" dirty="0">
                <a:latin typeface="Constantia" panose="02030602050306030303" pitchFamily="18" charset="0"/>
              </a:rPr>
              <a:t>Amados, amémonos unos a otros; porque el amor es de Dios. Todo aquel que ama, es nacido de Dios, y conoce a Dios. El que no ama, no ha conocido a Dios; porque Dios es amor. </a:t>
            </a:r>
          </a:p>
          <a:p>
            <a:pPr>
              <a:spcBef>
                <a:spcPts val="600"/>
              </a:spcBef>
            </a:pPr>
            <a:r>
              <a:rPr lang="es-ES" b="1" dirty="0">
                <a:latin typeface="Constantia" panose="02030602050306030303" pitchFamily="18" charset="0"/>
              </a:rPr>
              <a:t>En esto se mostró el amor de Dios para con nosotros, en que Dios envió a su Hijo unigénito al mundo, para que vivamos por él.</a:t>
            </a:r>
          </a:p>
          <a:p>
            <a:pPr>
              <a:spcBef>
                <a:spcPts val="600"/>
              </a:spcBef>
            </a:pPr>
            <a:r>
              <a:rPr lang="es-ES" b="1" dirty="0">
                <a:latin typeface="Constantia" panose="02030602050306030303" pitchFamily="18" charset="0"/>
              </a:rPr>
              <a:t>En esto consiste el amor: no en que nosotros hayamos amado a Dios, sino en que él nos amó a nosotros, y envió a su Hijo en propiciación por nuestros pecados. </a:t>
            </a:r>
          </a:p>
          <a:p>
            <a:pPr>
              <a:spcBef>
                <a:spcPts val="600"/>
              </a:spcBef>
            </a:pPr>
            <a:r>
              <a:rPr lang="es-ES" b="1" dirty="0">
                <a:latin typeface="Constantia" panose="02030602050306030303" pitchFamily="18" charset="0"/>
              </a:rPr>
              <a:t>Amados, si Dios nos ha amado así, debemos también nosotros amarnos unos a otros. </a:t>
            </a:r>
          </a:p>
          <a:p>
            <a:pPr>
              <a:spcBef>
                <a:spcPts val="600"/>
              </a:spcBef>
            </a:pPr>
            <a:r>
              <a:rPr lang="es-ES" b="1" dirty="0">
                <a:latin typeface="Constantia" panose="02030602050306030303" pitchFamily="18" charset="0"/>
              </a:rPr>
              <a:t>Nadie ha visto jamás a Dios. Si nos amamos unos a otros, Dios permanece en nosotros, y su amor se ha perfeccionado en nosotros… </a:t>
            </a:r>
          </a:p>
          <a:p>
            <a:pPr>
              <a:spcBef>
                <a:spcPts val="600"/>
              </a:spcBef>
            </a:pPr>
            <a:r>
              <a:rPr lang="es-ES" b="1" dirty="0">
                <a:latin typeface="Constantia" panose="02030602050306030303" pitchFamily="18" charset="0"/>
              </a:rPr>
              <a:t>Y nosotros hemos conocido y creído el amor que Dios tiene para con nosotros. Dios es amor; y el que permanece en amor, permanece en Dios, y Dios en él.</a:t>
            </a:r>
          </a:p>
          <a:p>
            <a:pPr>
              <a:spcBef>
                <a:spcPts val="600"/>
              </a:spcBef>
            </a:pPr>
            <a:r>
              <a:rPr lang="es-ES" b="1" dirty="0">
                <a:latin typeface="Constantia" panose="02030602050306030303" pitchFamily="18" charset="0"/>
              </a:rPr>
              <a:t>En esto se ha perfeccionado el amor en nosotros, para que tengamos confianza en el día del juicio; pues como él es, así somos nosotros en este mundo. </a:t>
            </a:r>
          </a:p>
          <a:p>
            <a:pPr>
              <a:spcBef>
                <a:spcPts val="600"/>
              </a:spcBef>
            </a:pPr>
            <a:r>
              <a:rPr lang="es-ES" b="1" dirty="0">
                <a:latin typeface="Constantia" panose="02030602050306030303" pitchFamily="18" charset="0"/>
              </a:rPr>
              <a:t>En el amor no hay temor, sino que el perfecto amor echa fuera el temor; porque el temor lleva en sí castigo. De donde el que teme, no ha sido perfeccionado en el amor. </a:t>
            </a:r>
          </a:p>
          <a:p>
            <a:pPr>
              <a:spcBef>
                <a:spcPts val="600"/>
              </a:spcBef>
            </a:pPr>
            <a:r>
              <a:rPr lang="es-ES" b="1" dirty="0">
                <a:latin typeface="Constantia" panose="02030602050306030303" pitchFamily="18" charset="0"/>
              </a:rPr>
              <a:t>Nosotros le amamos a él, porque él nos amó primero. </a:t>
            </a:r>
          </a:p>
          <a:p>
            <a:pPr>
              <a:spcBef>
                <a:spcPts val="600"/>
              </a:spcBef>
            </a:pPr>
            <a:r>
              <a:rPr lang="es-ES" b="1" dirty="0">
                <a:latin typeface="Constantia" panose="02030602050306030303" pitchFamily="18" charset="0"/>
              </a:rPr>
              <a:t>Si alguno dice: Yo amo a Dios, y aborrece a su hermano, es mentiroso. Pues el que no ama a su hermano a quien ha visto, ¿cómo puede amar a Dios a quien no ha visto?</a:t>
            </a:r>
          </a:p>
          <a:p>
            <a:pPr>
              <a:spcBef>
                <a:spcPts val="600"/>
              </a:spcBef>
            </a:pPr>
            <a:r>
              <a:rPr lang="es-ES" b="1" dirty="0">
                <a:latin typeface="Constantia" panose="02030602050306030303" pitchFamily="18" charset="0"/>
              </a:rPr>
              <a:t>Y nosotros tenemos este mandamiento de él: El que ama a Dios, ame también a su hermano.</a:t>
            </a:r>
          </a:p>
          <a:p>
            <a:pPr algn="r">
              <a:spcBef>
                <a:spcPts val="600"/>
              </a:spcBef>
            </a:pPr>
            <a:r>
              <a:rPr lang="es-ES" b="1" dirty="0">
                <a:latin typeface="Constantia" panose="02030602050306030303" pitchFamily="18" charset="0"/>
              </a:rPr>
              <a:t>(1 </a:t>
            </a:r>
            <a:r>
              <a:rPr lang="es-ES" b="1" dirty="0" err="1">
                <a:latin typeface="Constantia" panose="02030602050306030303" pitchFamily="18" charset="0"/>
              </a:rPr>
              <a:t>Jn</a:t>
            </a:r>
            <a:r>
              <a:rPr lang="es-ES" b="1" dirty="0">
                <a:latin typeface="Constantia" panose="02030602050306030303" pitchFamily="18" charset="0"/>
              </a:rPr>
              <a:t>. 4:7-12</a:t>
            </a:r>
            <a:r>
              <a:rPr lang="es-ES" b="1">
                <a:latin typeface="Constantia" panose="02030602050306030303" pitchFamily="18" charset="0"/>
              </a:rPr>
              <a:t>, 20-21</a:t>
            </a:r>
            <a:r>
              <a:rPr lang="es-ES" b="1" dirty="0">
                <a:latin typeface="Constantia" panose="02030602050306030303" pitchFamily="18" charset="0"/>
              </a:rPr>
              <a:t>).</a:t>
            </a:r>
          </a:p>
        </p:txBody>
      </p:sp>
    </p:spTree>
    <p:extLst>
      <p:ext uri="{BB962C8B-B14F-4D97-AF65-F5344CB8AC3E}">
        <p14:creationId xmlns:p14="http://schemas.microsoft.com/office/powerpoint/2010/main" val="36078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wipe(left)">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wipe(left)">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wipe(left)">
                                      <p:cBhvr>
                                        <p:cTn id="57" dur="500"/>
                                        <p:tgtEl>
                                          <p:spTgt spid="4">
                                            <p:txEl>
                                              <p:pRg st="10" end="10"/>
                                            </p:txEl>
                                          </p:spTgt>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Effect transition="in" filter="wipe(left)">
                                      <p:cBhvr>
                                        <p:cTn id="6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5A8D9C6-0352-28D5-97EE-0F915033765A}"/>
              </a:ext>
            </a:extLst>
          </p:cNvPr>
          <p:cNvSpPr txBox="1"/>
          <p:nvPr/>
        </p:nvSpPr>
        <p:spPr>
          <a:xfrm>
            <a:off x="532923" y="1743141"/>
            <a:ext cx="5845425" cy="646331"/>
          </a:xfrm>
          <a:prstGeom prst="rect">
            <a:avLst/>
          </a:prstGeom>
          <a:noFill/>
        </p:spPr>
        <p:txBody>
          <a:bodyPr wrap="square">
            <a:spAutoFit/>
          </a:bodyPr>
          <a:lstStyle/>
          <a:p>
            <a:r>
              <a:rPr lang="es-ES" b="1" dirty="0"/>
              <a:t>[Andad] con toda humildad y mansedumbre, soportándoos con paciencia los unos a los otros en amor (Ef. 4:2).  </a:t>
            </a:r>
          </a:p>
        </p:txBody>
      </p:sp>
      <p:grpSp>
        <p:nvGrpSpPr>
          <p:cNvPr id="2" name="Grupo 1">
            <a:extLst>
              <a:ext uri="{FF2B5EF4-FFF2-40B4-BE49-F238E27FC236}">
                <a16:creationId xmlns:a16="http://schemas.microsoft.com/office/drawing/2014/main" id="{7119D41D-D33F-3941-FA68-3DD385A12213}"/>
              </a:ext>
            </a:extLst>
          </p:cNvPr>
          <p:cNvGrpSpPr/>
          <p:nvPr/>
        </p:nvGrpSpPr>
        <p:grpSpPr>
          <a:xfrm>
            <a:off x="61871" y="170325"/>
            <a:ext cx="3487249" cy="1102133"/>
            <a:chOff x="61871" y="170325"/>
            <a:chExt cx="3487249" cy="1102133"/>
          </a:xfrm>
        </p:grpSpPr>
        <p:pic>
          <p:nvPicPr>
            <p:cNvPr id="13" name="Imagen 12">
              <a:extLst>
                <a:ext uri="{FF2B5EF4-FFF2-40B4-BE49-F238E27FC236}">
                  <a16:creationId xmlns:a16="http://schemas.microsoft.com/office/drawing/2014/main" id="{A94E79F6-38ED-FBD6-F52B-D70E91134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71" y="170325"/>
              <a:ext cx="3362096" cy="1102133"/>
            </a:xfrm>
            <a:prstGeom prst="rect">
              <a:avLst/>
            </a:prstGeom>
          </p:spPr>
        </p:pic>
        <p:sp>
          <p:nvSpPr>
            <p:cNvPr id="11" name="CuadroTexto 10">
              <a:extLst>
                <a:ext uri="{FF2B5EF4-FFF2-40B4-BE49-F238E27FC236}">
                  <a16:creationId xmlns:a16="http://schemas.microsoft.com/office/drawing/2014/main" id="{E663641D-BF1F-B6B1-4509-84ABB05A7986}"/>
                </a:ext>
              </a:extLst>
            </p:cNvPr>
            <p:cNvSpPr txBox="1"/>
            <p:nvPr/>
          </p:nvSpPr>
          <p:spPr>
            <a:xfrm rot="21408114">
              <a:off x="781992" y="590222"/>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graphicFrame>
        <p:nvGraphicFramePr>
          <p:cNvPr id="21" name="Diagrama 20">
            <a:extLst>
              <a:ext uri="{FF2B5EF4-FFF2-40B4-BE49-F238E27FC236}">
                <a16:creationId xmlns:a16="http://schemas.microsoft.com/office/drawing/2014/main" id="{D778E643-C775-6406-F955-06B669A4CDF2}"/>
              </a:ext>
            </a:extLst>
          </p:cNvPr>
          <p:cNvGraphicFramePr/>
          <p:nvPr/>
        </p:nvGraphicFramePr>
        <p:xfrm>
          <a:off x="8576144" y="199804"/>
          <a:ext cx="3362097" cy="565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6" name="Diagrama 25">
            <a:extLst>
              <a:ext uri="{FF2B5EF4-FFF2-40B4-BE49-F238E27FC236}">
                <a16:creationId xmlns:a16="http://schemas.microsoft.com/office/drawing/2014/main" id="{533669BF-3C6E-1687-0D44-D5A8959E6449}"/>
              </a:ext>
            </a:extLst>
          </p:cNvPr>
          <p:cNvGraphicFramePr/>
          <p:nvPr>
            <p:extLst>
              <p:ext uri="{D42A27DB-BD31-4B8C-83A1-F6EECF244321}">
                <p14:modId xmlns:p14="http://schemas.microsoft.com/office/powerpoint/2010/main" val="3428700315"/>
              </p:ext>
            </p:extLst>
          </p:nvPr>
        </p:nvGraphicFramePr>
        <p:xfrm>
          <a:off x="8441557" y="199804"/>
          <a:ext cx="3420152" cy="8352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CuadroTexto 6">
            <a:extLst>
              <a:ext uri="{FF2B5EF4-FFF2-40B4-BE49-F238E27FC236}">
                <a16:creationId xmlns:a16="http://schemas.microsoft.com/office/drawing/2014/main" id="{5F23F60C-66F9-5F57-3988-C3E01A49E93F}"/>
              </a:ext>
            </a:extLst>
          </p:cNvPr>
          <p:cNvSpPr txBox="1"/>
          <p:nvPr/>
        </p:nvSpPr>
        <p:spPr>
          <a:xfrm>
            <a:off x="532923" y="2794363"/>
            <a:ext cx="4742232" cy="1754326"/>
          </a:xfrm>
          <a:prstGeom prst="rect">
            <a:avLst/>
          </a:prstGeom>
          <a:noFill/>
        </p:spPr>
        <p:txBody>
          <a:bodyPr wrap="square">
            <a:spAutoFit/>
          </a:bodyPr>
          <a:lstStyle/>
          <a:p>
            <a:r>
              <a:rPr lang="es-ES" b="1" dirty="0"/>
              <a:t>Bienaventurados sois cuando por mi causa os vituperen y os persigan, y digan toda clase de mal contra vosotros, mintiendo. Gozaos y alegraos, porque vuestro galardón es grande en los cielos; porque así persiguieron a los profetas que fueron antes de vosotros (Mt. 5:11-12).</a:t>
            </a:r>
          </a:p>
        </p:txBody>
      </p:sp>
      <p:sp>
        <p:nvSpPr>
          <p:cNvPr id="4" name="CuadroTexto 3">
            <a:extLst>
              <a:ext uri="{FF2B5EF4-FFF2-40B4-BE49-F238E27FC236}">
                <a16:creationId xmlns:a16="http://schemas.microsoft.com/office/drawing/2014/main" id="{92300F08-E106-FE87-B598-9B1F3C5EB554}"/>
              </a:ext>
            </a:extLst>
          </p:cNvPr>
          <p:cNvSpPr txBox="1"/>
          <p:nvPr/>
        </p:nvSpPr>
        <p:spPr>
          <a:xfrm>
            <a:off x="209652" y="4953581"/>
            <a:ext cx="6168696" cy="1754326"/>
          </a:xfrm>
          <a:prstGeom prst="rect">
            <a:avLst/>
          </a:prstGeom>
          <a:noFill/>
        </p:spPr>
        <p:txBody>
          <a:bodyPr wrap="square">
            <a:spAutoFit/>
          </a:bodyPr>
          <a:lstStyle/>
          <a:p>
            <a:r>
              <a:rPr lang="es-ES" b="1" dirty="0"/>
              <a:t>Mientras viva el yo, estaremos siempre dispuestos a protegerlo contra los insultos y la mortificación; pero cuando hayamos muerto al yo y nuestra vida esté escondida con Cristo en Dios, no tomaremos a pecho los desdenes y desaires. Seremos sordos a los vituperios y ciegos al escarnio y al ultraje. “El amor es sufrido” (E.G.W. Reflejemos a Jesús pg. 255).</a:t>
            </a:r>
          </a:p>
        </p:txBody>
      </p:sp>
      <p:pic>
        <p:nvPicPr>
          <p:cNvPr id="3" name="Imagen 2" descr="Imagen que contiene persona, tabla, niño, interior&#10;&#10;Descripción generada automáticamente">
            <a:extLst>
              <a:ext uri="{FF2B5EF4-FFF2-40B4-BE49-F238E27FC236}">
                <a16:creationId xmlns:a16="http://schemas.microsoft.com/office/drawing/2014/main" id="{C8630D58-0F65-3192-8B54-405ABA367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1193" y="1170859"/>
            <a:ext cx="5537048" cy="5537048"/>
          </a:xfrm>
          <a:prstGeom prst="rect">
            <a:avLst/>
          </a:prstGeom>
          <a:ln w="38100" cap="sq">
            <a:solidFill>
              <a:srgbClr val="FF01DC"/>
            </a:solidFill>
            <a:prstDash val="solid"/>
            <a:miter lim="800000"/>
          </a:ln>
          <a:effectLst>
            <a:outerShdw blurRad="50800" dist="38100" dir="2700000" algn="tl" rotWithShape="0">
              <a:srgbClr val="000000">
                <a:alpha val="43000"/>
              </a:srgbClr>
            </a:outerShdw>
          </a:effectLst>
        </p:spPr>
      </p:pic>
      <p:pic>
        <p:nvPicPr>
          <p:cNvPr id="9" name="Imagen 8" descr="Icono&#10;&#10;Descripción generada automáticamente">
            <a:extLst>
              <a:ext uri="{FF2B5EF4-FFF2-40B4-BE49-F238E27FC236}">
                <a16:creationId xmlns:a16="http://schemas.microsoft.com/office/drawing/2014/main" id="{8247C8AA-F1C0-E3BA-244D-8617F4820B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7880" y="1823798"/>
            <a:ext cx="356458" cy="252000"/>
          </a:xfrm>
          <a:prstGeom prst="rect">
            <a:avLst/>
          </a:prstGeom>
        </p:spPr>
      </p:pic>
      <p:pic>
        <p:nvPicPr>
          <p:cNvPr id="10" name="Imagen 9" descr="Icono&#10;&#10;Descripción generada automáticamente">
            <a:extLst>
              <a:ext uri="{FF2B5EF4-FFF2-40B4-BE49-F238E27FC236}">
                <a16:creationId xmlns:a16="http://schemas.microsoft.com/office/drawing/2014/main" id="{8AF4ACBA-7603-27FA-79C5-6CF330D768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3543" y="2862692"/>
            <a:ext cx="356458" cy="252000"/>
          </a:xfrm>
          <a:prstGeom prst="rect">
            <a:avLst/>
          </a:prstGeom>
        </p:spPr>
      </p:pic>
    </p:spTree>
    <p:extLst>
      <p:ext uri="{BB962C8B-B14F-4D97-AF65-F5344CB8AC3E}">
        <p14:creationId xmlns:p14="http://schemas.microsoft.com/office/powerpoint/2010/main" val="13514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CDBF7AA-3B89-5851-C59D-3A18D81ABEF4}"/>
              </a:ext>
            </a:extLst>
          </p:cNvPr>
          <p:cNvSpPr txBox="1"/>
          <p:nvPr/>
        </p:nvSpPr>
        <p:spPr>
          <a:xfrm>
            <a:off x="223899" y="947117"/>
            <a:ext cx="8993166" cy="2031325"/>
          </a:xfrm>
          <a:prstGeom prst="rect">
            <a:avLst/>
          </a:prstGeom>
          <a:noFill/>
        </p:spPr>
        <p:txBody>
          <a:bodyPr wrap="square">
            <a:spAutoFit/>
          </a:bodyPr>
          <a:lstStyle/>
          <a:p>
            <a:r>
              <a:rPr lang="es-ES" b="1" dirty="0"/>
              <a:t>Describe la naturaleza bondadosa del que es movido por el Espíritu de Dios, que siempre está procurando revelar, por palabras y acciones, una simpatía comprensiva y sensibilidad ante las luchas y dificultades de otros. La idea de la palabra es que, en todas las circunstancias de la vida, ya sean ásperas o irritantes, dolorosas o penosas, el amor es suave y gentil. El amor es lo opuesto al odio, el cual se manifiesta con severidad, ira, aspereza, dureza y venganza. El que realmente ama a otro es bondadoso con él, anhela hacerle bien; es gentil y cortés porque no desea herir sus sentimientos, sino que procura ayudarle a ser feliz. </a:t>
            </a:r>
          </a:p>
        </p:txBody>
      </p:sp>
      <p:sp>
        <p:nvSpPr>
          <p:cNvPr id="4" name="CuadroTexto 3">
            <a:extLst>
              <a:ext uri="{FF2B5EF4-FFF2-40B4-BE49-F238E27FC236}">
                <a16:creationId xmlns:a16="http://schemas.microsoft.com/office/drawing/2014/main" id="{9D8E349A-F26A-E70F-EA01-3D323B44D9F2}"/>
              </a:ext>
            </a:extLst>
          </p:cNvPr>
          <p:cNvSpPr txBox="1"/>
          <p:nvPr/>
        </p:nvSpPr>
        <p:spPr>
          <a:xfrm>
            <a:off x="3176108" y="2948961"/>
            <a:ext cx="8993166" cy="1754326"/>
          </a:xfrm>
          <a:prstGeom prst="rect">
            <a:avLst/>
          </a:prstGeom>
          <a:noFill/>
        </p:spPr>
        <p:txBody>
          <a:bodyPr wrap="square">
            <a:spAutoFit/>
          </a:bodyPr>
          <a:lstStyle/>
          <a:p>
            <a:r>
              <a:rPr lang="es-ES" b="1" dirty="0"/>
              <a:t>Se interesaba en toda forma de sufrimiento que llegase a su conocimiento, y para todo doliente a quien aliviaba, sus palabras bondadosas eran como un bálsamo suavizador… Una virtud—la fuerza sanadora del amor—emanaba de él hacia los enfermos y angustiados. </a:t>
            </a:r>
            <a:r>
              <a:rPr lang="es-ES" sz="1050" b="1" dirty="0"/>
              <a:t>DTG 71.1</a:t>
            </a:r>
          </a:p>
          <a:p>
            <a:r>
              <a:rPr lang="es-ES" b="1" dirty="0"/>
              <a:t>A la mesa de los publicanos [Cristo] se sentaba como distinguido huésped, demostrando por su simpatía y la bondad de su trato social que reconocía la dignidad humana; y los hombres, en cuyos sedientos corazones caían sus palabras con poder bendito y vivificador, </a:t>
            </a:r>
          </a:p>
        </p:txBody>
      </p:sp>
      <p:sp>
        <p:nvSpPr>
          <p:cNvPr id="7" name="CuadroTexto 6">
            <a:extLst>
              <a:ext uri="{FF2B5EF4-FFF2-40B4-BE49-F238E27FC236}">
                <a16:creationId xmlns:a16="http://schemas.microsoft.com/office/drawing/2014/main" id="{A8D62AF4-3252-400D-105F-3145B629252F}"/>
              </a:ext>
            </a:extLst>
          </p:cNvPr>
          <p:cNvSpPr txBox="1"/>
          <p:nvPr/>
        </p:nvSpPr>
        <p:spPr>
          <a:xfrm>
            <a:off x="6443630" y="5685379"/>
            <a:ext cx="5748370" cy="1200329"/>
          </a:xfrm>
          <a:prstGeom prst="rect">
            <a:avLst/>
          </a:prstGeom>
          <a:noFill/>
        </p:spPr>
        <p:txBody>
          <a:bodyPr wrap="square">
            <a:spAutoFit/>
          </a:bodyPr>
          <a:lstStyle/>
          <a:p>
            <a:r>
              <a:rPr lang="es-ES" b="1" dirty="0"/>
              <a:t>Ejerció el mayor tacto y atención reflexiva y bondadosa en su trato con la gente. Nunca fue rudo ni dijo innecesariamente una palabra severa; nunca causó una pena innecesaria a un alma sensible. DTG 319.1</a:t>
            </a:r>
          </a:p>
        </p:txBody>
      </p:sp>
      <p:sp>
        <p:nvSpPr>
          <p:cNvPr id="8" name="Rectángulo: esquinas redondeadas 7">
            <a:extLst>
              <a:ext uri="{FF2B5EF4-FFF2-40B4-BE49-F238E27FC236}">
                <a16:creationId xmlns:a16="http://schemas.microsoft.com/office/drawing/2014/main" id="{9481B28F-2413-B722-EF64-6F03145B659F}"/>
              </a:ext>
            </a:extLst>
          </p:cNvPr>
          <p:cNvSpPr/>
          <p:nvPr/>
        </p:nvSpPr>
        <p:spPr>
          <a:xfrm>
            <a:off x="8502087" y="138232"/>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2" name="Forma libre: forma 11">
            <a:extLst>
              <a:ext uri="{FF2B5EF4-FFF2-40B4-BE49-F238E27FC236}">
                <a16:creationId xmlns:a16="http://schemas.microsoft.com/office/drawing/2014/main" id="{F2A1BC4A-3FF0-20A0-8971-E898CD64E6B5}"/>
              </a:ext>
            </a:extLst>
          </p:cNvPr>
          <p:cNvSpPr/>
          <p:nvPr/>
        </p:nvSpPr>
        <p:spPr>
          <a:xfrm>
            <a:off x="8980441" y="451441"/>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C27A"/>
          </a:solidFill>
          <a:ln w="19050">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amor es benigno </a:t>
            </a:r>
          </a:p>
        </p:txBody>
      </p:sp>
      <p:grpSp>
        <p:nvGrpSpPr>
          <p:cNvPr id="3" name="Grupo 2">
            <a:extLst>
              <a:ext uri="{FF2B5EF4-FFF2-40B4-BE49-F238E27FC236}">
                <a16:creationId xmlns:a16="http://schemas.microsoft.com/office/drawing/2014/main" id="{81CEEA8F-5942-D046-4611-AF0527835277}"/>
              </a:ext>
            </a:extLst>
          </p:cNvPr>
          <p:cNvGrpSpPr/>
          <p:nvPr/>
        </p:nvGrpSpPr>
        <p:grpSpPr>
          <a:xfrm>
            <a:off x="96057" y="82543"/>
            <a:ext cx="2256000" cy="880705"/>
            <a:chOff x="96057" y="82543"/>
            <a:chExt cx="2256000" cy="880705"/>
          </a:xfrm>
        </p:grpSpPr>
        <p:pic>
          <p:nvPicPr>
            <p:cNvPr id="2" name="Imagen 1">
              <a:extLst>
                <a:ext uri="{FF2B5EF4-FFF2-40B4-BE49-F238E27FC236}">
                  <a16:creationId xmlns:a16="http://schemas.microsoft.com/office/drawing/2014/main" id="{3F768C4F-4CFB-6923-F424-5F12037574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90" cy="880705"/>
            </a:xfrm>
            <a:prstGeom prst="rect">
              <a:avLst/>
            </a:prstGeom>
          </p:spPr>
        </p:pic>
        <p:sp>
          <p:nvSpPr>
            <p:cNvPr id="6" name="CuadroTexto 5">
              <a:extLst>
                <a:ext uri="{FF2B5EF4-FFF2-40B4-BE49-F238E27FC236}">
                  <a16:creationId xmlns:a16="http://schemas.microsoft.com/office/drawing/2014/main" id="{51C9C185-FE20-809A-148A-8B3B5F26A475}"/>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1" name="Grupo 10">
            <a:extLst>
              <a:ext uri="{FF2B5EF4-FFF2-40B4-BE49-F238E27FC236}">
                <a16:creationId xmlns:a16="http://schemas.microsoft.com/office/drawing/2014/main" id="{66DE1A41-5DFF-C6D5-AD1A-8A70141220F8}"/>
              </a:ext>
            </a:extLst>
          </p:cNvPr>
          <p:cNvGrpSpPr/>
          <p:nvPr/>
        </p:nvGrpSpPr>
        <p:grpSpPr>
          <a:xfrm>
            <a:off x="96057" y="3128798"/>
            <a:ext cx="3281905" cy="969366"/>
            <a:chOff x="96057" y="3128798"/>
            <a:chExt cx="3281905" cy="969366"/>
          </a:xfrm>
        </p:grpSpPr>
        <p:pic>
          <p:nvPicPr>
            <p:cNvPr id="9" name="Imagen 8">
              <a:extLst>
                <a:ext uri="{FF2B5EF4-FFF2-40B4-BE49-F238E27FC236}">
                  <a16:creationId xmlns:a16="http://schemas.microsoft.com/office/drawing/2014/main" id="{D952546B-759D-49D4-EB63-CDA35986C8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7" y="3128798"/>
              <a:ext cx="3044563" cy="969366"/>
            </a:xfrm>
            <a:prstGeom prst="rect">
              <a:avLst/>
            </a:prstGeom>
          </p:spPr>
        </p:pic>
        <p:sp>
          <p:nvSpPr>
            <p:cNvPr id="10" name="CuadroTexto 9">
              <a:extLst>
                <a:ext uri="{FF2B5EF4-FFF2-40B4-BE49-F238E27FC236}">
                  <a16:creationId xmlns:a16="http://schemas.microsoft.com/office/drawing/2014/main" id="{68A293A2-793B-8653-E929-40B9EA8BD451}"/>
                </a:ext>
              </a:extLst>
            </p:cNvPr>
            <p:cNvSpPr txBox="1"/>
            <p:nvPr/>
          </p:nvSpPr>
          <p:spPr>
            <a:xfrm rot="541628">
              <a:off x="711563" y="3224217"/>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pic>
        <p:nvPicPr>
          <p:cNvPr id="13" name="Imagen 12" descr="Un grupo de personas de pie&#10;&#10;Descripción generada automáticamente con confianza baja">
            <a:extLst>
              <a:ext uri="{FF2B5EF4-FFF2-40B4-BE49-F238E27FC236}">
                <a16:creationId xmlns:a16="http://schemas.microsoft.com/office/drawing/2014/main" id="{CAA9A159-3AC6-8D8E-2E14-D308F8B2BB78}"/>
              </a:ext>
            </a:extLst>
          </p:cNvPr>
          <p:cNvPicPr>
            <a:picLocks noChangeAspect="1"/>
          </p:cNvPicPr>
          <p:nvPr/>
        </p:nvPicPr>
        <p:blipFill rotWithShape="1">
          <a:blip r:embed="rId6">
            <a:extLst>
              <a:ext uri="{28A0092B-C50C-407E-A947-70E740481C1C}">
                <a14:useLocalDpi xmlns:a14="http://schemas.microsoft.com/office/drawing/2010/main" val="0"/>
              </a:ext>
            </a:extLst>
          </a:blip>
          <a:srcRect l="5440" r="2193"/>
          <a:stretch/>
        </p:blipFill>
        <p:spPr>
          <a:xfrm>
            <a:off x="86272" y="4246282"/>
            <a:ext cx="2914541" cy="2529175"/>
          </a:xfrm>
          <a:prstGeom prst="roundRect">
            <a:avLst>
              <a:gd name="adj" fmla="val 4167"/>
            </a:avLst>
          </a:prstGeom>
          <a:solidFill>
            <a:srgbClr val="FFFFFF"/>
          </a:solidFill>
          <a:ln w="76200" cap="sq">
            <a:solidFill>
              <a:srgbClr val="005E6B"/>
            </a:solidFill>
            <a:miter lim="800000"/>
          </a:ln>
          <a:effectLst/>
          <a:scene3d>
            <a:camera prst="orthographicFront"/>
            <a:lightRig rig="threePt" dir="t">
              <a:rot lat="0" lon="0" rev="2700000"/>
            </a:lightRig>
          </a:scene3d>
          <a:sp3d>
            <a:bevelT h="38100"/>
            <a:contourClr>
              <a:srgbClr val="C0C0C0"/>
            </a:contourClr>
          </a:sp3d>
        </p:spPr>
      </p:pic>
      <p:pic>
        <p:nvPicPr>
          <p:cNvPr id="18" name="Imagen 17" descr="Imagen que contiene exterior, persona, hombre, viendo&#10;&#10;Descripción generada automáticamente">
            <a:extLst>
              <a:ext uri="{FF2B5EF4-FFF2-40B4-BE49-F238E27FC236}">
                <a16:creationId xmlns:a16="http://schemas.microsoft.com/office/drawing/2014/main" id="{26C2B679-0C8E-E6FF-71CA-96E6E7E67B0D}"/>
              </a:ext>
            </a:extLst>
          </p:cNvPr>
          <p:cNvPicPr>
            <a:picLocks noChangeAspect="1"/>
          </p:cNvPicPr>
          <p:nvPr/>
        </p:nvPicPr>
        <p:blipFill rotWithShape="1">
          <a:blip r:embed="rId7">
            <a:extLst>
              <a:ext uri="{28A0092B-C50C-407E-A947-70E740481C1C}">
                <a14:useLocalDpi xmlns:a14="http://schemas.microsoft.com/office/drawing/2010/main" val="0"/>
              </a:ext>
            </a:extLst>
          </a:blip>
          <a:srcRect l="18054" r="5930"/>
          <a:stretch/>
        </p:blipFill>
        <p:spPr>
          <a:xfrm>
            <a:off x="9194053" y="1096997"/>
            <a:ext cx="2817973" cy="1754326"/>
          </a:xfrm>
          <a:prstGeom prst="roundRect">
            <a:avLst>
              <a:gd name="adj" fmla="val 4167"/>
            </a:avLst>
          </a:prstGeom>
          <a:solidFill>
            <a:srgbClr val="FFFFFF"/>
          </a:solidFill>
          <a:ln w="76200" cap="sq">
            <a:solidFill>
              <a:srgbClr val="A26E18"/>
            </a:solidFill>
            <a:miter lim="800000"/>
          </a:ln>
          <a:effectLst/>
          <a:scene3d>
            <a:camera prst="orthographicFront"/>
            <a:lightRig rig="threePt" dir="t">
              <a:rot lat="0" lon="0" rev="2700000"/>
            </a:lightRig>
          </a:scene3d>
          <a:sp3d>
            <a:bevelT h="38100"/>
            <a:contourClr>
              <a:srgbClr val="C0C0C0"/>
            </a:contourClr>
          </a:sp3d>
        </p:spPr>
      </p:pic>
      <p:sp>
        <p:nvSpPr>
          <p:cNvPr id="20" name="CuadroTexto 19">
            <a:extLst>
              <a:ext uri="{FF2B5EF4-FFF2-40B4-BE49-F238E27FC236}">
                <a16:creationId xmlns:a16="http://schemas.microsoft.com/office/drawing/2014/main" id="{FD65CEDF-F0CB-F746-5374-A736758322A1}"/>
              </a:ext>
            </a:extLst>
          </p:cNvPr>
          <p:cNvSpPr txBox="1"/>
          <p:nvPr/>
        </p:nvSpPr>
        <p:spPr>
          <a:xfrm>
            <a:off x="2772285" y="238559"/>
            <a:ext cx="4425647" cy="646331"/>
          </a:xfrm>
          <a:prstGeom prst="rect">
            <a:avLst/>
          </a:prstGeom>
          <a:noFill/>
        </p:spPr>
        <p:txBody>
          <a:bodyPr wrap="square">
            <a:spAutoFit/>
          </a:bodyPr>
          <a:lstStyle/>
          <a:p>
            <a:r>
              <a:rPr lang="es-ES" b="1" dirty="0"/>
              <a:t>Significa “ser gentil”, “manifestar bondad”, “ser considerado y suave”. </a:t>
            </a:r>
          </a:p>
        </p:txBody>
      </p:sp>
      <p:sp>
        <p:nvSpPr>
          <p:cNvPr id="24" name="CuadroTexto 23">
            <a:extLst>
              <a:ext uri="{FF2B5EF4-FFF2-40B4-BE49-F238E27FC236}">
                <a16:creationId xmlns:a16="http://schemas.microsoft.com/office/drawing/2014/main" id="{66115305-23ED-8F91-49A3-8ECB5F682731}"/>
              </a:ext>
            </a:extLst>
          </p:cNvPr>
          <p:cNvSpPr txBox="1"/>
          <p:nvPr/>
        </p:nvSpPr>
        <p:spPr>
          <a:xfrm>
            <a:off x="6446973" y="4592540"/>
            <a:ext cx="5473598" cy="1200329"/>
          </a:xfrm>
          <a:prstGeom prst="rect">
            <a:avLst/>
          </a:prstGeom>
          <a:noFill/>
        </p:spPr>
        <p:txBody>
          <a:bodyPr wrap="square">
            <a:spAutoFit/>
          </a:bodyPr>
          <a:lstStyle/>
          <a:p>
            <a:r>
              <a:rPr lang="es-ES" b="1" dirty="0"/>
              <a:t>anhelaban hacerse dignos de su confianza. </a:t>
            </a:r>
            <a:r>
              <a:rPr lang="es-ES" b="1" dirty="0" err="1"/>
              <a:t>Despertábanse</a:t>
            </a:r>
            <a:r>
              <a:rPr lang="es-ES" b="1" dirty="0"/>
              <a:t> nuevos impulsos, y a estos parias de la sociedad se les abría la posibilidad de una vida nueva. El Ministerio de Curación, 16, 17</a:t>
            </a:r>
            <a:endParaRPr lang="es-ES" dirty="0"/>
          </a:p>
        </p:txBody>
      </p:sp>
      <p:pic>
        <p:nvPicPr>
          <p:cNvPr id="25" name="Imagen 24">
            <a:extLst>
              <a:ext uri="{FF2B5EF4-FFF2-40B4-BE49-F238E27FC236}">
                <a16:creationId xmlns:a16="http://schemas.microsoft.com/office/drawing/2014/main" id="{F433AE99-AEB0-5FF5-6C8C-2D656E9FF3DF}"/>
              </a:ext>
            </a:extLst>
          </p:cNvPr>
          <p:cNvPicPr>
            <a:picLocks noChangeAspect="1"/>
          </p:cNvPicPr>
          <p:nvPr/>
        </p:nvPicPr>
        <p:blipFill rotWithShape="1">
          <a:blip r:embed="rId8"/>
          <a:srcRect t="8262"/>
          <a:stretch/>
        </p:blipFill>
        <p:spPr>
          <a:xfrm>
            <a:off x="3143486" y="4703288"/>
            <a:ext cx="3270864" cy="2072170"/>
          </a:xfrm>
          <a:prstGeom prst="roundRect">
            <a:avLst>
              <a:gd name="adj" fmla="val 4167"/>
            </a:avLst>
          </a:prstGeom>
          <a:solidFill>
            <a:srgbClr val="FFFFFF"/>
          </a:solidFill>
          <a:ln w="76200" cap="sq">
            <a:solidFill>
              <a:srgbClr val="005E6B"/>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749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P spid="12" grpId="0" animBg="1"/>
      <p:bldP spid="20"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7B7237-1B31-F4F2-1136-C5FD13B70913}"/>
              </a:ext>
            </a:extLst>
          </p:cNvPr>
          <p:cNvSpPr txBox="1"/>
          <p:nvPr/>
        </p:nvSpPr>
        <p:spPr>
          <a:xfrm>
            <a:off x="4905716" y="2213983"/>
            <a:ext cx="6825421" cy="923330"/>
          </a:xfrm>
          <a:prstGeom prst="rect">
            <a:avLst/>
          </a:prstGeom>
          <a:noFill/>
        </p:spPr>
        <p:txBody>
          <a:bodyPr wrap="square">
            <a:spAutoFit/>
          </a:bodyPr>
          <a:lstStyle/>
          <a:p>
            <a:r>
              <a:rPr lang="es-ES" b="1" dirty="0"/>
              <a:t>Vestíos, pues, como escogidos de Dios, santos y amados, de entrañable misericordia, de benignidad, de humildad, de mansedumbre, de paciencia (Col. 3:12).  </a:t>
            </a:r>
          </a:p>
        </p:txBody>
      </p:sp>
      <p:sp>
        <p:nvSpPr>
          <p:cNvPr id="3" name="CuadroTexto 2">
            <a:extLst>
              <a:ext uri="{FF2B5EF4-FFF2-40B4-BE49-F238E27FC236}">
                <a16:creationId xmlns:a16="http://schemas.microsoft.com/office/drawing/2014/main" id="{6C427BFB-2DAE-417C-6DE4-453139FD7192}"/>
              </a:ext>
            </a:extLst>
          </p:cNvPr>
          <p:cNvSpPr txBox="1"/>
          <p:nvPr/>
        </p:nvSpPr>
        <p:spPr>
          <a:xfrm>
            <a:off x="3924651" y="208206"/>
            <a:ext cx="4312070" cy="923330"/>
          </a:xfrm>
          <a:prstGeom prst="rect">
            <a:avLst/>
          </a:prstGeom>
          <a:noFill/>
        </p:spPr>
        <p:txBody>
          <a:bodyPr wrap="square">
            <a:spAutoFit/>
          </a:bodyPr>
          <a:lstStyle/>
          <a:p>
            <a:r>
              <a:rPr lang="es-ES" b="1" dirty="0"/>
              <a:t>Finalmente, sed todos de un mismo sentir, compasivos, amándoos fraternalmente, misericordiosos, amigables (1Pe. 3:8).</a:t>
            </a:r>
          </a:p>
        </p:txBody>
      </p:sp>
      <p:grpSp>
        <p:nvGrpSpPr>
          <p:cNvPr id="4" name="Grupo 3">
            <a:extLst>
              <a:ext uri="{FF2B5EF4-FFF2-40B4-BE49-F238E27FC236}">
                <a16:creationId xmlns:a16="http://schemas.microsoft.com/office/drawing/2014/main" id="{1E2CD152-07C3-43DE-4E1F-1DAD8B7509CC}"/>
              </a:ext>
            </a:extLst>
          </p:cNvPr>
          <p:cNvGrpSpPr/>
          <p:nvPr/>
        </p:nvGrpSpPr>
        <p:grpSpPr>
          <a:xfrm>
            <a:off x="64795" y="68726"/>
            <a:ext cx="3493469" cy="1202290"/>
            <a:chOff x="64795" y="68726"/>
            <a:chExt cx="3493469" cy="1202290"/>
          </a:xfrm>
        </p:grpSpPr>
        <p:pic>
          <p:nvPicPr>
            <p:cNvPr id="7" name="Imagen 6">
              <a:extLst>
                <a:ext uri="{FF2B5EF4-FFF2-40B4-BE49-F238E27FC236}">
                  <a16:creationId xmlns:a16="http://schemas.microsoft.com/office/drawing/2014/main" id="{7828E4E8-3D18-164B-DCA5-A187715829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95" y="68726"/>
              <a:ext cx="3332126" cy="1202290"/>
            </a:xfrm>
            <a:prstGeom prst="rect">
              <a:avLst/>
            </a:prstGeom>
          </p:spPr>
        </p:pic>
        <p:sp>
          <p:nvSpPr>
            <p:cNvPr id="8" name="CuadroTexto 7">
              <a:extLst>
                <a:ext uri="{FF2B5EF4-FFF2-40B4-BE49-F238E27FC236}">
                  <a16:creationId xmlns:a16="http://schemas.microsoft.com/office/drawing/2014/main" id="{381EFBCA-2057-4706-7DCE-5C51713E570C}"/>
                </a:ext>
              </a:extLst>
            </p:cNvPr>
            <p:cNvSpPr txBox="1"/>
            <p:nvPr/>
          </p:nvSpPr>
          <p:spPr>
            <a:xfrm rot="21408114">
              <a:off x="791136" y="54348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10" name="CuadroTexto 9">
            <a:extLst>
              <a:ext uri="{FF2B5EF4-FFF2-40B4-BE49-F238E27FC236}">
                <a16:creationId xmlns:a16="http://schemas.microsoft.com/office/drawing/2014/main" id="{FF5FC5C9-F908-5722-C659-7D344B13DFA0}"/>
              </a:ext>
            </a:extLst>
          </p:cNvPr>
          <p:cNvSpPr txBox="1"/>
          <p:nvPr/>
        </p:nvSpPr>
        <p:spPr>
          <a:xfrm>
            <a:off x="4905717" y="1349594"/>
            <a:ext cx="6327188" cy="646331"/>
          </a:xfrm>
          <a:prstGeom prst="rect">
            <a:avLst/>
          </a:prstGeom>
          <a:noFill/>
        </p:spPr>
        <p:txBody>
          <a:bodyPr wrap="square">
            <a:spAutoFit/>
          </a:bodyPr>
          <a:lstStyle/>
          <a:p>
            <a:r>
              <a:rPr lang="es-ES" b="1" dirty="0"/>
              <a:t>Alabad a JAH, porque él es bueno; cantad salmos a su nombre, porque él es benigno (Sal. 135:3).</a:t>
            </a:r>
          </a:p>
        </p:txBody>
      </p:sp>
      <p:sp>
        <p:nvSpPr>
          <p:cNvPr id="12" name="CuadroTexto 11">
            <a:extLst>
              <a:ext uri="{FF2B5EF4-FFF2-40B4-BE49-F238E27FC236}">
                <a16:creationId xmlns:a16="http://schemas.microsoft.com/office/drawing/2014/main" id="{E65D5A8D-63B8-A3C3-EF36-6443F815544A}"/>
              </a:ext>
            </a:extLst>
          </p:cNvPr>
          <p:cNvSpPr txBox="1"/>
          <p:nvPr/>
        </p:nvSpPr>
        <p:spPr>
          <a:xfrm>
            <a:off x="4905716" y="3210995"/>
            <a:ext cx="7061888" cy="923330"/>
          </a:xfrm>
          <a:prstGeom prst="rect">
            <a:avLst/>
          </a:prstGeom>
          <a:noFill/>
        </p:spPr>
        <p:txBody>
          <a:bodyPr wrap="square">
            <a:spAutoFit/>
          </a:bodyPr>
          <a:lstStyle/>
          <a:p>
            <a:r>
              <a:rPr lang="es-ES" b="1" dirty="0"/>
              <a:t>Amad, pues, a vuestros enemigos, y haced bien, y prestad, no esperando de ello nada; y será vuestro galardón grande, y seréis hijos del Altísimo; porque Él es benigno para con los ingratos y malos (Luc. 6:35).</a:t>
            </a:r>
          </a:p>
        </p:txBody>
      </p:sp>
      <p:sp>
        <p:nvSpPr>
          <p:cNvPr id="13" name="CuadroTexto 12">
            <a:extLst>
              <a:ext uri="{FF2B5EF4-FFF2-40B4-BE49-F238E27FC236}">
                <a16:creationId xmlns:a16="http://schemas.microsoft.com/office/drawing/2014/main" id="{2CDB23DE-997A-78E3-A4BD-408DFE49CF8C}"/>
              </a:ext>
            </a:extLst>
          </p:cNvPr>
          <p:cNvSpPr txBox="1"/>
          <p:nvPr/>
        </p:nvSpPr>
        <p:spPr>
          <a:xfrm>
            <a:off x="4656337" y="4165063"/>
            <a:ext cx="7535663" cy="2585323"/>
          </a:xfrm>
          <a:prstGeom prst="rect">
            <a:avLst/>
          </a:prstGeom>
          <a:noFill/>
        </p:spPr>
        <p:txBody>
          <a:bodyPr wrap="square">
            <a:spAutoFit/>
          </a:bodyPr>
          <a:lstStyle/>
          <a:p>
            <a:r>
              <a:rPr lang="es-ES" b="1" dirty="0"/>
              <a:t>El poder de la bondad—“Hasta el día del juicio no conoceremos la influencia de un trato bondadoso y respetuoso para con el débil, el falto de corazón y el indigno”. El Ministerio de Curación, 395.</a:t>
            </a:r>
          </a:p>
          <a:p>
            <a:r>
              <a:rPr lang="es-ES" b="1" dirty="0"/>
              <a:t>Si después de una serie de provocaciones e injusticias por parte de algunas personas, usted las trata como lo haría una persona inocente, y hasta se esfuerza por demostrarles actos especiales de bondad, entonces habrá actuado como un cristiano, y ellos se sorprenderán y avergonzarán de su mal trato más claramente que si usted les hace visible sus acciones agraviantes para reprenderlos. LC 16</a:t>
            </a:r>
          </a:p>
        </p:txBody>
      </p:sp>
      <p:grpSp>
        <p:nvGrpSpPr>
          <p:cNvPr id="11" name="Grupo 10">
            <a:extLst>
              <a:ext uri="{FF2B5EF4-FFF2-40B4-BE49-F238E27FC236}">
                <a16:creationId xmlns:a16="http://schemas.microsoft.com/office/drawing/2014/main" id="{997BD275-06BC-D6C0-765C-D09DFF888AD4}"/>
              </a:ext>
            </a:extLst>
          </p:cNvPr>
          <p:cNvGrpSpPr/>
          <p:nvPr/>
        </p:nvGrpSpPr>
        <p:grpSpPr>
          <a:xfrm>
            <a:off x="8502087" y="176332"/>
            <a:ext cx="3416812" cy="835224"/>
            <a:chOff x="8502087" y="176332"/>
            <a:chExt cx="3416812" cy="835224"/>
          </a:xfrm>
        </p:grpSpPr>
        <p:sp>
          <p:nvSpPr>
            <p:cNvPr id="5" name="Rectángulo: esquinas redondeadas 4">
              <a:extLst>
                <a:ext uri="{FF2B5EF4-FFF2-40B4-BE49-F238E27FC236}">
                  <a16:creationId xmlns:a16="http://schemas.microsoft.com/office/drawing/2014/main" id="{82A7D843-BB9B-E004-9372-C00D837052CF}"/>
                </a:ext>
              </a:extLst>
            </p:cNvPr>
            <p:cNvSpPr/>
            <p:nvPr/>
          </p:nvSpPr>
          <p:spPr>
            <a:xfrm>
              <a:off x="8502087" y="176332"/>
              <a:ext cx="2938458" cy="522015"/>
            </a:xfrm>
            <a:prstGeom prst="roundRect">
              <a:avLst>
                <a:gd name="adj" fmla="val 10000"/>
              </a:avLst>
            </a:prstGeom>
            <a:blipFill>
              <a:blip r:embed="rId4"/>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9" name="Forma libre: forma 8">
              <a:extLst>
                <a:ext uri="{FF2B5EF4-FFF2-40B4-BE49-F238E27FC236}">
                  <a16:creationId xmlns:a16="http://schemas.microsoft.com/office/drawing/2014/main" id="{C8039D71-5B59-F3A3-5025-815FBA64413A}"/>
                </a:ext>
              </a:extLst>
            </p:cNvPr>
            <p:cNvSpPr/>
            <p:nvPr/>
          </p:nvSpPr>
          <p:spPr>
            <a:xfrm>
              <a:off x="8980441" y="489541"/>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C27A"/>
            </a:solidFill>
            <a:ln w="19050">
              <a:solidFill>
                <a:schemeClr val="bg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marL="0" lvl="0" indent="0" algn="ctr" defTabSz="977900">
                <a:lnSpc>
                  <a:spcPct val="90000"/>
                </a:lnSpc>
                <a:spcBef>
                  <a:spcPct val="0"/>
                </a:spcBef>
                <a:spcAft>
                  <a:spcPct val="35000"/>
                </a:spcAft>
                <a:buNone/>
              </a:pPr>
              <a:r>
                <a:rPr lang="es-ES" sz="2200" b="1" kern="1200" dirty="0">
                  <a:effectLst>
                    <a:outerShdw blurRad="38100" dist="38100" dir="2700000" algn="tl">
                      <a:srgbClr val="000000">
                        <a:alpha val="43137"/>
                      </a:srgbClr>
                    </a:outerShdw>
                  </a:effectLst>
                </a:rPr>
                <a:t>El amor es benigno </a:t>
              </a:r>
            </a:p>
          </p:txBody>
        </p:sp>
      </p:grpSp>
      <p:pic>
        <p:nvPicPr>
          <p:cNvPr id="15" name="Imagen 14" descr="Hombre sentado en una mesa&#10;&#10;Descripción generada automáticamente con confianza media">
            <a:extLst>
              <a:ext uri="{FF2B5EF4-FFF2-40B4-BE49-F238E27FC236}">
                <a16:creationId xmlns:a16="http://schemas.microsoft.com/office/drawing/2014/main" id="{C9E7E8A0-08CC-3679-1D4C-C8FFB4C2167A}"/>
              </a:ext>
            </a:extLst>
          </p:cNvPr>
          <p:cNvPicPr>
            <a:picLocks noChangeAspect="1"/>
          </p:cNvPicPr>
          <p:nvPr/>
        </p:nvPicPr>
        <p:blipFill rotWithShape="1">
          <a:blip r:embed="rId5">
            <a:extLst>
              <a:ext uri="{28A0092B-C50C-407E-A947-70E740481C1C}">
                <a14:useLocalDpi xmlns:a14="http://schemas.microsoft.com/office/drawing/2010/main" val="0"/>
              </a:ext>
            </a:extLst>
          </a:blip>
          <a:srcRect t="11765" b="6725"/>
          <a:stretch/>
        </p:blipFill>
        <p:spPr>
          <a:xfrm>
            <a:off x="134363" y="1378240"/>
            <a:ext cx="4312070" cy="5271554"/>
          </a:xfrm>
          <a:prstGeom prst="rect">
            <a:avLst/>
          </a:prstGeom>
          <a:ln w="38100" cap="sq">
            <a:solidFill>
              <a:srgbClr val="CB00FF"/>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C7483A33-281E-837D-0385-A0B3F12ECE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614574" y="276023"/>
            <a:ext cx="356458" cy="251893"/>
          </a:xfrm>
          <a:prstGeom prst="rect">
            <a:avLst/>
          </a:prstGeom>
        </p:spPr>
      </p:pic>
      <p:pic>
        <p:nvPicPr>
          <p:cNvPr id="16" name="Imagen 15">
            <a:extLst>
              <a:ext uri="{FF2B5EF4-FFF2-40B4-BE49-F238E27FC236}">
                <a16:creationId xmlns:a16="http://schemas.microsoft.com/office/drawing/2014/main" id="{7B0BB1A8-BE1F-5A80-8E43-91BA02200F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1474" y="1430810"/>
            <a:ext cx="356458" cy="251893"/>
          </a:xfrm>
          <a:prstGeom prst="rect">
            <a:avLst/>
          </a:prstGeom>
        </p:spPr>
      </p:pic>
      <p:pic>
        <p:nvPicPr>
          <p:cNvPr id="17" name="Imagen 16">
            <a:extLst>
              <a:ext uri="{FF2B5EF4-FFF2-40B4-BE49-F238E27FC236}">
                <a16:creationId xmlns:a16="http://schemas.microsoft.com/office/drawing/2014/main" id="{ABB42A30-4E06-6DF9-6323-F32E6145F8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3838" y="2287665"/>
            <a:ext cx="356458" cy="251893"/>
          </a:xfrm>
          <a:prstGeom prst="rect">
            <a:avLst/>
          </a:prstGeom>
        </p:spPr>
      </p:pic>
      <p:pic>
        <p:nvPicPr>
          <p:cNvPr id="18" name="Imagen 17">
            <a:extLst>
              <a:ext uri="{FF2B5EF4-FFF2-40B4-BE49-F238E27FC236}">
                <a16:creationId xmlns:a16="http://schemas.microsoft.com/office/drawing/2014/main" id="{EF761666-A2E0-13F4-86D5-9567C696D0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3837" y="3284677"/>
            <a:ext cx="356458" cy="251893"/>
          </a:xfrm>
          <a:prstGeom prst="rect">
            <a:avLst/>
          </a:prstGeom>
        </p:spPr>
      </p:pic>
    </p:spTree>
    <p:extLst>
      <p:ext uri="{BB962C8B-B14F-4D97-AF65-F5344CB8AC3E}">
        <p14:creationId xmlns:p14="http://schemas.microsoft.com/office/powerpoint/2010/main" val="42443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wipe(left)">
                                      <p:cBhvr>
                                        <p:cTn id="61" dur="500"/>
                                        <p:tgtEl>
                                          <p:spTgt spid="1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xEl>
                                              <p:pRg st="1" end="1"/>
                                            </p:txEl>
                                          </p:spTgt>
                                        </p:tgtEl>
                                        <p:attrNameLst>
                                          <p:attrName>style.visibility</p:attrName>
                                        </p:attrNameLst>
                                      </p:cBhvr>
                                      <p:to>
                                        <p:strVal val="visible"/>
                                      </p:to>
                                    </p:set>
                                    <p:animEffect transition="in" filter="wipe(left)">
                                      <p:cBhvr>
                                        <p:cTn id="6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2" grpId="0"/>
      <p:bldP spid="1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95BE61-1E1F-F105-EF93-624B6DD017E4}"/>
              </a:ext>
            </a:extLst>
          </p:cNvPr>
          <p:cNvSpPr txBox="1"/>
          <p:nvPr/>
        </p:nvSpPr>
        <p:spPr>
          <a:xfrm>
            <a:off x="123644" y="927510"/>
            <a:ext cx="9042371" cy="3139321"/>
          </a:xfrm>
          <a:prstGeom prst="rect">
            <a:avLst/>
          </a:prstGeom>
          <a:noFill/>
        </p:spPr>
        <p:txBody>
          <a:bodyPr wrap="square">
            <a:spAutoFit/>
          </a:bodyPr>
          <a:lstStyle/>
          <a:p>
            <a:r>
              <a:rPr lang="es-ES" b="1" dirty="0"/>
              <a:t>Aquí, en sentido negativo, significa “ser envidioso” o manifestar sentimientos malos o desagradables hacia otros porque tienen alguna ventaja sobre uno. Sentimientos tales producen luchas y divisiones, que son completamente contrarias a las enseñanzas de Jesús, pues él exhortaba a los hombres a que se amaran unos a otros y vivieran unidos (ver Juan 15: 12; 17: 22; 1 Juan 3: 23). La envidia o los celos es, de todos los defectos humanos, uno de los más crueles y despreciables (ver Prov. 27: 4; </a:t>
            </a:r>
            <a:r>
              <a:rPr lang="es-ES" b="1" dirty="0" err="1"/>
              <a:t>Cant</a:t>
            </a:r>
            <a:r>
              <a:rPr lang="es-ES" b="1" dirty="0"/>
              <a:t>. 8: 6). Lucifer fue vencido por la envidia y perdió su elevada dignidad. Desde que cayó ha procurado implantar el terrible defecto de la envidia en el corazón de cada ser humano para que todos se pierdan como se perdió él. Sólo el amor puede expulsar los celos. Pero el sentirse contento con lo que el Señor ha permitido que tengamos, no excluye que deseemos fervientemente los mejores dones y anhelemos ardientemente el “camino aún más excelente” del amor. </a:t>
            </a:r>
          </a:p>
        </p:txBody>
      </p:sp>
      <p:sp>
        <p:nvSpPr>
          <p:cNvPr id="4" name="Rectángulo: esquinas redondeadas 3">
            <a:extLst>
              <a:ext uri="{FF2B5EF4-FFF2-40B4-BE49-F238E27FC236}">
                <a16:creationId xmlns:a16="http://schemas.microsoft.com/office/drawing/2014/main" id="{2071C57F-E7EF-4219-2A6A-2D3EB6060B5B}"/>
              </a:ext>
            </a:extLst>
          </p:cNvPr>
          <p:cNvSpPr/>
          <p:nvPr/>
        </p:nvSpPr>
        <p:spPr>
          <a:xfrm>
            <a:off x="8639752" y="158687"/>
            <a:ext cx="2938458" cy="6363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4" name="Forma libre: forma 13">
            <a:extLst>
              <a:ext uri="{FF2B5EF4-FFF2-40B4-BE49-F238E27FC236}">
                <a16:creationId xmlns:a16="http://schemas.microsoft.com/office/drawing/2014/main" id="{78ADDF9F-B213-8E3B-F054-5CF1ACC960A2}"/>
              </a:ext>
            </a:extLst>
          </p:cNvPr>
          <p:cNvSpPr/>
          <p:nvPr/>
        </p:nvSpPr>
        <p:spPr>
          <a:xfrm>
            <a:off x="9059601" y="508411"/>
            <a:ext cx="2938458" cy="700443"/>
          </a:xfrm>
          <a:custGeom>
            <a:avLst/>
            <a:gdLst>
              <a:gd name="connsiteX0" fmla="*/ 0 w 2938458"/>
              <a:gd name="connsiteY0" fmla="*/ 70044 h 700443"/>
              <a:gd name="connsiteX1" fmla="*/ 70044 w 2938458"/>
              <a:gd name="connsiteY1" fmla="*/ 0 h 700443"/>
              <a:gd name="connsiteX2" fmla="*/ 2868414 w 2938458"/>
              <a:gd name="connsiteY2" fmla="*/ 0 h 700443"/>
              <a:gd name="connsiteX3" fmla="*/ 2938458 w 2938458"/>
              <a:gd name="connsiteY3" fmla="*/ 70044 h 700443"/>
              <a:gd name="connsiteX4" fmla="*/ 2938458 w 2938458"/>
              <a:gd name="connsiteY4" fmla="*/ 630399 h 700443"/>
              <a:gd name="connsiteX5" fmla="*/ 2868414 w 2938458"/>
              <a:gd name="connsiteY5" fmla="*/ 700443 h 700443"/>
              <a:gd name="connsiteX6" fmla="*/ 70044 w 2938458"/>
              <a:gd name="connsiteY6" fmla="*/ 700443 h 700443"/>
              <a:gd name="connsiteX7" fmla="*/ 0 w 2938458"/>
              <a:gd name="connsiteY7" fmla="*/ 630399 h 700443"/>
              <a:gd name="connsiteX8" fmla="*/ 0 w 2938458"/>
              <a:gd name="connsiteY8" fmla="*/ 70044 h 70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00443">
                <a:moveTo>
                  <a:pt x="0" y="70044"/>
                </a:moveTo>
                <a:cubicBezTo>
                  <a:pt x="0" y="31360"/>
                  <a:pt x="31360" y="0"/>
                  <a:pt x="70044" y="0"/>
                </a:cubicBezTo>
                <a:lnTo>
                  <a:pt x="2868414" y="0"/>
                </a:lnTo>
                <a:cubicBezTo>
                  <a:pt x="2907098" y="0"/>
                  <a:pt x="2938458" y="31360"/>
                  <a:pt x="2938458" y="70044"/>
                </a:cubicBezTo>
                <a:lnTo>
                  <a:pt x="2938458" y="630399"/>
                </a:lnTo>
                <a:cubicBezTo>
                  <a:pt x="2938458" y="669083"/>
                  <a:pt x="2907098" y="700443"/>
                  <a:pt x="2868414" y="700443"/>
                </a:cubicBezTo>
                <a:lnTo>
                  <a:pt x="70044" y="700443"/>
                </a:lnTo>
                <a:cubicBezTo>
                  <a:pt x="31360" y="700443"/>
                  <a:pt x="0" y="669083"/>
                  <a:pt x="0" y="630399"/>
                </a:cubicBezTo>
                <a:lnTo>
                  <a:pt x="0" y="70044"/>
                </a:lnTo>
                <a:close/>
              </a:path>
            </a:pathLst>
          </a:custGeom>
          <a:solidFill>
            <a:srgbClr val="C3B8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04335" tIns="104335" rIns="104335" bIns="104335" numCol="1" spcCol="1270" anchor="ctr" anchorCtr="0">
            <a:noAutofit/>
          </a:bodyPr>
          <a:lstStyle/>
          <a:p>
            <a:pPr marL="0" lvl="0" indent="0" algn="ctr" defTabSz="977900">
              <a:lnSpc>
                <a:spcPct val="90000"/>
              </a:lnSpc>
              <a:spcBef>
                <a:spcPct val="0"/>
              </a:spcBef>
              <a:spcAft>
                <a:spcPct val="35000"/>
              </a:spcAft>
              <a:buNone/>
            </a:pPr>
            <a:r>
              <a:rPr lang="es-ES" sz="2200" b="1" kern="1200" dirty="0">
                <a:solidFill>
                  <a:schemeClr val="bg1"/>
                </a:solidFill>
                <a:effectLst>
                  <a:outerShdw blurRad="38100" dist="38100" dir="2700000" algn="tl">
                    <a:srgbClr val="000000">
                      <a:alpha val="43137"/>
                    </a:srgbClr>
                  </a:outerShdw>
                </a:effectLst>
              </a:rPr>
              <a:t>El amor no tiene envidia</a:t>
            </a:r>
          </a:p>
        </p:txBody>
      </p:sp>
      <p:grpSp>
        <p:nvGrpSpPr>
          <p:cNvPr id="3" name="Grupo 2">
            <a:extLst>
              <a:ext uri="{FF2B5EF4-FFF2-40B4-BE49-F238E27FC236}">
                <a16:creationId xmlns:a16="http://schemas.microsoft.com/office/drawing/2014/main" id="{8E5CEB81-52D4-6487-F5EC-A4771669F434}"/>
              </a:ext>
            </a:extLst>
          </p:cNvPr>
          <p:cNvGrpSpPr/>
          <p:nvPr/>
        </p:nvGrpSpPr>
        <p:grpSpPr>
          <a:xfrm>
            <a:off x="123644" y="135030"/>
            <a:ext cx="2256000" cy="880705"/>
            <a:chOff x="96057" y="82543"/>
            <a:chExt cx="2256000" cy="880705"/>
          </a:xfrm>
        </p:grpSpPr>
        <p:pic>
          <p:nvPicPr>
            <p:cNvPr id="2" name="Imagen 1">
              <a:extLst>
                <a:ext uri="{FF2B5EF4-FFF2-40B4-BE49-F238E27FC236}">
                  <a16:creationId xmlns:a16="http://schemas.microsoft.com/office/drawing/2014/main" id="{AB61787F-EF47-EF19-AE66-1A190DAB7E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89" cy="880705"/>
            </a:xfrm>
            <a:prstGeom prst="rect">
              <a:avLst/>
            </a:prstGeom>
          </p:spPr>
        </p:pic>
        <p:sp>
          <p:nvSpPr>
            <p:cNvPr id="6" name="CuadroTexto 5">
              <a:extLst>
                <a:ext uri="{FF2B5EF4-FFF2-40B4-BE49-F238E27FC236}">
                  <a16:creationId xmlns:a16="http://schemas.microsoft.com/office/drawing/2014/main" id="{20BFF503-F5DC-9DFB-6C4C-40A17EA34752}"/>
                </a:ext>
              </a:extLst>
            </p:cNvPr>
            <p:cNvSpPr txBox="1"/>
            <p:nvPr/>
          </p:nvSpPr>
          <p:spPr>
            <a:xfrm>
              <a:off x="516285" y="244764"/>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grpSp>
        <p:nvGrpSpPr>
          <p:cNvPr id="11" name="Grupo 10">
            <a:extLst>
              <a:ext uri="{FF2B5EF4-FFF2-40B4-BE49-F238E27FC236}">
                <a16:creationId xmlns:a16="http://schemas.microsoft.com/office/drawing/2014/main" id="{A9A88D2A-76BD-240D-E91B-7168D39E99E1}"/>
              </a:ext>
            </a:extLst>
          </p:cNvPr>
          <p:cNvGrpSpPr/>
          <p:nvPr/>
        </p:nvGrpSpPr>
        <p:grpSpPr>
          <a:xfrm>
            <a:off x="133269" y="4161672"/>
            <a:ext cx="3281905" cy="969366"/>
            <a:chOff x="133269" y="4161672"/>
            <a:chExt cx="3281905" cy="969366"/>
          </a:xfrm>
        </p:grpSpPr>
        <p:pic>
          <p:nvPicPr>
            <p:cNvPr id="7" name="Imagen 6">
              <a:extLst>
                <a:ext uri="{FF2B5EF4-FFF2-40B4-BE49-F238E27FC236}">
                  <a16:creationId xmlns:a16="http://schemas.microsoft.com/office/drawing/2014/main" id="{B4FA425A-0B00-730A-CEEF-2F03DDDC6E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269" y="4161672"/>
              <a:ext cx="3044562" cy="969366"/>
            </a:xfrm>
            <a:prstGeom prst="rect">
              <a:avLst/>
            </a:prstGeom>
          </p:spPr>
        </p:pic>
        <p:sp>
          <p:nvSpPr>
            <p:cNvPr id="9" name="CuadroTexto 8">
              <a:extLst>
                <a:ext uri="{FF2B5EF4-FFF2-40B4-BE49-F238E27FC236}">
                  <a16:creationId xmlns:a16="http://schemas.microsoft.com/office/drawing/2014/main" id="{B3E67E55-6116-5D80-A2AF-25A9AD59F533}"/>
                </a:ext>
              </a:extLst>
            </p:cNvPr>
            <p:cNvSpPr txBox="1"/>
            <p:nvPr/>
          </p:nvSpPr>
          <p:spPr>
            <a:xfrm rot="541628">
              <a:off x="748775" y="4257091"/>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12" name="CuadroTexto 11">
            <a:extLst>
              <a:ext uri="{FF2B5EF4-FFF2-40B4-BE49-F238E27FC236}">
                <a16:creationId xmlns:a16="http://schemas.microsoft.com/office/drawing/2014/main" id="{B80C9080-9793-BB1A-927A-863D4FE56E9A}"/>
              </a:ext>
            </a:extLst>
          </p:cNvPr>
          <p:cNvSpPr txBox="1"/>
          <p:nvPr/>
        </p:nvSpPr>
        <p:spPr>
          <a:xfrm>
            <a:off x="2310280" y="81356"/>
            <a:ext cx="6250372" cy="923330"/>
          </a:xfrm>
          <a:prstGeom prst="rect">
            <a:avLst/>
          </a:prstGeom>
          <a:noFill/>
        </p:spPr>
        <p:txBody>
          <a:bodyPr wrap="square">
            <a:spAutoFit/>
          </a:bodyPr>
          <a:lstStyle/>
          <a:p>
            <a:r>
              <a:rPr lang="es-ES" b="1" dirty="0"/>
              <a:t>La envidia, es  “un anhelo rencoroso por las pertenencias, la posición, el patrimonio, los logros, o el éxito de otra persona”. Es “ser celoso”, ya sea en sentido positivo o negativo. </a:t>
            </a:r>
            <a:endParaRPr lang="es-ES" dirty="0"/>
          </a:p>
        </p:txBody>
      </p:sp>
      <p:pic>
        <p:nvPicPr>
          <p:cNvPr id="13" name="Imagen 12">
            <a:extLst>
              <a:ext uri="{FF2B5EF4-FFF2-40B4-BE49-F238E27FC236}">
                <a16:creationId xmlns:a16="http://schemas.microsoft.com/office/drawing/2014/main" id="{FCF66A79-8501-517C-64C0-64DA367EACF6}"/>
              </a:ext>
            </a:extLst>
          </p:cNvPr>
          <p:cNvPicPr>
            <a:picLocks noChangeAspect="1"/>
          </p:cNvPicPr>
          <p:nvPr/>
        </p:nvPicPr>
        <p:blipFill>
          <a:blip r:embed="rId6"/>
          <a:stretch>
            <a:fillRect/>
          </a:stretch>
        </p:blipFill>
        <p:spPr>
          <a:xfrm>
            <a:off x="9127515" y="1389285"/>
            <a:ext cx="2939574" cy="2204681"/>
          </a:xfrm>
          <a:prstGeom prst="rect">
            <a:avLst/>
          </a:prstGeom>
          <a:solidFill>
            <a:srgbClr val="FFFFFF">
              <a:shade val="85000"/>
            </a:srgbClr>
          </a:solidFill>
          <a:ln w="88900" cap="sq">
            <a:solidFill>
              <a:srgbClr val="F767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9D6C311A-3A14-1816-0E1B-8223CA2B694E}"/>
              </a:ext>
            </a:extLst>
          </p:cNvPr>
          <p:cNvSpPr txBox="1"/>
          <p:nvPr/>
        </p:nvSpPr>
        <p:spPr>
          <a:xfrm>
            <a:off x="1951342" y="5047450"/>
            <a:ext cx="7917277" cy="1754326"/>
          </a:xfrm>
          <a:prstGeom prst="rect">
            <a:avLst/>
          </a:prstGeom>
          <a:noFill/>
        </p:spPr>
        <p:txBody>
          <a:bodyPr wrap="square">
            <a:spAutoFit/>
          </a:bodyPr>
          <a:lstStyle/>
          <a:p>
            <a:r>
              <a:rPr lang="es-ES" b="1" dirty="0"/>
              <a:t>Consideremos que Jesús tomó en su corazón todas las tribulaciones y los pesares, la pobreza y el sufrimiento del hombre y las convirtió en parte de su experiencia. Aunque era el Príncipe de la vida, no se sentó entre los grandes y honorables, sino con los humildes, los oprimidos y los que sufren. Fue el Nazareno menospreciado. No tenía dónde reposar la cabeza. Se hizo pobre por nosotros para que, por su pobreza, nosotros pudiésemos ser hechos ricos. 4TPI 614.</a:t>
            </a:r>
          </a:p>
        </p:txBody>
      </p:sp>
      <p:pic>
        <p:nvPicPr>
          <p:cNvPr id="10" name="Imagen 9" descr="Un grupo de personas sentadas alrededor de una mesa&#10;&#10;Descripción generada automáticamente con confianza baja">
            <a:extLst>
              <a:ext uri="{FF2B5EF4-FFF2-40B4-BE49-F238E27FC236}">
                <a16:creationId xmlns:a16="http://schemas.microsoft.com/office/drawing/2014/main" id="{7133FDBB-908D-A5B5-94CC-A03A62B4F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9744" y="3779562"/>
            <a:ext cx="2236970" cy="2982627"/>
          </a:xfrm>
          <a:prstGeom prst="rect">
            <a:avLst/>
          </a:prstGeom>
          <a:solidFill>
            <a:srgbClr val="FFFFFF">
              <a:shade val="85000"/>
            </a:srgbClr>
          </a:solidFill>
          <a:ln w="88900" cap="sq">
            <a:solidFill>
              <a:srgbClr val="0099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Descripción generada automáticamente con confianza baja">
            <a:extLst>
              <a:ext uri="{FF2B5EF4-FFF2-40B4-BE49-F238E27FC236}">
                <a16:creationId xmlns:a16="http://schemas.microsoft.com/office/drawing/2014/main" id="{DED96DD6-63D3-F513-60E4-BB8EEDFC9B56}"/>
              </a:ext>
            </a:extLst>
          </p:cNvPr>
          <p:cNvPicPr>
            <a:picLocks noChangeAspect="1"/>
          </p:cNvPicPr>
          <p:nvPr/>
        </p:nvPicPr>
        <p:blipFill rotWithShape="1">
          <a:blip r:embed="rId8">
            <a:extLst>
              <a:ext uri="{28A0092B-C50C-407E-A947-70E740481C1C}">
                <a14:useLocalDpi xmlns:a14="http://schemas.microsoft.com/office/drawing/2010/main" val="0"/>
              </a:ext>
            </a:extLst>
          </a:blip>
          <a:srcRect l="8675" r="8675"/>
          <a:stretch/>
        </p:blipFill>
        <p:spPr>
          <a:xfrm>
            <a:off x="96057" y="5264617"/>
            <a:ext cx="1721899" cy="1458353"/>
          </a:xfrm>
          <a:prstGeom prst="rect">
            <a:avLst/>
          </a:prstGeom>
          <a:solidFill>
            <a:srgbClr val="FFFFFF">
              <a:shade val="85000"/>
            </a:srgbClr>
          </a:solidFill>
          <a:ln w="88900" cap="sq">
            <a:solidFill>
              <a:srgbClr val="0099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74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800" decel="100000"/>
                                        <p:tgtEl>
                                          <p:spTgt spid="14"/>
                                        </p:tgtEl>
                                      </p:cBhvr>
                                    </p:animEffect>
                                    <p:anim calcmode="lin" valueType="num">
                                      <p:cBhvr>
                                        <p:cTn id="12" dur="800" decel="100000" fill="hold"/>
                                        <p:tgtEl>
                                          <p:spTgt spid="14"/>
                                        </p:tgtEl>
                                        <p:attrNameLst>
                                          <p:attrName>style.rotation</p:attrName>
                                        </p:attrNameLst>
                                      </p:cBhvr>
                                      <p:tavLst>
                                        <p:tav tm="0">
                                          <p:val>
                                            <p:fltVal val="-90"/>
                                          </p:val>
                                        </p:tav>
                                        <p:tav tm="100000">
                                          <p:val>
                                            <p:fltVal val="0"/>
                                          </p:val>
                                        </p:tav>
                                      </p:tavLst>
                                    </p:anim>
                                    <p:anim calcmode="lin" valueType="num">
                                      <p:cBhvr>
                                        <p:cTn id="13" dur="800" decel="100000" fill="hold"/>
                                        <p:tgtEl>
                                          <p:spTgt spid="14"/>
                                        </p:tgtEl>
                                        <p:attrNameLst>
                                          <p:attrName>ppt_x</p:attrName>
                                        </p:attrNameLst>
                                      </p:cBhvr>
                                      <p:tavLst>
                                        <p:tav tm="0">
                                          <p:val>
                                            <p:strVal val="#ppt_x+0.4"/>
                                          </p:val>
                                        </p:tav>
                                        <p:tav tm="100000">
                                          <p:val>
                                            <p:strVal val="#ppt_x-0.05"/>
                                          </p:val>
                                        </p:tav>
                                      </p:tavLst>
                                    </p:anim>
                                    <p:anim calcmode="lin" valueType="num">
                                      <p:cBhvr>
                                        <p:cTn id="14" dur="800" decel="100000" fill="hold"/>
                                        <p:tgtEl>
                                          <p:spTgt spid="1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ox(ou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500"/>
                                        <p:tgtEl>
                                          <p:spTgt spid="16"/>
                                        </p:tgtEl>
                                      </p:cBhvr>
                                    </p:animEffect>
                                  </p:childTnLst>
                                </p:cTn>
                              </p:par>
                            </p:childTnLst>
                          </p:cTn>
                        </p:par>
                        <p:par>
                          <p:cTn id="60" fill="hold">
                            <p:stCondLst>
                              <p:cond delay="500"/>
                            </p:stCondLst>
                            <p:childTnLst>
                              <p:par>
                                <p:cTn id="61" presetID="8" presetClass="entr" presetSubtype="16"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amond(in)">
                                      <p:cBhvr>
                                        <p:cTn id="63" dur="500"/>
                                        <p:tgtEl>
                                          <p:spTgt spid="1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59AF0F-B169-F710-D898-C5F3C1FE9EE6}"/>
              </a:ext>
            </a:extLst>
          </p:cNvPr>
          <p:cNvSpPr txBox="1"/>
          <p:nvPr/>
        </p:nvSpPr>
        <p:spPr>
          <a:xfrm>
            <a:off x="4883429" y="3681763"/>
            <a:ext cx="3363315" cy="1200329"/>
          </a:xfrm>
          <a:prstGeom prst="rect">
            <a:avLst/>
          </a:prstGeom>
          <a:noFill/>
        </p:spPr>
        <p:txBody>
          <a:bodyPr wrap="square">
            <a:spAutoFit/>
          </a:bodyPr>
          <a:lstStyle/>
          <a:p>
            <a:r>
              <a:rPr lang="es-ES" b="1" dirty="0"/>
              <a:t>No tenga tu corazón envidia de los pecadores, antes persevera en el temor de Jehová todo el tiempo (Pro. 23:17).  </a:t>
            </a:r>
          </a:p>
        </p:txBody>
      </p:sp>
      <p:sp>
        <p:nvSpPr>
          <p:cNvPr id="5" name="CuadroTexto 4">
            <a:extLst>
              <a:ext uri="{FF2B5EF4-FFF2-40B4-BE49-F238E27FC236}">
                <a16:creationId xmlns:a16="http://schemas.microsoft.com/office/drawing/2014/main" id="{2382CF9C-3DA9-BD0B-15BD-B88CC53D9D08}"/>
              </a:ext>
            </a:extLst>
          </p:cNvPr>
          <p:cNvSpPr txBox="1"/>
          <p:nvPr/>
        </p:nvSpPr>
        <p:spPr>
          <a:xfrm>
            <a:off x="4883429" y="1025268"/>
            <a:ext cx="3363315" cy="923330"/>
          </a:xfrm>
          <a:prstGeom prst="rect">
            <a:avLst/>
          </a:prstGeom>
          <a:noFill/>
        </p:spPr>
        <p:txBody>
          <a:bodyPr wrap="square">
            <a:spAutoFit/>
          </a:bodyPr>
          <a:lstStyle/>
          <a:p>
            <a:r>
              <a:rPr lang="es-ES" b="1" dirty="0"/>
              <a:t>El corazón apacible es vida de la carne; más la envidia es carcoma de los huesos (Pro. 14:30).  </a:t>
            </a:r>
          </a:p>
        </p:txBody>
      </p:sp>
      <p:graphicFrame>
        <p:nvGraphicFramePr>
          <p:cNvPr id="10" name="Diagrama 9">
            <a:extLst>
              <a:ext uri="{FF2B5EF4-FFF2-40B4-BE49-F238E27FC236}">
                <a16:creationId xmlns:a16="http://schemas.microsoft.com/office/drawing/2014/main" id="{6066E7DB-ED71-BA7A-A170-81AE742C0E5F}"/>
              </a:ext>
            </a:extLst>
          </p:cNvPr>
          <p:cNvGraphicFramePr/>
          <p:nvPr>
            <p:extLst>
              <p:ext uri="{D42A27DB-BD31-4B8C-83A1-F6EECF244321}">
                <p14:modId xmlns:p14="http://schemas.microsoft.com/office/powerpoint/2010/main" val="3606148963"/>
              </p:ext>
            </p:extLst>
          </p:nvPr>
        </p:nvGraphicFramePr>
        <p:xfrm>
          <a:off x="8419990" y="226578"/>
          <a:ext cx="3420152" cy="1018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9926E842-254F-8A19-9340-0303E81289D2}"/>
              </a:ext>
            </a:extLst>
          </p:cNvPr>
          <p:cNvGrpSpPr/>
          <p:nvPr/>
        </p:nvGrpSpPr>
        <p:grpSpPr>
          <a:xfrm>
            <a:off x="89758" y="68726"/>
            <a:ext cx="3468506" cy="1202290"/>
            <a:chOff x="89758" y="68726"/>
            <a:chExt cx="3468506" cy="1202290"/>
          </a:xfrm>
        </p:grpSpPr>
        <p:pic>
          <p:nvPicPr>
            <p:cNvPr id="2" name="Imagen 1">
              <a:extLst>
                <a:ext uri="{FF2B5EF4-FFF2-40B4-BE49-F238E27FC236}">
                  <a16:creationId xmlns:a16="http://schemas.microsoft.com/office/drawing/2014/main" id="{CC5A1D71-1CCA-4843-6C63-9102B52EC6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68726"/>
              <a:ext cx="3282200" cy="1202290"/>
            </a:xfrm>
            <a:prstGeom prst="rect">
              <a:avLst/>
            </a:prstGeom>
          </p:spPr>
        </p:pic>
        <p:sp>
          <p:nvSpPr>
            <p:cNvPr id="4" name="CuadroTexto 3">
              <a:extLst>
                <a:ext uri="{FF2B5EF4-FFF2-40B4-BE49-F238E27FC236}">
                  <a16:creationId xmlns:a16="http://schemas.microsoft.com/office/drawing/2014/main" id="{720CFCD8-C5E9-92C0-17E6-05C57E13F87B}"/>
                </a:ext>
              </a:extLst>
            </p:cNvPr>
            <p:cNvSpPr txBox="1"/>
            <p:nvPr/>
          </p:nvSpPr>
          <p:spPr>
            <a:xfrm rot="21408114">
              <a:off x="791136" y="543487"/>
              <a:ext cx="2767128" cy="415498"/>
            </a:xfrm>
            <a:prstGeom prst="rect">
              <a:avLst/>
            </a:prstGeom>
            <a:noFill/>
          </p:spPr>
          <p:txBody>
            <a:bodyPr wrap="square" rtlCol="0">
              <a:spAutoFit/>
              <a:scene3d>
                <a:camera prst="isometricOffAxis2Left"/>
                <a:lightRig rig="threePt" dir="t"/>
              </a:scene3d>
            </a:bodyPr>
            <a:lstStyle/>
            <a:p>
              <a:pPr algn="ctr"/>
              <a:r>
                <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textos recordar?</a:t>
              </a:r>
            </a:p>
          </p:txBody>
        </p:sp>
      </p:grpSp>
      <p:sp>
        <p:nvSpPr>
          <p:cNvPr id="11" name="CuadroTexto 10">
            <a:extLst>
              <a:ext uri="{FF2B5EF4-FFF2-40B4-BE49-F238E27FC236}">
                <a16:creationId xmlns:a16="http://schemas.microsoft.com/office/drawing/2014/main" id="{CED1F104-551D-2686-BA4E-5BA1C26FE571}"/>
              </a:ext>
            </a:extLst>
          </p:cNvPr>
          <p:cNvSpPr txBox="1"/>
          <p:nvPr/>
        </p:nvSpPr>
        <p:spPr>
          <a:xfrm>
            <a:off x="89758" y="4826675"/>
            <a:ext cx="12102242" cy="2031325"/>
          </a:xfrm>
          <a:prstGeom prst="rect">
            <a:avLst/>
          </a:prstGeom>
          <a:noFill/>
        </p:spPr>
        <p:txBody>
          <a:bodyPr wrap="square">
            <a:spAutoFit/>
          </a:bodyPr>
          <a:lstStyle/>
          <a:p>
            <a:r>
              <a:rPr lang="es-ES" b="1" dirty="0"/>
              <a:t>Aquí se ve claramente los que serán vasos de honra, porque recibirán la lluvia tardía. Toda alma que, con la luz que ahora brilla sobre nuestra senda, siga en el pecado será cegada y aceptará los engaños que provengan de Satanás. Ahora nos acercamos al final de la historia de esta tierra. ¿Dónde están los fieles vigías de los muros de Sion que no dormitarán, sino que anunciarán con fidelidad la hora de la noche? Cristo vuelve para ser contemplado por todos aquellos que creen. ¡Qué doloroso es contemplar que se mantiene al Señor Jesús en un segundo plano! ¡Qué pocos magnifican su gracia y exaltan su compasión y su amor infinitos! No habrá ni un ápice de envidia ni de celos en el corazón de los que buscan ser como Jesús en carácter.— Carta 15, 1892, p. 5 (al pastor Stephen N. Haskell, 25 de junio de 1892) MI1 170</a:t>
            </a:r>
          </a:p>
        </p:txBody>
      </p:sp>
      <p:sp>
        <p:nvSpPr>
          <p:cNvPr id="9" name="CuadroTexto 8">
            <a:extLst>
              <a:ext uri="{FF2B5EF4-FFF2-40B4-BE49-F238E27FC236}">
                <a16:creationId xmlns:a16="http://schemas.microsoft.com/office/drawing/2014/main" id="{E637D2E8-50B3-32B6-AB7F-EDB0DCC55505}"/>
              </a:ext>
            </a:extLst>
          </p:cNvPr>
          <p:cNvSpPr txBox="1"/>
          <p:nvPr/>
        </p:nvSpPr>
        <p:spPr>
          <a:xfrm>
            <a:off x="4883429" y="1938017"/>
            <a:ext cx="3290751" cy="1754326"/>
          </a:xfrm>
          <a:prstGeom prst="rect">
            <a:avLst/>
          </a:prstGeom>
          <a:noFill/>
        </p:spPr>
        <p:txBody>
          <a:bodyPr wrap="square">
            <a:spAutoFit/>
          </a:bodyPr>
          <a:lstStyle/>
          <a:p>
            <a:r>
              <a:rPr lang="es-ES" b="1" dirty="0"/>
              <a:t>Si vivimos por el Espíritu, andemos también por el Espíritu. No nos hagamos vanagloriosos, irritándonos unos a otros, envidiándonos unos a otros (</a:t>
            </a:r>
            <a:r>
              <a:rPr lang="es-ES" b="1" dirty="0" err="1"/>
              <a:t>Gál</a:t>
            </a:r>
            <a:r>
              <a:rPr lang="es-ES" b="1" dirty="0"/>
              <a:t>. 5:25-26).</a:t>
            </a:r>
          </a:p>
        </p:txBody>
      </p:sp>
      <p:sp>
        <p:nvSpPr>
          <p:cNvPr id="13" name="CuadroTexto 12">
            <a:extLst>
              <a:ext uri="{FF2B5EF4-FFF2-40B4-BE49-F238E27FC236}">
                <a16:creationId xmlns:a16="http://schemas.microsoft.com/office/drawing/2014/main" id="{F8F42F80-2FD4-C6B8-36C1-5FAD90090216}"/>
              </a:ext>
            </a:extLst>
          </p:cNvPr>
          <p:cNvSpPr txBox="1"/>
          <p:nvPr/>
        </p:nvSpPr>
        <p:spPr>
          <a:xfrm>
            <a:off x="3907011" y="112519"/>
            <a:ext cx="4421268" cy="923330"/>
          </a:xfrm>
          <a:prstGeom prst="rect">
            <a:avLst/>
          </a:prstGeom>
          <a:noFill/>
        </p:spPr>
        <p:txBody>
          <a:bodyPr wrap="square">
            <a:spAutoFit/>
          </a:bodyPr>
          <a:lstStyle/>
          <a:p>
            <a:r>
              <a:rPr lang="es-ES" b="1" dirty="0"/>
              <a:t>Donde hay envidias y rivalidades hay también desorden y toda clase de maldad (</a:t>
            </a:r>
            <a:r>
              <a:rPr lang="es-ES" b="1" dirty="0" err="1"/>
              <a:t>Stg</a:t>
            </a:r>
            <a:r>
              <a:rPr lang="es-ES" b="1" dirty="0"/>
              <a:t>. 3:16 </a:t>
            </a:r>
            <a:r>
              <a:rPr lang="es-ES" sz="1400" b="1" dirty="0" err="1"/>
              <a:t>DHHe</a:t>
            </a:r>
            <a:r>
              <a:rPr lang="es-ES" b="1" dirty="0"/>
              <a:t>).</a:t>
            </a:r>
          </a:p>
        </p:txBody>
      </p:sp>
      <p:pic>
        <p:nvPicPr>
          <p:cNvPr id="8" name="Imagen 7">
            <a:extLst>
              <a:ext uri="{FF2B5EF4-FFF2-40B4-BE49-F238E27FC236}">
                <a16:creationId xmlns:a16="http://schemas.microsoft.com/office/drawing/2014/main" id="{C2A9BB7B-962A-475A-DC0F-5421721A8A2D}"/>
              </a:ext>
            </a:extLst>
          </p:cNvPr>
          <p:cNvPicPr>
            <a:picLocks noChangeAspect="1"/>
          </p:cNvPicPr>
          <p:nvPr/>
        </p:nvPicPr>
        <p:blipFill rotWithShape="1">
          <a:blip r:embed="rId9">
            <a:extLst>
              <a:ext uri="{28A0092B-C50C-407E-A947-70E740481C1C}">
                <a14:useLocalDpi xmlns:a14="http://schemas.microsoft.com/office/drawing/2010/main" val="0"/>
              </a:ext>
            </a:extLst>
          </a:blip>
          <a:srcRect l="15786" r="6157"/>
          <a:stretch/>
        </p:blipFill>
        <p:spPr>
          <a:xfrm>
            <a:off x="163649" y="1518903"/>
            <a:ext cx="4226835" cy="3006916"/>
          </a:xfrm>
          <a:prstGeom prst="rect">
            <a:avLst/>
          </a:prstGeom>
          <a:ln w="38100" cap="sq">
            <a:solidFill>
              <a:srgbClr val="9800FF"/>
            </a:solidFill>
            <a:prstDash val="solid"/>
            <a:miter lim="800000"/>
          </a:ln>
          <a:effectLst>
            <a:outerShdw blurRad="50800" dist="38100" dir="2700000" algn="tl" rotWithShape="0">
              <a:srgbClr val="000000">
                <a:alpha val="43000"/>
              </a:srgbClr>
            </a:outerShdw>
          </a:effectLst>
        </p:spPr>
      </p:pic>
      <p:pic>
        <p:nvPicPr>
          <p:cNvPr id="14" name="Imagen 13" descr="Imagen que contiene persona, interior, hombre, sostener&#10;&#10;Descripción generada automáticamente">
            <a:extLst>
              <a:ext uri="{FF2B5EF4-FFF2-40B4-BE49-F238E27FC236}">
                <a16:creationId xmlns:a16="http://schemas.microsoft.com/office/drawing/2014/main" id="{C3929205-2AD1-34F3-962E-7FA9A5A18D3E}"/>
              </a:ext>
            </a:extLst>
          </p:cNvPr>
          <p:cNvPicPr>
            <a:picLocks noChangeAspect="1"/>
          </p:cNvPicPr>
          <p:nvPr/>
        </p:nvPicPr>
        <p:blipFill rotWithShape="1">
          <a:blip r:embed="rId10">
            <a:extLst>
              <a:ext uri="{28A0092B-C50C-407E-A947-70E740481C1C}">
                <a14:useLocalDpi xmlns:a14="http://schemas.microsoft.com/office/drawing/2010/main" val="0"/>
              </a:ext>
            </a:extLst>
          </a:blip>
          <a:srcRect l="9300" t="-240" r="11736" b="240"/>
          <a:stretch/>
        </p:blipFill>
        <p:spPr>
          <a:xfrm>
            <a:off x="8242652" y="1518903"/>
            <a:ext cx="3730283" cy="3006915"/>
          </a:xfrm>
          <a:prstGeom prst="rect">
            <a:avLst/>
          </a:prstGeom>
          <a:ln w="38100" cap="sq">
            <a:solidFill>
              <a:srgbClr val="C3B858"/>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AB4B4DFE-8CEE-5B11-D521-86D7DF513EA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93077" y="181924"/>
            <a:ext cx="356316" cy="251893"/>
          </a:xfrm>
          <a:prstGeom prst="rect">
            <a:avLst/>
          </a:prstGeom>
        </p:spPr>
      </p:pic>
      <p:pic>
        <p:nvPicPr>
          <p:cNvPr id="20" name="Imagen 19">
            <a:extLst>
              <a:ext uri="{FF2B5EF4-FFF2-40B4-BE49-F238E27FC236}">
                <a16:creationId xmlns:a16="http://schemas.microsoft.com/office/drawing/2014/main" id="{D66B866A-8361-D398-A2C0-55BAB81F79A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1103485"/>
            <a:ext cx="356316" cy="251893"/>
          </a:xfrm>
          <a:prstGeom prst="rect">
            <a:avLst/>
          </a:prstGeom>
        </p:spPr>
      </p:pic>
      <p:pic>
        <p:nvPicPr>
          <p:cNvPr id="21" name="Imagen 20">
            <a:extLst>
              <a:ext uri="{FF2B5EF4-FFF2-40B4-BE49-F238E27FC236}">
                <a16:creationId xmlns:a16="http://schemas.microsoft.com/office/drawing/2014/main" id="{64187882-FF8F-258B-A78F-89EE99A7A80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2007290"/>
            <a:ext cx="356316" cy="251893"/>
          </a:xfrm>
          <a:prstGeom prst="rect">
            <a:avLst/>
          </a:prstGeom>
        </p:spPr>
      </p:pic>
      <p:pic>
        <p:nvPicPr>
          <p:cNvPr id="22" name="Imagen 21">
            <a:extLst>
              <a:ext uri="{FF2B5EF4-FFF2-40B4-BE49-F238E27FC236}">
                <a16:creationId xmlns:a16="http://schemas.microsoft.com/office/drawing/2014/main" id="{295B0BD7-FAD7-7775-59B8-EFFA49B1DC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3769507"/>
            <a:ext cx="356316" cy="251893"/>
          </a:xfrm>
          <a:prstGeom prst="rect">
            <a:avLst/>
          </a:prstGeom>
        </p:spPr>
      </p:pic>
    </p:spTree>
    <p:extLst>
      <p:ext uri="{BB962C8B-B14F-4D97-AF65-F5344CB8AC3E}">
        <p14:creationId xmlns:p14="http://schemas.microsoft.com/office/powerpoint/2010/main" val="3319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plus(in)">
                                      <p:cBhvr>
                                        <p:cTn id="19" dur="1000"/>
                                        <p:tgtEl>
                                          <p:spTgt spid="1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1000"/>
                                        <p:tgtEl>
                                          <p:spTgt spid="8"/>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7B9DA84E-E6D6-C811-1229-84E832172718}"/>
              </a:ext>
            </a:extLst>
          </p:cNvPr>
          <p:cNvGrpSpPr/>
          <p:nvPr/>
        </p:nvGrpSpPr>
        <p:grpSpPr>
          <a:xfrm>
            <a:off x="96057" y="108421"/>
            <a:ext cx="2256000" cy="880705"/>
            <a:chOff x="96057" y="108421"/>
            <a:chExt cx="2256000" cy="880705"/>
          </a:xfrm>
        </p:grpSpPr>
        <p:pic>
          <p:nvPicPr>
            <p:cNvPr id="2" name="Imagen 1">
              <a:extLst>
                <a:ext uri="{FF2B5EF4-FFF2-40B4-BE49-F238E27FC236}">
                  <a16:creationId xmlns:a16="http://schemas.microsoft.com/office/drawing/2014/main" id="{975349E5-271E-67F8-2696-844A4369BF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7" y="108421"/>
              <a:ext cx="2208589" cy="880705"/>
            </a:xfrm>
            <a:prstGeom prst="rect">
              <a:avLst/>
            </a:prstGeom>
          </p:spPr>
        </p:pic>
        <p:sp>
          <p:nvSpPr>
            <p:cNvPr id="4" name="CuadroTexto 3">
              <a:extLst>
                <a:ext uri="{FF2B5EF4-FFF2-40B4-BE49-F238E27FC236}">
                  <a16:creationId xmlns:a16="http://schemas.microsoft.com/office/drawing/2014/main" id="{D0AFCF31-D5BD-F0F3-64DE-DEC152D2A3AA}"/>
                </a:ext>
              </a:extLst>
            </p:cNvPr>
            <p:cNvSpPr txBox="1"/>
            <p:nvPr/>
          </p:nvSpPr>
          <p:spPr>
            <a:xfrm>
              <a:off x="516285" y="270642"/>
              <a:ext cx="1835772" cy="400110"/>
            </a:xfrm>
            <a:prstGeom prst="rect">
              <a:avLst/>
            </a:prstGeom>
            <a:noFill/>
          </p:spPr>
          <p:txBody>
            <a:bodyPr wrap="square" rtlCol="0">
              <a:spAutoFit/>
              <a:scene3d>
                <a:camera prst="isometricOffAxis1Right"/>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¿Qué significa?</a:t>
              </a:r>
            </a:p>
          </p:txBody>
        </p:sp>
      </p:grpSp>
      <p:sp>
        <p:nvSpPr>
          <p:cNvPr id="5" name="CuadroTexto 4">
            <a:extLst>
              <a:ext uri="{FF2B5EF4-FFF2-40B4-BE49-F238E27FC236}">
                <a16:creationId xmlns:a16="http://schemas.microsoft.com/office/drawing/2014/main" id="{6E48C961-45B5-D524-2F96-B09F5E6D1F1D}"/>
              </a:ext>
            </a:extLst>
          </p:cNvPr>
          <p:cNvSpPr txBox="1"/>
          <p:nvPr/>
        </p:nvSpPr>
        <p:spPr>
          <a:xfrm>
            <a:off x="2304646" y="104301"/>
            <a:ext cx="6188983" cy="923330"/>
          </a:xfrm>
          <a:prstGeom prst="rect">
            <a:avLst/>
          </a:prstGeom>
          <a:noFill/>
        </p:spPr>
        <p:txBody>
          <a:bodyPr wrap="square">
            <a:spAutoFit/>
          </a:bodyPr>
          <a:lstStyle/>
          <a:p>
            <a:r>
              <a:rPr lang="es-ES" b="1" dirty="0"/>
              <a:t>Significa “ser vanaglorioso”, “jactarse”. El amor no pregona sus propias alabanzas; no hace alarde de sus méritos y buenas obras; es humilde, no trata de ensalzarse. Aquel en cuyo </a:t>
            </a:r>
          </a:p>
        </p:txBody>
      </p:sp>
      <p:sp>
        <p:nvSpPr>
          <p:cNvPr id="7" name="CuadroTexto 6">
            <a:extLst>
              <a:ext uri="{FF2B5EF4-FFF2-40B4-BE49-F238E27FC236}">
                <a16:creationId xmlns:a16="http://schemas.microsoft.com/office/drawing/2014/main" id="{91915568-2D34-43BC-9CF6-D8EFD3867451}"/>
              </a:ext>
            </a:extLst>
          </p:cNvPr>
          <p:cNvSpPr txBox="1"/>
          <p:nvPr/>
        </p:nvSpPr>
        <p:spPr>
          <a:xfrm>
            <a:off x="0" y="5946692"/>
            <a:ext cx="6461761" cy="923330"/>
          </a:xfrm>
          <a:prstGeom prst="rect">
            <a:avLst/>
          </a:prstGeom>
          <a:noFill/>
        </p:spPr>
        <p:txBody>
          <a:bodyPr wrap="square">
            <a:spAutoFit/>
          </a:bodyPr>
          <a:lstStyle/>
          <a:p>
            <a:r>
              <a:rPr lang="es-ES" b="1" dirty="0"/>
              <a:t>El gran Maestro  dice: “Aprended de mí [no soy jactancioso, escondo mi gloria], que soy manso y humilde de corazón”. Al aprender de mí, “hallaréis descanso para vuestras almas”. TM 222</a:t>
            </a:r>
          </a:p>
        </p:txBody>
      </p:sp>
      <p:sp>
        <p:nvSpPr>
          <p:cNvPr id="9" name="Rectángulo: esquinas redondeadas 8">
            <a:extLst>
              <a:ext uri="{FF2B5EF4-FFF2-40B4-BE49-F238E27FC236}">
                <a16:creationId xmlns:a16="http://schemas.microsoft.com/office/drawing/2014/main" id="{A642A6C4-A363-C422-D5F5-21D55E5B6835}"/>
              </a:ext>
            </a:extLst>
          </p:cNvPr>
          <p:cNvSpPr/>
          <p:nvPr/>
        </p:nvSpPr>
        <p:spPr>
          <a:xfrm>
            <a:off x="8447893" y="215402"/>
            <a:ext cx="2948934" cy="610209"/>
          </a:xfrm>
          <a:prstGeom prst="roundRect">
            <a:avLst>
              <a:gd name="adj" fmla="val 10000"/>
            </a:avLst>
          </a:prstGeom>
          <a:blipFill>
            <a:blip r:embed="rId4"/>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1" name="Forma libre: forma 10">
            <a:extLst>
              <a:ext uri="{FF2B5EF4-FFF2-40B4-BE49-F238E27FC236}">
                <a16:creationId xmlns:a16="http://schemas.microsoft.com/office/drawing/2014/main" id="{51E069B7-6296-A916-3265-130CF703B0A5}"/>
              </a:ext>
            </a:extLst>
          </p:cNvPr>
          <p:cNvSpPr/>
          <p:nvPr/>
        </p:nvSpPr>
        <p:spPr>
          <a:xfrm>
            <a:off x="8927952" y="595528"/>
            <a:ext cx="2948934" cy="750205"/>
          </a:xfrm>
          <a:custGeom>
            <a:avLst/>
            <a:gdLst>
              <a:gd name="connsiteX0" fmla="*/ 0 w 2948934"/>
              <a:gd name="connsiteY0" fmla="*/ 75021 h 750205"/>
              <a:gd name="connsiteX1" fmla="*/ 75021 w 2948934"/>
              <a:gd name="connsiteY1" fmla="*/ 0 h 750205"/>
              <a:gd name="connsiteX2" fmla="*/ 2873914 w 2948934"/>
              <a:gd name="connsiteY2" fmla="*/ 0 h 750205"/>
              <a:gd name="connsiteX3" fmla="*/ 2948935 w 2948934"/>
              <a:gd name="connsiteY3" fmla="*/ 75021 h 750205"/>
              <a:gd name="connsiteX4" fmla="*/ 2948934 w 2948934"/>
              <a:gd name="connsiteY4" fmla="*/ 675185 h 750205"/>
              <a:gd name="connsiteX5" fmla="*/ 2873913 w 2948934"/>
              <a:gd name="connsiteY5" fmla="*/ 750206 h 750205"/>
              <a:gd name="connsiteX6" fmla="*/ 75021 w 2948934"/>
              <a:gd name="connsiteY6" fmla="*/ 750205 h 750205"/>
              <a:gd name="connsiteX7" fmla="*/ 0 w 2948934"/>
              <a:gd name="connsiteY7" fmla="*/ 675184 h 750205"/>
              <a:gd name="connsiteX8" fmla="*/ 0 w 2948934"/>
              <a:gd name="connsiteY8" fmla="*/ 75021 h 7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50205">
                <a:moveTo>
                  <a:pt x="0" y="75021"/>
                </a:moveTo>
                <a:cubicBezTo>
                  <a:pt x="0" y="33588"/>
                  <a:pt x="33588" y="0"/>
                  <a:pt x="75021" y="0"/>
                </a:cubicBezTo>
                <a:lnTo>
                  <a:pt x="2873914" y="0"/>
                </a:lnTo>
                <a:cubicBezTo>
                  <a:pt x="2915347" y="0"/>
                  <a:pt x="2948935" y="33588"/>
                  <a:pt x="2948935" y="75021"/>
                </a:cubicBezTo>
                <a:cubicBezTo>
                  <a:pt x="2948935" y="275076"/>
                  <a:pt x="2948934" y="475130"/>
                  <a:pt x="2948934" y="675185"/>
                </a:cubicBezTo>
                <a:cubicBezTo>
                  <a:pt x="2948934" y="716618"/>
                  <a:pt x="2915346" y="750206"/>
                  <a:pt x="2873913" y="750206"/>
                </a:cubicBezTo>
                <a:lnTo>
                  <a:pt x="75021" y="750205"/>
                </a:lnTo>
                <a:cubicBezTo>
                  <a:pt x="33588" y="750205"/>
                  <a:pt x="0" y="716617"/>
                  <a:pt x="0" y="675184"/>
                </a:cubicBezTo>
                <a:lnTo>
                  <a:pt x="0" y="75021"/>
                </a:lnTo>
                <a:close/>
              </a:path>
            </a:pathLst>
          </a:custGeom>
          <a:solidFill>
            <a:srgbClr val="9AB8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413" tIns="113413" rIns="113413" bIns="113413" numCol="1" spcCol="1270" anchor="ctr" anchorCtr="0">
            <a:noAutofit/>
          </a:bodyPr>
          <a:lstStyle/>
          <a:p>
            <a:pPr marL="0" lvl="0" indent="0" algn="ctr" defTabSz="1066800">
              <a:lnSpc>
                <a:spcPct val="90000"/>
              </a:lnSpc>
              <a:spcBef>
                <a:spcPct val="0"/>
              </a:spcBef>
              <a:spcAft>
                <a:spcPct val="35000"/>
              </a:spcAft>
              <a:buNone/>
            </a:pPr>
            <a:r>
              <a:rPr lang="es-ES" sz="2400" b="1" kern="1200" dirty="0">
                <a:effectLst>
                  <a:outerShdw blurRad="38100" dist="38100" dir="2700000" algn="tl">
                    <a:srgbClr val="000000">
                      <a:alpha val="43137"/>
                    </a:srgbClr>
                  </a:outerShdw>
                </a:effectLst>
              </a:rPr>
              <a:t>El amor no es jactancioso</a:t>
            </a:r>
          </a:p>
        </p:txBody>
      </p:sp>
      <p:grpSp>
        <p:nvGrpSpPr>
          <p:cNvPr id="12" name="Grupo 11">
            <a:extLst>
              <a:ext uri="{FF2B5EF4-FFF2-40B4-BE49-F238E27FC236}">
                <a16:creationId xmlns:a16="http://schemas.microsoft.com/office/drawing/2014/main" id="{2B53929B-663A-7B3C-A06A-26DF56D382E0}"/>
              </a:ext>
            </a:extLst>
          </p:cNvPr>
          <p:cNvGrpSpPr/>
          <p:nvPr/>
        </p:nvGrpSpPr>
        <p:grpSpPr>
          <a:xfrm>
            <a:off x="196431" y="2570348"/>
            <a:ext cx="3281905" cy="969366"/>
            <a:chOff x="196431" y="2639921"/>
            <a:chExt cx="3281905" cy="969366"/>
          </a:xfrm>
        </p:grpSpPr>
        <p:pic>
          <p:nvPicPr>
            <p:cNvPr id="6" name="Imagen 5">
              <a:extLst>
                <a:ext uri="{FF2B5EF4-FFF2-40B4-BE49-F238E27FC236}">
                  <a16:creationId xmlns:a16="http://schemas.microsoft.com/office/drawing/2014/main" id="{6E7A1B65-704F-3D76-5325-8C783D5546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431" y="2639921"/>
              <a:ext cx="3044562" cy="969366"/>
            </a:xfrm>
            <a:prstGeom prst="rect">
              <a:avLst/>
            </a:prstGeom>
          </p:spPr>
        </p:pic>
        <p:sp>
          <p:nvSpPr>
            <p:cNvPr id="8" name="CuadroTexto 7">
              <a:extLst>
                <a:ext uri="{FF2B5EF4-FFF2-40B4-BE49-F238E27FC236}">
                  <a16:creationId xmlns:a16="http://schemas.microsoft.com/office/drawing/2014/main" id="{FB6A4498-2F53-02AF-36FE-8753FB94C00F}"/>
                </a:ext>
              </a:extLst>
            </p:cNvPr>
            <p:cNvSpPr txBox="1"/>
            <p:nvPr/>
          </p:nvSpPr>
          <p:spPr>
            <a:xfrm rot="541628">
              <a:off x="811937" y="2735340"/>
              <a:ext cx="2666399" cy="707886"/>
            </a:xfrm>
            <a:prstGeom prst="rect">
              <a:avLst/>
            </a:prstGeom>
            <a:noFill/>
          </p:spPr>
          <p:txBody>
            <a:bodyPr wrap="square" rtlCol="0">
              <a:spAutoFit/>
              <a:scene3d>
                <a:camera prst="perspectiveHeroicExtremeRightFacing"/>
                <a:lightRig rig="threePt" dir="t"/>
              </a:scene3d>
            </a:bodyPr>
            <a:lstStyle/>
            <a:p>
              <a:pPr algn="ctr"/>
              <a:r>
                <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¿Cómo manifestó Jesús esta faceta del amor?</a:t>
              </a:r>
            </a:p>
          </p:txBody>
        </p:sp>
      </p:grpSp>
      <p:sp>
        <p:nvSpPr>
          <p:cNvPr id="10" name="CuadroTexto 9">
            <a:extLst>
              <a:ext uri="{FF2B5EF4-FFF2-40B4-BE49-F238E27FC236}">
                <a16:creationId xmlns:a16="http://schemas.microsoft.com/office/drawing/2014/main" id="{83516BA3-9168-66D4-4E90-61E82A3C7916}"/>
              </a:ext>
            </a:extLst>
          </p:cNvPr>
          <p:cNvSpPr txBox="1"/>
          <p:nvPr/>
        </p:nvSpPr>
        <p:spPr>
          <a:xfrm>
            <a:off x="123644" y="937711"/>
            <a:ext cx="8152138" cy="1477328"/>
          </a:xfrm>
          <a:prstGeom prst="rect">
            <a:avLst/>
          </a:prstGeom>
          <a:noFill/>
        </p:spPr>
        <p:txBody>
          <a:bodyPr wrap="square">
            <a:spAutoFit/>
          </a:bodyPr>
          <a:lstStyle/>
          <a:p>
            <a:r>
              <a:rPr lang="es-ES" b="1" dirty="0"/>
              <a:t>corazón se encuentra el verdadero amor, recuerda la vida y la muerte de Jesús, e instantáneamente rechaza cada pensamiento o sugestión que lo lleve a la justificación propia. El amor que es un don del Espíritu considera cada virtud como procedente de Dios y concedida por él, y, por lo tanto, no hay motivo para la vana jactancia porque la posesión de todo don viene de Dios. </a:t>
            </a:r>
            <a:endParaRPr lang="es-ES" dirty="0"/>
          </a:p>
        </p:txBody>
      </p:sp>
      <p:pic>
        <p:nvPicPr>
          <p:cNvPr id="17" name="Imagen 16" descr="Mujer hablando por telefono&#10;&#10;Descripción generada automáticamente con confianza baja">
            <a:extLst>
              <a:ext uri="{FF2B5EF4-FFF2-40B4-BE49-F238E27FC236}">
                <a16:creationId xmlns:a16="http://schemas.microsoft.com/office/drawing/2014/main" id="{BAA9059E-E51A-F39B-5691-7EEBCA243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5544" y="1676375"/>
            <a:ext cx="3193162" cy="45743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CuadroTexto 20">
            <a:extLst>
              <a:ext uri="{FF2B5EF4-FFF2-40B4-BE49-F238E27FC236}">
                <a16:creationId xmlns:a16="http://schemas.microsoft.com/office/drawing/2014/main" id="{CEA66D22-2153-84A5-C19A-5734A1B0CA23}"/>
              </a:ext>
            </a:extLst>
          </p:cNvPr>
          <p:cNvSpPr txBox="1"/>
          <p:nvPr/>
        </p:nvSpPr>
        <p:spPr>
          <a:xfrm>
            <a:off x="18877" y="3484310"/>
            <a:ext cx="5785515" cy="2585323"/>
          </a:xfrm>
          <a:prstGeom prst="rect">
            <a:avLst/>
          </a:prstGeom>
          <a:noFill/>
        </p:spPr>
        <p:txBody>
          <a:bodyPr wrap="square">
            <a:spAutoFit/>
          </a:bodyPr>
          <a:lstStyle/>
          <a:p>
            <a:r>
              <a:rPr lang="es-ES" b="1" dirty="0"/>
              <a:t>El Salvador del mundo recibía la adoración de los ángeles, era el Príncipe de las cortes reales del cielo. Sin embargo, dejó a un lado su gloria y cubrió su divinidad con humanidad. Se convirtió en el manso y humilde Jesús. Dejó las riquezas y la gloria que disfrutaba en el cielo y se hizo pobre para que nosotros, mediante su pobreza, pudiésemos ser hechos ricos. </a:t>
            </a:r>
          </a:p>
          <a:p>
            <a:r>
              <a:rPr lang="es-ES" b="1" dirty="0"/>
              <a:t>Durante tres años anduvo  de un lugar a otro, como un vagabundo sin hogar.  4TPI 216</a:t>
            </a:r>
          </a:p>
        </p:txBody>
      </p:sp>
      <p:pic>
        <p:nvPicPr>
          <p:cNvPr id="24" name="Imagen 23">
            <a:extLst>
              <a:ext uri="{FF2B5EF4-FFF2-40B4-BE49-F238E27FC236}">
                <a16:creationId xmlns:a16="http://schemas.microsoft.com/office/drawing/2014/main" id="{3B70BAF4-A82B-AD3B-6108-CF3A01CC4B87}"/>
              </a:ext>
            </a:extLst>
          </p:cNvPr>
          <p:cNvPicPr>
            <a:picLocks noChangeAspect="1"/>
          </p:cNvPicPr>
          <p:nvPr/>
        </p:nvPicPr>
        <p:blipFill>
          <a:blip r:embed="rId7"/>
          <a:stretch>
            <a:fillRect/>
          </a:stretch>
        </p:blipFill>
        <p:spPr>
          <a:xfrm>
            <a:off x="5953027" y="2333220"/>
            <a:ext cx="2724760" cy="2055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descr="Una caricatura de un grupo de personas en una playa&#10;&#10;Descripción generada automáticamente">
            <a:extLst>
              <a:ext uri="{FF2B5EF4-FFF2-40B4-BE49-F238E27FC236}">
                <a16:creationId xmlns:a16="http://schemas.microsoft.com/office/drawing/2014/main" id="{8AD0F046-028C-E3A1-2DC7-3AEFFEF19CC8}"/>
              </a:ext>
            </a:extLst>
          </p:cNvPr>
          <p:cNvPicPr>
            <a:picLocks noChangeAspect="1"/>
          </p:cNvPicPr>
          <p:nvPr/>
        </p:nvPicPr>
        <p:blipFill rotWithShape="1">
          <a:blip r:embed="rId8">
            <a:extLst>
              <a:ext uri="{28A0092B-C50C-407E-A947-70E740481C1C}">
                <a14:useLocalDpi xmlns:a14="http://schemas.microsoft.com/office/drawing/2010/main" val="0"/>
              </a:ext>
            </a:extLst>
          </a:blip>
          <a:srcRect l="3174" t="16005" r="10179"/>
          <a:stretch/>
        </p:blipFill>
        <p:spPr>
          <a:xfrm>
            <a:off x="5953027" y="4524780"/>
            <a:ext cx="2724760" cy="1924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92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wipe(left)">
                                      <p:cBhvr>
                                        <p:cTn id="67" dur="500"/>
                                        <p:tgtEl>
                                          <p:spTgt spid="2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 calcmode="lin" valueType="num">
                                      <p:cBhvr>
                                        <p:cTn id="74" dur="1000" fill="hold"/>
                                        <p:tgtEl>
                                          <p:spTgt spid="26"/>
                                        </p:tgtEl>
                                        <p:attrNameLst>
                                          <p:attrName>style.rotation</p:attrName>
                                        </p:attrNameLst>
                                      </p:cBhvr>
                                      <p:tavLst>
                                        <p:tav tm="0">
                                          <p:val>
                                            <p:fltVal val="90"/>
                                          </p:val>
                                        </p:tav>
                                        <p:tav tm="100000">
                                          <p:val>
                                            <p:fltVal val="0"/>
                                          </p:val>
                                        </p:tav>
                                      </p:tavLst>
                                    </p:anim>
                                    <p:animEffect transition="in" filter="fade">
                                      <p:cBhvr>
                                        <p:cTn id="75" dur="1000"/>
                                        <p:tgtEl>
                                          <p:spTgt spid="26"/>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21">
                                            <p:txEl>
                                              <p:pRg st="1" end="1"/>
                                            </p:txEl>
                                          </p:spTgt>
                                        </p:tgtEl>
                                        <p:attrNameLst>
                                          <p:attrName>style.visibility</p:attrName>
                                        </p:attrNameLst>
                                      </p:cBhvr>
                                      <p:to>
                                        <p:strVal val="visible"/>
                                      </p:to>
                                    </p:set>
                                    <p:animEffect transition="in" filter="wipe(left)">
                                      <p:cBhvr>
                                        <p:cTn id="79" dur="500"/>
                                        <p:tgtEl>
                                          <p:spTgt spid="21">
                                            <p:txEl>
                                              <p:pRg st="1" end="1"/>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left)">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0" grpId="0"/>
      <p:bldP spid="21"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11716</TotalTime>
  <Words>8321</Words>
  <Application>Microsoft Office PowerPoint</Application>
  <PresentationFormat>Panorámica</PresentationFormat>
  <Paragraphs>235</Paragraphs>
  <Slides>34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 Light</vt:lpstr>
      <vt:lpstr>Constantia</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573</cp:revision>
  <dcterms:created xsi:type="dcterms:W3CDTF">2023-05-21T19:12:22Z</dcterms:created>
  <dcterms:modified xsi:type="dcterms:W3CDTF">2023-07-11T17:35:30Z</dcterms:modified>
</cp:coreProperties>
</file>